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4" r:id="rId4"/>
    <p:sldMasterId id="2147483883" r:id="rId5"/>
    <p:sldMasterId id="2147483889" r:id="rId6"/>
  </p:sldMasterIdLst>
  <p:notesMasterIdLst>
    <p:notesMasterId r:id="rId14"/>
  </p:notesMasterIdLst>
  <p:handoutMasterIdLst>
    <p:handoutMasterId r:id="rId15"/>
  </p:handoutMasterIdLst>
  <p:sldIdLst>
    <p:sldId id="2147470273" r:id="rId7"/>
    <p:sldId id="2146846577" r:id="rId8"/>
    <p:sldId id="2147470268" r:id="rId9"/>
    <p:sldId id="2147472197" r:id="rId10"/>
    <p:sldId id="2147472199" r:id="rId11"/>
    <p:sldId id="2147472200" r:id="rId12"/>
    <p:sldId id="2147472196" r:id="rId13"/>
  </p:sldIdLst>
  <p:sldSz cx="9144000" cy="5143500" type="screen16x9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83">
          <p15:clr>
            <a:srgbClr val="A4A3A4"/>
          </p15:clr>
        </p15:guide>
        <p15:guide id="2" orient="horz" userDrawn="1">
          <p15:clr>
            <a:srgbClr val="A4A3A4"/>
          </p15:clr>
        </p15:guide>
        <p15:guide id="3" orient="horz" pos="667" userDrawn="1">
          <p15:clr>
            <a:srgbClr val="A4A3A4"/>
          </p15:clr>
        </p15:guide>
        <p15:guide id="4" orient="horz" pos="350" userDrawn="1">
          <p15:clr>
            <a:srgbClr val="A4A3A4"/>
          </p15:clr>
        </p15:guide>
        <p15:guide id="5" orient="horz" pos="1671">
          <p15:clr>
            <a:srgbClr val="A4A3A4"/>
          </p15:clr>
        </p15:guide>
        <p15:guide id="6" orient="horz" pos="2236">
          <p15:clr>
            <a:srgbClr val="A4A3A4"/>
          </p15:clr>
        </p15:guide>
        <p15:guide id="8" orient="horz" pos="2443">
          <p15:clr>
            <a:srgbClr val="A4A3A4"/>
          </p15:clr>
        </p15:guide>
        <p15:guide id="9" pos="1794">
          <p15:clr>
            <a:srgbClr val="A4A3A4"/>
          </p15:clr>
        </p15:guide>
        <p15:guide id="10" pos="2736">
          <p15:clr>
            <a:srgbClr val="A4A3A4"/>
          </p15:clr>
        </p15:guide>
        <p15:guide id="12" pos="5322">
          <p15:clr>
            <a:srgbClr val="A4A3A4"/>
          </p15:clr>
        </p15:guide>
        <p15:guide id="13" pos="5625">
          <p15:clr>
            <a:srgbClr val="A4A3A4"/>
          </p15:clr>
        </p15:guide>
        <p15:guide id="14" pos="2878">
          <p15:clr>
            <a:srgbClr val="A4A3A4"/>
          </p15:clr>
        </p15:guide>
        <p15:guide id="15" pos="3555">
          <p15:clr>
            <a:srgbClr val="A4A3A4"/>
          </p15:clr>
        </p15:guide>
        <p15:guide id="16" pos="1965">
          <p15:clr>
            <a:srgbClr val="A4A3A4"/>
          </p15:clr>
        </p15:guide>
        <p15:guide id="17" pos="3723">
          <p15:clr>
            <a:srgbClr val="A4A3A4"/>
          </p15:clr>
        </p15:guide>
        <p15:guide id="18" orient="horz" pos="1949">
          <p15:clr>
            <a:srgbClr val="A4A3A4"/>
          </p15:clr>
        </p15:guide>
        <p15:guide id="20" orient="horz" pos="2868">
          <p15:clr>
            <a:srgbClr val="A4A3A4"/>
          </p15:clr>
        </p15:guide>
        <p15:guide id="21" pos="136" userDrawn="1">
          <p15:clr>
            <a:srgbClr val="A4A3A4"/>
          </p15:clr>
        </p15:guide>
        <p15:guide id="22" orient="horz" pos="599" userDrawn="1">
          <p15:clr>
            <a:srgbClr val="A4A3A4"/>
          </p15:clr>
        </p15:guide>
        <p15:guide id="23" pos="204" userDrawn="1">
          <p15:clr>
            <a:srgbClr val="A4A3A4"/>
          </p15:clr>
        </p15:guide>
        <p15:guide id="24" orient="horz" pos="441" userDrawn="1">
          <p15:clr>
            <a:srgbClr val="A4A3A4"/>
          </p15:clr>
        </p15:guide>
        <p15:guide id="25" orient="horz" pos="112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iffany Smith" initials="TS" lastIdx="1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F3"/>
    <a:srgbClr val="FCFCFC"/>
    <a:srgbClr val="E6E6E6"/>
    <a:srgbClr val="343434"/>
    <a:srgbClr val="434343"/>
    <a:srgbClr val="333333"/>
    <a:srgbClr val="575757"/>
    <a:srgbClr val="C4D2F6"/>
    <a:srgbClr val="515151"/>
    <a:srgbClr val="0070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7D2985-4E42-4407-8E52-5DC31671E7FC}" v="65" dt="2025-05-08T05:36:17.184"/>
  </p1510:revLst>
</p1510:revInfo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34" autoAdjust="0"/>
    <p:restoredTop sz="88851" autoAdjust="0"/>
  </p:normalViewPr>
  <p:slideViewPr>
    <p:cSldViewPr snapToGrid="0">
      <p:cViewPr>
        <p:scale>
          <a:sx n="150" d="100"/>
          <a:sy n="150" d="100"/>
        </p:scale>
        <p:origin x="972" y="1152"/>
      </p:cViewPr>
      <p:guideLst>
        <p:guide orient="horz" pos="3083"/>
        <p:guide orient="horz"/>
        <p:guide orient="horz" pos="667"/>
        <p:guide orient="horz" pos="350"/>
        <p:guide orient="horz" pos="1671"/>
        <p:guide orient="horz" pos="2236"/>
        <p:guide orient="horz" pos="2443"/>
        <p:guide pos="1794"/>
        <p:guide pos="2736"/>
        <p:guide pos="5322"/>
        <p:guide pos="5625"/>
        <p:guide pos="2878"/>
        <p:guide pos="3555"/>
        <p:guide pos="1965"/>
        <p:guide pos="3723"/>
        <p:guide orient="horz" pos="1949"/>
        <p:guide orient="horz" pos="2868"/>
        <p:guide pos="136"/>
        <p:guide orient="horz" pos="599"/>
        <p:guide pos="204"/>
        <p:guide orient="horz" pos="441"/>
        <p:guide orient="horz" pos="112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napToObjects="1" showGuides="1">
      <p:cViewPr>
        <p:scale>
          <a:sx n="100" d="100"/>
          <a:sy n="100" d="100"/>
        </p:scale>
        <p:origin x="1469" y="-1997"/>
      </p:cViewPr>
      <p:guideLst>
        <p:guide orient="horz" pos="3224"/>
        <p:guide pos="223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notesMaster" Target="notesMasters/notesMaster1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och, Sabrina" userId="70af5449-bf6c-44e7-bf6a-59798eb1a430" providerId="ADAL" clId="{73637E8E-0849-4D5E-9D0B-DDCAD7530E06}"/>
    <pc:docChg chg="undo custSel addSld delSld modSld sldOrd modMainMaster modNotesMaster modHandout">
      <pc:chgData name="Koch, Sabrina" userId="70af5449-bf6c-44e7-bf6a-59798eb1a430" providerId="ADAL" clId="{73637E8E-0849-4D5E-9D0B-DDCAD7530E06}" dt="2023-02-13T15:34:28.151" v="2058"/>
      <pc:docMkLst>
        <pc:docMk/>
      </pc:docMkLst>
      <pc:sldChg chg="modSp add del mod">
        <pc:chgData name="Koch, Sabrina" userId="70af5449-bf6c-44e7-bf6a-59798eb1a430" providerId="ADAL" clId="{73637E8E-0849-4D5E-9D0B-DDCAD7530E06}" dt="2023-01-31T08:56:10.526" v="662" actId="47"/>
        <pc:sldMkLst>
          <pc:docMk/>
          <pc:sldMk cId="3729540828" sldId="2080"/>
        </pc:sldMkLst>
      </pc:sldChg>
      <pc:sldChg chg="modSp mod modNotes">
        <pc:chgData name="Koch, Sabrina" userId="70af5449-bf6c-44e7-bf6a-59798eb1a430" providerId="ADAL" clId="{73637E8E-0849-4D5E-9D0B-DDCAD7530E06}" dt="2023-01-31T13:36:35.840" v="2055"/>
        <pc:sldMkLst>
          <pc:docMk/>
          <pc:sldMk cId="635182673" sldId="11611"/>
        </pc:sldMkLst>
      </pc:sldChg>
      <pc:sldChg chg="del">
        <pc:chgData name="Koch, Sabrina" userId="70af5449-bf6c-44e7-bf6a-59798eb1a430" providerId="ADAL" clId="{73637E8E-0849-4D5E-9D0B-DDCAD7530E06}" dt="2022-12-08T16:42:29.992" v="42" actId="47"/>
        <pc:sldMkLst>
          <pc:docMk/>
          <pc:sldMk cId="3250585701" sldId="1637156633"/>
        </pc:sldMkLst>
      </pc:sldChg>
      <pc:sldChg chg="addSp delSp modSp mod">
        <pc:chgData name="Koch, Sabrina" userId="70af5449-bf6c-44e7-bf6a-59798eb1a430" providerId="ADAL" clId="{73637E8E-0849-4D5E-9D0B-DDCAD7530E06}" dt="2023-01-12T08:56:34.056" v="486" actId="478"/>
        <pc:sldMkLst>
          <pc:docMk/>
          <pc:sldMk cId="4041159815" sldId="2146846562"/>
        </pc:sldMkLst>
      </pc:sldChg>
      <pc:sldChg chg="add">
        <pc:chgData name="Koch, Sabrina" userId="70af5449-bf6c-44e7-bf6a-59798eb1a430" providerId="ADAL" clId="{73637E8E-0849-4D5E-9D0B-DDCAD7530E06}" dt="2022-12-14T13:09:58.033" v="288"/>
        <pc:sldMkLst>
          <pc:docMk/>
          <pc:sldMk cId="3662752122" sldId="2146846563"/>
        </pc:sldMkLst>
      </pc:sldChg>
      <pc:sldChg chg="addSp delSp modSp mod">
        <pc:chgData name="Koch, Sabrina" userId="70af5449-bf6c-44e7-bf6a-59798eb1a430" providerId="ADAL" clId="{73637E8E-0849-4D5E-9D0B-DDCAD7530E06}" dt="2023-01-12T08:45:08.793" v="484" actId="20577"/>
        <pc:sldMkLst>
          <pc:docMk/>
          <pc:sldMk cId="1941297306" sldId="2146846577"/>
        </pc:sldMkLst>
      </pc:sldChg>
      <pc:sldChg chg="del">
        <pc:chgData name="Koch, Sabrina" userId="70af5449-bf6c-44e7-bf6a-59798eb1a430" providerId="ADAL" clId="{73637E8E-0849-4D5E-9D0B-DDCAD7530E06}" dt="2022-12-08T16:38:34.451" v="0" actId="47"/>
        <pc:sldMkLst>
          <pc:docMk/>
          <pc:sldMk cId="717849104" sldId="2146846579"/>
        </pc:sldMkLst>
      </pc:sldChg>
      <pc:sldChg chg="del">
        <pc:chgData name="Koch, Sabrina" userId="70af5449-bf6c-44e7-bf6a-59798eb1a430" providerId="ADAL" clId="{73637E8E-0849-4D5E-9D0B-DDCAD7530E06}" dt="2022-12-08T16:48:37.845" v="238" actId="47"/>
        <pc:sldMkLst>
          <pc:docMk/>
          <pc:sldMk cId="3768827725" sldId="2146846580"/>
        </pc:sldMkLst>
      </pc:sldChg>
      <pc:sldChg chg="add">
        <pc:chgData name="Koch, Sabrina" userId="70af5449-bf6c-44e7-bf6a-59798eb1a430" providerId="ADAL" clId="{73637E8E-0849-4D5E-9D0B-DDCAD7530E06}" dt="2023-02-13T15:34:28.151" v="2058"/>
        <pc:sldMkLst>
          <pc:docMk/>
          <pc:sldMk cId="67956749" sldId="2147376095"/>
        </pc:sldMkLst>
      </pc:sldChg>
      <pc:sldChg chg="delSp modSp add mod">
        <pc:chgData name="Koch, Sabrina" userId="70af5449-bf6c-44e7-bf6a-59798eb1a430" providerId="ADAL" clId="{73637E8E-0849-4D5E-9D0B-DDCAD7530E06}" dt="2023-01-31T09:06:21.523" v="984" actId="1076"/>
        <pc:sldMkLst>
          <pc:docMk/>
          <pc:sldMk cId="150671271" sldId="2147470543"/>
        </pc:sldMkLst>
      </pc:sldChg>
      <pc:sldChg chg="addSp delSp modSp add mod ord modNotes">
        <pc:chgData name="Koch, Sabrina" userId="70af5449-bf6c-44e7-bf6a-59798eb1a430" providerId="ADAL" clId="{73637E8E-0849-4D5E-9D0B-DDCAD7530E06}" dt="2023-01-31T13:36:35.840" v="2055"/>
        <pc:sldMkLst>
          <pc:docMk/>
          <pc:sldMk cId="631815400" sldId="2147470954"/>
        </pc:sldMkLst>
      </pc:sldChg>
      <pc:sldChg chg="addSp delSp modSp add mod ord delAnim modAnim">
        <pc:chgData name="Koch, Sabrina" userId="70af5449-bf6c-44e7-bf6a-59798eb1a430" providerId="ADAL" clId="{73637E8E-0849-4D5E-9D0B-DDCAD7530E06}" dt="2023-01-31T13:35:43.916" v="2054" actId="1076"/>
        <pc:sldMkLst>
          <pc:docMk/>
          <pc:sldMk cId="3505610426" sldId="2147470955"/>
        </pc:sldMkLst>
      </pc:sldChg>
      <pc:sldChg chg="addSp delSp modSp add mod ord modAnim modNotes">
        <pc:chgData name="Koch, Sabrina" userId="70af5449-bf6c-44e7-bf6a-59798eb1a430" providerId="ADAL" clId="{73637E8E-0849-4D5E-9D0B-DDCAD7530E06}" dt="2023-01-31T13:36:35.840" v="2055"/>
        <pc:sldMkLst>
          <pc:docMk/>
          <pc:sldMk cId="3584906926" sldId="2147470956"/>
        </pc:sldMkLst>
      </pc:sldChg>
      <pc:sldChg chg="addSp delSp modSp new del mod">
        <pc:chgData name="Koch, Sabrina" userId="70af5449-bf6c-44e7-bf6a-59798eb1a430" providerId="ADAL" clId="{73637E8E-0849-4D5E-9D0B-DDCAD7530E06}" dt="2023-02-01T09:14:55.695" v="2056" actId="47"/>
        <pc:sldMkLst>
          <pc:docMk/>
          <pc:sldMk cId="1466744739" sldId="2147470957"/>
        </pc:sldMkLst>
      </pc:sldChg>
      <pc:sldChg chg="delSp add del mod">
        <pc:chgData name="Koch, Sabrina" userId="70af5449-bf6c-44e7-bf6a-59798eb1a430" providerId="ADAL" clId="{73637E8E-0849-4D5E-9D0B-DDCAD7530E06}" dt="2023-02-01T09:14:56.011" v="2057" actId="47"/>
        <pc:sldMkLst>
          <pc:docMk/>
          <pc:sldMk cId="44164899" sldId="2147470958"/>
        </pc:sldMkLst>
      </pc:sldChg>
      <pc:sldMasterChg chg="delSp mod">
        <pc:chgData name="Koch, Sabrina" userId="70af5449-bf6c-44e7-bf6a-59798eb1a430" providerId="ADAL" clId="{73637E8E-0849-4D5E-9D0B-DDCAD7530E06}" dt="2023-01-12T08:56:52.066" v="488" actId="478"/>
        <pc:sldMasterMkLst>
          <pc:docMk/>
          <pc:sldMasterMk cId="2606275834" sldId="2147483804"/>
        </pc:sldMasterMkLst>
      </pc:sldMasterChg>
    </pc:docChg>
  </pc:docChgLst>
  <pc:docChgLst>
    <pc:chgData name="Koch, Sabrina" userId="70af5449-bf6c-44e7-bf6a-59798eb1a430" providerId="ADAL" clId="{F170B8F2-4B5E-4DB9-A41C-2F65794ED9D2}"/>
    <pc:docChg chg="addSld delSld modSld">
      <pc:chgData name="Koch, Sabrina" userId="70af5449-bf6c-44e7-bf6a-59798eb1a430" providerId="ADAL" clId="{F170B8F2-4B5E-4DB9-A41C-2F65794ED9D2}" dt="2024-04-08T07:23:26.465" v="1" actId="47"/>
      <pc:docMkLst>
        <pc:docMk/>
      </pc:docMkLst>
      <pc:sldChg chg="del">
        <pc:chgData name="Koch, Sabrina" userId="70af5449-bf6c-44e7-bf6a-59798eb1a430" providerId="ADAL" clId="{F170B8F2-4B5E-4DB9-A41C-2F65794ED9D2}" dt="2024-04-08T07:23:26.465" v="1" actId="47"/>
        <pc:sldMkLst>
          <pc:docMk/>
          <pc:sldMk cId="67956749" sldId="2147376095"/>
        </pc:sldMkLst>
      </pc:sldChg>
      <pc:sldChg chg="add">
        <pc:chgData name="Koch, Sabrina" userId="70af5449-bf6c-44e7-bf6a-59798eb1a430" providerId="ADAL" clId="{F170B8F2-4B5E-4DB9-A41C-2F65794ED9D2}" dt="2024-04-08T07:23:25.099" v="0"/>
        <pc:sldMkLst>
          <pc:docMk/>
          <pc:sldMk cId="940156405" sldId="2147376101"/>
        </pc:sldMkLst>
      </pc:sldChg>
    </pc:docChg>
  </pc:docChgLst>
  <pc:docChgLst>
    <pc:chgData name="Carvalho, Andre" userId="9a0565f8-36d9-4f0e-8558-6f3ca90fb046" providerId="ADAL" clId="{5BA7B896-1A78-4DF5-A50A-89B648BC3E7D}"/>
    <pc:docChg chg="custSel addSld modSld modMainMaster">
      <pc:chgData name="Carvalho, Andre" userId="9a0565f8-36d9-4f0e-8558-6f3ca90fb046" providerId="ADAL" clId="{5BA7B896-1A78-4DF5-A50A-89B648BC3E7D}" dt="2023-10-10T04:49:45.040" v="19" actId="20577"/>
      <pc:docMkLst>
        <pc:docMk/>
      </pc:docMkLst>
      <pc:sldChg chg="modSp mod">
        <pc:chgData name="Carvalho, Andre" userId="9a0565f8-36d9-4f0e-8558-6f3ca90fb046" providerId="ADAL" clId="{5BA7B896-1A78-4DF5-A50A-89B648BC3E7D}" dt="2023-10-10T04:49:45.040" v="19" actId="20577"/>
        <pc:sldMkLst>
          <pc:docMk/>
          <pc:sldMk cId="4041159815" sldId="2146846562"/>
        </pc:sldMkLst>
      </pc:sldChg>
      <pc:sldChg chg="addSp delSp modSp mod">
        <pc:chgData name="Carvalho, Andre" userId="9a0565f8-36d9-4f0e-8558-6f3ca90fb046" providerId="ADAL" clId="{5BA7B896-1A78-4DF5-A50A-89B648BC3E7D}" dt="2023-10-10T04:49:33.177" v="15" actId="478"/>
        <pc:sldMkLst>
          <pc:docMk/>
          <pc:sldMk cId="3584906926" sldId="2147470956"/>
        </pc:sldMkLst>
      </pc:sldChg>
      <pc:sldChg chg="addSp delSp modSp add mod">
        <pc:chgData name="Carvalho, Andre" userId="9a0565f8-36d9-4f0e-8558-6f3ca90fb046" providerId="ADAL" clId="{5BA7B896-1A78-4DF5-A50A-89B648BC3E7D}" dt="2023-10-10T04:49:27.272" v="12" actId="167"/>
        <pc:sldMkLst>
          <pc:docMk/>
          <pc:sldMk cId="639897511" sldId="2147471055"/>
        </pc:sldMkLst>
      </pc:sldChg>
      <pc:sldMasterChg chg="modSp mod delSldLayout">
        <pc:chgData name="Carvalho, Andre" userId="9a0565f8-36d9-4f0e-8558-6f3ca90fb046" providerId="ADAL" clId="{5BA7B896-1A78-4DF5-A50A-89B648BC3E7D}" dt="2023-10-10T04:48:30.452" v="3" actId="20577"/>
        <pc:sldMasterMkLst>
          <pc:docMk/>
          <pc:sldMasterMk cId="2606275834" sldId="2147483804"/>
        </pc:sldMasterMkLst>
        <pc:sldLayoutChg chg="del">
          <pc:chgData name="Carvalho, Andre" userId="9a0565f8-36d9-4f0e-8558-6f3ca90fb046" providerId="ADAL" clId="{5BA7B896-1A78-4DF5-A50A-89B648BC3E7D}" dt="2023-10-10T04:48:16.696" v="0" actId="2696"/>
          <pc:sldLayoutMkLst>
            <pc:docMk/>
            <pc:sldMasterMk cId="2606275834" sldId="2147483804"/>
            <pc:sldLayoutMk cId="1588814028" sldId="2147483880"/>
          </pc:sldLayoutMkLst>
        </pc:sldLayoutChg>
      </pc:sldMasterChg>
    </pc:docChg>
  </pc:docChgLst>
  <pc:docChgLst>
    <pc:chgData name="Koch, Sabrina (Switzerland Hybrid ACM)" userId="70af5449-bf6c-44e7-bf6a-59798eb1a430" providerId="ADAL" clId="{207D2985-4E42-4407-8E52-5DC31671E7FC}"/>
    <pc:docChg chg="undo redo custSel addSld delSld modSld">
      <pc:chgData name="Koch, Sabrina (Switzerland Hybrid ACM)" userId="70af5449-bf6c-44e7-bf6a-59798eb1a430" providerId="ADAL" clId="{207D2985-4E42-4407-8E52-5DC31671E7FC}" dt="2025-05-08T05:36:17.183" v="456" actId="1076"/>
      <pc:docMkLst>
        <pc:docMk/>
      </pc:docMkLst>
      <pc:sldChg chg="del">
        <pc:chgData name="Koch, Sabrina (Switzerland Hybrid ACM)" userId="70af5449-bf6c-44e7-bf6a-59798eb1a430" providerId="ADAL" clId="{207D2985-4E42-4407-8E52-5DC31671E7FC}" dt="2025-05-05T13:45:47.851" v="133" actId="47"/>
        <pc:sldMkLst>
          <pc:docMk/>
          <pc:sldMk cId="4041159815" sldId="2146846562"/>
        </pc:sldMkLst>
      </pc:sldChg>
      <pc:sldChg chg="del">
        <pc:chgData name="Koch, Sabrina (Switzerland Hybrid ACM)" userId="70af5449-bf6c-44e7-bf6a-59798eb1a430" providerId="ADAL" clId="{207D2985-4E42-4407-8E52-5DC31671E7FC}" dt="2025-05-08T05:35:10.253" v="447" actId="47"/>
        <pc:sldMkLst>
          <pc:docMk/>
          <pc:sldMk cId="3662752122" sldId="2146846563"/>
        </pc:sldMkLst>
      </pc:sldChg>
      <pc:sldChg chg="addSp delSp modSp mod">
        <pc:chgData name="Koch, Sabrina (Switzerland Hybrid ACM)" userId="70af5449-bf6c-44e7-bf6a-59798eb1a430" providerId="ADAL" clId="{207D2985-4E42-4407-8E52-5DC31671E7FC}" dt="2025-05-08T05:36:17.183" v="456" actId="1076"/>
        <pc:sldMkLst>
          <pc:docMk/>
          <pc:sldMk cId="1941297306" sldId="2146846577"/>
        </pc:sldMkLst>
        <pc:spChg chg="del mod">
          <ac:chgData name="Koch, Sabrina (Switzerland Hybrid ACM)" userId="70af5449-bf6c-44e7-bf6a-59798eb1a430" providerId="ADAL" clId="{207D2985-4E42-4407-8E52-5DC31671E7FC}" dt="2025-05-08T05:21:39.749" v="149" actId="478"/>
          <ac:spMkLst>
            <pc:docMk/>
            <pc:sldMk cId="1941297306" sldId="2146846577"/>
            <ac:spMk id="16" creationId="{9A47E9C1-871D-8AC9-6E25-7C78EDB94164}"/>
          </ac:spMkLst>
        </pc:spChg>
        <pc:spChg chg="mod">
          <ac:chgData name="Koch, Sabrina (Switzerland Hybrid ACM)" userId="70af5449-bf6c-44e7-bf6a-59798eb1a430" providerId="ADAL" clId="{207D2985-4E42-4407-8E52-5DC31671E7FC}" dt="2025-05-08T05:36:17.183" v="456" actId="1076"/>
          <ac:spMkLst>
            <pc:docMk/>
            <pc:sldMk cId="1941297306" sldId="2146846577"/>
            <ac:spMk id="17" creationId="{087C870E-958A-9060-744B-1F9D26AABB38}"/>
          </ac:spMkLst>
        </pc:spChg>
        <pc:spChg chg="mod">
          <ac:chgData name="Koch, Sabrina (Switzerland Hybrid ACM)" userId="70af5449-bf6c-44e7-bf6a-59798eb1a430" providerId="ADAL" clId="{207D2985-4E42-4407-8E52-5DC31671E7FC}" dt="2025-05-08T05:21:25.432" v="147" actId="113"/>
          <ac:spMkLst>
            <pc:docMk/>
            <pc:sldMk cId="1941297306" sldId="2146846577"/>
            <ac:spMk id="39" creationId="{C084E141-1EBD-79FE-9731-5A44D8BB85C2}"/>
          </ac:spMkLst>
        </pc:spChg>
        <pc:spChg chg="del">
          <ac:chgData name="Koch, Sabrina (Switzerland Hybrid ACM)" userId="70af5449-bf6c-44e7-bf6a-59798eb1a430" providerId="ADAL" clId="{207D2985-4E42-4407-8E52-5DC31671E7FC}" dt="2025-05-08T05:21:10.956" v="142" actId="478"/>
          <ac:spMkLst>
            <pc:docMk/>
            <pc:sldMk cId="1941297306" sldId="2146846577"/>
            <ac:spMk id="40" creationId="{1D5979ED-7120-DB08-E46D-8FE230291522}"/>
          </ac:spMkLst>
        </pc:spChg>
        <pc:spChg chg="mod">
          <ac:chgData name="Koch, Sabrina (Switzerland Hybrid ACM)" userId="70af5449-bf6c-44e7-bf6a-59798eb1a430" providerId="ADAL" clId="{207D2985-4E42-4407-8E52-5DC31671E7FC}" dt="2025-05-08T05:36:17.183" v="456" actId="1076"/>
          <ac:spMkLst>
            <pc:docMk/>
            <pc:sldMk cId="1941297306" sldId="2146846577"/>
            <ac:spMk id="45" creationId="{EE27AE3B-BD7E-C4DC-2302-320CDFDED6D9}"/>
          </ac:spMkLst>
        </pc:spChg>
        <pc:spChg chg="mod">
          <ac:chgData name="Koch, Sabrina (Switzerland Hybrid ACM)" userId="70af5449-bf6c-44e7-bf6a-59798eb1a430" providerId="ADAL" clId="{207D2985-4E42-4407-8E52-5DC31671E7FC}" dt="2025-05-08T05:36:17.183" v="456" actId="1076"/>
          <ac:spMkLst>
            <pc:docMk/>
            <pc:sldMk cId="1941297306" sldId="2146846577"/>
            <ac:spMk id="48" creationId="{988CBB97-A04A-1502-A2A1-2527B0BFC35F}"/>
          </ac:spMkLst>
        </pc:spChg>
        <pc:spChg chg="mod">
          <ac:chgData name="Koch, Sabrina (Switzerland Hybrid ACM)" userId="70af5449-bf6c-44e7-bf6a-59798eb1a430" providerId="ADAL" clId="{207D2985-4E42-4407-8E52-5DC31671E7FC}" dt="2025-05-08T05:36:17.183" v="456" actId="1076"/>
          <ac:spMkLst>
            <pc:docMk/>
            <pc:sldMk cId="1941297306" sldId="2146846577"/>
            <ac:spMk id="51" creationId="{678382B3-B3A0-6019-20CC-5EB5FC6AE2E8}"/>
          </ac:spMkLst>
        </pc:spChg>
        <pc:spChg chg="mod">
          <ac:chgData name="Koch, Sabrina (Switzerland Hybrid ACM)" userId="70af5449-bf6c-44e7-bf6a-59798eb1a430" providerId="ADAL" clId="{207D2985-4E42-4407-8E52-5DC31671E7FC}" dt="2025-05-08T05:36:17.183" v="456" actId="1076"/>
          <ac:spMkLst>
            <pc:docMk/>
            <pc:sldMk cId="1941297306" sldId="2146846577"/>
            <ac:spMk id="52" creationId="{4355C3ED-B83D-29A6-AACD-E7830D9CEF89}"/>
          </ac:spMkLst>
        </pc:spChg>
        <pc:spChg chg="del mod">
          <ac:chgData name="Koch, Sabrina (Switzerland Hybrid ACM)" userId="70af5449-bf6c-44e7-bf6a-59798eb1a430" providerId="ADAL" clId="{207D2985-4E42-4407-8E52-5DC31671E7FC}" dt="2025-05-08T05:21:38.098" v="148" actId="478"/>
          <ac:spMkLst>
            <pc:docMk/>
            <pc:sldMk cId="1941297306" sldId="2146846577"/>
            <ac:spMk id="54" creationId="{696D26B1-340C-4B8D-BF5E-89E6D8EF3B5D}"/>
          </ac:spMkLst>
        </pc:spChg>
        <pc:spChg chg="mod">
          <ac:chgData name="Koch, Sabrina (Switzerland Hybrid ACM)" userId="70af5449-bf6c-44e7-bf6a-59798eb1a430" providerId="ADAL" clId="{207D2985-4E42-4407-8E52-5DC31671E7FC}" dt="2025-05-08T05:36:17.183" v="456" actId="1076"/>
          <ac:spMkLst>
            <pc:docMk/>
            <pc:sldMk cId="1941297306" sldId="2146846577"/>
            <ac:spMk id="56" creationId="{5177E724-5046-1A30-B703-5E0D02C707D6}"/>
          </ac:spMkLst>
        </pc:spChg>
        <pc:spChg chg="del mod">
          <ac:chgData name="Koch, Sabrina (Switzerland Hybrid ACM)" userId="70af5449-bf6c-44e7-bf6a-59798eb1a430" providerId="ADAL" clId="{207D2985-4E42-4407-8E52-5DC31671E7FC}" dt="2025-05-08T05:21:44.815" v="150" actId="478"/>
          <ac:spMkLst>
            <pc:docMk/>
            <pc:sldMk cId="1941297306" sldId="2146846577"/>
            <ac:spMk id="59" creationId="{6A17E9AD-EE5A-4693-9949-1D6177854BE4}"/>
          </ac:spMkLst>
        </pc:spChg>
        <pc:spChg chg="del mod">
          <ac:chgData name="Koch, Sabrina (Switzerland Hybrid ACM)" userId="70af5449-bf6c-44e7-bf6a-59798eb1a430" providerId="ADAL" clId="{207D2985-4E42-4407-8E52-5DC31671E7FC}" dt="2025-05-08T05:21:44.815" v="150" actId="478"/>
          <ac:spMkLst>
            <pc:docMk/>
            <pc:sldMk cId="1941297306" sldId="2146846577"/>
            <ac:spMk id="60" creationId="{CED9EBBB-9F18-4558-8A3D-91934A84B899}"/>
          </ac:spMkLst>
        </pc:spChg>
        <pc:spChg chg="del mod">
          <ac:chgData name="Koch, Sabrina (Switzerland Hybrid ACM)" userId="70af5449-bf6c-44e7-bf6a-59798eb1a430" providerId="ADAL" clId="{207D2985-4E42-4407-8E52-5DC31671E7FC}" dt="2025-05-08T05:21:44.815" v="150" actId="478"/>
          <ac:spMkLst>
            <pc:docMk/>
            <pc:sldMk cId="1941297306" sldId="2146846577"/>
            <ac:spMk id="66" creationId="{D5FD66BC-A273-4F4F-8A30-5B9A35630F75}"/>
          </ac:spMkLst>
        </pc:spChg>
        <pc:spChg chg="mod">
          <ac:chgData name="Koch, Sabrina (Switzerland Hybrid ACM)" userId="70af5449-bf6c-44e7-bf6a-59798eb1a430" providerId="ADAL" clId="{207D2985-4E42-4407-8E52-5DC31671E7FC}" dt="2025-05-08T05:36:17.183" v="456" actId="1076"/>
          <ac:spMkLst>
            <pc:docMk/>
            <pc:sldMk cId="1941297306" sldId="2146846577"/>
            <ac:spMk id="68" creationId="{DD724007-0229-42B2-8D91-7637F2DAB42C}"/>
          </ac:spMkLst>
        </pc:spChg>
        <pc:spChg chg="mod">
          <ac:chgData name="Koch, Sabrina (Switzerland Hybrid ACM)" userId="70af5449-bf6c-44e7-bf6a-59798eb1a430" providerId="ADAL" clId="{207D2985-4E42-4407-8E52-5DC31671E7FC}" dt="2025-05-08T05:36:17.183" v="456" actId="1076"/>
          <ac:spMkLst>
            <pc:docMk/>
            <pc:sldMk cId="1941297306" sldId="2146846577"/>
            <ac:spMk id="85" creationId="{6310510C-8EC1-4D28-8191-427BE9966E49}"/>
          </ac:spMkLst>
        </pc:spChg>
        <pc:spChg chg="del">
          <ac:chgData name="Koch, Sabrina (Switzerland Hybrid ACM)" userId="70af5449-bf6c-44e7-bf6a-59798eb1a430" providerId="ADAL" clId="{207D2985-4E42-4407-8E52-5DC31671E7FC}" dt="2025-05-08T05:21:44.815" v="150" actId="478"/>
          <ac:spMkLst>
            <pc:docMk/>
            <pc:sldMk cId="1941297306" sldId="2146846577"/>
            <ac:spMk id="87" creationId="{CE02F607-E4C4-48B7-93EE-55912E0A5801}"/>
          </ac:spMkLst>
        </pc:spChg>
        <pc:spChg chg="del mod">
          <ac:chgData name="Koch, Sabrina (Switzerland Hybrid ACM)" userId="70af5449-bf6c-44e7-bf6a-59798eb1a430" providerId="ADAL" clId="{207D2985-4E42-4407-8E52-5DC31671E7FC}" dt="2025-05-08T05:21:44.815" v="150" actId="478"/>
          <ac:spMkLst>
            <pc:docMk/>
            <pc:sldMk cId="1941297306" sldId="2146846577"/>
            <ac:spMk id="90" creationId="{390FD918-10B8-40C7-88A4-381B349FAE04}"/>
          </ac:spMkLst>
        </pc:spChg>
        <pc:spChg chg="del">
          <ac:chgData name="Koch, Sabrina (Switzerland Hybrid ACM)" userId="70af5449-bf6c-44e7-bf6a-59798eb1a430" providerId="ADAL" clId="{207D2985-4E42-4407-8E52-5DC31671E7FC}" dt="2025-05-08T05:21:38.098" v="148" actId="478"/>
          <ac:spMkLst>
            <pc:docMk/>
            <pc:sldMk cId="1941297306" sldId="2146846577"/>
            <ac:spMk id="92" creationId="{D16389BE-E2AF-45F0-8695-10BE205E258D}"/>
          </ac:spMkLst>
        </pc:spChg>
        <pc:spChg chg="mod">
          <ac:chgData name="Koch, Sabrina (Switzerland Hybrid ACM)" userId="70af5449-bf6c-44e7-bf6a-59798eb1a430" providerId="ADAL" clId="{207D2985-4E42-4407-8E52-5DC31671E7FC}" dt="2025-05-08T05:36:17.183" v="456" actId="1076"/>
          <ac:spMkLst>
            <pc:docMk/>
            <pc:sldMk cId="1941297306" sldId="2146846577"/>
            <ac:spMk id="95" creationId="{B32DE75D-21DD-4BE0-B339-3E86BA09891D}"/>
          </ac:spMkLst>
        </pc:spChg>
        <pc:picChg chg="del">
          <ac:chgData name="Koch, Sabrina (Switzerland Hybrid ACM)" userId="70af5449-bf6c-44e7-bf6a-59798eb1a430" providerId="ADAL" clId="{207D2985-4E42-4407-8E52-5DC31671E7FC}" dt="2025-05-08T05:21:05.132" v="141" actId="478"/>
          <ac:picMkLst>
            <pc:docMk/>
            <pc:sldMk cId="1941297306" sldId="2146846577"/>
            <ac:picMk id="24" creationId="{79A1FC99-DD13-4610-8E0E-429BE15AE42E}"/>
          </ac:picMkLst>
        </pc:picChg>
        <pc:picChg chg="mod">
          <ac:chgData name="Koch, Sabrina (Switzerland Hybrid ACM)" userId="70af5449-bf6c-44e7-bf6a-59798eb1a430" providerId="ADAL" clId="{207D2985-4E42-4407-8E52-5DC31671E7FC}" dt="2025-05-08T05:36:17.183" v="456" actId="1076"/>
          <ac:picMkLst>
            <pc:docMk/>
            <pc:sldMk cId="1941297306" sldId="2146846577"/>
            <ac:picMk id="1028" creationId="{91B22289-0BA7-9F94-8AF0-779FA90B4D03}"/>
          </ac:picMkLst>
        </pc:picChg>
        <pc:cxnChg chg="add mod">
          <ac:chgData name="Koch, Sabrina (Switzerland Hybrid ACM)" userId="70af5449-bf6c-44e7-bf6a-59798eb1a430" providerId="ADAL" clId="{207D2985-4E42-4407-8E52-5DC31671E7FC}" dt="2025-05-08T05:22:43.727" v="174" actId="14100"/>
          <ac:cxnSpMkLst>
            <pc:docMk/>
            <pc:sldMk cId="1941297306" sldId="2146846577"/>
            <ac:cxnSpMk id="2" creationId="{D92C2C09-375F-C393-50CF-C7F61C2EC06A}"/>
          </ac:cxnSpMkLst>
        </pc:cxnChg>
        <pc:cxnChg chg="del">
          <ac:chgData name="Koch, Sabrina (Switzerland Hybrid ACM)" userId="70af5449-bf6c-44e7-bf6a-59798eb1a430" providerId="ADAL" clId="{207D2985-4E42-4407-8E52-5DC31671E7FC}" dt="2025-05-08T05:21:44.815" v="150" actId="478"/>
          <ac:cxnSpMkLst>
            <pc:docMk/>
            <pc:sldMk cId="1941297306" sldId="2146846577"/>
            <ac:cxnSpMk id="5" creationId="{7415C4A0-FFE5-F2B4-95CD-F5EB25C73491}"/>
          </ac:cxnSpMkLst>
        </pc:cxnChg>
        <pc:cxnChg chg="add mod">
          <ac:chgData name="Koch, Sabrina (Switzerland Hybrid ACM)" userId="70af5449-bf6c-44e7-bf6a-59798eb1a430" providerId="ADAL" clId="{207D2985-4E42-4407-8E52-5DC31671E7FC}" dt="2025-05-08T05:22:36.936" v="171" actId="14100"/>
          <ac:cxnSpMkLst>
            <pc:docMk/>
            <pc:sldMk cId="1941297306" sldId="2146846577"/>
            <ac:cxnSpMk id="7" creationId="{274C7256-278B-AE73-0477-56AA0410DC1E}"/>
          </ac:cxnSpMkLst>
        </pc:cxnChg>
        <pc:cxnChg chg="del">
          <ac:chgData name="Koch, Sabrina (Switzerland Hybrid ACM)" userId="70af5449-bf6c-44e7-bf6a-59798eb1a430" providerId="ADAL" clId="{207D2985-4E42-4407-8E52-5DC31671E7FC}" dt="2025-05-08T05:21:44.815" v="150" actId="478"/>
          <ac:cxnSpMkLst>
            <pc:docMk/>
            <pc:sldMk cId="1941297306" sldId="2146846577"/>
            <ac:cxnSpMk id="10" creationId="{A8C8F304-2161-59B5-7836-DE5BBD330368}"/>
          </ac:cxnSpMkLst>
        </pc:cxnChg>
        <pc:cxnChg chg="add mod">
          <ac:chgData name="Koch, Sabrina (Switzerland Hybrid ACM)" userId="70af5449-bf6c-44e7-bf6a-59798eb1a430" providerId="ADAL" clId="{207D2985-4E42-4407-8E52-5DC31671E7FC}" dt="2025-05-08T05:22:56.379" v="179" actId="14100"/>
          <ac:cxnSpMkLst>
            <pc:docMk/>
            <pc:sldMk cId="1941297306" sldId="2146846577"/>
            <ac:cxnSpMk id="12" creationId="{CB0CE756-97BB-2813-AC90-5F7D9DFDD3BB}"/>
          </ac:cxnSpMkLst>
        </pc:cxnChg>
        <pc:cxnChg chg="add mod">
          <ac:chgData name="Koch, Sabrina (Switzerland Hybrid ACM)" userId="70af5449-bf6c-44e7-bf6a-59798eb1a430" providerId="ADAL" clId="{207D2985-4E42-4407-8E52-5DC31671E7FC}" dt="2025-05-08T05:23:53.239" v="200" actId="14100"/>
          <ac:cxnSpMkLst>
            <pc:docMk/>
            <pc:sldMk cId="1941297306" sldId="2146846577"/>
            <ac:cxnSpMk id="14" creationId="{E0CB7E7C-102C-95D0-6B72-C783BC327C8C}"/>
          </ac:cxnSpMkLst>
        </pc:cxnChg>
        <pc:cxnChg chg="del">
          <ac:chgData name="Koch, Sabrina (Switzerland Hybrid ACM)" userId="70af5449-bf6c-44e7-bf6a-59798eb1a430" providerId="ADAL" clId="{207D2985-4E42-4407-8E52-5DC31671E7FC}" dt="2025-05-08T05:21:39.749" v="149" actId="478"/>
          <ac:cxnSpMkLst>
            <pc:docMk/>
            <pc:sldMk cId="1941297306" sldId="2146846577"/>
            <ac:cxnSpMk id="15" creationId="{61C073CC-D89B-C3DD-D82C-4E95F98F172C}"/>
          </ac:cxnSpMkLst>
        </pc:cxnChg>
        <pc:cxnChg chg="add mod">
          <ac:chgData name="Koch, Sabrina (Switzerland Hybrid ACM)" userId="70af5449-bf6c-44e7-bf6a-59798eb1a430" providerId="ADAL" clId="{207D2985-4E42-4407-8E52-5DC31671E7FC}" dt="2025-05-08T05:23:57.125" v="201" actId="14100"/>
          <ac:cxnSpMkLst>
            <pc:docMk/>
            <pc:sldMk cId="1941297306" sldId="2146846577"/>
            <ac:cxnSpMk id="19" creationId="{A3FF2C5C-BEDE-ED89-A6D5-61906D7128BE}"/>
          </ac:cxnSpMkLst>
        </pc:cxnChg>
        <pc:cxnChg chg="add mod">
          <ac:chgData name="Koch, Sabrina (Switzerland Hybrid ACM)" userId="70af5449-bf6c-44e7-bf6a-59798eb1a430" providerId="ADAL" clId="{207D2985-4E42-4407-8E52-5DC31671E7FC}" dt="2025-05-08T05:23:59.868" v="202" actId="14100"/>
          <ac:cxnSpMkLst>
            <pc:docMk/>
            <pc:sldMk cId="1941297306" sldId="2146846577"/>
            <ac:cxnSpMk id="21" creationId="{01D5DEF7-87D7-CB1C-217A-49ADD25FCC14}"/>
          </ac:cxnSpMkLst>
        </pc:cxnChg>
        <pc:cxnChg chg="add mod">
          <ac:chgData name="Koch, Sabrina (Switzerland Hybrid ACM)" userId="70af5449-bf6c-44e7-bf6a-59798eb1a430" providerId="ADAL" clId="{207D2985-4E42-4407-8E52-5DC31671E7FC}" dt="2025-05-08T05:24:10.856" v="206" actId="14100"/>
          <ac:cxnSpMkLst>
            <pc:docMk/>
            <pc:sldMk cId="1941297306" sldId="2146846577"/>
            <ac:cxnSpMk id="28" creationId="{EC1516CD-256F-970B-B8B6-2C16419CF0F6}"/>
          </ac:cxnSpMkLst>
        </pc:cxnChg>
        <pc:cxnChg chg="add mod">
          <ac:chgData name="Koch, Sabrina (Switzerland Hybrid ACM)" userId="70af5449-bf6c-44e7-bf6a-59798eb1a430" providerId="ADAL" clId="{207D2985-4E42-4407-8E52-5DC31671E7FC}" dt="2025-05-08T05:24:54.650" v="214" actId="14100"/>
          <ac:cxnSpMkLst>
            <pc:docMk/>
            <pc:sldMk cId="1941297306" sldId="2146846577"/>
            <ac:cxnSpMk id="31" creationId="{777A4A11-2E5E-1689-D02F-23A26F2058D0}"/>
          </ac:cxnSpMkLst>
        </pc:cxnChg>
        <pc:cxnChg chg="del">
          <ac:chgData name="Koch, Sabrina (Switzerland Hybrid ACM)" userId="70af5449-bf6c-44e7-bf6a-59798eb1a430" providerId="ADAL" clId="{207D2985-4E42-4407-8E52-5DC31671E7FC}" dt="2025-05-08T05:21:45.625" v="151" actId="478"/>
          <ac:cxnSpMkLst>
            <pc:docMk/>
            <pc:sldMk cId="1941297306" sldId="2146846577"/>
            <ac:cxnSpMk id="50" creationId="{2CF163D7-2A19-451A-8E43-26BC0AF6CA5B}"/>
          </ac:cxnSpMkLst>
        </pc:cxnChg>
        <pc:cxnChg chg="del">
          <ac:chgData name="Koch, Sabrina (Switzerland Hybrid ACM)" userId="70af5449-bf6c-44e7-bf6a-59798eb1a430" providerId="ADAL" clId="{207D2985-4E42-4407-8E52-5DC31671E7FC}" dt="2025-05-08T05:21:46.317" v="152" actId="478"/>
          <ac:cxnSpMkLst>
            <pc:docMk/>
            <pc:sldMk cId="1941297306" sldId="2146846577"/>
            <ac:cxnSpMk id="55" creationId="{C470F988-061D-4BDE-B950-B3B44CA0D50C}"/>
          </ac:cxnSpMkLst>
        </pc:cxnChg>
        <pc:cxnChg chg="del">
          <ac:chgData name="Koch, Sabrina (Switzerland Hybrid ACM)" userId="70af5449-bf6c-44e7-bf6a-59798eb1a430" providerId="ADAL" clId="{207D2985-4E42-4407-8E52-5DC31671E7FC}" dt="2025-05-08T05:21:38.098" v="148" actId="478"/>
          <ac:cxnSpMkLst>
            <pc:docMk/>
            <pc:sldMk cId="1941297306" sldId="2146846577"/>
            <ac:cxnSpMk id="63" creationId="{18BC61FD-89DA-4ACA-91A2-50CCB4C9F2B1}"/>
          </ac:cxnSpMkLst>
        </pc:cxnChg>
        <pc:cxnChg chg="del">
          <ac:chgData name="Koch, Sabrina (Switzerland Hybrid ACM)" userId="70af5449-bf6c-44e7-bf6a-59798eb1a430" providerId="ADAL" clId="{207D2985-4E42-4407-8E52-5DC31671E7FC}" dt="2025-05-08T05:21:44.815" v="150" actId="478"/>
          <ac:cxnSpMkLst>
            <pc:docMk/>
            <pc:sldMk cId="1941297306" sldId="2146846577"/>
            <ac:cxnSpMk id="89" creationId="{D8FB82DC-E06B-4F02-A3E3-8857A813ED63}"/>
          </ac:cxnSpMkLst>
        </pc:cxnChg>
        <pc:cxnChg chg="del">
          <ac:chgData name="Koch, Sabrina (Switzerland Hybrid ACM)" userId="70af5449-bf6c-44e7-bf6a-59798eb1a430" providerId="ADAL" clId="{207D2985-4E42-4407-8E52-5DC31671E7FC}" dt="2025-05-08T05:21:38.098" v="148" actId="478"/>
          <ac:cxnSpMkLst>
            <pc:docMk/>
            <pc:sldMk cId="1941297306" sldId="2146846577"/>
            <ac:cxnSpMk id="91" creationId="{A362C037-38F1-4DFA-A32F-661DE719CF81}"/>
          </ac:cxnSpMkLst>
        </pc:cxnChg>
      </pc:sldChg>
      <pc:sldChg chg="del">
        <pc:chgData name="Koch, Sabrina (Switzerland Hybrid ACM)" userId="70af5449-bf6c-44e7-bf6a-59798eb1a430" providerId="ADAL" clId="{207D2985-4E42-4407-8E52-5DC31671E7FC}" dt="2025-05-05T13:44:13.933" v="0" actId="47"/>
        <pc:sldMkLst>
          <pc:docMk/>
          <pc:sldMk cId="940156405" sldId="2147376101"/>
        </pc:sldMkLst>
      </pc:sldChg>
      <pc:sldChg chg="addSp delSp modSp add mod">
        <pc:chgData name="Koch, Sabrina (Switzerland Hybrid ACM)" userId="70af5449-bf6c-44e7-bf6a-59798eb1a430" providerId="ADAL" clId="{207D2985-4E42-4407-8E52-5DC31671E7FC}" dt="2025-05-08T05:28:40.973" v="294" actId="1076"/>
        <pc:sldMkLst>
          <pc:docMk/>
          <pc:sldMk cId="1550826916" sldId="2147470268"/>
        </pc:sldMkLst>
        <pc:spChg chg="mod">
          <ac:chgData name="Koch, Sabrina (Switzerland Hybrid ACM)" userId="70af5449-bf6c-44e7-bf6a-59798eb1a430" providerId="ADAL" clId="{207D2985-4E42-4407-8E52-5DC31671E7FC}" dt="2025-05-08T05:25:38.624" v="242" actId="20577"/>
          <ac:spMkLst>
            <pc:docMk/>
            <pc:sldMk cId="1550826916" sldId="2147470268"/>
            <ac:spMk id="2" creationId="{9ED9CC7C-0B79-984C-3429-2AF6474B18EA}"/>
          </ac:spMkLst>
        </pc:spChg>
        <pc:spChg chg="mod">
          <ac:chgData name="Koch, Sabrina (Switzerland Hybrid ACM)" userId="70af5449-bf6c-44e7-bf6a-59798eb1a430" providerId="ADAL" clId="{207D2985-4E42-4407-8E52-5DC31671E7FC}" dt="2025-05-08T05:25:35.236" v="233" actId="20577"/>
          <ac:spMkLst>
            <pc:docMk/>
            <pc:sldMk cId="1550826916" sldId="2147470268"/>
            <ac:spMk id="3" creationId="{8699E3ED-DE0E-BB0E-03AB-048A20396DA3}"/>
          </ac:spMkLst>
        </pc:spChg>
        <pc:spChg chg="add mod">
          <ac:chgData name="Koch, Sabrina (Switzerland Hybrid ACM)" userId="70af5449-bf6c-44e7-bf6a-59798eb1a430" providerId="ADAL" clId="{207D2985-4E42-4407-8E52-5DC31671E7FC}" dt="2025-05-08T05:26:02.596" v="248" actId="2711"/>
          <ac:spMkLst>
            <pc:docMk/>
            <pc:sldMk cId="1550826916" sldId="2147470268"/>
            <ac:spMk id="8" creationId="{7D227748-7DC7-71BC-49FF-4E279D197A13}"/>
          </ac:spMkLst>
        </pc:spChg>
        <pc:spChg chg="mod">
          <ac:chgData name="Koch, Sabrina (Switzerland Hybrid ACM)" userId="70af5449-bf6c-44e7-bf6a-59798eb1a430" providerId="ADAL" clId="{207D2985-4E42-4407-8E52-5DC31671E7FC}" dt="2025-05-08T05:26:55.684" v="266" actId="1076"/>
          <ac:spMkLst>
            <pc:docMk/>
            <pc:sldMk cId="1550826916" sldId="2147470268"/>
            <ac:spMk id="10" creationId="{691F19D5-01F6-9934-D8FB-2C0C0A249ACB}"/>
          </ac:spMkLst>
        </pc:spChg>
        <pc:spChg chg="add mod">
          <ac:chgData name="Koch, Sabrina (Switzerland Hybrid ACM)" userId="70af5449-bf6c-44e7-bf6a-59798eb1a430" providerId="ADAL" clId="{207D2985-4E42-4407-8E52-5DC31671E7FC}" dt="2025-05-08T05:27:54.172" v="283" actId="1076"/>
          <ac:spMkLst>
            <pc:docMk/>
            <pc:sldMk cId="1550826916" sldId="2147470268"/>
            <ac:spMk id="11" creationId="{8C578D74-8883-960A-5D01-C433193FF743}"/>
          </ac:spMkLst>
        </pc:spChg>
        <pc:spChg chg="add mod">
          <ac:chgData name="Koch, Sabrina (Switzerland Hybrid ACM)" userId="70af5449-bf6c-44e7-bf6a-59798eb1a430" providerId="ADAL" clId="{207D2985-4E42-4407-8E52-5DC31671E7FC}" dt="2025-05-08T05:27:54.172" v="283" actId="1076"/>
          <ac:spMkLst>
            <pc:docMk/>
            <pc:sldMk cId="1550826916" sldId="2147470268"/>
            <ac:spMk id="12" creationId="{5FA57E06-605B-7806-640A-82429C81DE98}"/>
          </ac:spMkLst>
        </pc:spChg>
        <pc:spChg chg="del">
          <ac:chgData name="Koch, Sabrina (Switzerland Hybrid ACM)" userId="70af5449-bf6c-44e7-bf6a-59798eb1a430" providerId="ADAL" clId="{207D2985-4E42-4407-8E52-5DC31671E7FC}" dt="2025-05-08T05:25:42.207" v="243" actId="478"/>
          <ac:spMkLst>
            <pc:docMk/>
            <pc:sldMk cId="1550826916" sldId="2147470268"/>
            <ac:spMk id="13" creationId="{E3C7D4AA-7998-06FF-E9CC-94759D2168BB}"/>
          </ac:spMkLst>
        </pc:spChg>
        <pc:spChg chg="del">
          <ac:chgData name="Koch, Sabrina (Switzerland Hybrid ACM)" userId="70af5449-bf6c-44e7-bf6a-59798eb1a430" providerId="ADAL" clId="{207D2985-4E42-4407-8E52-5DC31671E7FC}" dt="2025-05-08T05:26:16.628" v="260" actId="478"/>
          <ac:spMkLst>
            <pc:docMk/>
            <pc:sldMk cId="1550826916" sldId="2147470268"/>
            <ac:spMk id="14" creationId="{AA68CA36-4E96-3A67-E316-029C5B3A96A7}"/>
          </ac:spMkLst>
        </pc:spChg>
        <pc:spChg chg="del">
          <ac:chgData name="Koch, Sabrina (Switzerland Hybrid ACM)" userId="70af5449-bf6c-44e7-bf6a-59798eb1a430" providerId="ADAL" clId="{207D2985-4E42-4407-8E52-5DC31671E7FC}" dt="2025-05-08T05:25:42.207" v="243" actId="478"/>
          <ac:spMkLst>
            <pc:docMk/>
            <pc:sldMk cId="1550826916" sldId="2147470268"/>
            <ac:spMk id="16" creationId="{DACF0B30-87B3-01D3-6171-3A55C01466A8}"/>
          </ac:spMkLst>
        </pc:spChg>
        <pc:spChg chg="add mod">
          <ac:chgData name="Koch, Sabrina (Switzerland Hybrid ACM)" userId="70af5449-bf6c-44e7-bf6a-59798eb1a430" providerId="ADAL" clId="{207D2985-4E42-4407-8E52-5DC31671E7FC}" dt="2025-05-08T05:26:02.596" v="248" actId="2711"/>
          <ac:spMkLst>
            <pc:docMk/>
            <pc:sldMk cId="1550826916" sldId="2147470268"/>
            <ac:spMk id="17" creationId="{E3795CDD-2243-6BD5-855C-54C1AB835ED7}"/>
          </ac:spMkLst>
        </pc:spChg>
        <pc:spChg chg="add mod">
          <ac:chgData name="Koch, Sabrina (Switzerland Hybrid ACM)" userId="70af5449-bf6c-44e7-bf6a-59798eb1a430" providerId="ADAL" clId="{207D2985-4E42-4407-8E52-5DC31671E7FC}" dt="2025-05-08T05:26:30.080" v="262" actId="14100"/>
          <ac:spMkLst>
            <pc:docMk/>
            <pc:sldMk cId="1550826916" sldId="2147470268"/>
            <ac:spMk id="18" creationId="{50E7C4F6-2EE9-A646-99C7-621830462011}"/>
          </ac:spMkLst>
        </pc:spChg>
        <pc:spChg chg="add mod">
          <ac:chgData name="Koch, Sabrina (Switzerland Hybrid ACM)" userId="70af5449-bf6c-44e7-bf6a-59798eb1a430" providerId="ADAL" clId="{207D2985-4E42-4407-8E52-5DC31671E7FC}" dt="2025-05-08T05:28:40.973" v="294" actId="1076"/>
          <ac:spMkLst>
            <pc:docMk/>
            <pc:sldMk cId="1550826916" sldId="2147470268"/>
            <ac:spMk id="19" creationId="{5F4BA588-A4E3-10A6-89DF-06B7CFA558D3}"/>
          </ac:spMkLst>
        </pc:spChg>
        <pc:spChg chg="del">
          <ac:chgData name="Koch, Sabrina (Switzerland Hybrid ACM)" userId="70af5449-bf6c-44e7-bf6a-59798eb1a430" providerId="ADAL" clId="{207D2985-4E42-4407-8E52-5DC31671E7FC}" dt="2025-05-08T05:25:42.207" v="243" actId="478"/>
          <ac:spMkLst>
            <pc:docMk/>
            <pc:sldMk cId="1550826916" sldId="2147470268"/>
            <ac:spMk id="21" creationId="{CF08F2DE-001B-C3C2-09A0-559E426F85C4}"/>
          </ac:spMkLst>
        </pc:spChg>
        <pc:spChg chg="del">
          <ac:chgData name="Koch, Sabrina (Switzerland Hybrid ACM)" userId="70af5449-bf6c-44e7-bf6a-59798eb1a430" providerId="ADAL" clId="{207D2985-4E42-4407-8E52-5DC31671E7FC}" dt="2025-05-08T05:25:42.207" v="243" actId="478"/>
          <ac:spMkLst>
            <pc:docMk/>
            <pc:sldMk cId="1550826916" sldId="2147470268"/>
            <ac:spMk id="22" creationId="{C618A55F-546A-4C60-E89D-4D15C768D0E8}"/>
          </ac:spMkLst>
        </pc:spChg>
        <pc:spChg chg="add mod">
          <ac:chgData name="Koch, Sabrina (Switzerland Hybrid ACM)" userId="70af5449-bf6c-44e7-bf6a-59798eb1a430" providerId="ADAL" clId="{207D2985-4E42-4407-8E52-5DC31671E7FC}" dt="2025-05-08T05:28:40.973" v="294" actId="1076"/>
          <ac:spMkLst>
            <pc:docMk/>
            <pc:sldMk cId="1550826916" sldId="2147470268"/>
            <ac:spMk id="24" creationId="{DFAC3680-A63B-460F-FF9C-09E9CE7BB298}"/>
          </ac:spMkLst>
        </pc:spChg>
        <pc:spChg chg="mod">
          <ac:chgData name="Koch, Sabrina (Switzerland Hybrid ACM)" userId="70af5449-bf6c-44e7-bf6a-59798eb1a430" providerId="ADAL" clId="{207D2985-4E42-4407-8E52-5DC31671E7FC}" dt="2025-05-08T05:26:55.684" v="266" actId="1076"/>
          <ac:spMkLst>
            <pc:docMk/>
            <pc:sldMk cId="1550826916" sldId="2147470268"/>
            <ac:spMk id="25" creationId="{7006B42D-EA29-17A3-1316-C8DFB2B15ABF}"/>
          </ac:spMkLst>
        </pc:spChg>
        <pc:spChg chg="add mod">
          <ac:chgData name="Koch, Sabrina (Switzerland Hybrid ACM)" userId="70af5449-bf6c-44e7-bf6a-59798eb1a430" providerId="ADAL" clId="{207D2985-4E42-4407-8E52-5DC31671E7FC}" dt="2025-05-08T05:26:02.596" v="248" actId="2711"/>
          <ac:spMkLst>
            <pc:docMk/>
            <pc:sldMk cId="1550826916" sldId="2147470268"/>
            <ac:spMk id="28" creationId="{217BFB14-25E4-7D5C-3B02-944A4FC0816A}"/>
          </ac:spMkLst>
        </pc:spChg>
        <pc:spChg chg="del">
          <ac:chgData name="Koch, Sabrina (Switzerland Hybrid ACM)" userId="70af5449-bf6c-44e7-bf6a-59798eb1a430" providerId="ADAL" clId="{207D2985-4E42-4407-8E52-5DC31671E7FC}" dt="2025-05-08T05:26:10.928" v="253" actId="478"/>
          <ac:spMkLst>
            <pc:docMk/>
            <pc:sldMk cId="1550826916" sldId="2147470268"/>
            <ac:spMk id="31" creationId="{3CA0E8E0-39B5-68D1-9B74-538300805436}"/>
          </ac:spMkLst>
        </pc:spChg>
        <pc:spChg chg="add del mod">
          <ac:chgData name="Koch, Sabrina (Switzerland Hybrid ACM)" userId="70af5449-bf6c-44e7-bf6a-59798eb1a430" providerId="ADAL" clId="{207D2985-4E42-4407-8E52-5DC31671E7FC}" dt="2025-05-08T05:26:14.588" v="258" actId="478"/>
          <ac:spMkLst>
            <pc:docMk/>
            <pc:sldMk cId="1550826916" sldId="2147470268"/>
            <ac:spMk id="32" creationId="{48359916-AF27-4428-82ED-7593FA62D03A}"/>
          </ac:spMkLst>
        </pc:spChg>
        <pc:spChg chg="add del mod">
          <ac:chgData name="Koch, Sabrina (Switzerland Hybrid ACM)" userId="70af5449-bf6c-44e7-bf6a-59798eb1a430" providerId="ADAL" clId="{207D2985-4E42-4407-8E52-5DC31671E7FC}" dt="2025-05-08T05:26:11.674" v="254" actId="478"/>
          <ac:spMkLst>
            <pc:docMk/>
            <pc:sldMk cId="1550826916" sldId="2147470268"/>
            <ac:spMk id="34" creationId="{FC968DCB-6682-B0CD-8F88-5DF78E059FDB}"/>
          </ac:spMkLst>
        </pc:spChg>
        <pc:spChg chg="del">
          <ac:chgData name="Koch, Sabrina (Switzerland Hybrid ACM)" userId="70af5449-bf6c-44e7-bf6a-59798eb1a430" providerId="ADAL" clId="{207D2985-4E42-4407-8E52-5DC31671E7FC}" dt="2025-05-08T05:26:08.857" v="251" actId="478"/>
          <ac:spMkLst>
            <pc:docMk/>
            <pc:sldMk cId="1550826916" sldId="2147470268"/>
            <ac:spMk id="36" creationId="{1E2B55F5-8121-9D41-4AE6-AC9B52F5B362}"/>
          </ac:spMkLst>
        </pc:spChg>
        <pc:spChg chg="del">
          <ac:chgData name="Koch, Sabrina (Switzerland Hybrid ACM)" userId="70af5449-bf6c-44e7-bf6a-59798eb1a430" providerId="ADAL" clId="{207D2985-4E42-4407-8E52-5DC31671E7FC}" dt="2025-05-08T05:26:07.630" v="250" actId="478"/>
          <ac:spMkLst>
            <pc:docMk/>
            <pc:sldMk cId="1550826916" sldId="2147470268"/>
            <ac:spMk id="38" creationId="{462BB9AA-7139-07C9-0E13-061E0E63AA90}"/>
          </ac:spMkLst>
        </pc:spChg>
        <pc:spChg chg="mod">
          <ac:chgData name="Koch, Sabrina (Switzerland Hybrid ACM)" userId="70af5449-bf6c-44e7-bf6a-59798eb1a430" providerId="ADAL" clId="{207D2985-4E42-4407-8E52-5DC31671E7FC}" dt="2025-05-08T05:26:30.080" v="262" actId="14100"/>
          <ac:spMkLst>
            <pc:docMk/>
            <pc:sldMk cId="1550826916" sldId="2147470268"/>
            <ac:spMk id="40" creationId="{3C17AA6D-D46C-09E3-C90C-01937DC6CD9E}"/>
          </ac:spMkLst>
        </pc:spChg>
        <pc:picChg chg="del">
          <ac:chgData name="Koch, Sabrina (Switzerland Hybrid ACM)" userId="70af5449-bf6c-44e7-bf6a-59798eb1a430" providerId="ADAL" clId="{207D2985-4E42-4407-8E52-5DC31671E7FC}" dt="2025-05-08T05:25:44.922" v="245" actId="478"/>
          <ac:picMkLst>
            <pc:docMk/>
            <pc:sldMk cId="1550826916" sldId="2147470268"/>
            <ac:picMk id="5" creationId="{D74ABF89-4E7C-EA1A-D43B-7949C5610AC3}"/>
          </ac:picMkLst>
        </pc:picChg>
        <pc:picChg chg="del">
          <ac:chgData name="Koch, Sabrina (Switzerland Hybrid ACM)" userId="70af5449-bf6c-44e7-bf6a-59798eb1a430" providerId="ADAL" clId="{207D2985-4E42-4407-8E52-5DC31671E7FC}" dt="2025-05-08T05:25:44.112" v="244" actId="478"/>
          <ac:picMkLst>
            <pc:docMk/>
            <pc:sldMk cId="1550826916" sldId="2147470268"/>
            <ac:picMk id="6" creationId="{D3F4D960-9C22-1AE0-BBD9-DA3AA293066A}"/>
          </ac:picMkLst>
        </pc:picChg>
        <pc:cxnChg chg="del">
          <ac:chgData name="Koch, Sabrina (Switzerland Hybrid ACM)" userId="70af5449-bf6c-44e7-bf6a-59798eb1a430" providerId="ADAL" clId="{207D2985-4E42-4407-8E52-5DC31671E7FC}" dt="2025-05-08T05:26:16.116" v="259" actId="478"/>
          <ac:cxnSpMkLst>
            <pc:docMk/>
            <pc:sldMk cId="1550826916" sldId="2147470268"/>
            <ac:cxnSpMk id="15" creationId="{FF0CA4D9-15F3-1493-F5E7-379E6ABFF7AE}"/>
          </ac:cxnSpMkLst>
        </pc:cxnChg>
        <pc:cxnChg chg="del">
          <ac:chgData name="Koch, Sabrina (Switzerland Hybrid ACM)" userId="70af5449-bf6c-44e7-bf6a-59798eb1a430" providerId="ADAL" clId="{207D2985-4E42-4407-8E52-5DC31671E7FC}" dt="2025-05-08T05:26:13.023" v="256" actId="478"/>
          <ac:cxnSpMkLst>
            <pc:docMk/>
            <pc:sldMk cId="1550826916" sldId="2147470268"/>
            <ac:cxnSpMk id="29" creationId="{9F760D73-2367-C92B-966B-95664EF813A3}"/>
          </ac:cxnSpMkLst>
        </pc:cxnChg>
        <pc:cxnChg chg="del">
          <ac:chgData name="Koch, Sabrina (Switzerland Hybrid ACM)" userId="70af5449-bf6c-44e7-bf6a-59798eb1a430" providerId="ADAL" clId="{207D2985-4E42-4407-8E52-5DC31671E7FC}" dt="2025-05-08T05:26:12.358" v="255" actId="478"/>
          <ac:cxnSpMkLst>
            <pc:docMk/>
            <pc:sldMk cId="1550826916" sldId="2147470268"/>
            <ac:cxnSpMk id="30" creationId="{07AC4194-F2BE-28CB-6054-BA6D47CBF603}"/>
          </ac:cxnSpMkLst>
        </pc:cxnChg>
        <pc:cxnChg chg="del">
          <ac:chgData name="Koch, Sabrina (Switzerland Hybrid ACM)" userId="70af5449-bf6c-44e7-bf6a-59798eb1a430" providerId="ADAL" clId="{207D2985-4E42-4407-8E52-5DC31671E7FC}" dt="2025-05-08T05:26:13.732" v="257" actId="478"/>
          <ac:cxnSpMkLst>
            <pc:docMk/>
            <pc:sldMk cId="1550826916" sldId="2147470268"/>
            <ac:cxnSpMk id="33" creationId="{04C6A5AA-64F2-A6B9-6074-14FB4A94D874}"/>
          </ac:cxnSpMkLst>
        </pc:cxnChg>
        <pc:cxnChg chg="del">
          <ac:chgData name="Koch, Sabrina (Switzerland Hybrid ACM)" userId="70af5449-bf6c-44e7-bf6a-59798eb1a430" providerId="ADAL" clId="{207D2985-4E42-4407-8E52-5DC31671E7FC}" dt="2025-05-08T05:26:09.385" v="252" actId="478"/>
          <ac:cxnSpMkLst>
            <pc:docMk/>
            <pc:sldMk cId="1550826916" sldId="2147470268"/>
            <ac:cxnSpMk id="35" creationId="{A70624E8-75E0-3677-FC54-8BF34381CCA6}"/>
          </ac:cxnSpMkLst>
        </pc:cxnChg>
        <pc:cxnChg chg="del">
          <ac:chgData name="Koch, Sabrina (Switzerland Hybrid ACM)" userId="70af5449-bf6c-44e7-bf6a-59798eb1a430" providerId="ADAL" clId="{207D2985-4E42-4407-8E52-5DC31671E7FC}" dt="2025-05-08T05:26:06.653" v="249" actId="478"/>
          <ac:cxnSpMkLst>
            <pc:docMk/>
            <pc:sldMk cId="1550826916" sldId="2147470268"/>
            <ac:cxnSpMk id="37" creationId="{77DBB6AC-1B75-0446-D744-02EAB389548C}"/>
          </ac:cxnSpMkLst>
        </pc:cxnChg>
        <pc:cxnChg chg="del">
          <ac:chgData name="Koch, Sabrina (Switzerland Hybrid ACM)" userId="70af5449-bf6c-44e7-bf6a-59798eb1a430" providerId="ADAL" clId="{207D2985-4E42-4407-8E52-5DC31671E7FC}" dt="2025-05-08T05:25:42.207" v="243" actId="478"/>
          <ac:cxnSpMkLst>
            <pc:docMk/>
            <pc:sldMk cId="1550826916" sldId="2147470268"/>
            <ac:cxnSpMk id="39" creationId="{85E64180-F620-54A5-FDE9-9CC99C311F8F}"/>
          </ac:cxnSpMkLst>
        </pc:cxnChg>
        <pc:cxnChg chg="del">
          <ac:chgData name="Koch, Sabrina (Switzerland Hybrid ACM)" userId="70af5449-bf6c-44e7-bf6a-59798eb1a430" providerId="ADAL" clId="{207D2985-4E42-4407-8E52-5DC31671E7FC}" dt="2025-05-08T05:25:42.207" v="243" actId="478"/>
          <ac:cxnSpMkLst>
            <pc:docMk/>
            <pc:sldMk cId="1550826916" sldId="2147470268"/>
            <ac:cxnSpMk id="41" creationId="{D570861F-4BDF-F400-9458-131D5C572374}"/>
          </ac:cxnSpMkLst>
        </pc:cxnChg>
        <pc:cxnChg chg="add mod">
          <ac:chgData name="Koch, Sabrina (Switzerland Hybrid ACM)" userId="70af5449-bf6c-44e7-bf6a-59798eb1a430" providerId="ADAL" clId="{207D2985-4E42-4407-8E52-5DC31671E7FC}" dt="2025-05-08T05:26:51.983" v="265" actId="1076"/>
          <ac:cxnSpMkLst>
            <pc:docMk/>
            <pc:sldMk cId="1550826916" sldId="2147470268"/>
            <ac:cxnSpMk id="42" creationId="{B7ED6F52-3A77-772D-F1B3-FC02D0E7CD88}"/>
          </ac:cxnSpMkLst>
        </pc:cxnChg>
        <pc:cxnChg chg="add mod">
          <ac:chgData name="Koch, Sabrina (Switzerland Hybrid ACM)" userId="70af5449-bf6c-44e7-bf6a-59798eb1a430" providerId="ADAL" clId="{207D2985-4E42-4407-8E52-5DC31671E7FC}" dt="2025-05-08T05:27:09.661" v="271" actId="14100"/>
          <ac:cxnSpMkLst>
            <pc:docMk/>
            <pc:sldMk cId="1550826916" sldId="2147470268"/>
            <ac:cxnSpMk id="43" creationId="{03A00782-7D91-9012-FB05-23DF87C7A055}"/>
          </ac:cxnSpMkLst>
        </pc:cxnChg>
        <pc:cxnChg chg="del">
          <ac:chgData name="Koch, Sabrina (Switzerland Hybrid ACM)" userId="70af5449-bf6c-44e7-bf6a-59798eb1a430" providerId="ADAL" clId="{207D2985-4E42-4407-8E52-5DC31671E7FC}" dt="2025-05-08T05:25:42.207" v="243" actId="478"/>
          <ac:cxnSpMkLst>
            <pc:docMk/>
            <pc:sldMk cId="1550826916" sldId="2147470268"/>
            <ac:cxnSpMk id="44" creationId="{A2E939B9-DC5D-5253-56CC-14C0B2C33F81}"/>
          </ac:cxnSpMkLst>
        </pc:cxnChg>
        <pc:cxnChg chg="del">
          <ac:chgData name="Koch, Sabrina (Switzerland Hybrid ACM)" userId="70af5449-bf6c-44e7-bf6a-59798eb1a430" providerId="ADAL" clId="{207D2985-4E42-4407-8E52-5DC31671E7FC}" dt="2025-05-08T05:25:42.207" v="243" actId="478"/>
          <ac:cxnSpMkLst>
            <pc:docMk/>
            <pc:sldMk cId="1550826916" sldId="2147470268"/>
            <ac:cxnSpMk id="46" creationId="{7155C63E-F519-4FEF-57AE-BA388A664306}"/>
          </ac:cxnSpMkLst>
        </pc:cxnChg>
        <pc:cxnChg chg="add mod">
          <ac:chgData name="Koch, Sabrina (Switzerland Hybrid ACM)" userId="70af5449-bf6c-44e7-bf6a-59798eb1a430" providerId="ADAL" clId="{207D2985-4E42-4407-8E52-5DC31671E7FC}" dt="2025-05-08T05:27:27.289" v="279" actId="14100"/>
          <ac:cxnSpMkLst>
            <pc:docMk/>
            <pc:sldMk cId="1550826916" sldId="2147470268"/>
            <ac:cxnSpMk id="48" creationId="{5C63333C-C8D4-3048-7AB0-5FF624342CB8}"/>
          </ac:cxnSpMkLst>
        </pc:cxnChg>
        <pc:cxnChg chg="del">
          <ac:chgData name="Koch, Sabrina (Switzerland Hybrid ACM)" userId="70af5449-bf6c-44e7-bf6a-59798eb1a430" providerId="ADAL" clId="{207D2985-4E42-4407-8E52-5DC31671E7FC}" dt="2025-05-08T05:25:42.207" v="243" actId="478"/>
          <ac:cxnSpMkLst>
            <pc:docMk/>
            <pc:sldMk cId="1550826916" sldId="2147470268"/>
            <ac:cxnSpMk id="50" creationId="{270FD691-9C98-CE28-0D88-B39E8443FBC0}"/>
          </ac:cxnSpMkLst>
        </pc:cxnChg>
        <pc:cxnChg chg="add mod">
          <ac:chgData name="Koch, Sabrina (Switzerland Hybrid ACM)" userId="70af5449-bf6c-44e7-bf6a-59798eb1a430" providerId="ADAL" clId="{207D2985-4E42-4407-8E52-5DC31671E7FC}" dt="2025-05-08T05:27:48.890" v="282" actId="14100"/>
          <ac:cxnSpMkLst>
            <pc:docMk/>
            <pc:sldMk cId="1550826916" sldId="2147470268"/>
            <ac:cxnSpMk id="53" creationId="{49C6A662-2073-0A6C-8EE0-14D200BBF38C}"/>
          </ac:cxnSpMkLst>
        </pc:cxnChg>
        <pc:cxnChg chg="add mod">
          <ac:chgData name="Koch, Sabrina (Switzerland Hybrid ACM)" userId="70af5449-bf6c-44e7-bf6a-59798eb1a430" providerId="ADAL" clId="{207D2985-4E42-4407-8E52-5DC31671E7FC}" dt="2025-05-08T05:28:09.209" v="286" actId="14100"/>
          <ac:cxnSpMkLst>
            <pc:docMk/>
            <pc:sldMk cId="1550826916" sldId="2147470268"/>
            <ac:cxnSpMk id="55" creationId="{33B138E2-D9ED-8C4F-B2D5-827D253C4FAA}"/>
          </ac:cxnSpMkLst>
        </pc:cxnChg>
        <pc:cxnChg chg="add del mod">
          <ac:chgData name="Koch, Sabrina (Switzerland Hybrid ACM)" userId="70af5449-bf6c-44e7-bf6a-59798eb1a430" providerId="ADAL" clId="{207D2985-4E42-4407-8E52-5DC31671E7FC}" dt="2025-05-08T05:28:26.730" v="290" actId="478"/>
          <ac:cxnSpMkLst>
            <pc:docMk/>
            <pc:sldMk cId="1550826916" sldId="2147470268"/>
            <ac:cxnSpMk id="57" creationId="{F7E05403-B116-73B6-1AAE-1190A41CEBE8}"/>
          </ac:cxnSpMkLst>
        </pc:cxnChg>
        <pc:cxnChg chg="add mod">
          <ac:chgData name="Koch, Sabrina (Switzerland Hybrid ACM)" userId="70af5449-bf6c-44e7-bf6a-59798eb1a430" providerId="ADAL" clId="{207D2985-4E42-4407-8E52-5DC31671E7FC}" dt="2025-05-08T05:28:36.780" v="293" actId="14100"/>
          <ac:cxnSpMkLst>
            <pc:docMk/>
            <pc:sldMk cId="1550826916" sldId="2147470268"/>
            <ac:cxnSpMk id="59" creationId="{1596CABE-05A9-5907-950E-4F393FB8C63C}"/>
          </ac:cxnSpMkLst>
        </pc:cxnChg>
      </pc:sldChg>
      <pc:sldChg chg="addSp delSp modSp add del mod">
        <pc:chgData name="Koch, Sabrina (Switzerland Hybrid ACM)" userId="70af5449-bf6c-44e7-bf6a-59798eb1a430" providerId="ADAL" clId="{207D2985-4E42-4407-8E52-5DC31671E7FC}" dt="2025-05-05T13:45:52.959" v="134" actId="14100"/>
        <pc:sldMkLst>
          <pc:docMk/>
          <pc:sldMk cId="94580021" sldId="2147470273"/>
        </pc:sldMkLst>
        <pc:spChg chg="mod">
          <ac:chgData name="Koch, Sabrina (Switzerland Hybrid ACM)" userId="70af5449-bf6c-44e7-bf6a-59798eb1a430" providerId="ADAL" clId="{207D2985-4E42-4407-8E52-5DC31671E7FC}" dt="2025-05-05T13:45:14.074" v="83"/>
          <ac:spMkLst>
            <pc:docMk/>
            <pc:sldMk cId="94580021" sldId="2147470273"/>
            <ac:spMk id="3" creationId="{DB5EC2FC-9108-B0A3-19B6-388FAEF00A59}"/>
          </ac:spMkLst>
        </pc:spChg>
        <pc:spChg chg="mod">
          <ac:chgData name="Koch, Sabrina (Switzerland Hybrid ACM)" userId="70af5449-bf6c-44e7-bf6a-59798eb1a430" providerId="ADAL" clId="{207D2985-4E42-4407-8E52-5DC31671E7FC}" dt="2025-05-05T13:45:52.959" v="134" actId="14100"/>
          <ac:spMkLst>
            <pc:docMk/>
            <pc:sldMk cId="94580021" sldId="2147470273"/>
            <ac:spMk id="4" creationId="{FCF4977B-E7AE-B30A-BCF0-EE38E8001261}"/>
          </ac:spMkLst>
        </pc:spChg>
        <pc:spChg chg="mod">
          <ac:chgData name="Koch, Sabrina (Switzerland Hybrid ACM)" userId="70af5449-bf6c-44e7-bf6a-59798eb1a430" providerId="ADAL" clId="{207D2985-4E42-4407-8E52-5DC31671E7FC}" dt="2025-05-05T13:44:47.044" v="19"/>
          <ac:spMkLst>
            <pc:docMk/>
            <pc:sldMk cId="94580021" sldId="2147470273"/>
            <ac:spMk id="7" creationId="{185B36EA-CECF-EFEB-CB9D-F8119223B4E9}"/>
          </ac:spMkLst>
        </pc:spChg>
        <pc:spChg chg="mod">
          <ac:chgData name="Koch, Sabrina (Switzerland Hybrid ACM)" userId="70af5449-bf6c-44e7-bf6a-59798eb1a430" providerId="ADAL" clId="{207D2985-4E42-4407-8E52-5DC31671E7FC}" dt="2025-05-05T13:45:42.746" v="132" actId="20577"/>
          <ac:spMkLst>
            <pc:docMk/>
            <pc:sldMk cId="94580021" sldId="2147470273"/>
            <ac:spMk id="8" creationId="{D496EF6E-7781-D650-95C7-A30C601EB50D}"/>
          </ac:spMkLst>
        </pc:spChg>
        <pc:spChg chg="mod">
          <ac:chgData name="Koch, Sabrina (Switzerland Hybrid ACM)" userId="70af5449-bf6c-44e7-bf6a-59798eb1a430" providerId="ADAL" clId="{207D2985-4E42-4407-8E52-5DC31671E7FC}" dt="2025-05-05T13:45:23.255" v="86"/>
          <ac:spMkLst>
            <pc:docMk/>
            <pc:sldMk cId="94580021" sldId="2147470273"/>
            <ac:spMk id="10" creationId="{4E5429FD-1698-1232-B882-2A881B13A38B}"/>
          </ac:spMkLst>
        </pc:spChg>
        <pc:spChg chg="mod">
          <ac:chgData name="Koch, Sabrina (Switzerland Hybrid ACM)" userId="70af5449-bf6c-44e7-bf6a-59798eb1a430" providerId="ADAL" clId="{207D2985-4E42-4407-8E52-5DC31671E7FC}" dt="2025-05-05T13:44:28.816" v="13" actId="20577"/>
          <ac:spMkLst>
            <pc:docMk/>
            <pc:sldMk cId="94580021" sldId="2147470273"/>
            <ac:spMk id="13" creationId="{589DDD62-47C9-0486-4339-58F05FBF14D4}"/>
          </ac:spMkLst>
        </pc:spChg>
        <pc:picChg chg="add mod">
          <ac:chgData name="Koch, Sabrina (Switzerland Hybrid ACM)" userId="70af5449-bf6c-44e7-bf6a-59798eb1a430" providerId="ADAL" clId="{207D2985-4E42-4407-8E52-5DC31671E7FC}" dt="2025-05-05T13:44:35.606" v="16" actId="1076"/>
          <ac:picMkLst>
            <pc:docMk/>
            <pc:sldMk cId="94580021" sldId="2147470273"/>
            <ac:picMk id="9" creationId="{CF9295B5-81BF-4320-B96D-B63B3A95BAC8}"/>
          </ac:picMkLst>
        </pc:picChg>
      </pc:sldChg>
      <pc:sldChg chg="del">
        <pc:chgData name="Koch, Sabrina (Switzerland Hybrid ACM)" userId="70af5449-bf6c-44e7-bf6a-59798eb1a430" providerId="ADAL" clId="{207D2985-4E42-4407-8E52-5DC31671E7FC}" dt="2025-05-08T05:29:43.890" v="323" actId="47"/>
        <pc:sldMkLst>
          <pc:docMk/>
          <pc:sldMk cId="150671271" sldId="2147470543"/>
        </pc:sldMkLst>
      </pc:sldChg>
      <pc:sldChg chg="del">
        <pc:chgData name="Koch, Sabrina (Switzerland Hybrid ACM)" userId="70af5449-bf6c-44e7-bf6a-59798eb1a430" providerId="ADAL" clId="{207D2985-4E42-4407-8E52-5DC31671E7FC}" dt="2025-05-08T05:28:50.904" v="295" actId="47"/>
        <pc:sldMkLst>
          <pc:docMk/>
          <pc:sldMk cId="631815400" sldId="2147470954"/>
        </pc:sldMkLst>
      </pc:sldChg>
      <pc:sldChg chg="del">
        <pc:chgData name="Koch, Sabrina (Switzerland Hybrid ACM)" userId="70af5449-bf6c-44e7-bf6a-59798eb1a430" providerId="ADAL" clId="{207D2985-4E42-4407-8E52-5DC31671E7FC}" dt="2025-05-08T05:32:32.961" v="368" actId="47"/>
        <pc:sldMkLst>
          <pc:docMk/>
          <pc:sldMk cId="3505610426" sldId="2147470955"/>
        </pc:sldMkLst>
      </pc:sldChg>
      <pc:sldChg chg="del">
        <pc:chgData name="Koch, Sabrina (Switzerland Hybrid ACM)" userId="70af5449-bf6c-44e7-bf6a-59798eb1a430" providerId="ADAL" clId="{207D2985-4E42-4407-8E52-5DC31671E7FC}" dt="2025-05-08T05:34:50.624" v="442" actId="47"/>
        <pc:sldMkLst>
          <pc:docMk/>
          <pc:sldMk cId="3584906926" sldId="2147470956"/>
        </pc:sldMkLst>
      </pc:sldChg>
      <pc:sldChg chg="del">
        <pc:chgData name="Koch, Sabrina (Switzerland Hybrid ACM)" userId="70af5449-bf6c-44e7-bf6a-59798eb1a430" providerId="ADAL" clId="{207D2985-4E42-4407-8E52-5DC31671E7FC}" dt="2025-05-08T05:34:11.060" v="417" actId="47"/>
        <pc:sldMkLst>
          <pc:docMk/>
          <pc:sldMk cId="639897511" sldId="2147471055"/>
        </pc:sldMkLst>
      </pc:sldChg>
      <pc:sldChg chg="add del">
        <pc:chgData name="Koch, Sabrina (Switzerland Hybrid ACM)" userId="70af5449-bf6c-44e7-bf6a-59798eb1a430" providerId="ADAL" clId="{207D2985-4E42-4407-8E52-5DC31671E7FC}" dt="2025-05-05T13:44:18.490" v="3"/>
        <pc:sldMkLst>
          <pc:docMk/>
          <pc:sldMk cId="3166164466" sldId="2147472196"/>
        </pc:sldMkLst>
      </pc:sldChg>
      <pc:sldChg chg="addSp delSp modSp add mod modAnim">
        <pc:chgData name="Koch, Sabrina (Switzerland Hybrid ACM)" userId="70af5449-bf6c-44e7-bf6a-59798eb1a430" providerId="ADAL" clId="{207D2985-4E42-4407-8E52-5DC31671E7FC}" dt="2025-05-08T05:31:51.262" v="354"/>
        <pc:sldMkLst>
          <pc:docMk/>
          <pc:sldMk cId="1251456188" sldId="2147472197"/>
        </pc:sldMkLst>
        <pc:spChg chg="mod">
          <ac:chgData name="Koch, Sabrina (Switzerland Hybrid ACM)" userId="70af5449-bf6c-44e7-bf6a-59798eb1a430" providerId="ADAL" clId="{207D2985-4E42-4407-8E52-5DC31671E7FC}" dt="2025-05-08T05:28:59.454" v="316" actId="20577"/>
          <ac:spMkLst>
            <pc:docMk/>
            <pc:sldMk cId="1251456188" sldId="2147472197"/>
            <ac:spMk id="2" creationId="{36C7127A-8F5C-98DB-73E6-0B28276E1C3B}"/>
          </ac:spMkLst>
        </pc:spChg>
        <pc:spChg chg="add mod">
          <ac:chgData name="Koch, Sabrina (Switzerland Hybrid ACM)" userId="70af5449-bf6c-44e7-bf6a-59798eb1a430" providerId="ADAL" clId="{207D2985-4E42-4407-8E52-5DC31671E7FC}" dt="2025-05-08T05:29:38.291" v="322" actId="2711"/>
          <ac:spMkLst>
            <pc:docMk/>
            <pc:sldMk cId="1251456188" sldId="2147472197"/>
            <ac:spMk id="6" creationId="{9BB8DCA7-F14A-1B10-0103-8A7B2F110757}"/>
          </ac:spMkLst>
        </pc:spChg>
        <pc:spChg chg="del">
          <ac:chgData name="Koch, Sabrina (Switzerland Hybrid ACM)" userId="70af5449-bf6c-44e7-bf6a-59798eb1a430" providerId="ADAL" clId="{207D2985-4E42-4407-8E52-5DC31671E7FC}" dt="2025-05-08T05:29:09.777" v="317" actId="478"/>
          <ac:spMkLst>
            <pc:docMk/>
            <pc:sldMk cId="1251456188" sldId="2147472197"/>
            <ac:spMk id="8" creationId="{00FC2A9A-5CCC-C286-4D4C-D5F1F3DF1790}"/>
          </ac:spMkLst>
        </pc:spChg>
        <pc:spChg chg="del">
          <ac:chgData name="Koch, Sabrina (Switzerland Hybrid ACM)" userId="70af5449-bf6c-44e7-bf6a-59798eb1a430" providerId="ADAL" clId="{207D2985-4E42-4407-8E52-5DC31671E7FC}" dt="2025-05-08T05:29:09.777" v="317" actId="478"/>
          <ac:spMkLst>
            <pc:docMk/>
            <pc:sldMk cId="1251456188" sldId="2147472197"/>
            <ac:spMk id="10" creationId="{E5130B24-A1D4-45AA-E5BA-E9A6DC8EC6BB}"/>
          </ac:spMkLst>
        </pc:spChg>
        <pc:spChg chg="del">
          <ac:chgData name="Koch, Sabrina (Switzerland Hybrid ACM)" userId="70af5449-bf6c-44e7-bf6a-59798eb1a430" providerId="ADAL" clId="{207D2985-4E42-4407-8E52-5DC31671E7FC}" dt="2025-05-08T05:29:09.777" v="317" actId="478"/>
          <ac:spMkLst>
            <pc:docMk/>
            <pc:sldMk cId="1251456188" sldId="2147472197"/>
            <ac:spMk id="12" creationId="{ECEE7518-5846-D6F8-0900-DFB5AE81F100}"/>
          </ac:spMkLst>
        </pc:spChg>
        <pc:spChg chg="add mod">
          <ac:chgData name="Koch, Sabrina (Switzerland Hybrid ACM)" userId="70af5449-bf6c-44e7-bf6a-59798eb1a430" providerId="ADAL" clId="{207D2985-4E42-4407-8E52-5DC31671E7FC}" dt="2025-05-08T05:29:34.154" v="321" actId="1076"/>
          <ac:spMkLst>
            <pc:docMk/>
            <pc:sldMk cId="1251456188" sldId="2147472197"/>
            <ac:spMk id="13" creationId="{5546D118-A2E1-7891-5EEC-15ECDE35134F}"/>
          </ac:spMkLst>
        </pc:spChg>
        <pc:spChg chg="del">
          <ac:chgData name="Koch, Sabrina (Switzerland Hybrid ACM)" userId="70af5449-bf6c-44e7-bf6a-59798eb1a430" providerId="ADAL" clId="{207D2985-4E42-4407-8E52-5DC31671E7FC}" dt="2025-05-08T05:29:09.777" v="317" actId="478"/>
          <ac:spMkLst>
            <pc:docMk/>
            <pc:sldMk cId="1251456188" sldId="2147472197"/>
            <ac:spMk id="17" creationId="{A58E42B0-6573-2B54-17EF-7E57F83A0361}"/>
          </ac:spMkLst>
        </pc:spChg>
        <pc:spChg chg="del">
          <ac:chgData name="Koch, Sabrina (Switzerland Hybrid ACM)" userId="70af5449-bf6c-44e7-bf6a-59798eb1a430" providerId="ADAL" clId="{207D2985-4E42-4407-8E52-5DC31671E7FC}" dt="2025-05-08T05:29:09.777" v="317" actId="478"/>
          <ac:spMkLst>
            <pc:docMk/>
            <pc:sldMk cId="1251456188" sldId="2147472197"/>
            <ac:spMk id="18" creationId="{8FD2E6F7-E832-6B2E-B748-1A85A87CE109}"/>
          </ac:spMkLst>
        </pc:spChg>
        <pc:spChg chg="del">
          <ac:chgData name="Koch, Sabrina (Switzerland Hybrid ACM)" userId="70af5449-bf6c-44e7-bf6a-59798eb1a430" providerId="ADAL" clId="{207D2985-4E42-4407-8E52-5DC31671E7FC}" dt="2025-05-08T05:29:09.777" v="317" actId="478"/>
          <ac:spMkLst>
            <pc:docMk/>
            <pc:sldMk cId="1251456188" sldId="2147472197"/>
            <ac:spMk id="19" creationId="{E08FAB0C-A165-6987-B6C0-6AF96025C3B5}"/>
          </ac:spMkLst>
        </pc:spChg>
        <pc:spChg chg="del">
          <ac:chgData name="Koch, Sabrina (Switzerland Hybrid ACM)" userId="70af5449-bf6c-44e7-bf6a-59798eb1a430" providerId="ADAL" clId="{207D2985-4E42-4407-8E52-5DC31671E7FC}" dt="2025-05-08T05:29:09.777" v="317" actId="478"/>
          <ac:spMkLst>
            <pc:docMk/>
            <pc:sldMk cId="1251456188" sldId="2147472197"/>
            <ac:spMk id="24" creationId="{DF74C866-8937-E766-C708-B8D2024277DA}"/>
          </ac:spMkLst>
        </pc:spChg>
        <pc:spChg chg="del">
          <ac:chgData name="Koch, Sabrina (Switzerland Hybrid ACM)" userId="70af5449-bf6c-44e7-bf6a-59798eb1a430" providerId="ADAL" clId="{207D2985-4E42-4407-8E52-5DC31671E7FC}" dt="2025-05-08T05:29:09.777" v="317" actId="478"/>
          <ac:spMkLst>
            <pc:docMk/>
            <pc:sldMk cId="1251456188" sldId="2147472197"/>
            <ac:spMk id="26" creationId="{F209A810-0EA2-F9DA-774C-5741EEFE7FD7}"/>
          </ac:spMkLst>
        </pc:spChg>
        <pc:spChg chg="del">
          <ac:chgData name="Koch, Sabrina (Switzerland Hybrid ACM)" userId="70af5449-bf6c-44e7-bf6a-59798eb1a430" providerId="ADAL" clId="{207D2985-4E42-4407-8E52-5DC31671E7FC}" dt="2025-05-08T05:29:09.777" v="317" actId="478"/>
          <ac:spMkLst>
            <pc:docMk/>
            <pc:sldMk cId="1251456188" sldId="2147472197"/>
            <ac:spMk id="28" creationId="{2F87DF78-12DF-E0DB-9C14-BB6196496A19}"/>
          </ac:spMkLst>
        </pc:spChg>
        <pc:spChg chg="del">
          <ac:chgData name="Koch, Sabrina (Switzerland Hybrid ACM)" userId="70af5449-bf6c-44e7-bf6a-59798eb1a430" providerId="ADAL" clId="{207D2985-4E42-4407-8E52-5DC31671E7FC}" dt="2025-05-08T05:29:09.777" v="317" actId="478"/>
          <ac:spMkLst>
            <pc:docMk/>
            <pc:sldMk cId="1251456188" sldId="2147472197"/>
            <ac:spMk id="40" creationId="{A7E45E4E-BD01-E0E9-610F-11FCEF7BCD9C}"/>
          </ac:spMkLst>
        </pc:spChg>
        <pc:picChg chg="add mod">
          <ac:chgData name="Koch, Sabrina (Switzerland Hybrid ACM)" userId="70af5449-bf6c-44e7-bf6a-59798eb1a430" providerId="ADAL" clId="{207D2985-4E42-4407-8E52-5DC31671E7FC}" dt="2025-05-08T05:29:30" v="320" actId="1076"/>
          <ac:picMkLst>
            <pc:docMk/>
            <pc:sldMk cId="1251456188" sldId="2147472197"/>
            <ac:picMk id="5" creationId="{AFBF65A2-7F14-0106-7CDF-358A54AE602E}"/>
          </ac:picMkLst>
        </pc:picChg>
        <pc:cxnChg chg="add mod">
          <ac:chgData name="Koch, Sabrina (Switzerland Hybrid ACM)" userId="70af5449-bf6c-44e7-bf6a-59798eb1a430" providerId="ADAL" clId="{207D2985-4E42-4407-8E52-5DC31671E7FC}" dt="2025-05-08T05:31:51.262" v="354"/>
          <ac:cxnSpMkLst>
            <pc:docMk/>
            <pc:sldMk cId="1251456188" sldId="2147472197"/>
            <ac:cxnSpMk id="14" creationId="{B71A9CCC-40D7-F232-92C4-99F191C5C681}"/>
          </ac:cxnSpMkLst>
        </pc:cxnChg>
      </pc:sldChg>
      <pc:sldChg chg="addSp delSp modSp add del mod delAnim">
        <pc:chgData name="Koch, Sabrina (Switzerland Hybrid ACM)" userId="70af5449-bf6c-44e7-bf6a-59798eb1a430" providerId="ADAL" clId="{207D2985-4E42-4407-8E52-5DC31671E7FC}" dt="2025-05-08T05:32:58.927" v="371" actId="47"/>
        <pc:sldMkLst>
          <pc:docMk/>
          <pc:sldMk cId="594406102" sldId="2147472198"/>
        </pc:sldMkLst>
        <pc:spChg chg="add mod">
          <ac:chgData name="Koch, Sabrina (Switzerland Hybrid ACM)" userId="70af5449-bf6c-44e7-bf6a-59798eb1a430" providerId="ADAL" clId="{207D2985-4E42-4407-8E52-5DC31671E7FC}" dt="2025-05-08T05:32:22.922" v="367" actId="2711"/>
          <ac:spMkLst>
            <pc:docMk/>
            <pc:sldMk cId="594406102" sldId="2147472198"/>
            <ac:spMk id="4" creationId="{1EA0DA29-5B76-83CA-E462-391E7183787F}"/>
          </ac:spMkLst>
        </pc:spChg>
        <pc:spChg chg="del">
          <ac:chgData name="Koch, Sabrina (Switzerland Hybrid ACM)" userId="70af5449-bf6c-44e7-bf6a-59798eb1a430" providerId="ADAL" clId="{207D2985-4E42-4407-8E52-5DC31671E7FC}" dt="2025-05-08T05:29:52.593" v="325" actId="478"/>
          <ac:spMkLst>
            <pc:docMk/>
            <pc:sldMk cId="594406102" sldId="2147472198"/>
            <ac:spMk id="6" creationId="{80037E1C-235A-FE08-11B9-4330E76B4E27}"/>
          </ac:spMkLst>
        </pc:spChg>
        <pc:spChg chg="add mod">
          <ac:chgData name="Koch, Sabrina (Switzerland Hybrid ACM)" userId="70af5449-bf6c-44e7-bf6a-59798eb1a430" providerId="ADAL" clId="{207D2985-4E42-4407-8E52-5DC31671E7FC}" dt="2025-05-08T05:32:22.922" v="367" actId="2711"/>
          <ac:spMkLst>
            <pc:docMk/>
            <pc:sldMk cId="594406102" sldId="2147472198"/>
            <ac:spMk id="7" creationId="{BE920B2A-6D4F-B4AA-8887-02BBD50B18D2}"/>
          </ac:spMkLst>
        </pc:spChg>
        <pc:spChg chg="add del mod">
          <ac:chgData name="Koch, Sabrina (Switzerland Hybrid ACM)" userId="70af5449-bf6c-44e7-bf6a-59798eb1a430" providerId="ADAL" clId="{207D2985-4E42-4407-8E52-5DC31671E7FC}" dt="2025-05-08T05:31:38.864" v="351" actId="478"/>
          <ac:spMkLst>
            <pc:docMk/>
            <pc:sldMk cId="594406102" sldId="2147472198"/>
            <ac:spMk id="9" creationId="{E6ECE09F-D522-FEC1-9984-553331E687CD}"/>
          </ac:spMkLst>
        </pc:spChg>
        <pc:spChg chg="add mod">
          <ac:chgData name="Koch, Sabrina (Switzerland Hybrid ACM)" userId="70af5449-bf6c-44e7-bf6a-59798eb1a430" providerId="ADAL" clId="{207D2985-4E42-4407-8E52-5DC31671E7FC}" dt="2025-05-08T05:32:22.922" v="367" actId="2711"/>
          <ac:spMkLst>
            <pc:docMk/>
            <pc:sldMk cId="594406102" sldId="2147472198"/>
            <ac:spMk id="10" creationId="{C2A45CD5-173D-40B4-44C7-FA7005A57764}"/>
          </ac:spMkLst>
        </pc:spChg>
        <pc:spChg chg="add mod">
          <ac:chgData name="Koch, Sabrina (Switzerland Hybrid ACM)" userId="70af5449-bf6c-44e7-bf6a-59798eb1a430" providerId="ADAL" clId="{207D2985-4E42-4407-8E52-5DC31671E7FC}" dt="2025-05-08T05:32:22.922" v="367" actId="2711"/>
          <ac:spMkLst>
            <pc:docMk/>
            <pc:sldMk cId="594406102" sldId="2147472198"/>
            <ac:spMk id="11" creationId="{27A9BB0C-727F-8D74-36D3-369A04C9EFE9}"/>
          </ac:spMkLst>
        </pc:spChg>
        <pc:spChg chg="del">
          <ac:chgData name="Koch, Sabrina (Switzerland Hybrid ACM)" userId="70af5449-bf6c-44e7-bf6a-59798eb1a430" providerId="ADAL" clId="{207D2985-4E42-4407-8E52-5DC31671E7FC}" dt="2025-05-08T05:29:52.593" v="325" actId="478"/>
          <ac:spMkLst>
            <pc:docMk/>
            <pc:sldMk cId="594406102" sldId="2147472198"/>
            <ac:spMk id="13" creationId="{48FAA2A8-17DD-CC65-FFB4-BE071A01C43F}"/>
          </ac:spMkLst>
        </pc:spChg>
        <pc:spChg chg="add del mod">
          <ac:chgData name="Koch, Sabrina (Switzerland Hybrid ACM)" userId="70af5449-bf6c-44e7-bf6a-59798eb1a430" providerId="ADAL" clId="{207D2985-4E42-4407-8E52-5DC31671E7FC}" dt="2025-05-08T05:31:35.474" v="350" actId="478"/>
          <ac:spMkLst>
            <pc:docMk/>
            <pc:sldMk cId="594406102" sldId="2147472198"/>
            <ac:spMk id="15" creationId="{65004171-F0EE-94F9-D155-B9C4ABDEF566}"/>
          </ac:spMkLst>
        </pc:spChg>
        <pc:grpChg chg="add mod">
          <ac:chgData name="Koch, Sabrina (Switzerland Hybrid ACM)" userId="70af5449-bf6c-44e7-bf6a-59798eb1a430" providerId="ADAL" clId="{207D2985-4E42-4407-8E52-5DC31671E7FC}" dt="2025-05-08T05:32:22.922" v="367" actId="2711"/>
          <ac:grpSpMkLst>
            <pc:docMk/>
            <pc:sldMk cId="594406102" sldId="2147472198"/>
            <ac:grpSpMk id="16" creationId="{A51E4DC7-BD3F-9B49-F595-08CFEB0E3E52}"/>
          </ac:grpSpMkLst>
        </pc:grpChg>
        <pc:picChg chg="del">
          <ac:chgData name="Koch, Sabrina (Switzerland Hybrid ACM)" userId="70af5449-bf6c-44e7-bf6a-59798eb1a430" providerId="ADAL" clId="{207D2985-4E42-4407-8E52-5DC31671E7FC}" dt="2025-05-08T05:29:53.711" v="326" actId="478"/>
          <ac:picMkLst>
            <pc:docMk/>
            <pc:sldMk cId="594406102" sldId="2147472198"/>
            <ac:picMk id="5" creationId="{22970805-2A01-C429-71FC-FE6B11C7ECDE}"/>
          </ac:picMkLst>
        </pc:picChg>
        <pc:picChg chg="mod">
          <ac:chgData name="Koch, Sabrina (Switzerland Hybrid ACM)" userId="70af5449-bf6c-44e7-bf6a-59798eb1a430" providerId="ADAL" clId="{207D2985-4E42-4407-8E52-5DC31671E7FC}" dt="2025-05-08T05:30:57.663" v="341" actId="1076"/>
          <ac:picMkLst>
            <pc:docMk/>
            <pc:sldMk cId="594406102" sldId="2147472198"/>
            <ac:picMk id="17" creationId="{04A11437-97AA-D804-886C-AAFDE1CC64CC}"/>
          </ac:picMkLst>
        </pc:picChg>
        <pc:picChg chg="mod">
          <ac:chgData name="Koch, Sabrina (Switzerland Hybrid ACM)" userId="70af5449-bf6c-44e7-bf6a-59798eb1a430" providerId="ADAL" clId="{207D2985-4E42-4407-8E52-5DC31671E7FC}" dt="2025-05-08T05:30:57.663" v="341" actId="1076"/>
          <ac:picMkLst>
            <pc:docMk/>
            <pc:sldMk cId="594406102" sldId="2147472198"/>
            <ac:picMk id="18" creationId="{55D8B2B5-7A30-F5F0-4FD9-0F8BF43E80E9}"/>
          </ac:picMkLst>
        </pc:picChg>
        <pc:cxnChg chg="add del mod">
          <ac:chgData name="Koch, Sabrina (Switzerland Hybrid ACM)" userId="70af5449-bf6c-44e7-bf6a-59798eb1a430" providerId="ADAL" clId="{207D2985-4E42-4407-8E52-5DC31671E7FC}" dt="2025-05-08T05:31:41.976" v="352" actId="478"/>
          <ac:cxnSpMkLst>
            <pc:docMk/>
            <pc:sldMk cId="594406102" sldId="2147472198"/>
            <ac:cxnSpMk id="8" creationId="{04DB3CB2-75FB-97FC-AE3D-B271005FD9D4}"/>
          </ac:cxnSpMkLst>
        </pc:cxnChg>
        <pc:cxnChg chg="add mod">
          <ac:chgData name="Koch, Sabrina (Switzerland Hybrid ACM)" userId="70af5449-bf6c-44e7-bf6a-59798eb1a430" providerId="ADAL" clId="{207D2985-4E42-4407-8E52-5DC31671E7FC}" dt="2025-05-08T05:32:22.922" v="367" actId="2711"/>
          <ac:cxnSpMkLst>
            <pc:docMk/>
            <pc:sldMk cId="594406102" sldId="2147472198"/>
            <ac:cxnSpMk id="12" creationId="{5ACE1CA8-4D52-7E93-5BD0-BF914093CC4F}"/>
          </ac:cxnSpMkLst>
        </pc:cxnChg>
        <pc:cxnChg chg="add del mod">
          <ac:chgData name="Koch, Sabrina (Switzerland Hybrid ACM)" userId="70af5449-bf6c-44e7-bf6a-59798eb1a430" providerId="ADAL" clId="{207D2985-4E42-4407-8E52-5DC31671E7FC}" dt="2025-05-08T05:31:43.905" v="353" actId="478"/>
          <ac:cxnSpMkLst>
            <pc:docMk/>
            <pc:sldMk cId="594406102" sldId="2147472198"/>
            <ac:cxnSpMk id="14" creationId="{1B448284-77D3-3D2F-54AB-1C229ABAF3FF}"/>
          </ac:cxnSpMkLst>
        </pc:cxnChg>
        <pc:cxnChg chg="add mod">
          <ac:chgData name="Koch, Sabrina (Switzerland Hybrid ACM)" userId="70af5449-bf6c-44e7-bf6a-59798eb1a430" providerId="ADAL" clId="{207D2985-4E42-4407-8E52-5DC31671E7FC}" dt="2025-05-08T05:32:22.922" v="367" actId="2711"/>
          <ac:cxnSpMkLst>
            <pc:docMk/>
            <pc:sldMk cId="594406102" sldId="2147472198"/>
            <ac:cxnSpMk id="23" creationId="{1F7FDDC0-6B55-C56A-3434-D5448DF9158D}"/>
          </ac:cxnSpMkLst>
        </pc:cxnChg>
        <pc:cxnChg chg="add del mod">
          <ac:chgData name="Koch, Sabrina (Switzerland Hybrid ACM)" userId="70af5449-bf6c-44e7-bf6a-59798eb1a430" providerId="ADAL" clId="{207D2985-4E42-4407-8E52-5DC31671E7FC}" dt="2025-05-08T05:32:00.803" v="358" actId="478"/>
          <ac:cxnSpMkLst>
            <pc:docMk/>
            <pc:sldMk cId="594406102" sldId="2147472198"/>
            <ac:cxnSpMk id="24" creationId="{F0F94AF5-FABE-01A2-9709-9E89DF672106}"/>
          </ac:cxnSpMkLst>
        </pc:cxnChg>
        <pc:cxnChg chg="add mod">
          <ac:chgData name="Koch, Sabrina (Switzerland Hybrid ACM)" userId="70af5449-bf6c-44e7-bf6a-59798eb1a430" providerId="ADAL" clId="{207D2985-4E42-4407-8E52-5DC31671E7FC}" dt="2025-05-08T05:32:22.922" v="367" actId="2711"/>
          <ac:cxnSpMkLst>
            <pc:docMk/>
            <pc:sldMk cId="594406102" sldId="2147472198"/>
            <ac:cxnSpMk id="26" creationId="{484F9471-7449-5C67-8FDE-0312F077E176}"/>
          </ac:cxnSpMkLst>
        </pc:cxnChg>
      </pc:sldChg>
      <pc:sldChg chg="addSp delSp modSp add mod">
        <pc:chgData name="Koch, Sabrina (Switzerland Hybrid ACM)" userId="70af5449-bf6c-44e7-bf6a-59798eb1a430" providerId="ADAL" clId="{207D2985-4E42-4407-8E52-5DC31671E7FC}" dt="2025-05-08T05:34:58.139" v="443" actId="2711"/>
        <pc:sldMkLst>
          <pc:docMk/>
          <pc:sldMk cId="2215133012" sldId="2147472199"/>
        </pc:sldMkLst>
        <pc:spChg chg="mod">
          <ac:chgData name="Koch, Sabrina (Switzerland Hybrid ACM)" userId="70af5449-bf6c-44e7-bf6a-59798eb1a430" providerId="ADAL" clId="{207D2985-4E42-4407-8E52-5DC31671E7FC}" dt="2025-05-08T05:33:02.518" v="386" actId="20577"/>
          <ac:spMkLst>
            <pc:docMk/>
            <pc:sldMk cId="2215133012" sldId="2147472199"/>
            <ac:spMk id="2" creationId="{7D970C94-4A0A-88AD-8EDB-0726C79C8CD0}"/>
          </ac:spMkLst>
        </pc:spChg>
        <pc:spChg chg="del">
          <ac:chgData name="Koch, Sabrina (Switzerland Hybrid ACM)" userId="70af5449-bf6c-44e7-bf6a-59798eb1a430" providerId="ADAL" clId="{207D2985-4E42-4407-8E52-5DC31671E7FC}" dt="2025-05-08T05:32:52.729" v="370" actId="478"/>
          <ac:spMkLst>
            <pc:docMk/>
            <pc:sldMk cId="2215133012" sldId="2147472199"/>
            <ac:spMk id="4" creationId="{C9028140-775B-DC35-DC01-C83085FCC722}"/>
          </ac:spMkLst>
        </pc:spChg>
        <pc:spChg chg="del">
          <ac:chgData name="Koch, Sabrina (Switzerland Hybrid ACM)" userId="70af5449-bf6c-44e7-bf6a-59798eb1a430" providerId="ADAL" clId="{207D2985-4E42-4407-8E52-5DC31671E7FC}" dt="2025-05-08T05:32:52.729" v="370" actId="478"/>
          <ac:spMkLst>
            <pc:docMk/>
            <pc:sldMk cId="2215133012" sldId="2147472199"/>
            <ac:spMk id="7" creationId="{1F10F1D9-E266-90A6-6D8E-85BEA3232335}"/>
          </ac:spMkLst>
        </pc:spChg>
        <pc:spChg chg="add mod">
          <ac:chgData name="Koch, Sabrina (Switzerland Hybrid ACM)" userId="70af5449-bf6c-44e7-bf6a-59798eb1a430" providerId="ADAL" clId="{207D2985-4E42-4407-8E52-5DC31671E7FC}" dt="2025-05-08T05:34:58.139" v="443" actId="2711"/>
          <ac:spMkLst>
            <pc:docMk/>
            <pc:sldMk cId="2215133012" sldId="2147472199"/>
            <ac:spMk id="8" creationId="{7BA5F26E-4969-3C8B-519D-4029BF1CCF55}"/>
          </ac:spMkLst>
        </pc:spChg>
        <pc:spChg chg="add mod">
          <ac:chgData name="Koch, Sabrina (Switzerland Hybrid ACM)" userId="70af5449-bf6c-44e7-bf6a-59798eb1a430" providerId="ADAL" clId="{207D2985-4E42-4407-8E52-5DC31671E7FC}" dt="2025-05-08T05:33:56.184" v="414" actId="207"/>
          <ac:spMkLst>
            <pc:docMk/>
            <pc:sldMk cId="2215133012" sldId="2147472199"/>
            <ac:spMk id="9" creationId="{6CD246CB-D673-F07E-E707-FAAA3CAA4267}"/>
          </ac:spMkLst>
        </pc:spChg>
        <pc:spChg chg="del">
          <ac:chgData name="Koch, Sabrina (Switzerland Hybrid ACM)" userId="70af5449-bf6c-44e7-bf6a-59798eb1a430" providerId="ADAL" clId="{207D2985-4E42-4407-8E52-5DC31671E7FC}" dt="2025-05-08T05:32:52.729" v="370" actId="478"/>
          <ac:spMkLst>
            <pc:docMk/>
            <pc:sldMk cId="2215133012" sldId="2147472199"/>
            <ac:spMk id="10" creationId="{312D63F4-2AA8-C80F-FD67-9CE1575BEDD9}"/>
          </ac:spMkLst>
        </pc:spChg>
        <pc:spChg chg="del">
          <ac:chgData name="Koch, Sabrina (Switzerland Hybrid ACM)" userId="70af5449-bf6c-44e7-bf6a-59798eb1a430" providerId="ADAL" clId="{207D2985-4E42-4407-8E52-5DC31671E7FC}" dt="2025-05-08T05:32:52.729" v="370" actId="478"/>
          <ac:spMkLst>
            <pc:docMk/>
            <pc:sldMk cId="2215133012" sldId="2147472199"/>
            <ac:spMk id="11" creationId="{EEE72F74-6EFD-2A8A-036C-7A8B8A4C0000}"/>
          </ac:spMkLst>
        </pc:spChg>
        <pc:spChg chg="add mod">
          <ac:chgData name="Koch, Sabrina (Switzerland Hybrid ACM)" userId="70af5449-bf6c-44e7-bf6a-59798eb1a430" providerId="ADAL" clId="{207D2985-4E42-4407-8E52-5DC31671E7FC}" dt="2025-05-08T05:34:01.274" v="416" actId="1076"/>
          <ac:spMkLst>
            <pc:docMk/>
            <pc:sldMk cId="2215133012" sldId="2147472199"/>
            <ac:spMk id="13" creationId="{E5C08CFD-9F12-D591-F263-E79B1AA9CE41}"/>
          </ac:spMkLst>
        </pc:spChg>
        <pc:grpChg chg="del">
          <ac:chgData name="Koch, Sabrina (Switzerland Hybrid ACM)" userId="70af5449-bf6c-44e7-bf6a-59798eb1a430" providerId="ADAL" clId="{207D2985-4E42-4407-8E52-5DC31671E7FC}" dt="2025-05-08T05:32:52.729" v="370" actId="478"/>
          <ac:grpSpMkLst>
            <pc:docMk/>
            <pc:sldMk cId="2215133012" sldId="2147472199"/>
            <ac:grpSpMk id="16" creationId="{D6095C1B-18F0-C94D-5D6A-68234297845E}"/>
          </ac:grpSpMkLst>
        </pc:grpChg>
        <pc:picChg chg="add mod modCrop">
          <ac:chgData name="Koch, Sabrina (Switzerland Hybrid ACM)" userId="70af5449-bf6c-44e7-bf6a-59798eb1a430" providerId="ADAL" clId="{207D2985-4E42-4407-8E52-5DC31671E7FC}" dt="2025-05-08T05:33:37.619" v="411" actId="732"/>
          <ac:picMkLst>
            <pc:docMk/>
            <pc:sldMk cId="2215133012" sldId="2147472199"/>
            <ac:picMk id="5" creationId="{7CE51414-7484-E84B-A368-EC57685AC078}"/>
          </ac:picMkLst>
        </pc:picChg>
        <pc:picChg chg="add mod">
          <ac:chgData name="Koch, Sabrina (Switzerland Hybrid ACM)" userId="70af5449-bf6c-44e7-bf6a-59798eb1a430" providerId="ADAL" clId="{207D2985-4E42-4407-8E52-5DC31671E7FC}" dt="2025-05-08T05:33:30.446" v="410" actId="1035"/>
          <ac:picMkLst>
            <pc:docMk/>
            <pc:sldMk cId="2215133012" sldId="2147472199"/>
            <ac:picMk id="6" creationId="{357AAA26-4BC6-C3DD-63CC-243780825BBF}"/>
          </ac:picMkLst>
        </pc:picChg>
        <pc:cxnChg chg="del">
          <ac:chgData name="Koch, Sabrina (Switzerland Hybrid ACM)" userId="70af5449-bf6c-44e7-bf6a-59798eb1a430" providerId="ADAL" clId="{207D2985-4E42-4407-8E52-5DC31671E7FC}" dt="2025-05-08T05:32:52.729" v="370" actId="478"/>
          <ac:cxnSpMkLst>
            <pc:docMk/>
            <pc:sldMk cId="2215133012" sldId="2147472199"/>
            <ac:cxnSpMk id="12" creationId="{552A2865-B6E8-8EFE-EF77-EDBEDF65A8E2}"/>
          </ac:cxnSpMkLst>
        </pc:cxnChg>
        <pc:cxnChg chg="del">
          <ac:chgData name="Koch, Sabrina (Switzerland Hybrid ACM)" userId="70af5449-bf6c-44e7-bf6a-59798eb1a430" providerId="ADAL" clId="{207D2985-4E42-4407-8E52-5DC31671E7FC}" dt="2025-05-08T05:32:52.729" v="370" actId="478"/>
          <ac:cxnSpMkLst>
            <pc:docMk/>
            <pc:sldMk cId="2215133012" sldId="2147472199"/>
            <ac:cxnSpMk id="23" creationId="{C34CD5BA-497D-8614-92F9-76DF0DC426DF}"/>
          </ac:cxnSpMkLst>
        </pc:cxnChg>
        <pc:cxnChg chg="del">
          <ac:chgData name="Koch, Sabrina (Switzerland Hybrid ACM)" userId="70af5449-bf6c-44e7-bf6a-59798eb1a430" providerId="ADAL" clId="{207D2985-4E42-4407-8E52-5DC31671E7FC}" dt="2025-05-08T05:32:52.729" v="370" actId="478"/>
          <ac:cxnSpMkLst>
            <pc:docMk/>
            <pc:sldMk cId="2215133012" sldId="2147472199"/>
            <ac:cxnSpMk id="26" creationId="{282DCAF1-4C98-5145-8FCD-4656010BD281}"/>
          </ac:cxnSpMkLst>
        </pc:cxnChg>
      </pc:sldChg>
      <pc:sldChg chg="addSp delSp modSp add mod modAnim">
        <pc:chgData name="Koch, Sabrina (Switzerland Hybrid ACM)" userId="70af5449-bf6c-44e7-bf6a-59798eb1a430" providerId="ADAL" clId="{207D2985-4E42-4407-8E52-5DC31671E7FC}" dt="2025-05-08T05:35:39.226" v="453" actId="1076"/>
        <pc:sldMkLst>
          <pc:docMk/>
          <pc:sldMk cId="3303913654" sldId="2147472200"/>
        </pc:sldMkLst>
        <pc:spChg chg="mod">
          <ac:chgData name="Koch, Sabrina (Switzerland Hybrid ACM)" userId="70af5449-bf6c-44e7-bf6a-59798eb1a430" providerId="ADAL" clId="{207D2985-4E42-4407-8E52-5DC31671E7FC}" dt="2025-05-08T05:34:18.837" v="431" actId="20577"/>
          <ac:spMkLst>
            <pc:docMk/>
            <pc:sldMk cId="3303913654" sldId="2147472200"/>
            <ac:spMk id="2" creationId="{B7DFE22E-A7CB-7A15-4E17-C1DAEF9B6844}"/>
          </ac:spMkLst>
        </pc:spChg>
        <pc:spChg chg="add mod">
          <ac:chgData name="Koch, Sabrina (Switzerland Hybrid ACM)" userId="70af5449-bf6c-44e7-bf6a-59798eb1a430" providerId="ADAL" clId="{207D2985-4E42-4407-8E52-5DC31671E7FC}" dt="2025-05-08T05:35:39.226" v="453" actId="1076"/>
          <ac:spMkLst>
            <pc:docMk/>
            <pc:sldMk cId="3303913654" sldId="2147472200"/>
            <ac:spMk id="7" creationId="{E8A94280-AAA1-FBC9-9BF6-89D0A44EBE49}"/>
          </ac:spMkLst>
        </pc:spChg>
        <pc:spChg chg="del">
          <ac:chgData name="Koch, Sabrina (Switzerland Hybrid ACM)" userId="70af5449-bf6c-44e7-bf6a-59798eb1a430" providerId="ADAL" clId="{207D2985-4E42-4407-8E52-5DC31671E7FC}" dt="2025-05-08T05:34:22.189" v="434" actId="478"/>
          <ac:spMkLst>
            <pc:docMk/>
            <pc:sldMk cId="3303913654" sldId="2147472200"/>
            <ac:spMk id="8" creationId="{3288FF1B-A9DD-1BE4-2FCE-472F117BD726}"/>
          </ac:spMkLst>
        </pc:spChg>
        <pc:spChg chg="del">
          <ac:chgData name="Koch, Sabrina (Switzerland Hybrid ACM)" userId="70af5449-bf6c-44e7-bf6a-59798eb1a430" providerId="ADAL" clId="{207D2985-4E42-4407-8E52-5DC31671E7FC}" dt="2025-05-08T05:34:39.810" v="439" actId="478"/>
          <ac:spMkLst>
            <pc:docMk/>
            <pc:sldMk cId="3303913654" sldId="2147472200"/>
            <ac:spMk id="9" creationId="{30AEA6B5-55E3-0077-5FDD-D4A2B905FC32}"/>
          </ac:spMkLst>
        </pc:spChg>
        <pc:spChg chg="add mod">
          <ac:chgData name="Koch, Sabrina (Switzerland Hybrid ACM)" userId="70af5449-bf6c-44e7-bf6a-59798eb1a430" providerId="ADAL" clId="{207D2985-4E42-4407-8E52-5DC31671E7FC}" dt="2025-05-08T05:35:01.518" v="444"/>
          <ac:spMkLst>
            <pc:docMk/>
            <pc:sldMk cId="3303913654" sldId="2147472200"/>
            <ac:spMk id="11" creationId="{2B9EDD2E-C7EE-57CF-91B6-B48DC25F729B}"/>
          </ac:spMkLst>
        </pc:spChg>
        <pc:picChg chg="add mod modCrop">
          <ac:chgData name="Koch, Sabrina (Switzerland Hybrid ACM)" userId="70af5449-bf6c-44e7-bf6a-59798eb1a430" providerId="ADAL" clId="{207D2985-4E42-4407-8E52-5DC31671E7FC}" dt="2025-05-08T05:35:35.070" v="452" actId="732"/>
          <ac:picMkLst>
            <pc:docMk/>
            <pc:sldMk cId="3303913654" sldId="2147472200"/>
            <ac:picMk id="4" creationId="{2D703D7D-1E7E-BFB7-8AE1-3FEEEA9D2629}"/>
          </ac:picMkLst>
        </pc:picChg>
        <pc:picChg chg="del">
          <ac:chgData name="Koch, Sabrina (Switzerland Hybrid ACM)" userId="70af5449-bf6c-44e7-bf6a-59798eb1a430" providerId="ADAL" clId="{207D2985-4E42-4407-8E52-5DC31671E7FC}" dt="2025-05-08T05:34:20.655" v="432" actId="478"/>
          <ac:picMkLst>
            <pc:docMk/>
            <pc:sldMk cId="3303913654" sldId="2147472200"/>
            <ac:picMk id="5" creationId="{08493DD5-9D4C-FF7E-1800-45DA55ECBF30}"/>
          </ac:picMkLst>
        </pc:picChg>
        <pc:picChg chg="del">
          <ac:chgData name="Koch, Sabrina (Switzerland Hybrid ACM)" userId="70af5449-bf6c-44e7-bf6a-59798eb1a430" providerId="ADAL" clId="{207D2985-4E42-4407-8E52-5DC31671E7FC}" dt="2025-05-08T05:34:21.013" v="433" actId="478"/>
          <ac:picMkLst>
            <pc:docMk/>
            <pc:sldMk cId="3303913654" sldId="2147472200"/>
            <ac:picMk id="6" creationId="{47F3D2E5-8FBD-5A3E-99D5-DB77FEC06781}"/>
          </ac:picMkLst>
        </pc:picChg>
        <pc:picChg chg="add mod">
          <ac:chgData name="Koch, Sabrina (Switzerland Hybrid ACM)" userId="70af5449-bf6c-44e7-bf6a-59798eb1a430" providerId="ADAL" clId="{207D2985-4E42-4407-8E52-5DC31671E7FC}" dt="2025-05-08T05:35:01.518" v="444"/>
          <ac:picMkLst>
            <pc:docMk/>
            <pc:sldMk cId="3303913654" sldId="2147472200"/>
            <ac:picMk id="10" creationId="{EBF4764B-F8D2-8AAB-86C7-B726574572ED}"/>
          </ac:picMkLst>
        </pc:picChg>
      </pc:sldChg>
      <pc:sldMasterChg chg="delSldLayout">
        <pc:chgData name="Koch, Sabrina (Switzerland Hybrid ACM)" userId="70af5449-bf6c-44e7-bf6a-59798eb1a430" providerId="ADAL" clId="{207D2985-4E42-4407-8E52-5DC31671E7FC}" dt="2025-05-08T05:35:10.253" v="447" actId="47"/>
        <pc:sldMasterMkLst>
          <pc:docMk/>
          <pc:sldMasterMk cId="2606275834" sldId="2147483804"/>
        </pc:sldMasterMkLst>
        <pc:sldLayoutChg chg="del">
          <pc:chgData name="Koch, Sabrina (Switzerland Hybrid ACM)" userId="70af5449-bf6c-44e7-bf6a-59798eb1a430" providerId="ADAL" clId="{207D2985-4E42-4407-8E52-5DC31671E7FC}" dt="2025-05-08T05:35:10.253" v="447" actId="47"/>
          <pc:sldLayoutMkLst>
            <pc:docMk/>
            <pc:sldMasterMk cId="2606275834" sldId="2147483804"/>
            <pc:sldLayoutMk cId="1561703951" sldId="2147483840"/>
          </pc:sldLayoutMkLst>
        </pc:sldLayoutChg>
      </pc:sldMasterChg>
    </pc:docChg>
  </pc:docChgLst>
  <pc:docChgLst>
    <pc:chgData name="Carvalho, Andre" userId="9a0565f8-36d9-4f0e-8558-6f3ca90fb046" providerId="ADAL" clId="{DA9B36CB-9772-416B-B07C-BF330DD3F0D6}"/>
    <pc:docChg chg="undo custSel delSld modSld">
      <pc:chgData name="Carvalho, Andre" userId="9a0565f8-36d9-4f0e-8558-6f3ca90fb046" providerId="ADAL" clId="{DA9B36CB-9772-416B-B07C-BF330DD3F0D6}" dt="2023-04-25T06:27:42.378" v="890" actId="403"/>
      <pc:docMkLst>
        <pc:docMk/>
      </pc:docMkLst>
      <pc:sldChg chg="del">
        <pc:chgData name="Carvalho, Andre" userId="9a0565f8-36d9-4f0e-8558-6f3ca90fb046" providerId="ADAL" clId="{DA9B36CB-9772-416B-B07C-BF330DD3F0D6}" dt="2023-04-25T06:09:53.408" v="157" actId="47"/>
        <pc:sldMkLst>
          <pc:docMk/>
          <pc:sldMk cId="635182673" sldId="11611"/>
        </pc:sldMkLst>
      </pc:sldChg>
      <pc:sldChg chg="addSp delSp modSp mod">
        <pc:chgData name="Carvalho, Andre" userId="9a0565f8-36d9-4f0e-8558-6f3ca90fb046" providerId="ADAL" clId="{DA9B36CB-9772-416B-B07C-BF330DD3F0D6}" dt="2023-04-25T06:19:20.842" v="720" actId="20577"/>
        <pc:sldMkLst>
          <pc:docMk/>
          <pc:sldMk cId="4041159815" sldId="2146846562"/>
        </pc:sldMkLst>
      </pc:sldChg>
      <pc:sldChg chg="delSp modSp mod">
        <pc:chgData name="Carvalho, Andre" userId="9a0565f8-36d9-4f0e-8558-6f3ca90fb046" providerId="ADAL" clId="{DA9B36CB-9772-416B-B07C-BF330DD3F0D6}" dt="2023-04-25T06:23:46.522" v="803" actId="1076"/>
        <pc:sldMkLst>
          <pc:docMk/>
          <pc:sldMk cId="3662752122" sldId="2146846563"/>
        </pc:sldMkLst>
      </pc:sldChg>
      <pc:sldChg chg="addSp delSp modSp mod">
        <pc:chgData name="Carvalho, Andre" userId="9a0565f8-36d9-4f0e-8558-6f3ca90fb046" providerId="ADAL" clId="{DA9B36CB-9772-416B-B07C-BF330DD3F0D6}" dt="2023-04-25T06:13:23.061" v="372" actId="207"/>
        <pc:sldMkLst>
          <pc:docMk/>
          <pc:sldMk cId="1941297306" sldId="2146846577"/>
        </pc:sldMkLst>
      </pc:sldChg>
      <pc:sldChg chg="modSp mod">
        <pc:chgData name="Carvalho, Andre" userId="9a0565f8-36d9-4f0e-8558-6f3ca90fb046" providerId="ADAL" clId="{DA9B36CB-9772-416B-B07C-BF330DD3F0D6}" dt="2023-04-25T06:27:42.378" v="890" actId="403"/>
        <pc:sldMkLst>
          <pc:docMk/>
          <pc:sldMk cId="67956749" sldId="2147376095"/>
        </pc:sldMkLst>
      </pc:sldChg>
      <pc:sldChg chg="delSp modSp mod delAnim">
        <pc:chgData name="Carvalho, Andre" userId="9a0565f8-36d9-4f0e-8558-6f3ca90fb046" providerId="ADAL" clId="{DA9B36CB-9772-416B-B07C-BF330DD3F0D6}" dt="2023-04-25T06:19:41.233" v="721" actId="14100"/>
        <pc:sldMkLst>
          <pc:docMk/>
          <pc:sldMk cId="150671271" sldId="2147470543"/>
        </pc:sldMkLst>
      </pc:sldChg>
      <pc:sldChg chg="addSp delSp modSp mod">
        <pc:chgData name="Carvalho, Andre" userId="9a0565f8-36d9-4f0e-8558-6f3ca90fb046" providerId="ADAL" clId="{DA9B36CB-9772-416B-B07C-BF330DD3F0D6}" dt="2023-04-25T06:09:51.917" v="156" actId="14100"/>
        <pc:sldMkLst>
          <pc:docMk/>
          <pc:sldMk cId="631815400" sldId="2147470954"/>
        </pc:sldMkLst>
      </pc:sldChg>
      <pc:sldChg chg="addSp delSp modSp mod">
        <pc:chgData name="Carvalho, Andre" userId="9a0565f8-36d9-4f0e-8558-6f3ca90fb046" providerId="ADAL" clId="{DA9B36CB-9772-416B-B07C-BF330DD3F0D6}" dt="2023-04-25T06:20:52.584" v="774" actId="1035"/>
        <pc:sldMkLst>
          <pc:docMk/>
          <pc:sldMk cId="3505610426" sldId="2147470955"/>
        </pc:sldMkLst>
      </pc:sldChg>
      <pc:sldChg chg="delSp modSp mod">
        <pc:chgData name="Carvalho, Andre" userId="9a0565f8-36d9-4f0e-8558-6f3ca90fb046" providerId="ADAL" clId="{DA9B36CB-9772-416B-B07C-BF330DD3F0D6}" dt="2023-04-25T06:22:18.489" v="798" actId="1076"/>
        <pc:sldMkLst>
          <pc:docMk/>
          <pc:sldMk cId="3584906926" sldId="2147470956"/>
        </pc:sldMkLst>
      </pc:sldChg>
    </pc:docChg>
  </pc:docChgLst>
  <pc:docChgLst>
    <pc:chgData name="Lampert, Janis" userId="85c7e222-bc5b-4fb2-9dff-9328d7905129" providerId="ADAL" clId="{4B008DC0-C931-490C-A963-6112DDAD61E5}"/>
    <pc:docChg chg="modSld">
      <pc:chgData name="Lampert, Janis" userId="85c7e222-bc5b-4fb2-9dff-9328d7905129" providerId="ADAL" clId="{4B008DC0-C931-490C-A963-6112DDAD61E5}" dt="2023-07-03T10:57:06.048" v="17" actId="14100"/>
      <pc:docMkLst>
        <pc:docMk/>
      </pc:docMkLst>
      <pc:sldChg chg="modSp mod">
        <pc:chgData name="Lampert, Janis" userId="85c7e222-bc5b-4fb2-9dff-9328d7905129" providerId="ADAL" clId="{4B008DC0-C931-490C-A963-6112DDAD61E5}" dt="2023-07-03T10:57:06.048" v="17" actId="14100"/>
        <pc:sldMkLst>
          <pc:docMk/>
          <pc:sldMk cId="1941297306" sldId="214684657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8427" cy="511730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l">
              <a:defRPr sz="1200"/>
            </a:lvl1pPr>
          </a:lstStyle>
          <a:p>
            <a:r>
              <a:rPr lang="en-US" dirty="0">
                <a:latin typeface="HP Simplified"/>
                <a:cs typeface="HP Simplified"/>
              </a:rPr>
              <a:t>HP PPS Enterprise Mobility Presentation February 2013</a:t>
            </a:r>
            <a:endParaRPr lang="en-GB" dirty="0">
              <a:latin typeface="HP Simplified"/>
              <a:cs typeface="HP Simplified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993" y="1"/>
            <a:ext cx="3078427" cy="511730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r">
              <a:defRPr sz="1200"/>
            </a:lvl1pPr>
          </a:lstStyle>
          <a:p>
            <a:fld id="{AA678B55-319B-2D4F-AE49-6C1B6E1A4DDA}" type="datetimeFigureOut">
              <a:rPr lang="en-US" smtClean="0">
                <a:latin typeface="HP Simplified"/>
                <a:cs typeface="HP Simplified"/>
              </a:rPr>
              <a:pPr/>
              <a:t>5/8/2025</a:t>
            </a:fld>
            <a:endParaRPr lang="en-GB" dirty="0">
              <a:latin typeface="HP Simplified"/>
              <a:cs typeface="HP Simplified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721107"/>
            <a:ext cx="3078427" cy="511730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l">
              <a:defRPr sz="1200"/>
            </a:lvl1pPr>
          </a:lstStyle>
          <a:p>
            <a:r>
              <a:rPr lang="en-US" dirty="0">
                <a:latin typeface="HP Simplified"/>
                <a:cs typeface="HP Simplified"/>
              </a:rPr>
              <a:t>Copyright 2013 Hewlett-Packard Development Company</a:t>
            </a:r>
            <a:endParaRPr lang="en-GB" dirty="0">
              <a:latin typeface="HP Simplified"/>
              <a:cs typeface="HP Simplified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993" y="9721107"/>
            <a:ext cx="3078427" cy="511730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r">
              <a:defRPr sz="1200"/>
            </a:lvl1pPr>
          </a:lstStyle>
          <a:p>
            <a:fld id="{91B27340-60F0-7D46-BC5B-91B08A318A82}" type="slidenum">
              <a:rPr lang="en-GB" smtClean="0">
                <a:latin typeface="HP Simplified"/>
                <a:cs typeface="HP Simplified"/>
              </a:rPr>
              <a:pPr/>
              <a:t>‹#›</a:t>
            </a:fld>
            <a:endParaRPr lang="en-GB" dirty="0">
              <a:latin typeface="HP Simplified"/>
              <a:cs typeface="HP Simplified"/>
            </a:endParaRPr>
          </a:p>
        </p:txBody>
      </p:sp>
    </p:spTree>
    <p:extLst>
      <p:ext uri="{BB962C8B-B14F-4D97-AF65-F5344CB8AC3E}">
        <p14:creationId xmlns:p14="http://schemas.microsoft.com/office/powerpoint/2010/main" val="49321741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8427" cy="511730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l">
              <a:defRPr sz="900" b="1">
                <a:latin typeface="HP Simplified"/>
                <a:cs typeface="HP Simplified"/>
              </a:defRPr>
            </a:lvl1pPr>
          </a:lstStyle>
          <a:p>
            <a:r>
              <a:rPr lang="en-US" dirty="0"/>
              <a:t>HP PPS Enterprise Mobility Presentation</a:t>
            </a:r>
          </a:p>
          <a:p>
            <a:r>
              <a:rPr lang="en-US" dirty="0"/>
              <a:t>February 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3575" y="766763"/>
            <a:ext cx="5829300" cy="32781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87" tIns="47393" rIns="94787" bIns="47393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269754"/>
            <a:ext cx="5683250" cy="5197264"/>
          </a:xfrm>
          <a:prstGeom prst="rect">
            <a:avLst/>
          </a:prstGeom>
        </p:spPr>
        <p:txBody>
          <a:bodyPr vert="horz" lIns="94787" tIns="47393" rIns="94787" bIns="47393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-1" y="9721107"/>
            <a:ext cx="3892435" cy="511730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l">
              <a:defRPr sz="900">
                <a:latin typeface="HP Simplified"/>
                <a:cs typeface="HP Simplified"/>
              </a:defRPr>
            </a:lvl1pPr>
          </a:lstStyle>
          <a:p>
            <a:r>
              <a:rPr lang="en-US" dirty="0"/>
              <a:t>Copyright 2013 Hewlett-Packard Development Company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3" y="9721107"/>
            <a:ext cx="3078427" cy="511730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r">
              <a:defRPr sz="1200">
                <a:latin typeface="HP Simplified"/>
                <a:cs typeface="HP Simplified"/>
              </a:defRPr>
            </a:lvl1pPr>
          </a:lstStyle>
          <a:p>
            <a:fld id="{22A853E8-D85F-5D49-95D2-E1D96ABFE2B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8079807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457200" rtl="0" eaLnBrk="1" latinLnBrk="0" hangingPunct="1">
      <a:defRPr sz="1200" kern="1200">
        <a:solidFill>
          <a:schemeClr val="tx1"/>
        </a:solidFill>
        <a:latin typeface="HP Simplified"/>
        <a:ea typeface="+mn-ea"/>
        <a:cs typeface="HP Simplified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HP Simplified"/>
        <a:ea typeface="+mn-ea"/>
        <a:cs typeface="HP Simplified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HP Simplified"/>
        <a:ea typeface="+mn-ea"/>
        <a:cs typeface="HP Simplified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HP Simplified"/>
        <a:ea typeface="+mn-ea"/>
        <a:cs typeface="HP Simplified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HP Simplified"/>
        <a:ea typeface="+mn-ea"/>
        <a:cs typeface="HP Simplified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 Simplified"/>
                <a:ea typeface="+mn-ea"/>
              </a:rPr>
              <a:t>HP PPS Enterprise Mobility Presentation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 Simplified"/>
                <a:ea typeface="+mn-ea"/>
              </a:rPr>
              <a:t>February 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 Simplified"/>
                <a:ea typeface="+mn-ea"/>
              </a:rPr>
              <a:t>Copyright 2013 Hewlett-Packard Development Company</a:t>
            </a: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 Simplified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A853E8-D85F-5D49-95D2-E1D96ABFE2B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 Simplified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 Simplified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74855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HP PPS Enterprise Mobility Presentation</a:t>
            </a:r>
          </a:p>
          <a:p>
            <a:r>
              <a:rPr lang="en-US"/>
              <a:t>February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Copyright 2013 Hewlett-Packard Development Company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7285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HP PPS Enterprise Mobility Presentation</a:t>
            </a:r>
          </a:p>
          <a:p>
            <a:r>
              <a:rPr lang="en-US"/>
              <a:t>February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Copyright 2013 Hewlett-Packard Development Company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7880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rgbClr val="000000"/>
                </a:solidFill>
                <a:latin typeface="Forma DJR Micro" panose="00000000000000090000" pitchFamily="2" charset="0"/>
              </a:rPr>
              <a:t>*Feature not available for Z-Displays, 724pu, 740pm, E24m G4, E27m G4 and E34m G4.</a:t>
            </a:r>
            <a:endParaRPr lang="en-GB" sz="800" dirty="0">
              <a:solidFill>
                <a:srgbClr val="000000"/>
              </a:solidFill>
              <a:latin typeface="Forma DJR Micro" panose="00000000000000090000" pitchFamily="2" charset="0"/>
            </a:endParaRPr>
          </a:p>
          <a:p>
            <a:endParaRPr lang="en-CH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 Simplified"/>
                <a:ea typeface="+mn-ea"/>
              </a:rPr>
              <a:t>HP PPS Enterprise Mobility Presentation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 Simplified"/>
                <a:ea typeface="+mn-ea"/>
              </a:rPr>
              <a:t>February 2013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 Simplified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 Simplified"/>
                <a:ea typeface="+mn-ea"/>
              </a:rPr>
              <a:t>Copyright 2013 Hewlett-Packard Development Company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 Simplified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A853E8-D85F-5D49-95D2-E1D96ABFE2B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 Simplified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 Simplified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28012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525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091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ogo">
            <a:extLst>
              <a:ext uri="{FF2B5EF4-FFF2-40B4-BE49-F238E27FC236}">
                <a16:creationId xmlns:a16="http://schemas.microsoft.com/office/drawing/2014/main" id="{484E96F8-EFE7-4607-AF1C-0FB4EC8B18A7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3206713" y="1201856"/>
            <a:ext cx="2734606" cy="2734601"/>
          </a:xfrm>
          <a:custGeom>
            <a:avLst/>
            <a:gdLst>
              <a:gd name="T0" fmla="*/ 864 w 1728"/>
              <a:gd name="T1" fmla="*/ 1728 h 1728"/>
              <a:gd name="T2" fmla="*/ 838 w 1728"/>
              <a:gd name="T3" fmla="*/ 1728 h 1728"/>
              <a:gd name="T4" fmla="*/ 1015 w 1728"/>
              <a:gd name="T5" fmla="*/ 1243 h 1728"/>
              <a:gd name="T6" fmla="*/ 1258 w 1728"/>
              <a:gd name="T7" fmla="*/ 1243 h 1728"/>
              <a:gd name="T8" fmla="*/ 1362 w 1728"/>
              <a:gd name="T9" fmla="*/ 1170 h 1728"/>
              <a:gd name="T10" fmla="*/ 1554 w 1728"/>
              <a:gd name="T11" fmla="*/ 643 h 1728"/>
              <a:gd name="T12" fmla="*/ 1444 w 1728"/>
              <a:gd name="T13" fmla="*/ 487 h 1728"/>
              <a:gd name="T14" fmla="*/ 1107 w 1728"/>
              <a:gd name="T15" fmla="*/ 487 h 1728"/>
              <a:gd name="T16" fmla="*/ 824 w 1728"/>
              <a:gd name="T17" fmla="*/ 1264 h 1728"/>
              <a:gd name="T18" fmla="*/ 824 w 1728"/>
              <a:gd name="T19" fmla="*/ 1264 h 1728"/>
              <a:gd name="T20" fmla="*/ 664 w 1728"/>
              <a:gd name="T21" fmla="*/ 1705 h 1728"/>
              <a:gd name="T22" fmla="*/ 0 w 1728"/>
              <a:gd name="T23" fmla="*/ 864 h 1728"/>
              <a:gd name="T24" fmla="*/ 631 w 1728"/>
              <a:gd name="T25" fmla="*/ 32 h 1728"/>
              <a:gd name="T26" fmla="*/ 465 w 1728"/>
              <a:gd name="T27" fmla="*/ 487 h 1728"/>
              <a:gd name="T28" fmla="*/ 465 w 1728"/>
              <a:gd name="T29" fmla="*/ 487 h 1728"/>
              <a:gd name="T30" fmla="*/ 190 w 1728"/>
              <a:gd name="T31" fmla="*/ 1243 h 1728"/>
              <a:gd name="T32" fmla="*/ 373 w 1728"/>
              <a:gd name="T33" fmla="*/ 1243 h 1728"/>
              <a:gd name="T34" fmla="*/ 607 w 1728"/>
              <a:gd name="T35" fmla="*/ 600 h 1728"/>
              <a:gd name="T36" fmla="*/ 745 w 1728"/>
              <a:gd name="T37" fmla="*/ 600 h 1728"/>
              <a:gd name="T38" fmla="*/ 511 w 1728"/>
              <a:gd name="T39" fmla="*/ 1243 h 1728"/>
              <a:gd name="T40" fmla="*/ 694 w 1728"/>
              <a:gd name="T41" fmla="*/ 1243 h 1728"/>
              <a:gd name="T42" fmla="*/ 912 w 1728"/>
              <a:gd name="T43" fmla="*/ 643 h 1728"/>
              <a:gd name="T44" fmla="*/ 802 w 1728"/>
              <a:gd name="T45" fmla="*/ 487 h 1728"/>
              <a:gd name="T46" fmla="*/ 649 w 1728"/>
              <a:gd name="T47" fmla="*/ 487 h 1728"/>
              <a:gd name="T48" fmla="*/ 825 w 1728"/>
              <a:gd name="T49" fmla="*/ 1 h 1728"/>
              <a:gd name="T50" fmla="*/ 864 w 1728"/>
              <a:gd name="T51" fmla="*/ 0 h 1728"/>
              <a:gd name="T52" fmla="*/ 1728 w 1728"/>
              <a:gd name="T53" fmla="*/ 864 h 1728"/>
              <a:gd name="T54" fmla="*/ 864 w 1728"/>
              <a:gd name="T55" fmla="*/ 1728 h 1728"/>
              <a:gd name="T56" fmla="*/ 1387 w 1728"/>
              <a:gd name="T57" fmla="*/ 600 h 1728"/>
              <a:gd name="T58" fmla="*/ 1249 w 1728"/>
              <a:gd name="T59" fmla="*/ 600 h 1728"/>
              <a:gd name="T60" fmla="*/ 1057 w 1728"/>
              <a:gd name="T61" fmla="*/ 1129 h 1728"/>
              <a:gd name="T62" fmla="*/ 1194 w 1728"/>
              <a:gd name="T63" fmla="*/ 1129 h 1728"/>
              <a:gd name="T64" fmla="*/ 1387 w 1728"/>
              <a:gd name="T65" fmla="*/ 600 h 17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728" h="1728">
                <a:moveTo>
                  <a:pt x="864" y="1728"/>
                </a:moveTo>
                <a:cubicBezTo>
                  <a:pt x="856" y="1728"/>
                  <a:pt x="847" y="1728"/>
                  <a:pt x="838" y="1728"/>
                </a:cubicBezTo>
                <a:cubicBezTo>
                  <a:pt x="1015" y="1243"/>
                  <a:pt x="1015" y="1243"/>
                  <a:pt x="1015" y="1243"/>
                </a:cubicBezTo>
                <a:cubicBezTo>
                  <a:pt x="1258" y="1243"/>
                  <a:pt x="1258" y="1243"/>
                  <a:pt x="1258" y="1243"/>
                </a:cubicBezTo>
                <a:cubicBezTo>
                  <a:pt x="1301" y="1243"/>
                  <a:pt x="1347" y="1210"/>
                  <a:pt x="1362" y="1170"/>
                </a:cubicBezTo>
                <a:cubicBezTo>
                  <a:pt x="1554" y="643"/>
                  <a:pt x="1554" y="643"/>
                  <a:pt x="1554" y="643"/>
                </a:cubicBezTo>
                <a:cubicBezTo>
                  <a:pt x="1585" y="557"/>
                  <a:pt x="1536" y="487"/>
                  <a:pt x="1444" y="487"/>
                </a:cubicBezTo>
                <a:cubicBezTo>
                  <a:pt x="1107" y="487"/>
                  <a:pt x="1107" y="487"/>
                  <a:pt x="1107" y="487"/>
                </a:cubicBezTo>
                <a:cubicBezTo>
                  <a:pt x="824" y="1264"/>
                  <a:pt x="824" y="1264"/>
                  <a:pt x="824" y="1264"/>
                </a:cubicBezTo>
                <a:cubicBezTo>
                  <a:pt x="824" y="1264"/>
                  <a:pt x="824" y="1264"/>
                  <a:pt x="824" y="1264"/>
                </a:cubicBezTo>
                <a:cubicBezTo>
                  <a:pt x="664" y="1705"/>
                  <a:pt x="664" y="1705"/>
                  <a:pt x="664" y="1705"/>
                </a:cubicBezTo>
                <a:cubicBezTo>
                  <a:pt x="283" y="1614"/>
                  <a:pt x="0" y="1272"/>
                  <a:pt x="0" y="864"/>
                </a:cubicBezTo>
                <a:cubicBezTo>
                  <a:pt x="0" y="468"/>
                  <a:pt x="267" y="134"/>
                  <a:pt x="631" y="32"/>
                </a:cubicBezTo>
                <a:cubicBezTo>
                  <a:pt x="465" y="487"/>
                  <a:pt x="465" y="487"/>
                  <a:pt x="465" y="487"/>
                </a:cubicBezTo>
                <a:cubicBezTo>
                  <a:pt x="465" y="487"/>
                  <a:pt x="465" y="487"/>
                  <a:pt x="465" y="487"/>
                </a:cubicBezTo>
                <a:cubicBezTo>
                  <a:pt x="190" y="1243"/>
                  <a:pt x="190" y="1243"/>
                  <a:pt x="190" y="1243"/>
                </a:cubicBezTo>
                <a:cubicBezTo>
                  <a:pt x="373" y="1243"/>
                  <a:pt x="373" y="1243"/>
                  <a:pt x="373" y="1243"/>
                </a:cubicBezTo>
                <a:cubicBezTo>
                  <a:pt x="607" y="600"/>
                  <a:pt x="607" y="600"/>
                  <a:pt x="607" y="600"/>
                </a:cubicBezTo>
                <a:cubicBezTo>
                  <a:pt x="745" y="600"/>
                  <a:pt x="745" y="600"/>
                  <a:pt x="745" y="600"/>
                </a:cubicBezTo>
                <a:cubicBezTo>
                  <a:pt x="511" y="1243"/>
                  <a:pt x="511" y="1243"/>
                  <a:pt x="511" y="1243"/>
                </a:cubicBezTo>
                <a:cubicBezTo>
                  <a:pt x="694" y="1243"/>
                  <a:pt x="694" y="1243"/>
                  <a:pt x="694" y="1243"/>
                </a:cubicBezTo>
                <a:cubicBezTo>
                  <a:pt x="912" y="643"/>
                  <a:pt x="912" y="643"/>
                  <a:pt x="912" y="643"/>
                </a:cubicBezTo>
                <a:cubicBezTo>
                  <a:pt x="943" y="557"/>
                  <a:pt x="894" y="487"/>
                  <a:pt x="802" y="487"/>
                </a:cubicBezTo>
                <a:cubicBezTo>
                  <a:pt x="649" y="487"/>
                  <a:pt x="649" y="487"/>
                  <a:pt x="649" y="487"/>
                </a:cubicBezTo>
                <a:cubicBezTo>
                  <a:pt x="825" y="1"/>
                  <a:pt x="825" y="1"/>
                  <a:pt x="825" y="1"/>
                </a:cubicBezTo>
                <a:cubicBezTo>
                  <a:pt x="838" y="1"/>
                  <a:pt x="851" y="0"/>
                  <a:pt x="864" y="0"/>
                </a:cubicBezTo>
                <a:cubicBezTo>
                  <a:pt x="1341" y="0"/>
                  <a:pt x="1728" y="387"/>
                  <a:pt x="1728" y="864"/>
                </a:cubicBezTo>
                <a:cubicBezTo>
                  <a:pt x="1728" y="1341"/>
                  <a:pt x="1341" y="1728"/>
                  <a:pt x="864" y="1728"/>
                </a:cubicBezTo>
                <a:close/>
                <a:moveTo>
                  <a:pt x="1387" y="600"/>
                </a:moveTo>
                <a:cubicBezTo>
                  <a:pt x="1249" y="600"/>
                  <a:pt x="1249" y="600"/>
                  <a:pt x="1249" y="600"/>
                </a:cubicBezTo>
                <a:cubicBezTo>
                  <a:pt x="1057" y="1129"/>
                  <a:pt x="1057" y="1129"/>
                  <a:pt x="1057" y="1129"/>
                </a:cubicBezTo>
                <a:cubicBezTo>
                  <a:pt x="1194" y="1129"/>
                  <a:pt x="1194" y="1129"/>
                  <a:pt x="1194" y="1129"/>
                </a:cubicBezTo>
                <a:lnTo>
                  <a:pt x="1387" y="6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sz="1350"/>
          </a:p>
        </p:txBody>
      </p:sp>
    </p:spTree>
    <p:extLst>
      <p:ext uri="{BB962C8B-B14F-4D97-AF65-F5344CB8AC3E}">
        <p14:creationId xmlns:p14="http://schemas.microsoft.com/office/powerpoint/2010/main" val="153743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90B45F38-CFD5-466C-BE58-79F2F44D7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3838" y="4842790"/>
            <a:ext cx="189307" cy="115416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>
              <a:defRPr sz="750">
                <a:latin typeface="+mn-lt"/>
              </a:defRPr>
            </a:lvl1pPr>
          </a:lstStyle>
          <a:p>
            <a:pPr algn="l"/>
            <a:fld id="{7EAD36D4-32FF-544B-9EC2-1F035E0F636E}" type="slidenum">
              <a:rPr lang="en-US" smtClean="0">
                <a:solidFill>
                  <a:schemeClr val="tx1"/>
                </a:solidFill>
              </a:rPr>
              <a:pPr algn="l"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56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Sub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6CCA6DA-EC7C-AF12-7020-7029CC4E5649}"/>
              </a:ext>
            </a:extLst>
          </p:cNvPr>
          <p:cNvSpPr/>
          <p:nvPr userDrawn="1"/>
        </p:nvSpPr>
        <p:spPr>
          <a:xfrm>
            <a:off x="0" y="0"/>
            <a:ext cx="3705225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96E85C7-8935-2F71-1AA3-C73015872C59}"/>
              </a:ext>
            </a:extLst>
          </p:cNvPr>
          <p:cNvCxnSpPr/>
          <p:nvPr userDrawn="1"/>
        </p:nvCxnSpPr>
        <p:spPr>
          <a:xfrm>
            <a:off x="-9525" y="786600"/>
            <a:ext cx="3714750" cy="0"/>
          </a:xfrm>
          <a:prstGeom prst="line">
            <a:avLst/>
          </a:prstGeom>
          <a:ln>
            <a:solidFill>
              <a:srgbClr val="1219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D45F21-A8D0-2554-3F20-A34AB1B90F70}"/>
              </a:ext>
            </a:extLst>
          </p:cNvPr>
          <p:cNvCxnSpPr/>
          <p:nvPr userDrawn="1"/>
        </p:nvCxnSpPr>
        <p:spPr>
          <a:xfrm>
            <a:off x="-9525" y="2056487"/>
            <a:ext cx="3714750" cy="0"/>
          </a:xfrm>
          <a:prstGeom prst="line">
            <a:avLst/>
          </a:prstGeom>
          <a:ln>
            <a:solidFill>
              <a:srgbClr val="1219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23CCC3D2-3EC5-EB32-6BCC-E7051326CCC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406879" y="1841829"/>
            <a:ext cx="968021" cy="276994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kumimoji="0" lang="en-US" sz="1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4650"/>
              </a:lnSpc>
              <a:spcBef>
                <a:spcPts val="0"/>
              </a:spcBef>
              <a:buNone/>
              <a:defRPr lang="en-US" sz="4350" kern="1200" dirty="0">
                <a:solidFill>
                  <a:schemeClr val="tx1"/>
                </a:solidFill>
                <a:latin typeface="Forma DJR Display" panose="020B0604020202020204" charset="0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ts val="4650"/>
              </a:lnSpc>
              <a:spcBef>
                <a:spcPts val="0"/>
              </a:spcBef>
              <a:buNone/>
              <a:defRPr lang="en-US" sz="4350" kern="1200" dirty="0">
                <a:solidFill>
                  <a:schemeClr val="tx1"/>
                </a:solidFill>
                <a:latin typeface="Forma DJR Display" panose="020B0604020202020204" charset="0"/>
                <a:ea typeface="+mn-ea"/>
                <a:cs typeface="+mn-cs"/>
              </a:defRPr>
            </a:lvl3pPr>
          </a:lstStyle>
          <a:p>
            <a:pPr lvl="0"/>
            <a:r>
              <a:rPr lang="en-US" dirty="0"/>
              <a:t>Form Factor</a:t>
            </a:r>
          </a:p>
        </p:txBody>
      </p: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12227B96-33A7-D978-F194-B94E7D886881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24871" y="1156208"/>
            <a:ext cx="3589879" cy="745331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kumimoji="0" lang="en-CH" sz="1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orma DJR Display"/>
                <a:ea typeface="+mn-ea"/>
                <a:cs typeface="+mn-cs"/>
              </a:rPr>
              <a:t>Platform</a:t>
            </a:r>
            <a:endParaRPr lang="en-CH" sz="2400" dirty="0"/>
          </a:p>
        </p:txBody>
      </p:sp>
      <p:pic>
        <p:nvPicPr>
          <p:cNvPr id="2" name="Picture 12" descr="A blue and white stripes on a black background&#10;&#10;AI-generated content may be incorrect.">
            <a:extLst>
              <a:ext uri="{FF2B5EF4-FFF2-40B4-BE49-F238E27FC236}">
                <a16:creationId xmlns:a16="http://schemas.microsoft.com/office/drawing/2014/main" id="{E7530678-07C3-CCED-961A-2586E03D21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47818" y="6978"/>
            <a:ext cx="3096182" cy="5136522"/>
          </a:xfrm>
          <a:prstGeom prst="rect">
            <a:avLst/>
          </a:prstGeom>
        </p:spPr>
      </p:pic>
      <p:pic>
        <p:nvPicPr>
          <p:cNvPr id="3" name="Picture 3" descr="A blue circle with white letters on it&#10;&#10;AI-generated content may be incorrect.">
            <a:extLst>
              <a:ext uri="{FF2B5EF4-FFF2-40B4-BE49-F238E27FC236}">
                <a16:creationId xmlns:a16="http://schemas.microsoft.com/office/drawing/2014/main" id="{3734CC39-76B2-B59C-AAFC-EC22D8F072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62429" y="149854"/>
            <a:ext cx="232200" cy="2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6895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ub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3F8139C1-AD40-F34E-6BA6-179DA0243FD6}"/>
              </a:ext>
            </a:extLst>
          </p:cNvPr>
          <p:cNvSpPr/>
          <p:nvPr userDrawn="1"/>
        </p:nvSpPr>
        <p:spPr bwMode="ltGray">
          <a:xfrm>
            <a:off x="0" y="276137"/>
            <a:ext cx="9144000" cy="971549"/>
          </a:xfrm>
          <a:prstGeom prst="rect">
            <a:avLst/>
          </a:prstGeom>
          <a:solidFill>
            <a:srgbClr val="0249D6"/>
          </a:solidFill>
          <a:ln w="12700" cap="flat" cmpd="sng" algn="ctr">
            <a:solidFill>
              <a:srgbClr val="0249D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rma DJR Micro"/>
              <a:ea typeface="+mn-ea"/>
              <a:cs typeface="+mn-cs"/>
            </a:endParaRP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312B42B1-ED30-45E1-BA33-00F2147AEC50}"/>
              </a:ext>
            </a:extLst>
          </p:cNvPr>
          <p:cNvSpPr txBox="1">
            <a:spLocks/>
          </p:cNvSpPr>
          <p:nvPr userDrawn="1"/>
        </p:nvSpPr>
        <p:spPr>
          <a:xfrm>
            <a:off x="-60158" y="-54141"/>
            <a:ext cx="9270331" cy="534200"/>
          </a:xfrm>
          <a:prstGeom prst="rect">
            <a:avLst/>
          </a:prstGeom>
          <a:solidFill>
            <a:schemeClr val="tx1"/>
          </a:solidFill>
        </p:spPr>
        <p:txBody>
          <a:bodyPr vert="horz" lIns="0" tIns="34290" rIns="68580" bIns="34290" rtlCol="0" anchor="ctr">
            <a:noAutofit/>
          </a:bodyPr>
          <a:lstStyle>
            <a:lvl1pPr algn="l" defTabSz="914126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44129" defTabSz="685595">
              <a:lnSpc>
                <a:spcPct val="100000"/>
              </a:lnSpc>
              <a:defRPr/>
            </a:pPr>
            <a:endParaRPr lang="en-US" sz="1800" dirty="0">
              <a:solidFill>
                <a:srgbClr val="FFFFFF"/>
              </a:solidFill>
              <a:latin typeface="Forma DJR Display"/>
            </a:endParaRPr>
          </a:p>
        </p:txBody>
      </p:sp>
      <p:pic>
        <p:nvPicPr>
          <p:cNvPr id="4" name="Picture 3" descr="A blue circle with white letters on it&#10;&#10;AI-generated content may be incorrect.">
            <a:extLst>
              <a:ext uri="{FF2B5EF4-FFF2-40B4-BE49-F238E27FC236}">
                <a16:creationId xmlns:a16="http://schemas.microsoft.com/office/drawing/2014/main" id="{E800A58B-E64A-B22D-1CBA-65B1037E64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62429" y="142876"/>
            <a:ext cx="232200" cy="23220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C6360BB-629D-3CA1-6F38-F25DF815617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03722" y="513509"/>
            <a:ext cx="8682579" cy="73417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en-US" sz="4400" kern="1200" dirty="0">
                <a:solidFill>
                  <a:schemeClr val="bg1"/>
                </a:solidFill>
                <a:latin typeface="Forma DJR Display" panose="020B0604020202020204" charset="0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4650"/>
              </a:lnSpc>
              <a:spcBef>
                <a:spcPts val="0"/>
              </a:spcBef>
              <a:buNone/>
              <a:defRPr lang="en-US" sz="4350" kern="1200" dirty="0">
                <a:solidFill>
                  <a:schemeClr val="tx1"/>
                </a:solidFill>
                <a:latin typeface="Forma DJR Display" panose="020B0604020202020204" charset="0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ts val="4650"/>
              </a:lnSpc>
              <a:spcBef>
                <a:spcPts val="0"/>
              </a:spcBef>
              <a:buNone/>
              <a:defRPr lang="en-US" sz="4350" kern="1200" dirty="0">
                <a:solidFill>
                  <a:schemeClr val="tx1"/>
                </a:solidFill>
                <a:latin typeface="Forma DJR Display" panose="020B0604020202020204" charset="0"/>
                <a:ea typeface="+mn-ea"/>
                <a:cs typeface="+mn-cs"/>
              </a:defRPr>
            </a:lvl3pPr>
            <a:lvl4pPr>
              <a:lnSpc>
                <a:spcPct val="100000"/>
              </a:lnSpc>
              <a:defRPr sz="8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Title</a:t>
            </a:r>
          </a:p>
          <a:p>
            <a:pPr lvl="3"/>
            <a:endParaRPr lang="en-US" dirty="0"/>
          </a:p>
          <a:p>
            <a:pPr lvl="3"/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D69F4DE-9A52-BF40-8309-75B70888FB80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70279" y="82897"/>
            <a:ext cx="6454422" cy="351474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en-US" sz="2100" kern="1200" dirty="0">
                <a:solidFill>
                  <a:srgbClr val="FFFFFF"/>
                </a:solidFill>
                <a:latin typeface="Forma DJR Display" panose="00000000000000090000" pitchFamily="2" charset="0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4650"/>
              </a:lnSpc>
              <a:spcBef>
                <a:spcPts val="0"/>
              </a:spcBef>
              <a:buNone/>
              <a:defRPr lang="en-US" sz="4350" kern="1200" dirty="0">
                <a:solidFill>
                  <a:schemeClr val="tx1"/>
                </a:solidFill>
                <a:latin typeface="Forma DJR Display" panose="020B0604020202020204" charset="0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ts val="4650"/>
              </a:lnSpc>
              <a:spcBef>
                <a:spcPts val="0"/>
              </a:spcBef>
              <a:buNone/>
              <a:defRPr lang="en-US" sz="4350" kern="1200" dirty="0">
                <a:solidFill>
                  <a:schemeClr val="tx1"/>
                </a:solidFill>
                <a:latin typeface="Forma DJR Display" panose="020B0604020202020204" charset="0"/>
                <a:ea typeface="+mn-ea"/>
                <a:cs typeface="+mn-cs"/>
              </a:defRPr>
            </a:lvl3pPr>
          </a:lstStyle>
          <a:p>
            <a:pPr lvl="0"/>
            <a:r>
              <a:rPr lang="en-US" dirty="0"/>
              <a:t>Platform</a:t>
            </a:r>
          </a:p>
        </p:txBody>
      </p:sp>
    </p:spTree>
    <p:extLst>
      <p:ext uri="{BB962C8B-B14F-4D97-AF65-F5344CB8AC3E}">
        <p14:creationId xmlns:p14="http://schemas.microsoft.com/office/powerpoint/2010/main" val="30084889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90B45F38-CFD5-466C-BE58-79F2F44D7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3838" y="4842790"/>
            <a:ext cx="189307" cy="115416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>
              <a:defRPr sz="750">
                <a:latin typeface="+mn-lt"/>
              </a:defRPr>
            </a:lvl1pPr>
          </a:lstStyle>
          <a:p>
            <a:pPr algn="l"/>
            <a:fld id="{7EAD36D4-32FF-544B-9EC2-1F035E0F636E}" type="slidenum">
              <a:rPr lang="en-US" smtClean="0">
                <a:solidFill>
                  <a:schemeClr val="tx1"/>
                </a:solidFill>
              </a:rPr>
              <a:pPr algn="l"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23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6001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ub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3F8139C1-AD40-F34E-6BA6-179DA0243FD6}"/>
              </a:ext>
            </a:extLst>
          </p:cNvPr>
          <p:cNvSpPr/>
          <p:nvPr userDrawn="1"/>
        </p:nvSpPr>
        <p:spPr bwMode="ltGray">
          <a:xfrm>
            <a:off x="0" y="276137"/>
            <a:ext cx="9144000" cy="971549"/>
          </a:xfrm>
          <a:prstGeom prst="rect">
            <a:avLst/>
          </a:prstGeom>
          <a:solidFill>
            <a:srgbClr val="0249D6"/>
          </a:solidFill>
          <a:ln w="12700" cap="flat" cmpd="sng" algn="ctr">
            <a:solidFill>
              <a:srgbClr val="0249D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rma DJR Micro"/>
              <a:ea typeface="+mn-ea"/>
              <a:cs typeface="+mn-cs"/>
            </a:endParaRP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312B42B1-ED30-45E1-BA33-00F2147AEC50}"/>
              </a:ext>
            </a:extLst>
          </p:cNvPr>
          <p:cNvSpPr txBox="1">
            <a:spLocks/>
          </p:cNvSpPr>
          <p:nvPr userDrawn="1"/>
        </p:nvSpPr>
        <p:spPr>
          <a:xfrm>
            <a:off x="-60158" y="-54141"/>
            <a:ext cx="9270331" cy="534200"/>
          </a:xfrm>
          <a:prstGeom prst="rect">
            <a:avLst/>
          </a:prstGeom>
          <a:solidFill>
            <a:schemeClr val="tx1"/>
          </a:solidFill>
        </p:spPr>
        <p:txBody>
          <a:bodyPr vert="horz" lIns="0" tIns="34290" rIns="68580" bIns="34290" rtlCol="0" anchor="ctr">
            <a:noAutofit/>
          </a:bodyPr>
          <a:lstStyle>
            <a:lvl1pPr algn="l" defTabSz="914126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44129" defTabSz="685595">
              <a:lnSpc>
                <a:spcPct val="100000"/>
              </a:lnSpc>
              <a:defRPr/>
            </a:pPr>
            <a:endParaRPr lang="en-US" sz="1800" dirty="0">
              <a:solidFill>
                <a:srgbClr val="FFFFFF"/>
              </a:solidFill>
              <a:latin typeface="Forma DJR Display"/>
            </a:endParaRPr>
          </a:p>
        </p:txBody>
      </p:sp>
      <p:pic>
        <p:nvPicPr>
          <p:cNvPr id="4" name="Picture 3" descr="A blue circle with white letters on it&#10;&#10;AI-generated content may be incorrect.">
            <a:extLst>
              <a:ext uri="{FF2B5EF4-FFF2-40B4-BE49-F238E27FC236}">
                <a16:creationId xmlns:a16="http://schemas.microsoft.com/office/drawing/2014/main" id="{E800A58B-E64A-B22D-1CBA-65B1037E64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62429" y="142876"/>
            <a:ext cx="232200" cy="23220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C6360BB-629D-3CA1-6F38-F25DF815617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03722" y="513509"/>
            <a:ext cx="8682579" cy="73417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en-US" sz="4400" kern="1200" dirty="0">
                <a:solidFill>
                  <a:schemeClr val="bg1"/>
                </a:solidFill>
                <a:latin typeface="Forma DJR Display" panose="020B0604020202020204" charset="0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4650"/>
              </a:lnSpc>
              <a:spcBef>
                <a:spcPts val="0"/>
              </a:spcBef>
              <a:buNone/>
              <a:defRPr lang="en-US" sz="4350" kern="1200" dirty="0">
                <a:solidFill>
                  <a:schemeClr val="tx1"/>
                </a:solidFill>
                <a:latin typeface="Forma DJR Display" panose="020B0604020202020204" charset="0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ts val="4650"/>
              </a:lnSpc>
              <a:spcBef>
                <a:spcPts val="0"/>
              </a:spcBef>
              <a:buNone/>
              <a:defRPr lang="en-US" sz="4350" kern="1200" dirty="0">
                <a:solidFill>
                  <a:schemeClr val="tx1"/>
                </a:solidFill>
                <a:latin typeface="Forma DJR Display" panose="020B0604020202020204" charset="0"/>
                <a:ea typeface="+mn-ea"/>
                <a:cs typeface="+mn-cs"/>
              </a:defRPr>
            </a:lvl3pPr>
            <a:lvl4pPr>
              <a:lnSpc>
                <a:spcPct val="100000"/>
              </a:lnSpc>
              <a:defRPr sz="8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Title</a:t>
            </a:r>
          </a:p>
          <a:p>
            <a:pPr lvl="3"/>
            <a:endParaRPr lang="en-US" dirty="0"/>
          </a:p>
          <a:p>
            <a:pPr lvl="3"/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D69F4DE-9A52-BF40-8309-75B70888FB80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70279" y="82897"/>
            <a:ext cx="6454422" cy="351474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en-US" sz="2100" kern="1200" dirty="0">
                <a:solidFill>
                  <a:srgbClr val="FFFFFF"/>
                </a:solidFill>
                <a:latin typeface="Forma DJR Display" panose="00000000000000090000" pitchFamily="2" charset="0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4650"/>
              </a:lnSpc>
              <a:spcBef>
                <a:spcPts val="0"/>
              </a:spcBef>
              <a:buNone/>
              <a:defRPr lang="en-US" sz="4350" kern="1200" dirty="0">
                <a:solidFill>
                  <a:schemeClr val="tx1"/>
                </a:solidFill>
                <a:latin typeface="Forma DJR Display" panose="020B0604020202020204" charset="0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ts val="4650"/>
              </a:lnSpc>
              <a:spcBef>
                <a:spcPts val="0"/>
              </a:spcBef>
              <a:buNone/>
              <a:defRPr lang="en-US" sz="4350" kern="1200" dirty="0">
                <a:solidFill>
                  <a:schemeClr val="tx1"/>
                </a:solidFill>
                <a:latin typeface="Forma DJR Display" panose="020B0604020202020204" charset="0"/>
                <a:ea typeface="+mn-ea"/>
                <a:cs typeface="+mn-cs"/>
              </a:defRPr>
            </a:lvl3pPr>
          </a:lstStyle>
          <a:p>
            <a:pPr lvl="0"/>
            <a:r>
              <a:rPr lang="en-US" dirty="0"/>
              <a:t>Platform</a:t>
            </a:r>
          </a:p>
        </p:txBody>
      </p:sp>
    </p:spTree>
    <p:extLst>
      <p:ext uri="{BB962C8B-B14F-4D97-AF65-F5344CB8AC3E}">
        <p14:creationId xmlns:p14="http://schemas.microsoft.com/office/powerpoint/2010/main" val="33332151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Sub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6CCA6DA-EC7C-AF12-7020-7029CC4E5649}"/>
              </a:ext>
            </a:extLst>
          </p:cNvPr>
          <p:cNvSpPr/>
          <p:nvPr userDrawn="1"/>
        </p:nvSpPr>
        <p:spPr>
          <a:xfrm>
            <a:off x="0" y="0"/>
            <a:ext cx="3705225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96E85C7-8935-2F71-1AA3-C73015872C59}"/>
              </a:ext>
            </a:extLst>
          </p:cNvPr>
          <p:cNvCxnSpPr/>
          <p:nvPr userDrawn="1"/>
        </p:nvCxnSpPr>
        <p:spPr>
          <a:xfrm>
            <a:off x="-9525" y="786600"/>
            <a:ext cx="3714750" cy="0"/>
          </a:xfrm>
          <a:prstGeom prst="line">
            <a:avLst/>
          </a:prstGeom>
          <a:ln>
            <a:solidFill>
              <a:srgbClr val="1219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D45F21-A8D0-2554-3F20-A34AB1B90F70}"/>
              </a:ext>
            </a:extLst>
          </p:cNvPr>
          <p:cNvCxnSpPr/>
          <p:nvPr userDrawn="1"/>
        </p:nvCxnSpPr>
        <p:spPr>
          <a:xfrm>
            <a:off x="-9525" y="2056487"/>
            <a:ext cx="3714750" cy="0"/>
          </a:xfrm>
          <a:prstGeom prst="line">
            <a:avLst/>
          </a:prstGeom>
          <a:ln>
            <a:solidFill>
              <a:srgbClr val="1219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23CCC3D2-3EC5-EB32-6BCC-E7051326CCC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406879" y="1841829"/>
            <a:ext cx="968021" cy="276994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kumimoji="0" lang="en-US" sz="1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4650"/>
              </a:lnSpc>
              <a:spcBef>
                <a:spcPts val="0"/>
              </a:spcBef>
              <a:buNone/>
              <a:defRPr lang="en-US" sz="4350" kern="1200" dirty="0">
                <a:solidFill>
                  <a:schemeClr val="tx1"/>
                </a:solidFill>
                <a:latin typeface="Forma DJR Display" panose="020B0604020202020204" charset="0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ts val="4650"/>
              </a:lnSpc>
              <a:spcBef>
                <a:spcPts val="0"/>
              </a:spcBef>
              <a:buNone/>
              <a:defRPr lang="en-US" sz="4350" kern="1200" dirty="0">
                <a:solidFill>
                  <a:schemeClr val="tx1"/>
                </a:solidFill>
                <a:latin typeface="Forma DJR Display" panose="020B0604020202020204" charset="0"/>
                <a:ea typeface="+mn-ea"/>
                <a:cs typeface="+mn-cs"/>
              </a:defRPr>
            </a:lvl3pPr>
          </a:lstStyle>
          <a:p>
            <a:pPr lvl="0"/>
            <a:r>
              <a:rPr lang="en-US" dirty="0"/>
              <a:t>Form Factor</a:t>
            </a:r>
          </a:p>
        </p:txBody>
      </p: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12227B96-33A7-D978-F194-B94E7D886881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24871" y="1156208"/>
            <a:ext cx="3589879" cy="745331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kumimoji="0" lang="en-CH" sz="1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orma DJR Display"/>
                <a:ea typeface="+mn-ea"/>
                <a:cs typeface="+mn-cs"/>
              </a:rPr>
              <a:t>Platform</a:t>
            </a:r>
            <a:endParaRPr lang="en-CH" sz="2400" dirty="0"/>
          </a:p>
        </p:txBody>
      </p:sp>
      <p:pic>
        <p:nvPicPr>
          <p:cNvPr id="2" name="Picture 12" descr="A blue and white stripes on a black background&#10;&#10;AI-generated content may be incorrect.">
            <a:extLst>
              <a:ext uri="{FF2B5EF4-FFF2-40B4-BE49-F238E27FC236}">
                <a16:creationId xmlns:a16="http://schemas.microsoft.com/office/drawing/2014/main" id="{E7530678-07C3-CCED-961A-2586E03D21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47818" y="6978"/>
            <a:ext cx="3096182" cy="5136522"/>
          </a:xfrm>
          <a:prstGeom prst="rect">
            <a:avLst/>
          </a:prstGeom>
        </p:spPr>
      </p:pic>
      <p:pic>
        <p:nvPicPr>
          <p:cNvPr id="3" name="Picture 3" descr="A blue circle with white letters on it&#10;&#10;AI-generated content may be incorrect.">
            <a:extLst>
              <a:ext uri="{FF2B5EF4-FFF2-40B4-BE49-F238E27FC236}">
                <a16:creationId xmlns:a16="http://schemas.microsoft.com/office/drawing/2014/main" id="{3734CC39-76B2-B59C-AAFC-EC22D8F072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62429" y="149854"/>
            <a:ext cx="232200" cy="2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2127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ub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3F8139C1-AD40-F34E-6BA6-179DA0243FD6}"/>
              </a:ext>
            </a:extLst>
          </p:cNvPr>
          <p:cNvSpPr/>
          <p:nvPr userDrawn="1"/>
        </p:nvSpPr>
        <p:spPr bwMode="ltGray">
          <a:xfrm>
            <a:off x="0" y="276137"/>
            <a:ext cx="9144000" cy="971549"/>
          </a:xfrm>
          <a:prstGeom prst="rect">
            <a:avLst/>
          </a:prstGeom>
          <a:solidFill>
            <a:srgbClr val="0249D6"/>
          </a:solidFill>
          <a:ln w="12700" cap="flat" cmpd="sng" algn="ctr">
            <a:solidFill>
              <a:srgbClr val="0249D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rma DJR Micro"/>
              <a:ea typeface="+mn-ea"/>
              <a:cs typeface="+mn-cs"/>
            </a:endParaRP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312B42B1-ED30-45E1-BA33-00F2147AEC50}"/>
              </a:ext>
            </a:extLst>
          </p:cNvPr>
          <p:cNvSpPr txBox="1">
            <a:spLocks/>
          </p:cNvSpPr>
          <p:nvPr userDrawn="1"/>
        </p:nvSpPr>
        <p:spPr>
          <a:xfrm>
            <a:off x="-60158" y="-54141"/>
            <a:ext cx="9270331" cy="534200"/>
          </a:xfrm>
          <a:prstGeom prst="rect">
            <a:avLst/>
          </a:prstGeom>
          <a:solidFill>
            <a:schemeClr val="tx1"/>
          </a:solidFill>
        </p:spPr>
        <p:txBody>
          <a:bodyPr vert="horz" lIns="0" tIns="34290" rIns="68580" bIns="34290" rtlCol="0" anchor="ctr">
            <a:noAutofit/>
          </a:bodyPr>
          <a:lstStyle>
            <a:lvl1pPr algn="l" defTabSz="914126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44129" defTabSz="685595">
              <a:lnSpc>
                <a:spcPct val="100000"/>
              </a:lnSpc>
              <a:defRPr/>
            </a:pPr>
            <a:endParaRPr lang="en-US" sz="1800" dirty="0">
              <a:solidFill>
                <a:srgbClr val="FFFFFF"/>
              </a:solidFill>
              <a:latin typeface="Forma DJR Display"/>
            </a:endParaRPr>
          </a:p>
        </p:txBody>
      </p:sp>
      <p:pic>
        <p:nvPicPr>
          <p:cNvPr id="4" name="Picture 3" descr="A blue circle with white letters on it&#10;&#10;AI-generated content may be incorrect.">
            <a:extLst>
              <a:ext uri="{FF2B5EF4-FFF2-40B4-BE49-F238E27FC236}">
                <a16:creationId xmlns:a16="http://schemas.microsoft.com/office/drawing/2014/main" id="{E800A58B-E64A-B22D-1CBA-65B1037E64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62429" y="142876"/>
            <a:ext cx="232200" cy="23220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C6360BB-629D-3CA1-6F38-F25DF815617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03722" y="513509"/>
            <a:ext cx="8682579" cy="73417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en-US" sz="4400" kern="1200" dirty="0">
                <a:solidFill>
                  <a:schemeClr val="bg1"/>
                </a:solidFill>
                <a:latin typeface="Forma DJR Display" panose="020B0604020202020204" charset="0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4650"/>
              </a:lnSpc>
              <a:spcBef>
                <a:spcPts val="0"/>
              </a:spcBef>
              <a:buNone/>
              <a:defRPr lang="en-US" sz="4350" kern="1200" dirty="0">
                <a:solidFill>
                  <a:schemeClr val="tx1"/>
                </a:solidFill>
                <a:latin typeface="Forma DJR Display" panose="020B0604020202020204" charset="0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ts val="4650"/>
              </a:lnSpc>
              <a:spcBef>
                <a:spcPts val="0"/>
              </a:spcBef>
              <a:buNone/>
              <a:defRPr lang="en-US" sz="4350" kern="1200" dirty="0">
                <a:solidFill>
                  <a:schemeClr val="tx1"/>
                </a:solidFill>
                <a:latin typeface="Forma DJR Display" panose="020B0604020202020204" charset="0"/>
                <a:ea typeface="+mn-ea"/>
                <a:cs typeface="+mn-cs"/>
              </a:defRPr>
            </a:lvl3pPr>
            <a:lvl4pPr>
              <a:lnSpc>
                <a:spcPct val="100000"/>
              </a:lnSpc>
              <a:defRPr sz="8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Title</a:t>
            </a:r>
          </a:p>
          <a:p>
            <a:pPr lvl="3"/>
            <a:endParaRPr lang="en-US" dirty="0"/>
          </a:p>
          <a:p>
            <a:pPr lvl="3"/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D69F4DE-9A52-BF40-8309-75B70888FB80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70279" y="82897"/>
            <a:ext cx="6454422" cy="351474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en-US" sz="2100" kern="1200" dirty="0">
                <a:solidFill>
                  <a:srgbClr val="FFFFFF"/>
                </a:solidFill>
                <a:latin typeface="Forma DJR Display" panose="00000000000000090000" pitchFamily="2" charset="0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4650"/>
              </a:lnSpc>
              <a:spcBef>
                <a:spcPts val="0"/>
              </a:spcBef>
              <a:buNone/>
              <a:defRPr lang="en-US" sz="4350" kern="1200" dirty="0">
                <a:solidFill>
                  <a:schemeClr val="tx1"/>
                </a:solidFill>
                <a:latin typeface="Forma DJR Display" panose="020B0604020202020204" charset="0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ts val="4650"/>
              </a:lnSpc>
              <a:spcBef>
                <a:spcPts val="0"/>
              </a:spcBef>
              <a:buNone/>
              <a:defRPr lang="en-US" sz="4350" kern="1200" dirty="0">
                <a:solidFill>
                  <a:schemeClr val="tx1"/>
                </a:solidFill>
                <a:latin typeface="Forma DJR Display" panose="020B0604020202020204" charset="0"/>
                <a:ea typeface="+mn-ea"/>
                <a:cs typeface="+mn-cs"/>
              </a:defRPr>
            </a:lvl3pPr>
          </a:lstStyle>
          <a:p>
            <a:pPr lvl="0"/>
            <a:r>
              <a:rPr lang="en-US" dirty="0"/>
              <a:t>Platform</a:t>
            </a:r>
          </a:p>
        </p:txBody>
      </p:sp>
    </p:spTree>
    <p:extLst>
      <p:ext uri="{BB962C8B-B14F-4D97-AF65-F5344CB8AC3E}">
        <p14:creationId xmlns:p14="http://schemas.microsoft.com/office/powerpoint/2010/main" val="42057649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Sub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254840C7-7038-7D7C-6F7C-05AD851CD8DB}"/>
              </a:ext>
            </a:extLst>
          </p:cNvPr>
          <p:cNvSpPr/>
          <p:nvPr userDrawn="1"/>
        </p:nvSpPr>
        <p:spPr bwMode="ltGray">
          <a:xfrm>
            <a:off x="0" y="276137"/>
            <a:ext cx="9144000" cy="971549"/>
          </a:xfrm>
          <a:prstGeom prst="rect">
            <a:avLst/>
          </a:prstGeom>
          <a:solidFill>
            <a:srgbClr val="0249D6"/>
          </a:solidFill>
          <a:ln w="12700" cap="flat" cmpd="sng" algn="ctr">
            <a:solidFill>
              <a:srgbClr val="0249D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rma DJR Micro"/>
              <a:ea typeface="+mn-ea"/>
              <a:cs typeface="+mn-cs"/>
            </a:endParaRP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B2454D8F-F3F6-0128-6982-087AAC0D27C3}"/>
              </a:ext>
            </a:extLst>
          </p:cNvPr>
          <p:cNvSpPr txBox="1">
            <a:spLocks/>
          </p:cNvSpPr>
          <p:nvPr userDrawn="1"/>
        </p:nvSpPr>
        <p:spPr>
          <a:xfrm>
            <a:off x="-60158" y="-54141"/>
            <a:ext cx="9270331" cy="534200"/>
          </a:xfrm>
          <a:prstGeom prst="rect">
            <a:avLst/>
          </a:prstGeom>
          <a:solidFill>
            <a:schemeClr val="tx1"/>
          </a:solidFill>
        </p:spPr>
        <p:txBody>
          <a:bodyPr vert="horz" lIns="0" tIns="34290" rIns="68580" bIns="34290" rtlCol="0" anchor="ctr">
            <a:noAutofit/>
          </a:bodyPr>
          <a:lstStyle>
            <a:lvl1pPr algn="l" defTabSz="914126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44129" defTabSz="685595">
              <a:lnSpc>
                <a:spcPct val="100000"/>
              </a:lnSpc>
              <a:defRPr/>
            </a:pPr>
            <a:endParaRPr lang="en-US" sz="1800" dirty="0">
              <a:solidFill>
                <a:srgbClr val="FFFFFF"/>
              </a:solidFill>
              <a:latin typeface="Forma DJR Display"/>
            </a:endParaRPr>
          </a:p>
        </p:txBody>
      </p:sp>
      <p:pic>
        <p:nvPicPr>
          <p:cNvPr id="5" name="Picture 3" descr="A blue circle with white letters on it&#10;&#10;AI-generated content may be incorrect.">
            <a:extLst>
              <a:ext uri="{FF2B5EF4-FFF2-40B4-BE49-F238E27FC236}">
                <a16:creationId xmlns:a16="http://schemas.microsoft.com/office/drawing/2014/main" id="{2959AF24-56CD-EC90-8633-FC16494D88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62429" y="142876"/>
            <a:ext cx="232200" cy="2322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D69F4DE-9A52-BF40-8309-75B70888FB80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18962" y="82897"/>
            <a:ext cx="6454422" cy="351474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en-US" sz="2100" kern="1200" dirty="0">
                <a:solidFill>
                  <a:srgbClr val="FFFFFF"/>
                </a:solidFill>
                <a:latin typeface="Forma DJR Display" panose="00000000000000090000" pitchFamily="2" charset="0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4650"/>
              </a:lnSpc>
              <a:spcBef>
                <a:spcPts val="0"/>
              </a:spcBef>
              <a:buNone/>
              <a:defRPr lang="en-US" sz="4350" kern="1200" dirty="0">
                <a:solidFill>
                  <a:schemeClr val="tx1"/>
                </a:solidFill>
                <a:latin typeface="Forma DJR Display" panose="020B0604020202020204" charset="0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ts val="4650"/>
              </a:lnSpc>
              <a:spcBef>
                <a:spcPts val="0"/>
              </a:spcBef>
              <a:buNone/>
              <a:defRPr lang="en-US" sz="4350" kern="1200" dirty="0">
                <a:solidFill>
                  <a:schemeClr val="tx1"/>
                </a:solidFill>
                <a:latin typeface="Forma DJR Display" panose="020B0604020202020204" charset="0"/>
                <a:ea typeface="+mn-ea"/>
                <a:cs typeface="+mn-cs"/>
              </a:defRPr>
            </a:lvl3pPr>
          </a:lstStyle>
          <a:p>
            <a:pPr lvl="0"/>
            <a:r>
              <a:rPr lang="en-US" dirty="0"/>
              <a:t>Platform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93303E33-8172-D04F-BAB7-CE07626D1CF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03722" y="513509"/>
            <a:ext cx="8682579" cy="73417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en-US" sz="4400" kern="1200" dirty="0">
                <a:solidFill>
                  <a:schemeClr val="bg1"/>
                </a:solidFill>
                <a:latin typeface="Forma DJR Display" panose="020B0604020202020204" charset="0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4650"/>
              </a:lnSpc>
              <a:spcBef>
                <a:spcPts val="0"/>
              </a:spcBef>
              <a:buNone/>
              <a:defRPr lang="en-US" sz="4350" kern="1200" dirty="0">
                <a:solidFill>
                  <a:schemeClr val="tx1"/>
                </a:solidFill>
                <a:latin typeface="Forma DJR Display" panose="020B0604020202020204" charset="0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ts val="4650"/>
              </a:lnSpc>
              <a:spcBef>
                <a:spcPts val="0"/>
              </a:spcBef>
              <a:buNone/>
              <a:defRPr lang="en-US" sz="4350" kern="1200" dirty="0">
                <a:solidFill>
                  <a:schemeClr val="tx1"/>
                </a:solidFill>
                <a:latin typeface="Forma DJR Display" panose="020B0604020202020204" charset="0"/>
                <a:ea typeface="+mn-ea"/>
                <a:cs typeface="+mn-cs"/>
              </a:defRPr>
            </a:lvl3pPr>
            <a:lvl4pPr>
              <a:lnSpc>
                <a:spcPct val="100000"/>
              </a:lnSpc>
              <a:defRPr sz="16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Title</a:t>
            </a:r>
          </a:p>
          <a:p>
            <a:pPr lvl="3"/>
            <a:endParaRPr lang="en-US" dirty="0"/>
          </a:p>
          <a:p>
            <a:pPr lvl="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2621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 &amp; Content Alterna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444306A-04A5-EC42-7982-6C426EECC8CC}"/>
              </a:ext>
            </a:extLst>
          </p:cNvPr>
          <p:cNvSpPr/>
          <p:nvPr userDrawn="1"/>
        </p:nvSpPr>
        <p:spPr bwMode="ltGray">
          <a:xfrm>
            <a:off x="0" y="-3919"/>
            <a:ext cx="9144000" cy="971549"/>
          </a:xfrm>
          <a:prstGeom prst="rect">
            <a:avLst/>
          </a:prstGeom>
          <a:solidFill>
            <a:srgbClr val="0249D6"/>
          </a:solidFill>
          <a:ln w="12700" cap="flat" cmpd="sng" algn="ctr">
            <a:solidFill>
              <a:srgbClr val="0249D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rma DJR Mic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0B0217-EA68-354A-A48D-B84CFF40E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228600" y="222922"/>
            <a:ext cx="8686800" cy="600934"/>
          </a:xfrm>
        </p:spPr>
        <p:txBody>
          <a:bodyPr wrap="square" tIns="0" rIns="0" bIns="0">
            <a:spAutoFit/>
          </a:bodyPr>
          <a:lstStyle>
            <a:lvl1pPr>
              <a:lnSpc>
                <a:spcPct val="85000"/>
              </a:lnSpc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FB926F-0EA3-394E-A37B-B2113E63EF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1207294"/>
            <a:ext cx="2743200" cy="682046"/>
          </a:xfrm>
        </p:spPr>
        <p:txBody>
          <a:bodyPr wrap="square" anchor="t" anchorCtr="0">
            <a:spAutoFit/>
          </a:bodyPr>
          <a:lstStyle>
            <a:lvl1pPr marL="0" indent="0">
              <a:buNone/>
              <a:defRPr sz="2100">
                <a:latin typeface="+mn-lt"/>
              </a:defRPr>
            </a:lvl1pPr>
          </a:lstStyle>
          <a:p>
            <a:pPr lvl="0"/>
            <a:r>
              <a:rPr lang="en-US" dirty="0"/>
              <a:t>Subtitle here. Lorem ipsum dolor sit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3AA8B4D-DD55-41D3-B7B0-2F86676B8C7A}"/>
              </a:ext>
            </a:extLst>
          </p:cNvPr>
          <p:cNvSpPr>
            <a:spLocks noGrp="1"/>
          </p:cNvSpPr>
          <p:nvPr>
            <p:ph idx="37" hasCustomPrompt="1"/>
          </p:nvPr>
        </p:nvSpPr>
        <p:spPr>
          <a:xfrm>
            <a:off x="3200400" y="1207293"/>
            <a:ext cx="5715000" cy="1730387"/>
          </a:xfrm>
        </p:spPr>
        <p:txBody>
          <a:bodyPr/>
          <a:lstStyle/>
          <a:p>
            <a:pPr lvl="0"/>
            <a:r>
              <a:rPr lang="en-US" dirty="0"/>
              <a:t>If there is smaller text that would go here.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sed nisi vitae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tie </a:t>
            </a:r>
            <a:r>
              <a:rPr lang="en-US" dirty="0" err="1"/>
              <a:t>tie</a:t>
            </a:r>
            <a:r>
              <a:rPr lang="en-US" dirty="0"/>
              <a:t> </a:t>
            </a:r>
            <a:r>
              <a:rPr lang="en-US" dirty="0" err="1"/>
              <a:t>tie</a:t>
            </a:r>
            <a:r>
              <a:rPr lang="en-US" dirty="0"/>
              <a:t> </a:t>
            </a:r>
            <a:r>
              <a:rPr lang="en-US" dirty="0" err="1"/>
              <a:t>condim</a:t>
            </a:r>
            <a:r>
              <a:rPr lang="en-US" dirty="0"/>
              <a:t> </a:t>
            </a:r>
            <a:r>
              <a:rPr lang="en-US" dirty="0" err="1"/>
              <a:t>entum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Phasellus</a:t>
            </a:r>
            <a:r>
              <a:rPr lang="en-US" dirty="0"/>
              <a:t> in </a:t>
            </a:r>
            <a:r>
              <a:rPr lang="en-US" dirty="0" err="1"/>
              <a:t>hendrerit</a:t>
            </a:r>
            <a:r>
              <a:rPr lang="en-US" dirty="0"/>
              <a:t> magna, a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Morbi </a:t>
            </a:r>
            <a:r>
              <a:rPr lang="en-US" dirty="0" err="1"/>
              <a:t>aliquam</a:t>
            </a:r>
            <a:r>
              <a:rPr lang="en-US" dirty="0"/>
              <a:t> magna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</a:t>
            </a:r>
            <a:r>
              <a:rPr lang="en-US" dirty="0" err="1"/>
              <a:t>condimentum</a:t>
            </a:r>
            <a:r>
              <a:rPr lang="en-US" dirty="0"/>
              <a:t> sed eros in, vestibulum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sed,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a diam ac diam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porta vel diam. Nam in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pic>
        <p:nvPicPr>
          <p:cNvPr id="11" name="Picture 3" descr="A blue circle with white letters on it&#10;&#10;AI-generated content may be incorrect.">
            <a:extLst>
              <a:ext uri="{FF2B5EF4-FFF2-40B4-BE49-F238E27FC236}">
                <a16:creationId xmlns:a16="http://schemas.microsoft.com/office/drawing/2014/main" id="{520C8180-206F-D134-C37E-78E43FEDC7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62429" y="142876"/>
            <a:ext cx="232200" cy="2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10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5" orient="horz" pos="815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693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4898961"/>
            <a:ext cx="9144000" cy="228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i="0" dirty="0">
                <a:solidFill>
                  <a:srgbClr val="B9B8BB"/>
                </a:solidFill>
                <a:latin typeface="Forma DJR Text Greek Light" panose="00000000000000090000" pitchFamily="2" charset="0"/>
                <a:cs typeface="HP Simplified"/>
              </a:rPr>
              <a:t>Page </a:t>
            </a:r>
            <a:fld id="{6C5AF65D-6854-49AF-ABC5-48B5BA0EA842}" type="slidenum">
              <a:rPr lang="en-US" sz="600" b="0" i="0" kern="1200" smtClean="0">
                <a:solidFill>
                  <a:srgbClr val="B9B8BB"/>
                </a:solidFill>
                <a:latin typeface="Forma DJR Text Greek Light" panose="00000000000000090000" pitchFamily="2" charset="0"/>
                <a:ea typeface="+mn-ea"/>
                <a:cs typeface="HP Simplified"/>
              </a:rPr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600" b="0" i="0" kern="1200" dirty="0">
                <a:solidFill>
                  <a:srgbClr val="B9B8BB"/>
                </a:solidFill>
                <a:latin typeface="Forma DJR Text Greek Light" panose="00000000000000090000" pitchFamily="2" charset="0"/>
                <a:ea typeface="+mn-ea"/>
                <a:cs typeface="HP Simplified"/>
              </a:rPr>
              <a:t>  - </a:t>
            </a:r>
            <a:r>
              <a:rPr lang="en-GB" sz="600" b="0" i="0" dirty="0">
                <a:solidFill>
                  <a:srgbClr val="B9B8BB"/>
                </a:solidFill>
                <a:latin typeface="Forma DJR Text Greek Light" panose="00000000000000090000" pitchFamily="2" charset="0"/>
                <a:cs typeface="HP Simplified"/>
              </a:rPr>
              <a:t>© Copyright 2023 HP Development Company, L.P. The information contained herein is subject to change without notice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600" b="0" i="0" baseline="0" dirty="0">
              <a:solidFill>
                <a:srgbClr val="B9B8BB"/>
              </a:solidFill>
              <a:latin typeface="Forma DJR Text Greek Light" panose="00000000000000090000" pitchFamily="2" charset="0"/>
              <a:cs typeface="HP Simplified"/>
            </a:endParaRPr>
          </a:p>
        </p:txBody>
      </p:sp>
    </p:spTree>
    <p:extLst>
      <p:ext uri="{BB962C8B-B14F-4D97-AF65-F5344CB8AC3E}">
        <p14:creationId xmlns:p14="http://schemas.microsoft.com/office/powerpoint/2010/main" val="2606275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81" r:id="rId2"/>
    <p:sldLayoutId id="2147483882" r:id="rId3"/>
    <p:sldLayoutId id="2147483895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spcAft>
          <a:spcPts val="0"/>
        </a:spcAft>
        <a:buNone/>
        <a:defRPr lang="en-GB" sz="2800" b="1" i="0" kern="1200" dirty="0" smtClean="0">
          <a:solidFill>
            <a:srgbClr val="000000"/>
          </a:solidFill>
          <a:latin typeface="HP Simplified" pitchFamily="34" charset="0"/>
          <a:ea typeface="+mj-ea"/>
          <a:cs typeface="HP Simplified" pitchFamily="34" charset="0"/>
        </a:defRPr>
      </a:lvl1pPr>
    </p:titleStyle>
    <p:bodyStyle>
      <a:lvl1pPr marL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SzPct val="100000"/>
        <a:buFont typeface="Arial"/>
        <a:buNone/>
        <a:defRPr sz="1800" b="1" i="0" kern="1200">
          <a:solidFill>
            <a:srgbClr val="0096D6"/>
          </a:solidFill>
          <a:latin typeface="HP Simplified" pitchFamily="34" charset="0"/>
          <a:ea typeface="+mn-ea"/>
          <a:cs typeface="HP Simplified" pitchFamily="34" charset="0"/>
        </a:defRPr>
      </a:lvl1pPr>
      <a:lvl2pPr marL="0" indent="0" algn="l" defTabSz="430213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SzPct val="100000"/>
        <a:buFont typeface="Lucida Grande"/>
        <a:buNone/>
        <a:defRPr sz="1600" b="0" i="0" kern="1200">
          <a:solidFill>
            <a:srgbClr val="000000"/>
          </a:solidFill>
          <a:latin typeface="HP Simplified" pitchFamily="34" charset="0"/>
          <a:ea typeface="+mn-ea"/>
          <a:cs typeface="HP Simplified" pitchFamily="34" charset="0"/>
        </a:defRPr>
      </a:lvl2pPr>
      <a:lvl3pPr marL="169863" indent="-169863" algn="l" defTabSz="4572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HP Simplified" pitchFamily="34" charset="0"/>
        <a:buChar char="•"/>
        <a:defRPr sz="1400" b="0" i="0" kern="1200">
          <a:solidFill>
            <a:srgbClr val="000000"/>
          </a:solidFill>
          <a:latin typeface="HP Simplified" pitchFamily="34" charset="0"/>
          <a:ea typeface="+mn-ea"/>
          <a:cs typeface="HP Simplified" pitchFamily="34" charset="0"/>
        </a:defRPr>
      </a:lvl3pPr>
      <a:lvl4pPr marL="341313" indent="-180975" algn="l" defTabSz="4572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SzPct val="80000"/>
        <a:buFont typeface="HP Simplified" pitchFamily="34" charset="0"/>
        <a:buChar char="–"/>
        <a:defRPr lang="en-US" sz="1400" b="0" i="0" kern="1200" dirty="0" smtClean="0">
          <a:solidFill>
            <a:srgbClr val="000000"/>
          </a:solidFill>
          <a:latin typeface="HP Simplified" pitchFamily="34" charset="0"/>
          <a:ea typeface="+mn-ea"/>
          <a:cs typeface="HP Simplified" pitchFamily="34" charset="0"/>
        </a:defRPr>
      </a:lvl4pPr>
      <a:lvl5pPr marL="469900" indent="-150813" algn="l" defTabSz="4572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HP Simplified" pitchFamily="34" charset="0"/>
        <a:buChar char="•"/>
        <a:tabLst/>
        <a:defRPr sz="1400" b="0" i="0" kern="1200">
          <a:solidFill>
            <a:srgbClr val="000000"/>
          </a:solidFill>
          <a:latin typeface="HP Simplified" pitchFamily="34" charset="0"/>
          <a:ea typeface="+mn-ea"/>
          <a:cs typeface="HP Simplified" pitchFamily="34" charset="0"/>
        </a:defRPr>
      </a:lvl5pPr>
      <a:lvl6pPr marL="2286000" indent="0" algn="l" defTabSz="457200" rtl="0" eaLnBrk="1" latinLnBrk="0" hangingPunct="1">
        <a:lnSpc>
          <a:spcPts val="2500"/>
        </a:lnSpc>
        <a:spcBef>
          <a:spcPct val="200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CF8FE2-E272-454D-8A09-BE382F87D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941" y="59101"/>
            <a:ext cx="8709660" cy="994172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1CCF0D-680B-7041-BD4E-5771B5629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9941" y="1140619"/>
            <a:ext cx="8709660" cy="3263504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Edit Master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endParaRPr lang="en-US"/>
          </a:p>
          <a:p>
            <a:pPr lvl="3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460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</p:sldLayoutIdLst>
  <p:hf sldNum="0" hdr="0" ftr="0" dt="0"/>
  <p:txStyles>
    <p:titleStyle>
      <a:lvl1pPr algn="l" defTabSz="685578" rtl="0" eaLnBrk="1" latinLnBrk="0" hangingPunct="1">
        <a:lnSpc>
          <a:spcPct val="85000"/>
        </a:lnSpc>
        <a:spcBef>
          <a:spcPct val="0"/>
        </a:spcBef>
        <a:buNone/>
        <a:defRPr sz="32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9014" indent="-169014" algn="l" defTabSz="68557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tabLst>
          <a:tab pos="169014" algn="l"/>
        </a:tabLst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434438" indent="-91649" algn="l" defTabSz="6855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tabLst/>
        <a:defRPr sz="1349" kern="1200">
          <a:solidFill>
            <a:schemeClr val="tx1"/>
          </a:solidFill>
          <a:latin typeface="+mn-lt"/>
          <a:ea typeface="+mn-ea"/>
          <a:cs typeface="+mn-cs"/>
        </a:defRPr>
      </a:lvl2pPr>
      <a:lvl3pPr marL="772465" indent="-86888" algn="l" defTabSz="6855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tabLst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66" indent="0" algn="l" defTabSz="6855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tabLst/>
        <a:defRPr sz="750" kern="1200">
          <a:solidFill>
            <a:schemeClr val="tx1"/>
          </a:solidFill>
          <a:latin typeface="+mn-lt"/>
          <a:ea typeface="+mn-ea"/>
          <a:cs typeface="+mn-cs"/>
        </a:defRPr>
      </a:lvl4pPr>
      <a:lvl5pPr marL="1461613" indent="-90459" algn="l" defTabSz="6855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tabLst/>
        <a:defRPr sz="1349" kern="1200">
          <a:solidFill>
            <a:schemeClr val="tx1"/>
          </a:solidFill>
          <a:latin typeface="Forma DJR Micro" pitchFamily="2" charset="77"/>
          <a:ea typeface="+mn-ea"/>
          <a:cs typeface="+mn-cs"/>
        </a:defRPr>
      </a:lvl5pPr>
      <a:lvl6pPr marL="1885338" indent="-171394" algn="l" defTabSz="6855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228126" indent="-171394" algn="l" defTabSz="6855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570914" indent="-171394" algn="l" defTabSz="6855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913704" indent="-171394" algn="l" defTabSz="6855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78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1pPr>
      <a:lvl2pPr marL="342788" algn="l" defTabSz="685578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2pPr>
      <a:lvl3pPr marL="685578" algn="l" defTabSz="685578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3pPr>
      <a:lvl4pPr marL="1028366" algn="l" defTabSz="685578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371154" algn="l" defTabSz="685578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713944" algn="l" defTabSz="685578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056732" algn="l" defTabSz="685578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399520" algn="l" defTabSz="685578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742308" algn="l" defTabSz="685578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2544">
          <p15:clr>
            <a:srgbClr val="F26B43"/>
          </p15:clr>
        </p15:guide>
        <p15:guide id="3" pos="1248">
          <p15:clr>
            <a:srgbClr val="F26B43"/>
          </p15:clr>
        </p15:guide>
        <p15:guide id="4" pos="240">
          <p15:clr>
            <a:srgbClr val="F26B43"/>
          </p15:clr>
        </p15:guide>
        <p15:guide id="5" pos="5136">
          <p15:clr>
            <a:srgbClr val="F26B43"/>
          </p15:clr>
        </p15:guide>
        <p15:guide id="6" pos="6432">
          <p15:clr>
            <a:srgbClr val="F26B43"/>
          </p15:clr>
        </p15:guide>
        <p15:guide id="7" pos="7440">
          <p15:clr>
            <a:srgbClr val="F26B43"/>
          </p15:clr>
        </p15:guide>
        <p15:guide id="8" orient="horz" pos="2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4898961"/>
            <a:ext cx="9144000" cy="228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i="0" dirty="0">
                <a:solidFill>
                  <a:srgbClr val="B9B8BB"/>
                </a:solidFill>
                <a:latin typeface="Forma DJR Micro Greek Ex Light" panose="00000000000000090000" pitchFamily="2" charset="0"/>
                <a:cs typeface="HP Simplified"/>
              </a:rPr>
              <a:t>Page </a:t>
            </a:r>
            <a:fld id="{6C5AF65D-6854-49AF-ABC5-48B5BA0EA842}" type="slidenum">
              <a:rPr lang="en-US" sz="600" b="0" i="0" kern="1200" smtClean="0">
                <a:solidFill>
                  <a:srgbClr val="B9B8BB"/>
                </a:solidFill>
                <a:latin typeface="Forma DJR Micro Greek Ex Light" panose="00000000000000090000" pitchFamily="2" charset="0"/>
                <a:ea typeface="+mn-ea"/>
                <a:cs typeface="HP Simplified"/>
              </a:rPr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600" b="0" i="0" kern="1200" dirty="0">
                <a:solidFill>
                  <a:srgbClr val="B9B8BB"/>
                </a:solidFill>
                <a:latin typeface="Forma DJR Micro Greek Ex Light" panose="00000000000000090000" pitchFamily="2" charset="0"/>
                <a:ea typeface="+mn-ea"/>
                <a:cs typeface="HP Simplified"/>
              </a:rPr>
              <a:t>  - </a:t>
            </a:r>
            <a:r>
              <a:rPr lang="en-GB" sz="600" b="0" i="0" dirty="0">
                <a:solidFill>
                  <a:srgbClr val="B9B8BB"/>
                </a:solidFill>
                <a:latin typeface="Forma DJR Micro Greek Ex Light" panose="00000000000000090000" pitchFamily="2" charset="0"/>
                <a:cs typeface="HP Simplified"/>
              </a:rPr>
              <a:t>© Copyright 2022 HP Development Company, L.P. The information contained herein is subject to change without notice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600" b="0" i="0" baseline="0" dirty="0">
              <a:solidFill>
                <a:srgbClr val="B9B8BB"/>
              </a:solidFill>
              <a:latin typeface="Forma DJR Micro Greek Ex Light" panose="00000000000000090000" pitchFamily="2" charset="0"/>
              <a:cs typeface="HP Simplified"/>
            </a:endParaRPr>
          </a:p>
        </p:txBody>
      </p:sp>
    </p:spTree>
    <p:extLst>
      <p:ext uri="{BB962C8B-B14F-4D97-AF65-F5344CB8AC3E}">
        <p14:creationId xmlns:p14="http://schemas.microsoft.com/office/powerpoint/2010/main" val="3998708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spcAft>
          <a:spcPts val="0"/>
        </a:spcAft>
        <a:buNone/>
        <a:defRPr lang="en-GB" sz="2800" b="1" i="0" kern="1200" dirty="0" smtClean="0">
          <a:solidFill>
            <a:srgbClr val="000000"/>
          </a:solidFill>
          <a:latin typeface="HP Simplified" pitchFamily="34" charset="0"/>
          <a:ea typeface="+mj-ea"/>
          <a:cs typeface="HP Simplified" pitchFamily="34" charset="0"/>
        </a:defRPr>
      </a:lvl1pPr>
    </p:titleStyle>
    <p:bodyStyle>
      <a:lvl1pPr marL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SzPct val="100000"/>
        <a:buFont typeface="Arial"/>
        <a:buNone/>
        <a:defRPr sz="1800" b="1" i="0" kern="1200">
          <a:solidFill>
            <a:srgbClr val="0096D6"/>
          </a:solidFill>
          <a:latin typeface="HP Simplified" pitchFamily="34" charset="0"/>
          <a:ea typeface="+mn-ea"/>
          <a:cs typeface="HP Simplified" pitchFamily="34" charset="0"/>
        </a:defRPr>
      </a:lvl1pPr>
      <a:lvl2pPr marL="0" indent="0" algn="l" defTabSz="430213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SzPct val="100000"/>
        <a:buFont typeface="Lucida Grande"/>
        <a:buNone/>
        <a:defRPr sz="1600" b="0" i="0" kern="1200">
          <a:solidFill>
            <a:srgbClr val="000000"/>
          </a:solidFill>
          <a:latin typeface="HP Simplified" pitchFamily="34" charset="0"/>
          <a:ea typeface="+mn-ea"/>
          <a:cs typeface="HP Simplified" pitchFamily="34" charset="0"/>
        </a:defRPr>
      </a:lvl2pPr>
      <a:lvl3pPr marL="169863" indent="-169863" algn="l" defTabSz="4572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HP Simplified" pitchFamily="34" charset="0"/>
        <a:buChar char="•"/>
        <a:defRPr sz="1400" b="0" i="0" kern="1200">
          <a:solidFill>
            <a:srgbClr val="000000"/>
          </a:solidFill>
          <a:latin typeface="HP Simplified" pitchFamily="34" charset="0"/>
          <a:ea typeface="+mn-ea"/>
          <a:cs typeface="HP Simplified" pitchFamily="34" charset="0"/>
        </a:defRPr>
      </a:lvl3pPr>
      <a:lvl4pPr marL="341313" indent="-180975" algn="l" defTabSz="4572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SzPct val="80000"/>
        <a:buFont typeface="HP Simplified" pitchFamily="34" charset="0"/>
        <a:buChar char="–"/>
        <a:defRPr lang="en-US" sz="1400" b="0" i="0" kern="1200" dirty="0" smtClean="0">
          <a:solidFill>
            <a:srgbClr val="000000"/>
          </a:solidFill>
          <a:latin typeface="HP Simplified" pitchFamily="34" charset="0"/>
          <a:ea typeface="+mn-ea"/>
          <a:cs typeface="HP Simplified" pitchFamily="34" charset="0"/>
        </a:defRPr>
      </a:lvl4pPr>
      <a:lvl5pPr marL="469900" indent="-150813" algn="l" defTabSz="4572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HP Simplified" pitchFamily="34" charset="0"/>
        <a:buChar char="•"/>
        <a:tabLst/>
        <a:defRPr sz="1400" b="0" i="0" kern="1200">
          <a:solidFill>
            <a:srgbClr val="000000"/>
          </a:solidFill>
          <a:latin typeface="HP Simplified" pitchFamily="34" charset="0"/>
          <a:ea typeface="+mn-ea"/>
          <a:cs typeface="HP Simplified" pitchFamily="34" charset="0"/>
        </a:defRPr>
      </a:lvl5pPr>
      <a:lvl6pPr marL="2286000" indent="0" algn="l" defTabSz="457200" rtl="0" eaLnBrk="1" latinLnBrk="0" hangingPunct="1">
        <a:lnSpc>
          <a:spcPts val="2500"/>
        </a:lnSpc>
        <a:spcBef>
          <a:spcPct val="200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5EC2FC-9108-B0A3-19B6-388FAEF00A59}"/>
              </a:ext>
            </a:extLst>
          </p:cNvPr>
          <p:cNvSpPr txBox="1"/>
          <p:nvPr/>
        </p:nvSpPr>
        <p:spPr>
          <a:xfrm>
            <a:off x="1874521" y="2448189"/>
            <a:ext cx="16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6E6E6">
                    <a:lumMod val="50000"/>
                  </a:srgbClr>
                </a:solidFill>
                <a:effectLst/>
                <a:uLnTx/>
                <a:uFillTx/>
                <a:latin typeface="Forma DJR Micro" panose="00000000000000090000" pitchFamily="2" charset="0"/>
                <a:ea typeface="+mn-ea"/>
                <a:cs typeface="+mn-cs"/>
              </a:rPr>
              <a:t>400 nits, 32:9, 5120x1440@165Hz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F4977B-E7AE-B30A-BCF0-EE38E8001261}"/>
              </a:ext>
            </a:extLst>
          </p:cNvPr>
          <p:cNvSpPr txBox="1"/>
          <p:nvPr/>
        </p:nvSpPr>
        <p:spPr>
          <a:xfrm>
            <a:off x="55536" y="1497743"/>
            <a:ext cx="25322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HP Simplified"/>
              </a:rPr>
              <a:t>Ultra Wide Docking Display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 Simplified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B7EB26-F1F0-E839-7FC5-B98F6ED2BC95}"/>
              </a:ext>
            </a:extLst>
          </p:cNvPr>
          <p:cNvSpPr txBox="1"/>
          <p:nvPr/>
        </p:nvSpPr>
        <p:spPr>
          <a:xfrm>
            <a:off x="1885358" y="3944706"/>
            <a:ext cx="16811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6E6E6">
                    <a:lumMod val="50000"/>
                  </a:srgbClr>
                </a:solidFill>
                <a:effectLst/>
                <a:uLnTx/>
                <a:uFillTx/>
                <a:latin typeface="Forma DJR Micro" panose="00000000000000090000" pitchFamily="2" charset="0"/>
                <a:ea typeface="+mn-ea"/>
                <a:cs typeface="+mn-cs"/>
              </a:rPr>
              <a:t>Energy Star certified and EPEAT registered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A7D245-9C9E-513E-07D9-F8853719B784}"/>
              </a:ext>
            </a:extLst>
          </p:cNvPr>
          <p:cNvSpPr txBox="1"/>
          <p:nvPr/>
        </p:nvSpPr>
        <p:spPr>
          <a:xfrm>
            <a:off x="119061" y="3192640"/>
            <a:ext cx="16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6E6E6">
                    <a:lumMod val="50000"/>
                  </a:srgbClr>
                </a:solidFill>
                <a:effectLst/>
                <a:uLnTx/>
                <a:uFillTx/>
                <a:latin typeface="Forma DJR Micro" panose="00000000000000090000" pitchFamily="2" charset="0"/>
                <a:ea typeface="+mn-ea"/>
                <a:cs typeface="+mn-cs"/>
              </a:rPr>
              <a:t>Out-Band Manageability (MAPT,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E6E6E6">
                    <a:lumMod val="50000"/>
                  </a:srgbClr>
                </a:solidFill>
                <a:effectLst/>
                <a:uLnTx/>
                <a:uFillTx/>
                <a:latin typeface="Forma DJR Micro" panose="00000000000000090000" pitchFamily="2" charset="0"/>
                <a:ea typeface="+mn-ea"/>
                <a:cs typeface="+mn-cs"/>
              </a:rPr>
              <a:t>WoL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6E6E6">
                    <a:lumMod val="50000"/>
                  </a:srgbClr>
                </a:solidFill>
                <a:effectLst/>
                <a:uLnTx/>
                <a:uFillTx/>
                <a:latin typeface="Forma DJR Micro" panose="00000000000000090000" pitchFamily="2" charset="0"/>
                <a:ea typeface="+mn-ea"/>
                <a:cs typeface="+mn-cs"/>
              </a:rPr>
              <a:t>, PXE Boot)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5B36EA-CECF-EFEB-CB9D-F8119223B4E9}"/>
              </a:ext>
            </a:extLst>
          </p:cNvPr>
          <p:cNvSpPr txBox="1"/>
          <p:nvPr/>
        </p:nvSpPr>
        <p:spPr>
          <a:xfrm>
            <a:off x="119061" y="2448189"/>
            <a:ext cx="16811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E6E6E6">
                    <a:lumMod val="50000"/>
                  </a:srgbClr>
                </a:solidFill>
                <a:effectLst/>
                <a:uLnTx/>
                <a:uFillTx/>
                <a:latin typeface="Forma DJR Micro" panose="00000000000000090000" pitchFamily="2" charset="0"/>
                <a:ea typeface="+mn-ea"/>
                <a:cs typeface="+mn-cs"/>
              </a:rPr>
              <a:t>44.5” Dual QHD 1500R VA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E6E6E6">
                  <a:lumMod val="50000"/>
                </a:srgbClr>
              </a:solidFill>
              <a:effectLst/>
              <a:uLnTx/>
              <a:uFillTx/>
              <a:latin typeface="Forma DJR Micro" panose="00000000000000090000" pitchFamily="2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96EF6E-7781-D650-95C7-A30C601EB50D}"/>
              </a:ext>
            </a:extLst>
          </p:cNvPr>
          <p:cNvSpPr txBox="1"/>
          <p:nvPr/>
        </p:nvSpPr>
        <p:spPr>
          <a:xfrm>
            <a:off x="119061" y="3944706"/>
            <a:ext cx="16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6E6E6">
                    <a:lumMod val="50000"/>
                  </a:srgbClr>
                </a:solidFill>
                <a:effectLst/>
                <a:uLnTx/>
                <a:uFillTx/>
                <a:latin typeface="Forma DJR Micro" panose="00000000000000090000" pitchFamily="2" charset="0"/>
                <a:ea typeface="+mn-ea"/>
                <a:cs typeface="+mn-cs"/>
              </a:rPr>
              <a:t>Single Power On, KVM, Device Bridge and Virtual Display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5429FD-1698-1232-B882-2A881B13A38B}"/>
              </a:ext>
            </a:extLst>
          </p:cNvPr>
          <p:cNvSpPr txBox="1"/>
          <p:nvPr/>
        </p:nvSpPr>
        <p:spPr>
          <a:xfrm>
            <a:off x="1874521" y="3192640"/>
            <a:ext cx="16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6E6E6">
                    <a:lumMod val="50000"/>
                  </a:srgbClr>
                </a:solidFill>
                <a:effectLst/>
                <a:uLnTx/>
                <a:uFillTx/>
                <a:latin typeface="Forma DJR Micro" panose="00000000000000090000" pitchFamily="2" charset="0"/>
                <a:ea typeface="+mn-ea"/>
                <a:cs typeface="+mn-cs"/>
              </a:rPr>
              <a:t>Up to 100W Power Delivery via USB-C 3.2 Gen 2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589DDD62-47C9-0486-4339-58F05FBF14D4}"/>
              </a:ext>
            </a:extLst>
          </p:cNvPr>
          <p:cNvSpPr txBox="1">
            <a:spLocks/>
          </p:cNvSpPr>
          <p:nvPr/>
        </p:nvSpPr>
        <p:spPr>
          <a:xfrm>
            <a:off x="55536" y="1125077"/>
            <a:ext cx="3589879" cy="745331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100000"/>
              <a:buFont typeface="Arial"/>
              <a:buNone/>
              <a:defRPr sz="1800" b="1" i="0" kern="1200">
                <a:solidFill>
                  <a:srgbClr val="0096D6"/>
                </a:solidFill>
                <a:latin typeface="HP Simplified" pitchFamily="34" charset="0"/>
                <a:ea typeface="+mn-ea"/>
                <a:cs typeface="HP Simplified" pitchFamily="34" charset="0"/>
              </a:defRPr>
            </a:lvl1pPr>
            <a:lvl2pPr marL="0" indent="0" algn="l" defTabSz="4302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100000"/>
              <a:buFont typeface="Lucida Grande"/>
              <a:buNone/>
              <a:defRPr sz="1600" b="0" i="0" kern="1200">
                <a:solidFill>
                  <a:srgbClr val="000000"/>
                </a:solidFill>
                <a:latin typeface="HP Simplified" pitchFamily="34" charset="0"/>
                <a:ea typeface="+mn-ea"/>
                <a:cs typeface="HP Simplified" pitchFamily="34" charset="0"/>
              </a:defRPr>
            </a:lvl2pPr>
            <a:lvl3pPr marL="169863" indent="-16986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HP Simplified" pitchFamily="34" charset="0"/>
              <a:buChar char="•"/>
              <a:defRPr sz="1400" b="0" i="0" kern="1200">
                <a:solidFill>
                  <a:srgbClr val="000000"/>
                </a:solidFill>
                <a:latin typeface="HP Simplified" pitchFamily="34" charset="0"/>
                <a:ea typeface="+mn-ea"/>
                <a:cs typeface="HP Simplified" pitchFamily="34" charset="0"/>
              </a:defRPr>
            </a:lvl3pPr>
            <a:lvl4pPr marL="341313" indent="-18097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80000"/>
              <a:buFont typeface="HP Simplified" pitchFamily="34" charset="0"/>
              <a:buChar char="–"/>
              <a:defRPr lang="en-US" sz="1400" b="0" i="0" kern="1200" dirty="0" smtClean="0">
                <a:solidFill>
                  <a:srgbClr val="000000"/>
                </a:solidFill>
                <a:latin typeface="HP Simplified" pitchFamily="34" charset="0"/>
                <a:ea typeface="+mn-ea"/>
                <a:cs typeface="HP Simplified" pitchFamily="34" charset="0"/>
              </a:defRPr>
            </a:lvl4pPr>
            <a:lvl5pPr marL="469900" indent="-15081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HP Simplified" pitchFamily="34" charset="0"/>
              <a:buChar char="•"/>
              <a:tabLst/>
              <a:defRPr sz="1400" b="0" i="0" kern="1200">
                <a:solidFill>
                  <a:srgbClr val="000000"/>
                </a:solidFill>
                <a:latin typeface="HP Simplified" pitchFamily="34" charset="0"/>
                <a:ea typeface="+mn-ea"/>
                <a:cs typeface="HP Simplified" pitchFamily="34" charset="0"/>
              </a:defRPr>
            </a:lvl5pPr>
            <a:lvl6pPr marL="2286000" indent="0" algn="l" defTabSz="457200" rtl="0" eaLnBrk="1" latinLnBrk="0" hangingPunct="1">
              <a:lnSpc>
                <a:spcPts val="2500"/>
              </a:lnSpc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orma DJR Display"/>
                <a:ea typeface="+mn-ea"/>
                <a:cs typeface="+mn-cs"/>
              </a:rPr>
              <a:t>HP E45c G5</a:t>
            </a:r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CF9295B5-81BF-4320-B96D-B63B3A95BA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71"/>
          <a:stretch/>
        </p:blipFill>
        <p:spPr>
          <a:xfrm>
            <a:off x="3640818" y="814500"/>
            <a:ext cx="5390781" cy="400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8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91B22289-0BA7-9F94-8AF0-779FA90B4D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3" t="-12372" r="8870"/>
          <a:stretch/>
        </p:blipFill>
        <p:spPr bwMode="auto">
          <a:xfrm>
            <a:off x="0" y="-587828"/>
            <a:ext cx="9150350" cy="534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DD724007-0229-42B2-8D91-7637F2DAB42C}"/>
              </a:ext>
            </a:extLst>
          </p:cNvPr>
          <p:cNvSpPr/>
          <p:nvPr/>
        </p:nvSpPr>
        <p:spPr>
          <a:xfrm>
            <a:off x="7259522" y="2441173"/>
            <a:ext cx="19421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Forma DJR Micro" panose="00000000000000090000" pitchFamily="2" charset="0"/>
              </a:rPr>
              <a:t>2x USB-A 3.2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6310510C-8EC1-4D28-8191-427BE9966E49}"/>
              </a:ext>
            </a:extLst>
          </p:cNvPr>
          <p:cNvSpPr/>
          <p:nvPr/>
        </p:nvSpPr>
        <p:spPr>
          <a:xfrm>
            <a:off x="4777907" y="3226375"/>
            <a:ext cx="16135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1" dirty="0">
                <a:latin typeface="Forma DJR Micro" panose="00000000000000090000" pitchFamily="2" charset="0"/>
              </a:rPr>
              <a:t>2x USB-C 3.2 </a:t>
            </a:r>
            <a:r>
              <a:rPr lang="en-US" sz="1200" dirty="0">
                <a:latin typeface="Forma DJR Micro" panose="00000000000000090000" pitchFamily="2" charset="0"/>
              </a:rPr>
              <a:t>Alt Mode, up to 100W + 65W Power Delivery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B32DE75D-21DD-4BE0-B339-3E86BA09891D}"/>
              </a:ext>
            </a:extLst>
          </p:cNvPr>
          <p:cNvSpPr/>
          <p:nvPr/>
        </p:nvSpPr>
        <p:spPr>
          <a:xfrm>
            <a:off x="1869848" y="2808424"/>
            <a:ext cx="14901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Forma DJR Micro" panose="00000000000000090000" pitchFamily="2" charset="0"/>
              </a:rPr>
              <a:t>Power Connector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084E141-1EBD-79FE-9731-5A44D8BB85C2}"/>
              </a:ext>
            </a:extLst>
          </p:cNvPr>
          <p:cNvSpPr txBox="1"/>
          <p:nvPr/>
        </p:nvSpPr>
        <p:spPr>
          <a:xfrm>
            <a:off x="137614" y="148293"/>
            <a:ext cx="49744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Forma DJR Micro" panose="00000000000000090000" pitchFamily="2" charset="0"/>
              </a:rPr>
              <a:t>E45c G5 Connectivity</a:t>
            </a:r>
            <a:endParaRPr lang="en-GB" sz="4000" b="1" dirty="0">
              <a:solidFill>
                <a:schemeClr val="bg1"/>
              </a:solidFill>
              <a:latin typeface="Forma DJR Micro" panose="00000000000000090000" pitchFamily="2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E27AE3B-BD7E-C4DC-2302-320CDFDED6D9}"/>
              </a:ext>
            </a:extLst>
          </p:cNvPr>
          <p:cNvSpPr/>
          <p:nvPr/>
        </p:nvSpPr>
        <p:spPr>
          <a:xfrm>
            <a:off x="6405186" y="2894463"/>
            <a:ext cx="25605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Forma DJR Micro" panose="00000000000000090000" pitchFamily="2" charset="0"/>
              </a:rPr>
              <a:t>(PXE Boot, MAC Address Pass Through, HBMA, </a:t>
            </a:r>
            <a:r>
              <a:rPr lang="en-US" sz="1200" dirty="0" err="1">
                <a:latin typeface="Forma DJR Micro" panose="00000000000000090000" pitchFamily="2" charset="0"/>
              </a:rPr>
              <a:t>WoL</a:t>
            </a:r>
            <a:r>
              <a:rPr lang="en-US" sz="1200" dirty="0">
                <a:latin typeface="Forma DJR Micro" panose="00000000000000090000" pitchFamily="2" charset="0"/>
              </a:rPr>
              <a:t>)</a:t>
            </a:r>
            <a:endParaRPr lang="en-US" sz="1200" b="1" dirty="0">
              <a:latin typeface="Forma DJR Micro" panose="00000000000000090000" pitchFamily="2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88CBB97-A04A-1502-A2A1-2527B0BFC35F}"/>
              </a:ext>
            </a:extLst>
          </p:cNvPr>
          <p:cNvSpPr/>
          <p:nvPr/>
        </p:nvSpPr>
        <p:spPr>
          <a:xfrm>
            <a:off x="6391430" y="2738384"/>
            <a:ext cx="25605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Forma DJR Micro" panose="00000000000000090000" pitchFamily="2" charset="0"/>
              </a:rPr>
              <a:t>RJ45 with </a:t>
            </a:r>
            <a:r>
              <a:rPr lang="en-US" sz="1200" b="1" dirty="0">
                <a:latin typeface="Forma DJR Micro" panose="00000000000000090000" pitchFamily="2" charset="0"/>
              </a:rPr>
              <a:t>Out-Band manageability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78382B3-B3A0-6019-20CC-5EB5FC6AE2E8}"/>
              </a:ext>
            </a:extLst>
          </p:cNvPr>
          <p:cNvSpPr/>
          <p:nvPr/>
        </p:nvSpPr>
        <p:spPr>
          <a:xfrm>
            <a:off x="1832474" y="2360210"/>
            <a:ext cx="11329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Forma DJR Micro" panose="00000000000000090000" pitchFamily="2" charset="0"/>
              </a:rPr>
              <a:t>Security Lock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355C3ED-B83D-29A6-AACD-E7830D9CEF89}"/>
              </a:ext>
            </a:extLst>
          </p:cNvPr>
          <p:cNvSpPr/>
          <p:nvPr/>
        </p:nvSpPr>
        <p:spPr>
          <a:xfrm>
            <a:off x="3981855" y="2514613"/>
            <a:ext cx="18223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Forma DJR Micro" panose="00000000000000090000" pitchFamily="2" charset="0"/>
              </a:rPr>
              <a:t>HDMI 2.1 In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177E724-5046-1A30-B703-5E0D02C707D6}"/>
              </a:ext>
            </a:extLst>
          </p:cNvPr>
          <p:cNvSpPr/>
          <p:nvPr/>
        </p:nvSpPr>
        <p:spPr>
          <a:xfrm>
            <a:off x="4665323" y="2833676"/>
            <a:ext cx="149014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Forma DJR Micro" panose="00000000000000090000" pitchFamily="2" charset="0"/>
              </a:rPr>
              <a:t>DisplayPort 1.4 In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7C870E-958A-9060-744B-1F9D26AABB38}"/>
              </a:ext>
            </a:extLst>
          </p:cNvPr>
          <p:cNvSpPr/>
          <p:nvPr/>
        </p:nvSpPr>
        <p:spPr>
          <a:xfrm>
            <a:off x="2398932" y="3464911"/>
            <a:ext cx="18223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Forma DJR Micro" panose="00000000000000090000" pitchFamily="2" charset="0"/>
              </a:rPr>
              <a:t>2x USB-A 3.2 (hidden)</a:t>
            </a:r>
          </a:p>
        </p:txBody>
      </p:sp>
      <p:cxnSp>
        <p:nvCxnSpPr>
          <p:cNvPr id="2" name="Connector: Elbow 1">
            <a:extLst>
              <a:ext uri="{FF2B5EF4-FFF2-40B4-BE49-F238E27FC236}">
                <a16:creationId xmlns:a16="http://schemas.microsoft.com/office/drawing/2014/main" id="{D92C2C09-375F-C393-50CF-C7F61C2EC06A}"/>
              </a:ext>
            </a:extLst>
          </p:cNvPr>
          <p:cNvCxnSpPr>
            <a:cxnSpLocks/>
          </p:cNvCxnSpPr>
          <p:nvPr/>
        </p:nvCxnSpPr>
        <p:spPr>
          <a:xfrm rot="5400000">
            <a:off x="2486185" y="1958903"/>
            <a:ext cx="628618" cy="3"/>
          </a:xfrm>
          <a:prstGeom prst="bentConnector3">
            <a:avLst>
              <a:gd name="adj1" fmla="val 50000"/>
            </a:avLst>
          </a:prstGeom>
          <a:ln w="12700">
            <a:solidFill>
              <a:schemeClr val="tx2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274C7256-278B-AE73-0477-56AA0410DC1E}"/>
              </a:ext>
            </a:extLst>
          </p:cNvPr>
          <p:cNvCxnSpPr>
            <a:cxnSpLocks/>
          </p:cNvCxnSpPr>
          <p:nvPr/>
        </p:nvCxnSpPr>
        <p:spPr>
          <a:xfrm rot="5400000">
            <a:off x="2490121" y="2204051"/>
            <a:ext cx="1232289" cy="113377"/>
          </a:xfrm>
          <a:prstGeom prst="bentConnector3">
            <a:avLst>
              <a:gd name="adj1" fmla="val 50000"/>
            </a:avLst>
          </a:prstGeom>
          <a:ln w="12700">
            <a:solidFill>
              <a:schemeClr val="tx2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CB0CE756-97BB-2813-AC90-5F7D9DFDD3BB}"/>
              </a:ext>
            </a:extLst>
          </p:cNvPr>
          <p:cNvCxnSpPr>
            <a:cxnSpLocks/>
          </p:cNvCxnSpPr>
          <p:nvPr/>
        </p:nvCxnSpPr>
        <p:spPr>
          <a:xfrm rot="5400000">
            <a:off x="3343935" y="2656723"/>
            <a:ext cx="1028493" cy="626550"/>
          </a:xfrm>
          <a:prstGeom prst="bentConnector3">
            <a:avLst>
              <a:gd name="adj1" fmla="val 50000"/>
            </a:avLst>
          </a:prstGeom>
          <a:ln w="12700">
            <a:solidFill>
              <a:schemeClr val="tx2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E0CB7E7C-102C-95D0-6B72-C783BC327C8C}"/>
              </a:ext>
            </a:extLst>
          </p:cNvPr>
          <p:cNvCxnSpPr>
            <a:cxnSpLocks/>
          </p:cNvCxnSpPr>
          <p:nvPr/>
        </p:nvCxnSpPr>
        <p:spPr>
          <a:xfrm rot="5400000">
            <a:off x="5093985" y="1961007"/>
            <a:ext cx="870020" cy="237197"/>
          </a:xfrm>
          <a:prstGeom prst="bentConnector3">
            <a:avLst>
              <a:gd name="adj1" fmla="val 55532"/>
            </a:avLst>
          </a:prstGeom>
          <a:ln w="12700">
            <a:solidFill>
              <a:schemeClr val="tx2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A3FF2C5C-BEDE-ED89-A6D5-61906D7128BE}"/>
              </a:ext>
            </a:extLst>
          </p:cNvPr>
          <p:cNvCxnSpPr>
            <a:cxnSpLocks/>
          </p:cNvCxnSpPr>
          <p:nvPr/>
        </p:nvCxnSpPr>
        <p:spPr>
          <a:xfrm rot="16200000" flipH="1">
            <a:off x="5264646" y="2189097"/>
            <a:ext cx="1184090" cy="105071"/>
          </a:xfrm>
          <a:prstGeom prst="bentConnector3">
            <a:avLst>
              <a:gd name="adj1" fmla="val 40516"/>
            </a:avLst>
          </a:prstGeom>
          <a:ln w="12700">
            <a:solidFill>
              <a:schemeClr val="tx2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01D5DEF7-87D7-CB1C-217A-49ADD25FCC14}"/>
              </a:ext>
            </a:extLst>
          </p:cNvPr>
          <p:cNvCxnSpPr>
            <a:cxnSpLocks/>
          </p:cNvCxnSpPr>
          <p:nvPr/>
        </p:nvCxnSpPr>
        <p:spPr>
          <a:xfrm rot="16200000" flipH="1">
            <a:off x="5302394" y="2387310"/>
            <a:ext cx="1576789" cy="101343"/>
          </a:xfrm>
          <a:prstGeom prst="bentConnector3">
            <a:avLst>
              <a:gd name="adj1" fmla="val 30669"/>
            </a:avLst>
          </a:prstGeom>
          <a:ln w="12700">
            <a:solidFill>
              <a:schemeClr val="tx2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EC1516CD-256F-970B-B8B6-2C16419CF0F6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60946" y="2078558"/>
            <a:ext cx="1098605" cy="221046"/>
          </a:xfrm>
          <a:prstGeom prst="bentConnector3">
            <a:avLst>
              <a:gd name="adj1" fmla="val 44646"/>
            </a:avLst>
          </a:prstGeom>
          <a:ln w="12700">
            <a:solidFill>
              <a:schemeClr val="tx2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777A4A11-2E5E-1689-D02F-23A26F2058D0}"/>
              </a:ext>
            </a:extLst>
          </p:cNvPr>
          <p:cNvCxnSpPr>
            <a:cxnSpLocks/>
          </p:cNvCxnSpPr>
          <p:nvPr/>
        </p:nvCxnSpPr>
        <p:spPr>
          <a:xfrm rot="16200000" flipH="1">
            <a:off x="6553699" y="1685011"/>
            <a:ext cx="858931" cy="768464"/>
          </a:xfrm>
          <a:prstGeom prst="bentConnector3">
            <a:avLst>
              <a:gd name="adj1" fmla="val 195"/>
            </a:avLst>
          </a:prstGeom>
          <a:ln w="12700">
            <a:solidFill>
              <a:schemeClr val="tx2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129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ED9CC7C-0B79-984C-3429-2AF6474B18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Workplace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9E3ED-DE0E-BB0E-03AB-048A20396DA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01461" y="66888"/>
            <a:ext cx="6454422" cy="351474"/>
          </a:xfrm>
        </p:spPr>
        <p:txBody>
          <a:bodyPr/>
          <a:lstStyle/>
          <a:p>
            <a:r>
              <a:rPr lang="en-US" dirty="0"/>
              <a:t>HP E45c G5</a:t>
            </a:r>
            <a:endParaRPr lang="en-CH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E88ECA-0375-9398-FE83-C0C73C81DA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517" r="8872"/>
          <a:stretch/>
        </p:blipFill>
        <p:spPr>
          <a:xfrm>
            <a:off x="0" y="3359164"/>
            <a:ext cx="9144000" cy="12082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EE9F58-B655-1798-4E9D-C2EDC5AB2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589" y="3199014"/>
            <a:ext cx="572984" cy="312276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D227748-7DC7-71BC-49FF-4E279D197A13}"/>
              </a:ext>
            </a:extLst>
          </p:cNvPr>
          <p:cNvSpPr/>
          <p:nvPr/>
        </p:nvSpPr>
        <p:spPr>
          <a:xfrm flipH="1">
            <a:off x="903639" y="3241808"/>
            <a:ext cx="3345578" cy="274861"/>
          </a:xfrm>
          <a:custGeom>
            <a:avLst/>
            <a:gdLst>
              <a:gd name="connsiteX0" fmla="*/ 2260600 w 2260600"/>
              <a:gd name="connsiteY0" fmla="*/ 0 h 438150"/>
              <a:gd name="connsiteX1" fmla="*/ 1562100 w 2260600"/>
              <a:gd name="connsiteY1" fmla="*/ 209550 h 438150"/>
              <a:gd name="connsiteX2" fmla="*/ 152400 w 2260600"/>
              <a:gd name="connsiteY2" fmla="*/ 438150 h 438150"/>
              <a:gd name="connsiteX3" fmla="*/ 0 w 2260600"/>
              <a:gd name="connsiteY3" fmla="*/ 63500 h 438150"/>
              <a:gd name="connsiteX0" fmla="*/ 2290916 w 2290916"/>
              <a:gd name="connsiteY0" fmla="*/ 0 h 438163"/>
              <a:gd name="connsiteX1" fmla="*/ 1592416 w 2290916"/>
              <a:gd name="connsiteY1" fmla="*/ 209550 h 438163"/>
              <a:gd name="connsiteX2" fmla="*/ 182716 w 2290916"/>
              <a:gd name="connsiteY2" fmla="*/ 438150 h 438163"/>
              <a:gd name="connsiteX3" fmla="*/ 30316 w 2290916"/>
              <a:gd name="connsiteY3" fmla="*/ 63500 h 438163"/>
              <a:gd name="connsiteX0" fmla="*/ 2310705 w 2310705"/>
              <a:gd name="connsiteY0" fmla="*/ 0 h 438165"/>
              <a:gd name="connsiteX1" fmla="*/ 1612205 w 2310705"/>
              <a:gd name="connsiteY1" fmla="*/ 209550 h 438165"/>
              <a:gd name="connsiteX2" fmla="*/ 202505 w 2310705"/>
              <a:gd name="connsiteY2" fmla="*/ 438150 h 438165"/>
              <a:gd name="connsiteX3" fmla="*/ 50105 w 2310705"/>
              <a:gd name="connsiteY3" fmla="*/ 63500 h 438165"/>
              <a:gd name="connsiteX0" fmla="*/ 2310705 w 2310705"/>
              <a:gd name="connsiteY0" fmla="*/ 0 h 438165"/>
              <a:gd name="connsiteX1" fmla="*/ 1612205 w 2310705"/>
              <a:gd name="connsiteY1" fmla="*/ 209550 h 438165"/>
              <a:gd name="connsiteX2" fmla="*/ 202505 w 2310705"/>
              <a:gd name="connsiteY2" fmla="*/ 438150 h 438165"/>
              <a:gd name="connsiteX3" fmla="*/ 50105 w 2310705"/>
              <a:gd name="connsiteY3" fmla="*/ 63500 h 438165"/>
              <a:gd name="connsiteX0" fmla="*/ 2310705 w 2310705"/>
              <a:gd name="connsiteY0" fmla="*/ 0 h 438165"/>
              <a:gd name="connsiteX1" fmla="*/ 1612205 w 2310705"/>
              <a:gd name="connsiteY1" fmla="*/ 209550 h 438165"/>
              <a:gd name="connsiteX2" fmla="*/ 202505 w 2310705"/>
              <a:gd name="connsiteY2" fmla="*/ 438150 h 438165"/>
              <a:gd name="connsiteX3" fmla="*/ 50105 w 2310705"/>
              <a:gd name="connsiteY3" fmla="*/ 63500 h 438165"/>
              <a:gd name="connsiteX0" fmla="*/ 2310705 w 2310705"/>
              <a:gd name="connsiteY0" fmla="*/ 0 h 438165"/>
              <a:gd name="connsiteX1" fmla="*/ 1536005 w 2310705"/>
              <a:gd name="connsiteY1" fmla="*/ 152400 h 438165"/>
              <a:gd name="connsiteX2" fmla="*/ 202505 w 2310705"/>
              <a:gd name="connsiteY2" fmla="*/ 438150 h 438165"/>
              <a:gd name="connsiteX3" fmla="*/ 50105 w 2310705"/>
              <a:gd name="connsiteY3" fmla="*/ 63500 h 438165"/>
              <a:gd name="connsiteX0" fmla="*/ 2310705 w 2310705"/>
              <a:gd name="connsiteY0" fmla="*/ 0 h 438165"/>
              <a:gd name="connsiteX1" fmla="*/ 1536005 w 2310705"/>
              <a:gd name="connsiteY1" fmla="*/ 152400 h 438165"/>
              <a:gd name="connsiteX2" fmla="*/ 202505 w 2310705"/>
              <a:gd name="connsiteY2" fmla="*/ 438150 h 438165"/>
              <a:gd name="connsiteX3" fmla="*/ 50105 w 2310705"/>
              <a:gd name="connsiteY3" fmla="*/ 63500 h 438165"/>
              <a:gd name="connsiteX0" fmla="*/ 2310705 w 2310705"/>
              <a:gd name="connsiteY0" fmla="*/ 0 h 438165"/>
              <a:gd name="connsiteX1" fmla="*/ 1536005 w 2310705"/>
              <a:gd name="connsiteY1" fmla="*/ 152400 h 438165"/>
              <a:gd name="connsiteX2" fmla="*/ 202505 w 2310705"/>
              <a:gd name="connsiteY2" fmla="*/ 438150 h 438165"/>
              <a:gd name="connsiteX3" fmla="*/ 50105 w 2310705"/>
              <a:gd name="connsiteY3" fmla="*/ 63500 h 438165"/>
              <a:gd name="connsiteX0" fmla="*/ 2310705 w 2317449"/>
              <a:gd name="connsiteY0" fmla="*/ 0 h 438165"/>
              <a:gd name="connsiteX1" fmla="*/ 1536005 w 2317449"/>
              <a:gd name="connsiteY1" fmla="*/ 152400 h 438165"/>
              <a:gd name="connsiteX2" fmla="*/ 202505 w 2317449"/>
              <a:gd name="connsiteY2" fmla="*/ 438150 h 438165"/>
              <a:gd name="connsiteX3" fmla="*/ 50105 w 2317449"/>
              <a:gd name="connsiteY3" fmla="*/ 63500 h 438165"/>
              <a:gd name="connsiteX0" fmla="*/ 2310705 w 2310705"/>
              <a:gd name="connsiteY0" fmla="*/ 0 h 438165"/>
              <a:gd name="connsiteX1" fmla="*/ 1536005 w 2310705"/>
              <a:gd name="connsiteY1" fmla="*/ 152400 h 438165"/>
              <a:gd name="connsiteX2" fmla="*/ 202505 w 2310705"/>
              <a:gd name="connsiteY2" fmla="*/ 438150 h 438165"/>
              <a:gd name="connsiteX3" fmla="*/ 50105 w 2310705"/>
              <a:gd name="connsiteY3" fmla="*/ 63500 h 438165"/>
              <a:gd name="connsiteX0" fmla="*/ 2310705 w 2310705"/>
              <a:gd name="connsiteY0" fmla="*/ 0 h 438165"/>
              <a:gd name="connsiteX1" fmla="*/ 1516955 w 2310705"/>
              <a:gd name="connsiteY1" fmla="*/ 171450 h 438165"/>
              <a:gd name="connsiteX2" fmla="*/ 202505 w 2310705"/>
              <a:gd name="connsiteY2" fmla="*/ 438150 h 438165"/>
              <a:gd name="connsiteX3" fmla="*/ 50105 w 2310705"/>
              <a:gd name="connsiteY3" fmla="*/ 63500 h 438165"/>
              <a:gd name="connsiteX0" fmla="*/ 2310705 w 2310705"/>
              <a:gd name="connsiteY0" fmla="*/ 0 h 438165"/>
              <a:gd name="connsiteX1" fmla="*/ 1516955 w 2310705"/>
              <a:gd name="connsiteY1" fmla="*/ 171450 h 438165"/>
              <a:gd name="connsiteX2" fmla="*/ 202505 w 2310705"/>
              <a:gd name="connsiteY2" fmla="*/ 438150 h 438165"/>
              <a:gd name="connsiteX3" fmla="*/ 50105 w 2310705"/>
              <a:gd name="connsiteY3" fmla="*/ 63500 h 438165"/>
              <a:gd name="connsiteX0" fmla="*/ 2310705 w 2310705"/>
              <a:gd name="connsiteY0" fmla="*/ 0 h 438165"/>
              <a:gd name="connsiteX1" fmla="*/ 1516955 w 2310705"/>
              <a:gd name="connsiteY1" fmla="*/ 171450 h 438165"/>
              <a:gd name="connsiteX2" fmla="*/ 202505 w 2310705"/>
              <a:gd name="connsiteY2" fmla="*/ 438150 h 438165"/>
              <a:gd name="connsiteX3" fmla="*/ 50105 w 2310705"/>
              <a:gd name="connsiteY3" fmla="*/ 63500 h 438165"/>
              <a:gd name="connsiteX0" fmla="*/ 1057959 w 1538314"/>
              <a:gd name="connsiteY0" fmla="*/ 9751 h 374665"/>
              <a:gd name="connsiteX1" fmla="*/ 1516955 w 1538314"/>
              <a:gd name="connsiteY1" fmla="*/ 107950 h 374665"/>
              <a:gd name="connsiteX2" fmla="*/ 202505 w 1538314"/>
              <a:gd name="connsiteY2" fmla="*/ 374650 h 374665"/>
              <a:gd name="connsiteX3" fmla="*/ 50105 w 1538314"/>
              <a:gd name="connsiteY3" fmla="*/ 0 h 374665"/>
              <a:gd name="connsiteX0" fmla="*/ 1057959 w 1069645"/>
              <a:gd name="connsiteY0" fmla="*/ 9751 h 374665"/>
              <a:gd name="connsiteX1" fmla="*/ 986692 w 1069645"/>
              <a:gd name="connsiteY1" fmla="*/ 195851 h 374665"/>
              <a:gd name="connsiteX2" fmla="*/ 202505 w 1069645"/>
              <a:gd name="connsiteY2" fmla="*/ 374650 h 374665"/>
              <a:gd name="connsiteX3" fmla="*/ 50105 w 1069645"/>
              <a:gd name="connsiteY3" fmla="*/ 0 h 374665"/>
              <a:gd name="connsiteX0" fmla="*/ 1026455 w 1033399"/>
              <a:gd name="connsiteY0" fmla="*/ 9751 h 330717"/>
              <a:gd name="connsiteX1" fmla="*/ 955188 w 1033399"/>
              <a:gd name="connsiteY1" fmla="*/ 195851 h 330717"/>
              <a:gd name="connsiteX2" fmla="*/ 243912 w 1033399"/>
              <a:gd name="connsiteY2" fmla="*/ 330699 h 330717"/>
              <a:gd name="connsiteX3" fmla="*/ 18601 w 1033399"/>
              <a:gd name="connsiteY3" fmla="*/ 0 h 330717"/>
              <a:gd name="connsiteX0" fmla="*/ 1026455 w 1033399"/>
              <a:gd name="connsiteY0" fmla="*/ 9751 h 347905"/>
              <a:gd name="connsiteX1" fmla="*/ 955188 w 1033399"/>
              <a:gd name="connsiteY1" fmla="*/ 195851 h 347905"/>
              <a:gd name="connsiteX2" fmla="*/ 649704 w 1033399"/>
              <a:gd name="connsiteY2" fmla="*/ 290035 h 347905"/>
              <a:gd name="connsiteX3" fmla="*/ 243912 w 1033399"/>
              <a:gd name="connsiteY3" fmla="*/ 330699 h 347905"/>
              <a:gd name="connsiteX4" fmla="*/ 18601 w 1033399"/>
              <a:gd name="connsiteY4" fmla="*/ 0 h 347905"/>
              <a:gd name="connsiteX0" fmla="*/ 1026455 w 1026455"/>
              <a:gd name="connsiteY0" fmla="*/ 9751 h 341710"/>
              <a:gd name="connsiteX1" fmla="*/ 955188 w 1026455"/>
              <a:gd name="connsiteY1" fmla="*/ 195851 h 341710"/>
              <a:gd name="connsiteX2" fmla="*/ 530394 w 1026455"/>
              <a:gd name="connsiteY2" fmla="*/ 231435 h 341710"/>
              <a:gd name="connsiteX3" fmla="*/ 243912 w 1026455"/>
              <a:gd name="connsiteY3" fmla="*/ 330699 h 341710"/>
              <a:gd name="connsiteX4" fmla="*/ 18601 w 1026455"/>
              <a:gd name="connsiteY4" fmla="*/ 0 h 341710"/>
              <a:gd name="connsiteX0" fmla="*/ 1057959 w 1057959"/>
              <a:gd name="connsiteY0" fmla="*/ 9751 h 360052"/>
              <a:gd name="connsiteX1" fmla="*/ 986692 w 1057959"/>
              <a:gd name="connsiteY1" fmla="*/ 195851 h 360052"/>
              <a:gd name="connsiteX2" fmla="*/ 561898 w 1057959"/>
              <a:gd name="connsiteY2" fmla="*/ 231435 h 360052"/>
              <a:gd name="connsiteX3" fmla="*/ 202505 w 1057959"/>
              <a:gd name="connsiteY3" fmla="*/ 350233 h 360052"/>
              <a:gd name="connsiteX4" fmla="*/ 50105 w 1057959"/>
              <a:gd name="connsiteY4" fmla="*/ 0 h 360052"/>
              <a:gd name="connsiteX0" fmla="*/ 1057959 w 1057959"/>
              <a:gd name="connsiteY0" fmla="*/ 9751 h 350250"/>
              <a:gd name="connsiteX1" fmla="*/ 986692 w 1057959"/>
              <a:gd name="connsiteY1" fmla="*/ 195851 h 350250"/>
              <a:gd name="connsiteX2" fmla="*/ 561898 w 1057959"/>
              <a:gd name="connsiteY2" fmla="*/ 231435 h 350250"/>
              <a:gd name="connsiteX3" fmla="*/ 202505 w 1057959"/>
              <a:gd name="connsiteY3" fmla="*/ 350233 h 350250"/>
              <a:gd name="connsiteX4" fmla="*/ 50105 w 1057959"/>
              <a:gd name="connsiteY4" fmla="*/ 0 h 350250"/>
              <a:gd name="connsiteX0" fmla="*/ 1059170 w 1059170"/>
              <a:gd name="connsiteY0" fmla="*/ 9751 h 350272"/>
              <a:gd name="connsiteX1" fmla="*/ 987903 w 1059170"/>
              <a:gd name="connsiteY1" fmla="*/ 195851 h 350272"/>
              <a:gd name="connsiteX2" fmla="*/ 563109 w 1059170"/>
              <a:gd name="connsiteY2" fmla="*/ 231435 h 350272"/>
              <a:gd name="connsiteX3" fmla="*/ 203716 w 1059170"/>
              <a:gd name="connsiteY3" fmla="*/ 350233 h 350272"/>
              <a:gd name="connsiteX4" fmla="*/ 51316 w 1059170"/>
              <a:gd name="connsiteY4" fmla="*/ 0 h 350272"/>
              <a:gd name="connsiteX0" fmla="*/ 1035971 w 1035971"/>
              <a:gd name="connsiteY0" fmla="*/ 9751 h 350272"/>
              <a:gd name="connsiteX1" fmla="*/ 987903 w 1035971"/>
              <a:gd name="connsiteY1" fmla="*/ 195851 h 350272"/>
              <a:gd name="connsiteX2" fmla="*/ 563109 w 1035971"/>
              <a:gd name="connsiteY2" fmla="*/ 231435 h 350272"/>
              <a:gd name="connsiteX3" fmla="*/ 203716 w 1035971"/>
              <a:gd name="connsiteY3" fmla="*/ 350233 h 350272"/>
              <a:gd name="connsiteX4" fmla="*/ 51316 w 1035971"/>
              <a:gd name="connsiteY4" fmla="*/ 0 h 350272"/>
              <a:gd name="connsiteX0" fmla="*/ 1039285 w 1039285"/>
              <a:gd name="connsiteY0" fmla="*/ 9751 h 350272"/>
              <a:gd name="connsiteX1" fmla="*/ 987903 w 1039285"/>
              <a:gd name="connsiteY1" fmla="*/ 195851 h 350272"/>
              <a:gd name="connsiteX2" fmla="*/ 563109 w 1039285"/>
              <a:gd name="connsiteY2" fmla="*/ 231435 h 350272"/>
              <a:gd name="connsiteX3" fmla="*/ 203716 w 1039285"/>
              <a:gd name="connsiteY3" fmla="*/ 350233 h 350272"/>
              <a:gd name="connsiteX4" fmla="*/ 51316 w 1039285"/>
              <a:gd name="connsiteY4" fmla="*/ 0 h 350272"/>
              <a:gd name="connsiteX0" fmla="*/ 1021942 w 1021942"/>
              <a:gd name="connsiteY0" fmla="*/ 9751 h 258033"/>
              <a:gd name="connsiteX1" fmla="*/ 970560 w 1021942"/>
              <a:gd name="connsiteY1" fmla="*/ 195851 h 258033"/>
              <a:gd name="connsiteX2" fmla="*/ 545766 w 1021942"/>
              <a:gd name="connsiteY2" fmla="*/ 231435 h 258033"/>
              <a:gd name="connsiteX3" fmla="*/ 222828 w 1021942"/>
              <a:gd name="connsiteY3" fmla="*/ 257449 h 258033"/>
              <a:gd name="connsiteX4" fmla="*/ 33973 w 1021942"/>
              <a:gd name="connsiteY4" fmla="*/ 0 h 258033"/>
              <a:gd name="connsiteX0" fmla="*/ 1026358 w 1026358"/>
              <a:gd name="connsiteY0" fmla="*/ 9751 h 262762"/>
              <a:gd name="connsiteX1" fmla="*/ 974976 w 1026358"/>
              <a:gd name="connsiteY1" fmla="*/ 195851 h 262762"/>
              <a:gd name="connsiteX2" fmla="*/ 550182 w 1026358"/>
              <a:gd name="connsiteY2" fmla="*/ 231435 h 262762"/>
              <a:gd name="connsiteX3" fmla="*/ 217302 w 1026358"/>
              <a:gd name="connsiteY3" fmla="*/ 262331 h 262762"/>
              <a:gd name="connsiteX4" fmla="*/ 38389 w 1026358"/>
              <a:gd name="connsiteY4" fmla="*/ 0 h 262762"/>
              <a:gd name="connsiteX0" fmla="*/ 1000936 w 1000936"/>
              <a:gd name="connsiteY0" fmla="*/ 9751 h 267418"/>
              <a:gd name="connsiteX1" fmla="*/ 949554 w 1000936"/>
              <a:gd name="connsiteY1" fmla="*/ 195851 h 267418"/>
              <a:gd name="connsiteX2" fmla="*/ 524760 w 1000936"/>
              <a:gd name="connsiteY2" fmla="*/ 231435 h 267418"/>
              <a:gd name="connsiteX3" fmla="*/ 191880 w 1000936"/>
              <a:gd name="connsiteY3" fmla="*/ 262331 h 267418"/>
              <a:gd name="connsiteX4" fmla="*/ 12967 w 1000936"/>
              <a:gd name="connsiteY4" fmla="*/ 0 h 267418"/>
              <a:gd name="connsiteX0" fmla="*/ 997924 w 997924"/>
              <a:gd name="connsiteY0" fmla="*/ 9751 h 267418"/>
              <a:gd name="connsiteX1" fmla="*/ 946542 w 997924"/>
              <a:gd name="connsiteY1" fmla="*/ 195851 h 267418"/>
              <a:gd name="connsiteX2" fmla="*/ 521748 w 997924"/>
              <a:gd name="connsiteY2" fmla="*/ 231435 h 267418"/>
              <a:gd name="connsiteX3" fmla="*/ 188868 w 997924"/>
              <a:gd name="connsiteY3" fmla="*/ 262331 h 267418"/>
              <a:gd name="connsiteX4" fmla="*/ 9955 w 997924"/>
              <a:gd name="connsiteY4" fmla="*/ 0 h 267418"/>
              <a:gd name="connsiteX0" fmla="*/ 997924 w 1018080"/>
              <a:gd name="connsiteY0" fmla="*/ 9751 h 272002"/>
              <a:gd name="connsiteX1" fmla="*/ 946542 w 1018080"/>
              <a:gd name="connsiteY1" fmla="*/ 195851 h 272002"/>
              <a:gd name="connsiteX2" fmla="*/ 188868 w 1018080"/>
              <a:gd name="connsiteY2" fmla="*/ 262331 h 272002"/>
              <a:gd name="connsiteX3" fmla="*/ 9955 w 1018080"/>
              <a:gd name="connsiteY3" fmla="*/ 0 h 272002"/>
              <a:gd name="connsiteX0" fmla="*/ 997924 w 1018080"/>
              <a:gd name="connsiteY0" fmla="*/ 9751 h 267418"/>
              <a:gd name="connsiteX1" fmla="*/ 946542 w 1018080"/>
              <a:gd name="connsiteY1" fmla="*/ 195851 h 267418"/>
              <a:gd name="connsiteX2" fmla="*/ 188868 w 1018080"/>
              <a:gd name="connsiteY2" fmla="*/ 262331 h 267418"/>
              <a:gd name="connsiteX3" fmla="*/ 9955 w 1018080"/>
              <a:gd name="connsiteY3" fmla="*/ 0 h 267418"/>
              <a:gd name="connsiteX0" fmla="*/ 988290 w 990892"/>
              <a:gd name="connsiteY0" fmla="*/ 9751 h 276479"/>
              <a:gd name="connsiteX1" fmla="*/ 936908 w 990892"/>
              <a:gd name="connsiteY1" fmla="*/ 195851 h 276479"/>
              <a:gd name="connsiteX2" fmla="*/ 434789 w 990892"/>
              <a:gd name="connsiteY2" fmla="*/ 272118 h 276479"/>
              <a:gd name="connsiteX3" fmla="*/ 321 w 990892"/>
              <a:gd name="connsiteY3" fmla="*/ 0 h 276479"/>
              <a:gd name="connsiteX0" fmla="*/ 989319 w 991921"/>
              <a:gd name="connsiteY0" fmla="*/ 9751 h 272118"/>
              <a:gd name="connsiteX1" fmla="*/ 937937 w 991921"/>
              <a:gd name="connsiteY1" fmla="*/ 195851 h 272118"/>
              <a:gd name="connsiteX2" fmla="*/ 435818 w 991921"/>
              <a:gd name="connsiteY2" fmla="*/ 272118 h 272118"/>
              <a:gd name="connsiteX3" fmla="*/ 1350 w 991921"/>
              <a:gd name="connsiteY3" fmla="*/ 0 h 272118"/>
              <a:gd name="connsiteX0" fmla="*/ 989204 w 991806"/>
              <a:gd name="connsiteY0" fmla="*/ 9751 h 272682"/>
              <a:gd name="connsiteX1" fmla="*/ 937822 w 991806"/>
              <a:gd name="connsiteY1" fmla="*/ 195851 h 272682"/>
              <a:gd name="connsiteX2" fmla="*/ 435703 w 991806"/>
              <a:gd name="connsiteY2" fmla="*/ 272118 h 272682"/>
              <a:gd name="connsiteX3" fmla="*/ 1235 w 991806"/>
              <a:gd name="connsiteY3" fmla="*/ 0 h 272682"/>
              <a:gd name="connsiteX0" fmla="*/ 989204 w 991806"/>
              <a:gd name="connsiteY0" fmla="*/ 9751 h 272682"/>
              <a:gd name="connsiteX1" fmla="*/ 937822 w 991806"/>
              <a:gd name="connsiteY1" fmla="*/ 195851 h 272682"/>
              <a:gd name="connsiteX2" fmla="*/ 435703 w 991806"/>
              <a:gd name="connsiteY2" fmla="*/ 272118 h 272682"/>
              <a:gd name="connsiteX3" fmla="*/ 1235 w 991806"/>
              <a:gd name="connsiteY3" fmla="*/ 0 h 272682"/>
              <a:gd name="connsiteX0" fmla="*/ 989204 w 991806"/>
              <a:gd name="connsiteY0" fmla="*/ 9751 h 272682"/>
              <a:gd name="connsiteX1" fmla="*/ 937822 w 991806"/>
              <a:gd name="connsiteY1" fmla="*/ 221947 h 272682"/>
              <a:gd name="connsiteX2" fmla="*/ 435703 w 991806"/>
              <a:gd name="connsiteY2" fmla="*/ 272118 h 272682"/>
              <a:gd name="connsiteX3" fmla="*/ 1235 w 991806"/>
              <a:gd name="connsiteY3" fmla="*/ 0 h 272682"/>
              <a:gd name="connsiteX0" fmla="*/ 989204 w 989204"/>
              <a:gd name="connsiteY0" fmla="*/ 9751 h 272682"/>
              <a:gd name="connsiteX1" fmla="*/ 937822 w 989204"/>
              <a:gd name="connsiteY1" fmla="*/ 221947 h 272682"/>
              <a:gd name="connsiteX2" fmla="*/ 435703 w 989204"/>
              <a:gd name="connsiteY2" fmla="*/ 272118 h 272682"/>
              <a:gd name="connsiteX3" fmla="*/ 1235 w 989204"/>
              <a:gd name="connsiteY3" fmla="*/ 0 h 272682"/>
              <a:gd name="connsiteX0" fmla="*/ 989204 w 989204"/>
              <a:gd name="connsiteY0" fmla="*/ 9751 h 272682"/>
              <a:gd name="connsiteX1" fmla="*/ 937822 w 989204"/>
              <a:gd name="connsiteY1" fmla="*/ 221947 h 272682"/>
              <a:gd name="connsiteX2" fmla="*/ 435703 w 989204"/>
              <a:gd name="connsiteY2" fmla="*/ 272118 h 272682"/>
              <a:gd name="connsiteX3" fmla="*/ 1235 w 989204"/>
              <a:gd name="connsiteY3" fmla="*/ 0 h 272682"/>
              <a:gd name="connsiteX0" fmla="*/ 989204 w 989204"/>
              <a:gd name="connsiteY0" fmla="*/ 9751 h 275828"/>
              <a:gd name="connsiteX1" fmla="*/ 937822 w 989204"/>
              <a:gd name="connsiteY1" fmla="*/ 221947 h 275828"/>
              <a:gd name="connsiteX2" fmla="*/ 435703 w 989204"/>
              <a:gd name="connsiteY2" fmla="*/ 272118 h 275828"/>
              <a:gd name="connsiteX3" fmla="*/ 1235 w 989204"/>
              <a:gd name="connsiteY3" fmla="*/ 0 h 275828"/>
              <a:gd name="connsiteX0" fmla="*/ 989204 w 989204"/>
              <a:gd name="connsiteY0" fmla="*/ 9751 h 281215"/>
              <a:gd name="connsiteX1" fmla="*/ 937822 w 989204"/>
              <a:gd name="connsiteY1" fmla="*/ 221947 h 281215"/>
              <a:gd name="connsiteX2" fmla="*/ 435703 w 989204"/>
              <a:gd name="connsiteY2" fmla="*/ 272118 h 281215"/>
              <a:gd name="connsiteX3" fmla="*/ 1235 w 989204"/>
              <a:gd name="connsiteY3" fmla="*/ 0 h 281215"/>
              <a:gd name="connsiteX0" fmla="*/ 989204 w 991806"/>
              <a:gd name="connsiteY0" fmla="*/ 9751 h 286233"/>
              <a:gd name="connsiteX1" fmla="*/ 937822 w 991806"/>
              <a:gd name="connsiteY1" fmla="*/ 221947 h 286233"/>
              <a:gd name="connsiteX2" fmla="*/ 435703 w 991806"/>
              <a:gd name="connsiteY2" fmla="*/ 285166 h 286233"/>
              <a:gd name="connsiteX3" fmla="*/ 1235 w 991806"/>
              <a:gd name="connsiteY3" fmla="*/ 0 h 286233"/>
              <a:gd name="connsiteX0" fmla="*/ 989204 w 991806"/>
              <a:gd name="connsiteY0" fmla="*/ 9751 h 286233"/>
              <a:gd name="connsiteX1" fmla="*/ 937822 w 991806"/>
              <a:gd name="connsiteY1" fmla="*/ 221947 h 286233"/>
              <a:gd name="connsiteX2" fmla="*/ 435703 w 991806"/>
              <a:gd name="connsiteY2" fmla="*/ 285166 h 286233"/>
              <a:gd name="connsiteX3" fmla="*/ 1235 w 991806"/>
              <a:gd name="connsiteY3" fmla="*/ 0 h 286233"/>
              <a:gd name="connsiteX0" fmla="*/ 989204 w 991806"/>
              <a:gd name="connsiteY0" fmla="*/ 9751 h 286233"/>
              <a:gd name="connsiteX1" fmla="*/ 937822 w 991806"/>
              <a:gd name="connsiteY1" fmla="*/ 221947 h 286233"/>
              <a:gd name="connsiteX2" fmla="*/ 435703 w 991806"/>
              <a:gd name="connsiteY2" fmla="*/ 285166 h 286233"/>
              <a:gd name="connsiteX3" fmla="*/ 1235 w 991806"/>
              <a:gd name="connsiteY3" fmla="*/ 0 h 286233"/>
              <a:gd name="connsiteX0" fmla="*/ 989204 w 991806"/>
              <a:gd name="connsiteY0" fmla="*/ 9751 h 286233"/>
              <a:gd name="connsiteX1" fmla="*/ 937822 w 991806"/>
              <a:gd name="connsiteY1" fmla="*/ 221947 h 286233"/>
              <a:gd name="connsiteX2" fmla="*/ 435703 w 991806"/>
              <a:gd name="connsiteY2" fmla="*/ 285166 h 286233"/>
              <a:gd name="connsiteX3" fmla="*/ 1235 w 991806"/>
              <a:gd name="connsiteY3" fmla="*/ 0 h 286233"/>
              <a:gd name="connsiteX0" fmla="*/ 989204 w 991806"/>
              <a:gd name="connsiteY0" fmla="*/ 9751 h 286233"/>
              <a:gd name="connsiteX1" fmla="*/ 937822 w 991806"/>
              <a:gd name="connsiteY1" fmla="*/ 221947 h 286233"/>
              <a:gd name="connsiteX2" fmla="*/ 435703 w 991806"/>
              <a:gd name="connsiteY2" fmla="*/ 285166 h 286233"/>
              <a:gd name="connsiteX3" fmla="*/ 1235 w 991806"/>
              <a:gd name="connsiteY3" fmla="*/ 0 h 286233"/>
              <a:gd name="connsiteX0" fmla="*/ 989204 w 989204"/>
              <a:gd name="connsiteY0" fmla="*/ 9751 h 285174"/>
              <a:gd name="connsiteX1" fmla="*/ 435703 w 989204"/>
              <a:gd name="connsiteY1" fmla="*/ 285166 h 285174"/>
              <a:gd name="connsiteX2" fmla="*/ 1235 w 989204"/>
              <a:gd name="connsiteY2" fmla="*/ 0 h 285174"/>
              <a:gd name="connsiteX0" fmla="*/ 989204 w 989204"/>
              <a:gd name="connsiteY0" fmla="*/ 9751 h 285166"/>
              <a:gd name="connsiteX1" fmla="*/ 435703 w 989204"/>
              <a:gd name="connsiteY1" fmla="*/ 285166 h 285166"/>
              <a:gd name="connsiteX2" fmla="*/ 1235 w 989204"/>
              <a:gd name="connsiteY2" fmla="*/ 0 h 285166"/>
              <a:gd name="connsiteX0" fmla="*/ 989204 w 989204"/>
              <a:gd name="connsiteY0" fmla="*/ 9751 h 285166"/>
              <a:gd name="connsiteX1" fmla="*/ 435703 w 989204"/>
              <a:gd name="connsiteY1" fmla="*/ 285166 h 285166"/>
              <a:gd name="connsiteX2" fmla="*/ 1235 w 989204"/>
              <a:gd name="connsiteY2" fmla="*/ 0 h 285166"/>
              <a:gd name="connsiteX0" fmla="*/ 989204 w 989269"/>
              <a:gd name="connsiteY0" fmla="*/ 9751 h 285166"/>
              <a:gd name="connsiteX1" fmla="*/ 435703 w 989269"/>
              <a:gd name="connsiteY1" fmla="*/ 285166 h 285166"/>
              <a:gd name="connsiteX2" fmla="*/ 1235 w 989269"/>
              <a:gd name="connsiteY2" fmla="*/ 0 h 285166"/>
              <a:gd name="connsiteX0" fmla="*/ 3456841 w 3456844"/>
              <a:gd name="connsiteY0" fmla="*/ 525168 h 584790"/>
              <a:gd name="connsiteX1" fmla="*/ 435703 w 3456844"/>
              <a:gd name="connsiteY1" fmla="*/ 285166 h 584790"/>
              <a:gd name="connsiteX2" fmla="*/ 1235 w 3456844"/>
              <a:gd name="connsiteY2" fmla="*/ 0 h 584790"/>
              <a:gd name="connsiteX0" fmla="*/ 3456035 w 3456038"/>
              <a:gd name="connsiteY0" fmla="*/ 525168 h 581499"/>
              <a:gd name="connsiteX1" fmla="*/ 549385 w 3456038"/>
              <a:gd name="connsiteY1" fmla="*/ 249283 h 581499"/>
              <a:gd name="connsiteX2" fmla="*/ 429 w 3456038"/>
              <a:gd name="connsiteY2" fmla="*/ 0 h 581499"/>
              <a:gd name="connsiteX0" fmla="*/ 3456035 w 3456038"/>
              <a:gd name="connsiteY0" fmla="*/ 525168 h 581499"/>
              <a:gd name="connsiteX1" fmla="*/ 549385 w 3456038"/>
              <a:gd name="connsiteY1" fmla="*/ 249283 h 581499"/>
              <a:gd name="connsiteX2" fmla="*/ 429 w 3456038"/>
              <a:gd name="connsiteY2" fmla="*/ 0 h 581499"/>
              <a:gd name="connsiteX0" fmla="*/ 3456035 w 3456035"/>
              <a:gd name="connsiteY0" fmla="*/ 525168 h 559921"/>
              <a:gd name="connsiteX1" fmla="*/ 2807912 w 3456035"/>
              <a:gd name="connsiteY1" fmla="*/ 542759 h 559921"/>
              <a:gd name="connsiteX2" fmla="*/ 549385 w 3456035"/>
              <a:gd name="connsiteY2" fmla="*/ 249283 h 559921"/>
              <a:gd name="connsiteX3" fmla="*/ 429 w 3456035"/>
              <a:gd name="connsiteY3" fmla="*/ 0 h 559921"/>
              <a:gd name="connsiteX0" fmla="*/ 3455995 w 3455995"/>
              <a:gd name="connsiteY0" fmla="*/ 525168 h 557579"/>
              <a:gd name="connsiteX1" fmla="*/ 2807872 w 3455995"/>
              <a:gd name="connsiteY1" fmla="*/ 542759 h 557579"/>
              <a:gd name="connsiteX2" fmla="*/ 566837 w 3455995"/>
              <a:gd name="connsiteY2" fmla="*/ 281843 h 557579"/>
              <a:gd name="connsiteX3" fmla="*/ 389 w 3455995"/>
              <a:gd name="connsiteY3" fmla="*/ 0 h 557579"/>
              <a:gd name="connsiteX0" fmla="*/ 3455995 w 3455995"/>
              <a:gd name="connsiteY0" fmla="*/ 525168 h 525189"/>
              <a:gd name="connsiteX1" fmla="*/ 1927477 w 3455995"/>
              <a:gd name="connsiteY1" fmla="*/ 184590 h 525189"/>
              <a:gd name="connsiteX2" fmla="*/ 566837 w 3455995"/>
              <a:gd name="connsiteY2" fmla="*/ 281843 h 525189"/>
              <a:gd name="connsiteX3" fmla="*/ 389 w 3455995"/>
              <a:gd name="connsiteY3" fmla="*/ 0 h 525189"/>
              <a:gd name="connsiteX0" fmla="*/ 2205367 w 2205367"/>
              <a:gd name="connsiteY0" fmla="*/ 497259 h 497281"/>
              <a:gd name="connsiteX1" fmla="*/ 1927477 w 2205367"/>
              <a:gd name="connsiteY1" fmla="*/ 184590 h 497281"/>
              <a:gd name="connsiteX2" fmla="*/ 566837 w 2205367"/>
              <a:gd name="connsiteY2" fmla="*/ 281843 h 497281"/>
              <a:gd name="connsiteX3" fmla="*/ 389 w 2205367"/>
              <a:gd name="connsiteY3" fmla="*/ 0 h 497281"/>
              <a:gd name="connsiteX0" fmla="*/ 2205367 w 2279638"/>
              <a:gd name="connsiteY0" fmla="*/ 497259 h 497259"/>
              <a:gd name="connsiteX1" fmla="*/ 1927477 w 2279638"/>
              <a:gd name="connsiteY1" fmla="*/ 184590 h 497259"/>
              <a:gd name="connsiteX2" fmla="*/ 566837 w 2279638"/>
              <a:gd name="connsiteY2" fmla="*/ 281843 h 497259"/>
              <a:gd name="connsiteX3" fmla="*/ 389 w 2279638"/>
              <a:gd name="connsiteY3" fmla="*/ 0 h 497259"/>
              <a:gd name="connsiteX0" fmla="*/ 2205367 w 2279638"/>
              <a:gd name="connsiteY0" fmla="*/ 497259 h 497259"/>
              <a:gd name="connsiteX1" fmla="*/ 1927477 w 2279638"/>
              <a:gd name="connsiteY1" fmla="*/ 184590 h 497259"/>
              <a:gd name="connsiteX2" fmla="*/ 566837 w 2279638"/>
              <a:gd name="connsiteY2" fmla="*/ 221372 h 497259"/>
              <a:gd name="connsiteX3" fmla="*/ 389 w 2279638"/>
              <a:gd name="connsiteY3" fmla="*/ 0 h 497259"/>
              <a:gd name="connsiteX0" fmla="*/ 2205367 w 2279638"/>
              <a:gd name="connsiteY0" fmla="*/ 497259 h 497259"/>
              <a:gd name="connsiteX1" fmla="*/ 1927477 w 2279638"/>
              <a:gd name="connsiteY1" fmla="*/ 184590 h 497259"/>
              <a:gd name="connsiteX2" fmla="*/ 566837 w 2279638"/>
              <a:gd name="connsiteY2" fmla="*/ 221372 h 497259"/>
              <a:gd name="connsiteX3" fmla="*/ 389 w 2279638"/>
              <a:gd name="connsiteY3" fmla="*/ 0 h 497259"/>
              <a:gd name="connsiteX0" fmla="*/ 2205367 w 2279638"/>
              <a:gd name="connsiteY0" fmla="*/ 497259 h 497259"/>
              <a:gd name="connsiteX1" fmla="*/ 1927477 w 2279638"/>
              <a:gd name="connsiteY1" fmla="*/ 184590 h 497259"/>
              <a:gd name="connsiteX2" fmla="*/ 566837 w 2279638"/>
              <a:gd name="connsiteY2" fmla="*/ 221372 h 497259"/>
              <a:gd name="connsiteX3" fmla="*/ 389 w 2279638"/>
              <a:gd name="connsiteY3" fmla="*/ 0 h 497259"/>
              <a:gd name="connsiteX0" fmla="*/ 1942997 w 2091185"/>
              <a:gd name="connsiteY0" fmla="*/ 320499 h 320499"/>
              <a:gd name="connsiteX1" fmla="*/ 1927477 w 2091185"/>
              <a:gd name="connsiteY1" fmla="*/ 184590 h 320499"/>
              <a:gd name="connsiteX2" fmla="*/ 566837 w 2091185"/>
              <a:gd name="connsiteY2" fmla="*/ 221372 h 320499"/>
              <a:gd name="connsiteX3" fmla="*/ 389 w 2091185"/>
              <a:gd name="connsiteY3" fmla="*/ 0 h 320499"/>
              <a:gd name="connsiteX0" fmla="*/ 1942997 w 2048306"/>
              <a:gd name="connsiteY0" fmla="*/ 320499 h 320499"/>
              <a:gd name="connsiteX1" fmla="*/ 1825444 w 2048306"/>
              <a:gd name="connsiteY1" fmla="*/ 77604 h 320499"/>
              <a:gd name="connsiteX2" fmla="*/ 566837 w 2048306"/>
              <a:gd name="connsiteY2" fmla="*/ 221372 h 320499"/>
              <a:gd name="connsiteX3" fmla="*/ 389 w 2048306"/>
              <a:gd name="connsiteY3" fmla="*/ 0 h 320499"/>
              <a:gd name="connsiteX0" fmla="*/ 1942997 w 2051289"/>
              <a:gd name="connsiteY0" fmla="*/ 320499 h 320499"/>
              <a:gd name="connsiteX1" fmla="*/ 1834190 w 2051289"/>
              <a:gd name="connsiteY1" fmla="*/ 110164 h 320499"/>
              <a:gd name="connsiteX2" fmla="*/ 566837 w 2051289"/>
              <a:gd name="connsiteY2" fmla="*/ 221372 h 320499"/>
              <a:gd name="connsiteX3" fmla="*/ 389 w 2051289"/>
              <a:gd name="connsiteY3" fmla="*/ 0 h 320499"/>
              <a:gd name="connsiteX0" fmla="*/ 1942997 w 2051289"/>
              <a:gd name="connsiteY0" fmla="*/ 320499 h 320499"/>
              <a:gd name="connsiteX1" fmla="*/ 1834190 w 2051289"/>
              <a:gd name="connsiteY1" fmla="*/ 110164 h 320499"/>
              <a:gd name="connsiteX2" fmla="*/ 566837 w 2051289"/>
              <a:gd name="connsiteY2" fmla="*/ 239978 h 320499"/>
              <a:gd name="connsiteX3" fmla="*/ 389 w 2051289"/>
              <a:gd name="connsiteY3" fmla="*/ 0 h 320499"/>
              <a:gd name="connsiteX0" fmla="*/ 1942722 w 2032074"/>
              <a:gd name="connsiteY0" fmla="*/ 320499 h 320499"/>
              <a:gd name="connsiteX1" fmla="*/ 1833915 w 2032074"/>
              <a:gd name="connsiteY1" fmla="*/ 110164 h 320499"/>
              <a:gd name="connsiteX2" fmla="*/ 1006761 w 2032074"/>
              <a:gd name="connsiteY2" fmla="*/ 146947 h 320499"/>
              <a:gd name="connsiteX3" fmla="*/ 114 w 2032074"/>
              <a:gd name="connsiteY3" fmla="*/ 0 h 320499"/>
              <a:gd name="connsiteX0" fmla="*/ 1942735 w 2032087"/>
              <a:gd name="connsiteY0" fmla="*/ 320499 h 320499"/>
              <a:gd name="connsiteX1" fmla="*/ 1833928 w 2032087"/>
              <a:gd name="connsiteY1" fmla="*/ 110164 h 320499"/>
              <a:gd name="connsiteX2" fmla="*/ 1006774 w 2032087"/>
              <a:gd name="connsiteY2" fmla="*/ 146947 h 320499"/>
              <a:gd name="connsiteX3" fmla="*/ 127 w 2032087"/>
              <a:gd name="connsiteY3" fmla="*/ 0 h 320499"/>
              <a:gd name="connsiteX0" fmla="*/ 1942709 w 2026581"/>
              <a:gd name="connsiteY0" fmla="*/ 320499 h 320499"/>
              <a:gd name="connsiteX1" fmla="*/ 1833902 w 2026581"/>
              <a:gd name="connsiteY1" fmla="*/ 110164 h 320499"/>
              <a:gd name="connsiteX2" fmla="*/ 1155424 w 2026581"/>
              <a:gd name="connsiteY2" fmla="*/ 170206 h 320499"/>
              <a:gd name="connsiteX3" fmla="*/ 101 w 2026581"/>
              <a:gd name="connsiteY3" fmla="*/ 0 h 320499"/>
              <a:gd name="connsiteX0" fmla="*/ 1942709 w 2026581"/>
              <a:gd name="connsiteY0" fmla="*/ 320499 h 320499"/>
              <a:gd name="connsiteX1" fmla="*/ 1833902 w 2026581"/>
              <a:gd name="connsiteY1" fmla="*/ 110164 h 320499"/>
              <a:gd name="connsiteX2" fmla="*/ 1155424 w 2026581"/>
              <a:gd name="connsiteY2" fmla="*/ 170206 h 320499"/>
              <a:gd name="connsiteX3" fmla="*/ 101 w 2026581"/>
              <a:gd name="connsiteY3" fmla="*/ 0 h 320499"/>
              <a:gd name="connsiteX0" fmla="*/ 1942714 w 2026586"/>
              <a:gd name="connsiteY0" fmla="*/ 320499 h 320499"/>
              <a:gd name="connsiteX1" fmla="*/ 1833907 w 2026586"/>
              <a:gd name="connsiteY1" fmla="*/ 110164 h 320499"/>
              <a:gd name="connsiteX2" fmla="*/ 1155429 w 2026586"/>
              <a:gd name="connsiteY2" fmla="*/ 170206 h 320499"/>
              <a:gd name="connsiteX3" fmla="*/ 106 w 2026586"/>
              <a:gd name="connsiteY3" fmla="*/ 0 h 320499"/>
              <a:gd name="connsiteX0" fmla="*/ 1943111 w 2026983"/>
              <a:gd name="connsiteY0" fmla="*/ 320499 h 320499"/>
              <a:gd name="connsiteX1" fmla="*/ 1834304 w 2026983"/>
              <a:gd name="connsiteY1" fmla="*/ 110164 h 320499"/>
              <a:gd name="connsiteX2" fmla="*/ 1155826 w 2026983"/>
              <a:gd name="connsiteY2" fmla="*/ 170206 h 320499"/>
              <a:gd name="connsiteX3" fmla="*/ 503 w 2026983"/>
              <a:gd name="connsiteY3" fmla="*/ 0 h 320499"/>
              <a:gd name="connsiteX0" fmla="*/ 1943111 w 2001263"/>
              <a:gd name="connsiteY0" fmla="*/ 340807 h 340807"/>
              <a:gd name="connsiteX1" fmla="*/ 1688365 w 2001263"/>
              <a:gd name="connsiteY1" fmla="*/ 4117 h 340807"/>
              <a:gd name="connsiteX2" fmla="*/ 1155826 w 2001263"/>
              <a:gd name="connsiteY2" fmla="*/ 190514 h 340807"/>
              <a:gd name="connsiteX3" fmla="*/ 503 w 2001263"/>
              <a:gd name="connsiteY3" fmla="*/ 20308 h 340807"/>
              <a:gd name="connsiteX0" fmla="*/ 1943111 w 1994131"/>
              <a:gd name="connsiteY0" fmla="*/ 341101 h 341101"/>
              <a:gd name="connsiteX1" fmla="*/ 1688365 w 1994131"/>
              <a:gd name="connsiteY1" fmla="*/ 4411 h 341101"/>
              <a:gd name="connsiteX2" fmla="*/ 1155826 w 1994131"/>
              <a:gd name="connsiteY2" fmla="*/ 190808 h 341101"/>
              <a:gd name="connsiteX3" fmla="*/ 503 w 1994131"/>
              <a:gd name="connsiteY3" fmla="*/ 20602 h 341101"/>
              <a:gd name="connsiteX0" fmla="*/ 1943111 w 1943111"/>
              <a:gd name="connsiteY0" fmla="*/ 392328 h 392328"/>
              <a:gd name="connsiteX1" fmla="*/ 1688365 w 1943111"/>
              <a:gd name="connsiteY1" fmla="*/ 55638 h 392328"/>
              <a:gd name="connsiteX2" fmla="*/ 1155826 w 1943111"/>
              <a:gd name="connsiteY2" fmla="*/ 242035 h 392328"/>
              <a:gd name="connsiteX3" fmla="*/ 503 w 1943111"/>
              <a:gd name="connsiteY3" fmla="*/ 71829 h 392328"/>
              <a:gd name="connsiteX0" fmla="*/ 1943111 w 1943111"/>
              <a:gd name="connsiteY0" fmla="*/ 320499 h 320499"/>
              <a:gd name="connsiteX1" fmla="*/ 1155826 w 1943111"/>
              <a:gd name="connsiteY1" fmla="*/ 170206 h 320499"/>
              <a:gd name="connsiteX2" fmla="*/ 503 w 1943111"/>
              <a:gd name="connsiteY2" fmla="*/ 0 h 320499"/>
              <a:gd name="connsiteX0" fmla="*/ 1943111 w 1943111"/>
              <a:gd name="connsiteY0" fmla="*/ 320499 h 320499"/>
              <a:gd name="connsiteX1" fmla="*/ 1155826 w 1943111"/>
              <a:gd name="connsiteY1" fmla="*/ 170206 h 320499"/>
              <a:gd name="connsiteX2" fmla="*/ 503 w 1943111"/>
              <a:gd name="connsiteY2" fmla="*/ 0 h 320499"/>
              <a:gd name="connsiteX0" fmla="*/ 1942608 w 1942608"/>
              <a:gd name="connsiteY0" fmla="*/ 320499 h 320499"/>
              <a:gd name="connsiteX1" fmla="*/ 0 w 1942608"/>
              <a:gd name="connsiteY1" fmla="*/ 0 h 320499"/>
              <a:gd name="connsiteX0" fmla="*/ 1942608 w 1942610"/>
              <a:gd name="connsiteY0" fmla="*/ 460525 h 460525"/>
              <a:gd name="connsiteX1" fmla="*/ 0 w 1942610"/>
              <a:gd name="connsiteY1" fmla="*/ 140026 h 460525"/>
              <a:gd name="connsiteX0" fmla="*/ 1971385 w 1971387"/>
              <a:gd name="connsiteY0" fmla="*/ 646917 h 646917"/>
              <a:gd name="connsiteX1" fmla="*/ 0 w 1971387"/>
              <a:gd name="connsiteY1" fmla="*/ 0 h 646917"/>
              <a:gd name="connsiteX0" fmla="*/ 1971385 w 1971386"/>
              <a:gd name="connsiteY0" fmla="*/ 646917 h 646917"/>
              <a:gd name="connsiteX1" fmla="*/ 0 w 1971386"/>
              <a:gd name="connsiteY1" fmla="*/ 0 h 646917"/>
              <a:gd name="connsiteX0" fmla="*/ 1971385 w 1971386"/>
              <a:gd name="connsiteY0" fmla="*/ 646917 h 646917"/>
              <a:gd name="connsiteX1" fmla="*/ 0 w 1971386"/>
              <a:gd name="connsiteY1" fmla="*/ 0 h 646917"/>
              <a:gd name="connsiteX0" fmla="*/ 1977551 w 1977552"/>
              <a:gd name="connsiteY0" fmla="*/ 889100 h 889100"/>
              <a:gd name="connsiteX1" fmla="*/ 0 w 1977552"/>
              <a:gd name="connsiteY1" fmla="*/ 0 h 889100"/>
              <a:gd name="connsiteX0" fmla="*/ 1979101 w 1979102"/>
              <a:gd name="connsiteY0" fmla="*/ 889100 h 889100"/>
              <a:gd name="connsiteX1" fmla="*/ 1550 w 1979102"/>
              <a:gd name="connsiteY1" fmla="*/ 0 h 889100"/>
              <a:gd name="connsiteX0" fmla="*/ 1979073 w 1979671"/>
              <a:gd name="connsiteY0" fmla="*/ 889100 h 889100"/>
              <a:gd name="connsiteX1" fmla="*/ 1522 w 1979671"/>
              <a:gd name="connsiteY1" fmla="*/ 0 h 889100"/>
              <a:gd name="connsiteX0" fmla="*/ 2001667 w 2002259"/>
              <a:gd name="connsiteY0" fmla="*/ 889100 h 889100"/>
              <a:gd name="connsiteX1" fmla="*/ 1506 w 2002259"/>
              <a:gd name="connsiteY1" fmla="*/ 0 h 889100"/>
              <a:gd name="connsiteX0" fmla="*/ 1993450 w 1994044"/>
              <a:gd name="connsiteY0" fmla="*/ 411663 h 709508"/>
              <a:gd name="connsiteX1" fmla="*/ 1511 w 1994044"/>
              <a:gd name="connsiteY1" fmla="*/ 259636 h 709508"/>
              <a:gd name="connsiteX0" fmla="*/ 1993481 w 1993481"/>
              <a:gd name="connsiteY0" fmla="*/ 394874 h 697789"/>
              <a:gd name="connsiteX1" fmla="*/ 1542 w 1993481"/>
              <a:gd name="connsiteY1" fmla="*/ 242847 h 697789"/>
              <a:gd name="connsiteX0" fmla="*/ 1993470 w 1993470"/>
              <a:gd name="connsiteY0" fmla="*/ 152027 h 658554"/>
              <a:gd name="connsiteX1" fmla="*/ 1529982 w 1993470"/>
              <a:gd name="connsiteY1" fmla="*/ 652937 h 658554"/>
              <a:gd name="connsiteX2" fmla="*/ 1531 w 1993470"/>
              <a:gd name="connsiteY2" fmla="*/ 0 h 658554"/>
              <a:gd name="connsiteX0" fmla="*/ 1995019 w 1995019"/>
              <a:gd name="connsiteY0" fmla="*/ 152027 h 841922"/>
              <a:gd name="connsiteX1" fmla="*/ 1531531 w 1995019"/>
              <a:gd name="connsiteY1" fmla="*/ 652937 h 841922"/>
              <a:gd name="connsiteX2" fmla="*/ 3080 w 1995019"/>
              <a:gd name="connsiteY2" fmla="*/ 0 h 841922"/>
              <a:gd name="connsiteX0" fmla="*/ 1995019 w 1995019"/>
              <a:gd name="connsiteY0" fmla="*/ 152027 h 841922"/>
              <a:gd name="connsiteX1" fmla="*/ 1531531 w 1995019"/>
              <a:gd name="connsiteY1" fmla="*/ 652937 h 841922"/>
              <a:gd name="connsiteX2" fmla="*/ 3080 w 1995019"/>
              <a:gd name="connsiteY2" fmla="*/ 0 h 841922"/>
              <a:gd name="connsiteX0" fmla="*/ 1995019 w 2000445"/>
              <a:gd name="connsiteY0" fmla="*/ 152027 h 841922"/>
              <a:gd name="connsiteX1" fmla="*/ 1531531 w 2000445"/>
              <a:gd name="connsiteY1" fmla="*/ 652937 h 841922"/>
              <a:gd name="connsiteX2" fmla="*/ 3080 w 2000445"/>
              <a:gd name="connsiteY2" fmla="*/ 0 h 84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00445" h="841922">
                <a:moveTo>
                  <a:pt x="1995019" y="152027"/>
                </a:moveTo>
                <a:cubicBezTo>
                  <a:pt x="2052404" y="832191"/>
                  <a:pt x="1638111" y="597721"/>
                  <a:pt x="1531531" y="652937"/>
                </a:cubicBezTo>
                <a:cubicBezTo>
                  <a:pt x="938446" y="550623"/>
                  <a:pt x="-62630" y="1465156"/>
                  <a:pt x="308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900">
              <a:latin typeface="Forma DJR Micro" panose="0000000000000009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93D40F-2F66-79AE-F36E-69E0F07321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99"/>
          <a:stretch/>
        </p:blipFill>
        <p:spPr>
          <a:xfrm>
            <a:off x="7234927" y="2636691"/>
            <a:ext cx="1774505" cy="15977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1F19D5-01F6-9934-D8FB-2C0C0A249ACB}"/>
              </a:ext>
            </a:extLst>
          </p:cNvPr>
          <p:cNvSpPr txBox="1"/>
          <p:nvPr/>
        </p:nvSpPr>
        <p:spPr>
          <a:xfrm>
            <a:off x="7136196" y="2043064"/>
            <a:ext cx="10919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0202">
              <a:spcAft>
                <a:spcPts val="400"/>
              </a:spcAft>
              <a:buSzPct val="100000"/>
            </a:pPr>
            <a:r>
              <a:rPr lang="en-US" sz="1000" b="1" dirty="0">
                <a:solidFill>
                  <a:srgbClr val="000000"/>
                </a:solidFill>
                <a:latin typeface="Forma DJR Micro" panose="00000000000000090000" pitchFamily="2" charset="0"/>
                <a:cs typeface="HP Simplified" pitchFamily="34" charset="0"/>
              </a:rPr>
              <a:t>USB-C 3.2 Gen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578D74-8883-960A-5D01-C433193FF743}"/>
              </a:ext>
            </a:extLst>
          </p:cNvPr>
          <p:cNvSpPr txBox="1"/>
          <p:nvPr/>
        </p:nvSpPr>
        <p:spPr>
          <a:xfrm>
            <a:off x="511886" y="2280016"/>
            <a:ext cx="9720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0202">
              <a:spcAft>
                <a:spcPts val="400"/>
              </a:spcAft>
              <a:buSzPct val="100000"/>
            </a:pPr>
            <a:r>
              <a:rPr lang="en-US" sz="1000" dirty="0">
                <a:solidFill>
                  <a:srgbClr val="000000"/>
                </a:solidFill>
                <a:latin typeface="Forma DJR Micro" panose="00000000000000090000" pitchFamily="2" charset="0"/>
              </a:rPr>
              <a:t>with MAPT, PXE Boot and WoL support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A57E06-605B-7806-640A-82429C81DE98}"/>
              </a:ext>
            </a:extLst>
          </p:cNvPr>
          <p:cNvSpPr txBox="1"/>
          <p:nvPr/>
        </p:nvSpPr>
        <p:spPr>
          <a:xfrm>
            <a:off x="511886" y="1963789"/>
            <a:ext cx="1058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0202">
              <a:spcAft>
                <a:spcPts val="400"/>
              </a:spcAft>
              <a:buSzPct val="100000"/>
            </a:pPr>
            <a:r>
              <a:rPr lang="en-US" sz="1000" b="1" dirty="0">
                <a:solidFill>
                  <a:srgbClr val="000000"/>
                </a:solidFill>
                <a:latin typeface="Forma DJR Micro" panose="00000000000000090000" pitchFamily="2" charset="0"/>
                <a:cs typeface="HP Simplified" pitchFamily="34" charset="0"/>
              </a:rPr>
              <a:t>RJ45 Out-Band Manageability</a:t>
            </a:r>
            <a:endParaRPr lang="en-US" sz="1000" b="1" dirty="0">
              <a:solidFill>
                <a:srgbClr val="000000"/>
              </a:solidFill>
              <a:latin typeface="Forma DJR Micro" panose="0000000000000009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795CDD-2243-6BD5-855C-54C1AB835ED7}"/>
              </a:ext>
            </a:extLst>
          </p:cNvPr>
          <p:cNvSpPr txBox="1"/>
          <p:nvPr/>
        </p:nvSpPr>
        <p:spPr>
          <a:xfrm>
            <a:off x="6439131" y="4119528"/>
            <a:ext cx="23947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0202">
              <a:spcAft>
                <a:spcPts val="400"/>
              </a:spcAft>
              <a:buSzPct val="100000"/>
            </a:pPr>
            <a:r>
              <a:rPr lang="en-US" sz="1000" b="1" dirty="0">
                <a:solidFill>
                  <a:srgbClr val="000000"/>
                </a:solidFill>
                <a:latin typeface="Forma DJR Micro" panose="00000000000000090000" pitchFamily="2" charset="0"/>
              </a:rPr>
              <a:t>Ambient Light Sensor </a:t>
            </a:r>
            <a:r>
              <a:rPr lang="en-US" sz="1000" dirty="0">
                <a:solidFill>
                  <a:srgbClr val="000000"/>
                </a:solidFill>
                <a:latin typeface="Forma DJR Micro" panose="00000000000000090000" pitchFamily="2" charset="0"/>
              </a:rPr>
              <a:t>with automatic adjustment of display brightness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E7C4F6-2EE9-A646-99C7-621830462011}"/>
              </a:ext>
            </a:extLst>
          </p:cNvPr>
          <p:cNvSpPr txBox="1"/>
          <p:nvPr/>
        </p:nvSpPr>
        <p:spPr>
          <a:xfrm>
            <a:off x="197586" y="3841545"/>
            <a:ext cx="24507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30213">
              <a:buSzPct val="100000"/>
            </a:pPr>
            <a:r>
              <a:rPr lang="en-US" sz="1000" dirty="0">
                <a:solidFill>
                  <a:srgbClr val="000000"/>
                </a:solidFill>
                <a:latin typeface="Forma DJR Micro" panose="00000000000000090000" pitchFamily="2" charset="0"/>
              </a:rPr>
              <a:t>HP 975 Wireless Keyboard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4BA588-A4E3-10A6-89DF-06B7CFA558D3}"/>
              </a:ext>
            </a:extLst>
          </p:cNvPr>
          <p:cNvSpPr txBox="1"/>
          <p:nvPr/>
        </p:nvSpPr>
        <p:spPr>
          <a:xfrm>
            <a:off x="5107244" y="4714774"/>
            <a:ext cx="28642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0213">
              <a:buSzPct val="100000"/>
            </a:pPr>
            <a:r>
              <a:rPr lang="en-US" sz="800" dirty="0">
                <a:solidFill>
                  <a:srgbClr val="000000"/>
                </a:solidFill>
                <a:latin typeface="Forma DJR Micro" panose="00000000000000090000" pitchFamily="2" charset="0"/>
                <a:cs typeface="HP Simplified" pitchFamily="34" charset="0"/>
              </a:rPr>
              <a:t>(Rechargeable via USB-C, Connected via Bluetooth or 2.4GHz)</a:t>
            </a:r>
          </a:p>
        </p:txBody>
      </p:sp>
      <p:pic>
        <p:nvPicPr>
          <p:cNvPr id="20" name="Picture 19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429353BF-91B1-2D46-AC5B-35297A9580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0480" b="35917"/>
          <a:stretch/>
        </p:blipFill>
        <p:spPr>
          <a:xfrm>
            <a:off x="2714468" y="3751649"/>
            <a:ext cx="2926962" cy="58722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5BB03BE-9ABB-BE57-DC93-91A5CEDAA82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268"/>
          <a:stretch/>
        </p:blipFill>
        <p:spPr>
          <a:xfrm>
            <a:off x="5641430" y="3868865"/>
            <a:ext cx="437327" cy="38401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FAC3680-A63B-460F-FF9C-09E9CE7BB298}"/>
              </a:ext>
            </a:extLst>
          </p:cNvPr>
          <p:cNvSpPr txBox="1"/>
          <p:nvPr/>
        </p:nvSpPr>
        <p:spPr>
          <a:xfrm>
            <a:off x="5107244" y="4561258"/>
            <a:ext cx="25145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0213">
              <a:buSzPct val="100000"/>
            </a:pPr>
            <a:r>
              <a:rPr lang="en-US" sz="1000" dirty="0">
                <a:solidFill>
                  <a:srgbClr val="000000"/>
                </a:solidFill>
                <a:latin typeface="Forma DJR Micro" panose="00000000000000090000" pitchFamily="2" charset="0"/>
              </a:rPr>
              <a:t>HP 715 Wireless Mouse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006B42D-EA29-17A3-1316-C8DFB2B15ABF}"/>
              </a:ext>
            </a:extLst>
          </p:cNvPr>
          <p:cNvSpPr txBox="1"/>
          <p:nvPr/>
        </p:nvSpPr>
        <p:spPr>
          <a:xfrm>
            <a:off x="7136197" y="2195240"/>
            <a:ext cx="16706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0202">
              <a:spcAft>
                <a:spcPts val="400"/>
              </a:spcAft>
              <a:buSzPct val="100000"/>
            </a:pPr>
            <a:r>
              <a:rPr lang="en-US" sz="1000" dirty="0">
                <a:solidFill>
                  <a:srgbClr val="000000"/>
                </a:solidFill>
                <a:latin typeface="Forma DJR Micro" panose="00000000000000090000" pitchFamily="2" charset="0"/>
                <a:cs typeface="HP Simplified" pitchFamily="34" charset="0"/>
              </a:rPr>
              <a:t>up to 100W Power Delivery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ED7FC77-E39D-EB23-5FC0-55DB9496C318}"/>
              </a:ext>
            </a:extLst>
          </p:cNvPr>
          <p:cNvSpPr/>
          <p:nvPr/>
        </p:nvSpPr>
        <p:spPr>
          <a:xfrm>
            <a:off x="4266301" y="3268215"/>
            <a:ext cx="3156475" cy="443359"/>
          </a:xfrm>
          <a:custGeom>
            <a:avLst/>
            <a:gdLst>
              <a:gd name="connsiteX0" fmla="*/ 3149600 w 3149600"/>
              <a:gd name="connsiteY0" fmla="*/ 274917 h 274917"/>
              <a:gd name="connsiteX1" fmla="*/ 2575859 w 3149600"/>
              <a:gd name="connsiteY1" fmla="*/ 113553 h 274917"/>
              <a:gd name="connsiteX2" fmla="*/ 0 w 3149600"/>
              <a:gd name="connsiteY2" fmla="*/ 0 h 274917"/>
              <a:gd name="connsiteX0" fmla="*/ 3149600 w 3149600"/>
              <a:gd name="connsiteY0" fmla="*/ 274917 h 274917"/>
              <a:gd name="connsiteX1" fmla="*/ 2517420 w 3149600"/>
              <a:gd name="connsiteY1" fmla="*/ 34489 h 274917"/>
              <a:gd name="connsiteX2" fmla="*/ 0 w 3149600"/>
              <a:gd name="connsiteY2" fmla="*/ 0 h 274917"/>
              <a:gd name="connsiteX0" fmla="*/ 3149600 w 3149600"/>
              <a:gd name="connsiteY0" fmla="*/ 274917 h 274917"/>
              <a:gd name="connsiteX1" fmla="*/ 2517420 w 3149600"/>
              <a:gd name="connsiteY1" fmla="*/ 34489 h 274917"/>
              <a:gd name="connsiteX2" fmla="*/ 0 w 3149600"/>
              <a:gd name="connsiteY2" fmla="*/ 0 h 274917"/>
              <a:gd name="connsiteX0" fmla="*/ 3149600 w 3149600"/>
              <a:gd name="connsiteY0" fmla="*/ 274917 h 274917"/>
              <a:gd name="connsiteX1" fmla="*/ 1939905 w 3149600"/>
              <a:gd name="connsiteY1" fmla="*/ 13863 h 274917"/>
              <a:gd name="connsiteX2" fmla="*/ 0 w 3149600"/>
              <a:gd name="connsiteY2" fmla="*/ 0 h 274917"/>
              <a:gd name="connsiteX0" fmla="*/ 3163350 w 3163350"/>
              <a:gd name="connsiteY0" fmla="*/ 433046 h 433046"/>
              <a:gd name="connsiteX1" fmla="*/ 1953655 w 3163350"/>
              <a:gd name="connsiteY1" fmla="*/ 171992 h 433046"/>
              <a:gd name="connsiteX2" fmla="*/ 0 w 3163350"/>
              <a:gd name="connsiteY2" fmla="*/ 0 h 433046"/>
              <a:gd name="connsiteX0" fmla="*/ 3163350 w 3163350"/>
              <a:gd name="connsiteY0" fmla="*/ 433046 h 433046"/>
              <a:gd name="connsiteX1" fmla="*/ 1953655 w 3163350"/>
              <a:gd name="connsiteY1" fmla="*/ 171992 h 433046"/>
              <a:gd name="connsiteX2" fmla="*/ 0 w 3163350"/>
              <a:gd name="connsiteY2" fmla="*/ 0 h 433046"/>
              <a:gd name="connsiteX0" fmla="*/ 3156475 w 3156475"/>
              <a:gd name="connsiteY0" fmla="*/ 443359 h 443359"/>
              <a:gd name="connsiteX1" fmla="*/ 1946780 w 3156475"/>
              <a:gd name="connsiteY1" fmla="*/ 182305 h 443359"/>
              <a:gd name="connsiteX2" fmla="*/ 0 w 3156475"/>
              <a:gd name="connsiteY2" fmla="*/ 0 h 443359"/>
              <a:gd name="connsiteX0" fmla="*/ 3156475 w 3156475"/>
              <a:gd name="connsiteY0" fmla="*/ 443359 h 443359"/>
              <a:gd name="connsiteX1" fmla="*/ 1946780 w 3156475"/>
              <a:gd name="connsiteY1" fmla="*/ 182305 h 443359"/>
              <a:gd name="connsiteX2" fmla="*/ 0 w 3156475"/>
              <a:gd name="connsiteY2" fmla="*/ 0 h 443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56475" h="443359">
                <a:moveTo>
                  <a:pt x="3156475" y="443359"/>
                </a:moveTo>
                <a:cubicBezTo>
                  <a:pt x="2740185" y="426837"/>
                  <a:pt x="2471713" y="228124"/>
                  <a:pt x="1946780" y="182305"/>
                </a:cubicBezTo>
                <a:cubicBezTo>
                  <a:pt x="1421847" y="136485"/>
                  <a:pt x="39453" y="432216"/>
                  <a:pt x="0" y="0"/>
                </a:cubicBezTo>
              </a:path>
            </a:pathLst>
          </a:cu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atin typeface="Forma DJR Micro" panose="00000000000000090000" pitchFamily="2" charset="0"/>
            </a:endParaRPr>
          </a:p>
        </p:txBody>
      </p:sp>
      <p:pic>
        <p:nvPicPr>
          <p:cNvPr id="27" name="Picture 26" descr="A picture containing text&#10;&#10;Description automatically generated">
            <a:extLst>
              <a:ext uri="{FF2B5EF4-FFF2-40B4-BE49-F238E27FC236}">
                <a16:creationId xmlns:a16="http://schemas.microsoft.com/office/drawing/2014/main" id="{D9E6CF55-1063-276E-4A6E-2A1022CDF89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04" b="28241"/>
          <a:stretch/>
        </p:blipFill>
        <p:spPr>
          <a:xfrm>
            <a:off x="1285422" y="1342834"/>
            <a:ext cx="5945194" cy="233235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17BFB14-25E4-7D5C-3B02-944A4FC0816A}"/>
              </a:ext>
            </a:extLst>
          </p:cNvPr>
          <p:cNvSpPr txBox="1"/>
          <p:nvPr/>
        </p:nvSpPr>
        <p:spPr>
          <a:xfrm>
            <a:off x="6644911" y="3904093"/>
            <a:ext cx="10871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0202">
              <a:spcAft>
                <a:spcPts val="400"/>
              </a:spcAft>
              <a:buSzPct val="100000"/>
            </a:pPr>
            <a:r>
              <a:rPr lang="en-US" sz="1000" b="1" dirty="0">
                <a:solidFill>
                  <a:srgbClr val="000000"/>
                </a:solidFill>
                <a:latin typeface="Forma DJR Micro" panose="00000000000000090000" pitchFamily="2" charset="0"/>
                <a:cs typeface="HP Simplified" pitchFamily="34" charset="0"/>
              </a:rPr>
              <a:t>Single Power 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C17AA6D-D46C-09E3-C90C-01937DC6CD9E}"/>
              </a:ext>
            </a:extLst>
          </p:cNvPr>
          <p:cNvSpPr txBox="1"/>
          <p:nvPr/>
        </p:nvSpPr>
        <p:spPr>
          <a:xfrm>
            <a:off x="-139300" y="4017148"/>
            <a:ext cx="27915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30213">
              <a:buSzPct val="100000"/>
            </a:pPr>
            <a:r>
              <a:rPr lang="en-US" sz="800" dirty="0">
                <a:solidFill>
                  <a:srgbClr val="000000"/>
                </a:solidFill>
                <a:latin typeface="Forma DJR Micro" panose="00000000000000090000" pitchFamily="2" charset="0"/>
                <a:cs typeface="HP Simplified" pitchFamily="34" charset="0"/>
              </a:rPr>
              <a:t>(Rechargeable via USB-C, Connected via Bluetooth or 2.4GHz)</a:t>
            </a:r>
          </a:p>
        </p:txBody>
      </p:sp>
      <p:cxnSp>
        <p:nvCxnSpPr>
          <p:cNvPr id="42" name="Connector: Elbow 41">
            <a:extLst>
              <a:ext uri="{FF2B5EF4-FFF2-40B4-BE49-F238E27FC236}">
                <a16:creationId xmlns:a16="http://schemas.microsoft.com/office/drawing/2014/main" id="{B7ED6F52-3A77-772D-F1B3-FC02D0E7CD88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622729" y="3027530"/>
            <a:ext cx="1249945" cy="2"/>
          </a:xfrm>
          <a:prstGeom prst="bentConnector3">
            <a:avLst>
              <a:gd name="adj1" fmla="val 50000"/>
            </a:avLst>
          </a:prstGeom>
          <a:ln w="12700">
            <a:solidFill>
              <a:schemeClr val="tx2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03A00782-7D91-9012-FB05-23DF87C7A055}"/>
              </a:ext>
            </a:extLst>
          </p:cNvPr>
          <p:cNvCxnSpPr>
            <a:cxnSpLocks/>
          </p:cNvCxnSpPr>
          <p:nvPr/>
        </p:nvCxnSpPr>
        <p:spPr>
          <a:xfrm rot="16200000" flipH="1">
            <a:off x="6350590" y="3440287"/>
            <a:ext cx="973444" cy="3"/>
          </a:xfrm>
          <a:prstGeom prst="bentConnector3">
            <a:avLst>
              <a:gd name="adj1" fmla="val 50000"/>
            </a:avLst>
          </a:prstGeom>
          <a:ln w="12700">
            <a:solidFill>
              <a:schemeClr val="tx2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5C63333C-C8D4-3048-7AB0-5FF624342CB8}"/>
              </a:ext>
            </a:extLst>
          </p:cNvPr>
          <p:cNvCxnSpPr>
            <a:cxnSpLocks/>
          </p:cNvCxnSpPr>
          <p:nvPr/>
        </p:nvCxnSpPr>
        <p:spPr>
          <a:xfrm rot="16200000" flipH="1">
            <a:off x="5966053" y="3568081"/>
            <a:ext cx="1163183" cy="1281"/>
          </a:xfrm>
          <a:prstGeom prst="bentConnector3">
            <a:avLst>
              <a:gd name="adj1" fmla="val 50000"/>
            </a:avLst>
          </a:prstGeom>
          <a:ln w="12700">
            <a:solidFill>
              <a:schemeClr val="tx2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or: Elbow 52">
            <a:extLst>
              <a:ext uri="{FF2B5EF4-FFF2-40B4-BE49-F238E27FC236}">
                <a16:creationId xmlns:a16="http://schemas.microsoft.com/office/drawing/2014/main" id="{49C6A662-2073-0A6C-8EE0-14D200BBF38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59669" y="2985043"/>
            <a:ext cx="408824" cy="3"/>
          </a:xfrm>
          <a:prstGeom prst="bentConnector3">
            <a:avLst>
              <a:gd name="adj1" fmla="val 50000"/>
            </a:avLst>
          </a:prstGeom>
          <a:ln w="12700">
            <a:solidFill>
              <a:schemeClr val="tx2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or: Elbow 54">
            <a:extLst>
              <a:ext uri="{FF2B5EF4-FFF2-40B4-BE49-F238E27FC236}">
                <a16:creationId xmlns:a16="http://schemas.microsoft.com/office/drawing/2014/main" id="{33B138E2-D9ED-8C4F-B2D5-827D253C4FAA}"/>
              </a:ext>
            </a:extLst>
          </p:cNvPr>
          <p:cNvCxnSpPr>
            <a:cxnSpLocks/>
          </p:cNvCxnSpPr>
          <p:nvPr/>
        </p:nvCxnSpPr>
        <p:spPr>
          <a:xfrm rot="10800000" flipV="1">
            <a:off x="2609171" y="4027201"/>
            <a:ext cx="368727" cy="2"/>
          </a:xfrm>
          <a:prstGeom prst="bentConnector3">
            <a:avLst>
              <a:gd name="adj1" fmla="val 50000"/>
            </a:avLst>
          </a:prstGeom>
          <a:ln w="12700">
            <a:solidFill>
              <a:schemeClr val="tx2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or: Elbow 58">
            <a:extLst>
              <a:ext uri="{FF2B5EF4-FFF2-40B4-BE49-F238E27FC236}">
                <a16:creationId xmlns:a16="http://schemas.microsoft.com/office/drawing/2014/main" id="{1596CABE-05A9-5907-950E-4F393FB8C63C}"/>
              </a:ext>
            </a:extLst>
          </p:cNvPr>
          <p:cNvCxnSpPr>
            <a:cxnSpLocks/>
          </p:cNvCxnSpPr>
          <p:nvPr/>
        </p:nvCxnSpPr>
        <p:spPr>
          <a:xfrm rot="16200000" flipH="1">
            <a:off x="5674946" y="4355351"/>
            <a:ext cx="424167" cy="3"/>
          </a:xfrm>
          <a:prstGeom prst="bentConnector3">
            <a:avLst>
              <a:gd name="adj1" fmla="val 50000"/>
            </a:avLst>
          </a:prstGeom>
          <a:ln w="12700">
            <a:solidFill>
              <a:schemeClr val="tx2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082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584732-B991-1F43-5A82-F4ECA3715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6C7127A-8F5C-98DB-73E6-0B28276E1C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Ambient Light Sensor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6C726E-E49F-B4F0-8C49-3F00BC9513C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01461" y="66888"/>
            <a:ext cx="6454422" cy="351474"/>
          </a:xfrm>
        </p:spPr>
        <p:txBody>
          <a:bodyPr/>
          <a:lstStyle/>
          <a:p>
            <a:r>
              <a:rPr lang="en-US" dirty="0"/>
              <a:t>HP E45c G5</a:t>
            </a:r>
            <a:endParaRPr lang="en-CH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FBF65A2-7F14-0106-7CDF-358A54AE60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6" b="19534"/>
          <a:stretch/>
        </p:blipFill>
        <p:spPr>
          <a:xfrm>
            <a:off x="996903" y="807915"/>
            <a:ext cx="7227350" cy="387450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B8DCA7-F14A-1B10-0103-8A7B2F110757}"/>
              </a:ext>
            </a:extLst>
          </p:cNvPr>
          <p:cNvSpPr/>
          <p:nvPr/>
        </p:nvSpPr>
        <p:spPr>
          <a:xfrm>
            <a:off x="1894114" y="4116100"/>
            <a:ext cx="582863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14350">
              <a:defRPr/>
            </a:pPr>
            <a:r>
              <a:rPr lang="en-US" sz="1500" b="1" dirty="0">
                <a:latin typeface="Forma DJR Micro" panose="00000000000000090000" pitchFamily="2" charset="0"/>
              </a:rPr>
              <a:t>Ambient Light sensor </a:t>
            </a:r>
            <a:r>
              <a:rPr lang="en-US" sz="1500" dirty="0">
                <a:latin typeface="Forma DJR Micro" panose="00000000000000090000" pitchFamily="2" charset="0"/>
              </a:rPr>
              <a:t>adjusts the screen brightness automatically to the light conditions of user’s environment, for higher user comfort and optimized Energy consumption</a:t>
            </a:r>
          </a:p>
        </p:txBody>
      </p:sp>
      <p:sp>
        <p:nvSpPr>
          <p:cNvPr id="13" name="Circle: Hollow 12">
            <a:extLst>
              <a:ext uri="{FF2B5EF4-FFF2-40B4-BE49-F238E27FC236}">
                <a16:creationId xmlns:a16="http://schemas.microsoft.com/office/drawing/2014/main" id="{5546D118-A2E1-7891-5EEC-15ECDE35134F}"/>
              </a:ext>
            </a:extLst>
          </p:cNvPr>
          <p:cNvSpPr/>
          <p:nvPr/>
        </p:nvSpPr>
        <p:spPr>
          <a:xfrm>
            <a:off x="7315317" y="3101202"/>
            <a:ext cx="225617" cy="221470"/>
          </a:xfrm>
          <a:prstGeom prst="donut">
            <a:avLst>
              <a:gd name="adj" fmla="val 9478"/>
            </a:avLst>
          </a:prstGeom>
          <a:solidFill>
            <a:srgbClr val="0096D6"/>
          </a:solidFill>
          <a:ln>
            <a:solidFill>
              <a:srgbClr val="009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45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59CF40-D1DD-B49F-8C01-D35078093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970C94-4A0A-88AD-8EDB-0726C79C8C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Virtual Display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1A7ED-F0CB-966B-3A72-6DB03023864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01461" y="66888"/>
            <a:ext cx="6454422" cy="351474"/>
          </a:xfrm>
        </p:spPr>
        <p:txBody>
          <a:bodyPr/>
          <a:lstStyle/>
          <a:p>
            <a:r>
              <a:rPr lang="en-US" dirty="0"/>
              <a:t>HP E45c G5</a:t>
            </a:r>
            <a:endParaRPr lang="en-C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E51414-7484-E84B-A368-EC57685AC0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43" b="1"/>
          <a:stretch/>
        </p:blipFill>
        <p:spPr>
          <a:xfrm>
            <a:off x="0" y="1247687"/>
            <a:ext cx="5001802" cy="36537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7AAA26-4BC6-C3DD-63CC-243780825B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74" r="4734"/>
          <a:stretch/>
        </p:blipFill>
        <p:spPr>
          <a:xfrm>
            <a:off x="4696968" y="1297134"/>
            <a:ext cx="4447032" cy="356789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BA5F26E-4969-3C8B-519D-4029BF1CCF55}"/>
              </a:ext>
            </a:extLst>
          </p:cNvPr>
          <p:cNvSpPr/>
          <p:nvPr/>
        </p:nvSpPr>
        <p:spPr>
          <a:xfrm>
            <a:off x="1234387" y="4589502"/>
            <a:ext cx="72708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orma DJR Micro" panose="00000000000000090000" pitchFamily="2" charset="0"/>
              </a:rPr>
              <a:t>E45c is connected to the notebook and the Operating System handles the E45c as 2 independent screens, making it easier to work, present, screen sharing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D246CB-D673-F07E-E707-FAAA3CAA4267}"/>
              </a:ext>
            </a:extLst>
          </p:cNvPr>
          <p:cNvSpPr/>
          <p:nvPr/>
        </p:nvSpPr>
        <p:spPr>
          <a:xfrm>
            <a:off x="534737" y="1652337"/>
            <a:ext cx="1005305" cy="329528"/>
          </a:xfrm>
          <a:prstGeom prst="rect">
            <a:avLst/>
          </a:prstGeom>
          <a:solidFill>
            <a:srgbClr val="F3F3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5C08CFD-9F12-D591-F263-E79B1AA9CE41}"/>
              </a:ext>
            </a:extLst>
          </p:cNvPr>
          <p:cNvSpPr/>
          <p:nvPr/>
        </p:nvSpPr>
        <p:spPr>
          <a:xfrm>
            <a:off x="5033886" y="1619705"/>
            <a:ext cx="1005305" cy="329528"/>
          </a:xfrm>
          <a:prstGeom prst="rect">
            <a:avLst/>
          </a:prstGeom>
          <a:solidFill>
            <a:srgbClr val="F3F3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21513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A2AA2-C1BC-66DF-A78C-757153B35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7DFE22E-A7CB-7A15-4E17-C1DAEF9B68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Device Bridge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5682F-F304-1D71-0551-8781C1F37A1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01461" y="66888"/>
            <a:ext cx="6454422" cy="351474"/>
          </a:xfrm>
        </p:spPr>
        <p:txBody>
          <a:bodyPr/>
          <a:lstStyle/>
          <a:p>
            <a:r>
              <a:rPr lang="en-US" dirty="0"/>
              <a:t>HP E45c G5</a:t>
            </a:r>
            <a:endParaRPr lang="en-CH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DCBE84F-7C91-AF4F-A2B2-EC3E258F6034}"/>
              </a:ext>
            </a:extLst>
          </p:cNvPr>
          <p:cNvSpPr/>
          <p:nvPr/>
        </p:nvSpPr>
        <p:spPr>
          <a:xfrm>
            <a:off x="5033886" y="1619705"/>
            <a:ext cx="1005305" cy="329528"/>
          </a:xfrm>
          <a:prstGeom prst="rect">
            <a:avLst/>
          </a:prstGeom>
          <a:solidFill>
            <a:srgbClr val="F3F3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4" name="Media Device Bridge">
            <a:hlinkClick r:id="" action="ppaction://media"/>
            <a:extLst>
              <a:ext uri="{FF2B5EF4-FFF2-40B4-BE49-F238E27FC236}">
                <a16:creationId xmlns:a16="http://schemas.microsoft.com/office/drawing/2014/main" id="{2D703D7D-1E7E-BFB7-8AE1-3FEEEA9D26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9218"/>
          <a:stretch/>
        </p:blipFill>
        <p:spPr>
          <a:xfrm>
            <a:off x="1344845" y="1247687"/>
            <a:ext cx="6288505" cy="321118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8A94280-AAA1-FBC9-9BF6-89D0A44EBE49}"/>
              </a:ext>
            </a:extLst>
          </p:cNvPr>
          <p:cNvSpPr txBox="1">
            <a:spLocks/>
          </p:cNvSpPr>
          <p:nvPr/>
        </p:nvSpPr>
        <p:spPr>
          <a:xfrm>
            <a:off x="243793" y="4090597"/>
            <a:ext cx="8802427" cy="7754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Forma DJR Micro" panose="00000000000000090000" pitchFamily="2" charset="0"/>
                <a:ea typeface="+mn-ea"/>
                <a:cs typeface="+mn-cs"/>
              </a:rPr>
              <a:t>Connect 2 different computers and simultaneously view and work between them.</a:t>
            </a:r>
            <a:br>
              <a:rPr lang="en-US" sz="1600" dirty="0">
                <a:solidFill>
                  <a:srgbClr val="000000"/>
                </a:solidFill>
                <a:latin typeface="Forma DJR Micro" panose="00000000000000090000" pitchFamily="2" charset="0"/>
                <a:ea typeface="+mn-ea"/>
                <a:cs typeface="+mn-cs"/>
              </a:rPr>
            </a:br>
            <a:r>
              <a:rPr lang="en-US" sz="1600" dirty="0">
                <a:solidFill>
                  <a:srgbClr val="000000"/>
                </a:solidFill>
                <a:latin typeface="Forma DJR Micro" panose="00000000000000090000" pitchFamily="2" charset="0"/>
                <a:ea typeface="+mn-ea"/>
                <a:cs typeface="+mn-cs"/>
              </a:rPr>
              <a:t>Drag and drop files from your office PC to your notebook for your client visit.</a:t>
            </a:r>
          </a:p>
        </p:txBody>
      </p:sp>
    </p:spTree>
    <p:extLst>
      <p:ext uri="{BB962C8B-B14F-4D97-AF65-F5344CB8AC3E}">
        <p14:creationId xmlns:p14="http://schemas.microsoft.com/office/powerpoint/2010/main" val="330391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9259BB-D4FE-7B6F-3E19-EBED79818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BF7C0-6F2D-D327-0CFC-03F5E5109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Manageability Overview</a:t>
            </a:r>
            <a:endParaRPr lang="en-CH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4B93B5D-3110-3DE4-9AE7-D32635F0C6AB}"/>
              </a:ext>
            </a:extLst>
          </p:cNvPr>
          <p:cNvGraphicFramePr>
            <a:graphicFrameLocks noGrp="1"/>
          </p:cNvGraphicFramePr>
          <p:nvPr/>
        </p:nvGraphicFramePr>
        <p:xfrm>
          <a:off x="44450" y="971580"/>
          <a:ext cx="9047204" cy="391359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74602">
                  <a:extLst>
                    <a:ext uri="{9D8B030D-6E8A-4147-A177-3AD203B41FA5}">
                      <a16:colId xmlns:a16="http://schemas.microsoft.com/office/drawing/2014/main" val="3374423546"/>
                    </a:ext>
                  </a:extLst>
                </a:gridCol>
                <a:gridCol w="1147484">
                  <a:extLst>
                    <a:ext uri="{9D8B030D-6E8A-4147-A177-3AD203B41FA5}">
                      <a16:colId xmlns:a16="http://schemas.microsoft.com/office/drawing/2014/main" val="2225384745"/>
                    </a:ext>
                  </a:extLst>
                </a:gridCol>
                <a:gridCol w="1165727">
                  <a:extLst>
                    <a:ext uri="{9D8B030D-6E8A-4147-A177-3AD203B41FA5}">
                      <a16:colId xmlns:a16="http://schemas.microsoft.com/office/drawing/2014/main" val="2846529121"/>
                    </a:ext>
                  </a:extLst>
                </a:gridCol>
                <a:gridCol w="1176421">
                  <a:extLst>
                    <a:ext uri="{9D8B030D-6E8A-4147-A177-3AD203B41FA5}">
                      <a16:colId xmlns:a16="http://schemas.microsoft.com/office/drawing/2014/main" val="2471037884"/>
                    </a:ext>
                  </a:extLst>
                </a:gridCol>
                <a:gridCol w="1241418">
                  <a:extLst>
                    <a:ext uri="{9D8B030D-6E8A-4147-A177-3AD203B41FA5}">
                      <a16:colId xmlns:a16="http://schemas.microsoft.com/office/drawing/2014/main" val="1929835566"/>
                    </a:ext>
                  </a:extLst>
                </a:gridCol>
                <a:gridCol w="1520776">
                  <a:extLst>
                    <a:ext uri="{9D8B030D-6E8A-4147-A177-3AD203B41FA5}">
                      <a16:colId xmlns:a16="http://schemas.microsoft.com/office/drawing/2014/main" val="1010530058"/>
                    </a:ext>
                  </a:extLst>
                </a:gridCol>
                <a:gridCol w="1520776">
                  <a:extLst>
                    <a:ext uri="{9D8B030D-6E8A-4147-A177-3AD203B41FA5}">
                      <a16:colId xmlns:a16="http://schemas.microsoft.com/office/drawing/2014/main" val="4219975443"/>
                    </a:ext>
                  </a:extLst>
                </a:gridCol>
              </a:tblGrid>
              <a:tr h="269337">
                <a:tc>
                  <a:txBody>
                    <a:bodyPr/>
                    <a:lstStyle/>
                    <a:p>
                      <a:endParaRPr lang="en-GB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dirty="0">
                          <a:solidFill>
                            <a:srgbClr val="000000"/>
                          </a:solidFill>
                          <a:latin typeface="Forma DJR Micro" panose="00000000000000090000" pitchFamily="2" charset="0"/>
                          <a:ea typeface="+mn-ea"/>
                          <a:cs typeface="+mn-cs"/>
                        </a:rPr>
                        <a:t>Thunderbolt Dock G4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kern="1200" dirty="0">
                          <a:solidFill>
                            <a:srgbClr val="000000"/>
                          </a:solidFill>
                          <a:latin typeface="Forma DJR Micro" panose="00000000000000090000" pitchFamily="2" charset="0"/>
                          <a:ea typeface="+mn-ea"/>
                          <a:cs typeface="+mn-cs"/>
                        </a:rPr>
                        <a:t>4J0A2AA / 4J0G4AA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dirty="0">
                          <a:solidFill>
                            <a:srgbClr val="000000"/>
                          </a:solidFill>
                          <a:latin typeface="Forma DJR Micro" panose="00000000000000090000" pitchFamily="2" charset="0"/>
                          <a:ea typeface="+mn-ea"/>
                          <a:cs typeface="+mn-cs"/>
                        </a:rPr>
                        <a:t>Thunderbolt Dock G6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kern="1200" dirty="0">
                          <a:solidFill>
                            <a:srgbClr val="000000"/>
                          </a:solidFill>
                          <a:latin typeface="Forma DJR Micro" panose="00000000000000090000" pitchFamily="2" charset="0"/>
                          <a:ea typeface="+mn-ea"/>
                          <a:cs typeface="+mn-cs"/>
                        </a:rPr>
                        <a:t>9X472UT / 9X481UT /AW5M5UT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dirty="0">
                          <a:solidFill>
                            <a:srgbClr val="000000"/>
                          </a:solidFill>
                          <a:latin typeface="Forma DJR Micro" panose="00000000000000090000" pitchFamily="2" charset="0"/>
                          <a:ea typeface="+mn-ea"/>
                          <a:cs typeface="+mn-cs"/>
                        </a:rPr>
                        <a:t>Universal Dock G2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kern="1200" dirty="0">
                          <a:solidFill>
                            <a:srgbClr val="000000"/>
                          </a:solidFill>
                          <a:latin typeface="Forma DJR Micro" panose="00000000000000090000" pitchFamily="2" charset="0"/>
                          <a:ea typeface="+mn-ea"/>
                          <a:cs typeface="+mn-cs"/>
                        </a:rPr>
                        <a:t>5TW13AA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dirty="0">
                          <a:solidFill>
                            <a:srgbClr val="000000"/>
                          </a:solidFill>
                          <a:latin typeface="Forma DJR Micro" panose="00000000000000090000" pitchFamily="2" charset="0"/>
                          <a:ea typeface="+mn-ea"/>
                          <a:cs typeface="+mn-cs"/>
                        </a:rPr>
                        <a:t>USB-C Dock G5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kern="1200" dirty="0">
                          <a:solidFill>
                            <a:srgbClr val="000000"/>
                          </a:solidFill>
                          <a:latin typeface="Forma DJR Micro" panose="00000000000000090000" pitchFamily="2" charset="0"/>
                          <a:ea typeface="+mn-ea"/>
                          <a:cs typeface="+mn-cs"/>
                        </a:rPr>
                        <a:t>5TW10AA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dirty="0">
                          <a:solidFill>
                            <a:srgbClr val="000000"/>
                          </a:solidFill>
                          <a:latin typeface="Forma DJR Micro" panose="00000000000000090000" pitchFamily="2" charset="0"/>
                          <a:ea typeface="+mn-ea"/>
                          <a:cs typeface="+mn-cs"/>
                        </a:rPr>
                        <a:t>Docking Display In-Band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kern="1200" dirty="0">
                          <a:solidFill>
                            <a:srgbClr val="000000"/>
                          </a:solidFill>
                          <a:latin typeface="Forma DJR Micro" panose="00000000000000090000" pitchFamily="2" charset="0"/>
                          <a:ea typeface="+mn-ea"/>
                          <a:cs typeface="+mn-cs"/>
                        </a:rPr>
                        <a:t>E24m G4, E27m G4, E34m G4, 724pu, 740pm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dirty="0">
                          <a:solidFill>
                            <a:srgbClr val="000000"/>
                          </a:solidFill>
                          <a:latin typeface="Forma DJR Micro" panose="00000000000000090000" pitchFamily="2" charset="0"/>
                          <a:ea typeface="+mn-ea"/>
                          <a:cs typeface="+mn-cs"/>
                        </a:rPr>
                        <a:t>Docking Display Out-Band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kern="1200" dirty="0">
                          <a:solidFill>
                            <a:srgbClr val="000000"/>
                          </a:solidFill>
                          <a:latin typeface="Forma DJR Micro" panose="00000000000000090000" pitchFamily="2" charset="0"/>
                          <a:ea typeface="+mn-ea"/>
                          <a:cs typeface="+mn-cs"/>
                        </a:rPr>
                        <a:t>E24u G5, 524pu, 524pm, E27u G5, 527pm,  527pu, E27k G5, E32k G5, E45c G5, 727pu, 727pk, 727pm, 732pk, 734pm, 534pm, 738pu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4431625"/>
                  </a:ext>
                </a:extLst>
              </a:tr>
              <a:tr h="269337">
                <a:tc>
                  <a:txBody>
                    <a:bodyPr/>
                    <a:lstStyle/>
                    <a:p>
                      <a:r>
                        <a:rPr lang="de-CH" sz="800" kern="1200" dirty="0">
                          <a:solidFill>
                            <a:srgbClr val="000000"/>
                          </a:solidFill>
                          <a:latin typeface="Forma DJR Micro" panose="00000000000000090000" pitchFamily="2" charset="0"/>
                          <a:ea typeface="+mn-ea"/>
                          <a:cs typeface="+mn-cs"/>
                        </a:rPr>
                        <a:t>Wake On Lan</a:t>
                      </a:r>
                      <a:endParaRPr lang="en-GB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Courier New" panose="02070309020205020404" pitchFamily="49" charset="0"/>
                        <a:buNone/>
                      </a:pPr>
                      <a:r>
                        <a:rPr lang="en-US" sz="800" kern="1200" dirty="0">
                          <a:solidFill>
                            <a:srgbClr val="000000"/>
                          </a:solidFill>
                          <a:latin typeface="Forma DJR Micro" panose="00000000000000090000" pitchFamily="2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9065243"/>
                  </a:ext>
                </a:extLst>
              </a:tr>
              <a:tr h="24673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800" kern="1200" dirty="0">
                          <a:solidFill>
                            <a:srgbClr val="000000"/>
                          </a:solidFill>
                          <a:latin typeface="Forma DJR Micro" panose="00000000000000090000" pitchFamily="2" charset="0"/>
                          <a:ea typeface="+mn-ea"/>
                          <a:cs typeface="+mn-cs"/>
                        </a:rPr>
                        <a:t>MAPT</a:t>
                      </a:r>
                      <a:endParaRPr lang="en-GB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7401939"/>
                  </a:ext>
                </a:extLst>
              </a:tr>
              <a:tr h="246731">
                <a:tc>
                  <a:txBody>
                    <a:bodyPr/>
                    <a:lstStyle/>
                    <a:p>
                      <a:r>
                        <a:rPr lang="en-US" sz="800" kern="1200" dirty="0">
                          <a:solidFill>
                            <a:srgbClr val="000000"/>
                          </a:solidFill>
                          <a:latin typeface="Forma DJR Micro" panose="00000000000000090000" pitchFamily="2" charset="0"/>
                          <a:ea typeface="+mn-ea"/>
                          <a:cs typeface="+mn-cs"/>
                        </a:rPr>
                        <a:t>PXE Boot Support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2718773"/>
                  </a:ext>
                </a:extLst>
              </a:tr>
              <a:tr h="265435">
                <a:tc>
                  <a:txBody>
                    <a:bodyPr/>
                    <a:lstStyle/>
                    <a:p>
                      <a:r>
                        <a:rPr lang="en-US" sz="800" kern="1200" dirty="0">
                          <a:solidFill>
                            <a:srgbClr val="000000"/>
                          </a:solidFill>
                          <a:latin typeface="Forma DJR Micro" panose="00000000000000090000" pitchFamily="2" charset="0"/>
                          <a:ea typeface="+mn-ea"/>
                          <a:cs typeface="+mn-cs"/>
                        </a:rPr>
                        <a:t>Single Power On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8871269"/>
                  </a:ext>
                </a:extLst>
              </a:tr>
              <a:tr h="246731">
                <a:tc>
                  <a:txBody>
                    <a:bodyPr/>
                    <a:lstStyle/>
                    <a:p>
                      <a:r>
                        <a:rPr lang="de-CH" sz="800" kern="1200" dirty="0">
                          <a:solidFill>
                            <a:srgbClr val="000000"/>
                          </a:solidFill>
                          <a:latin typeface="Forma DJR Micro" panose="00000000000000090000" pitchFamily="2" charset="0"/>
                          <a:ea typeface="+mn-ea"/>
                          <a:cs typeface="+mn-cs"/>
                        </a:rPr>
                        <a:t>Disable Lan</a:t>
                      </a:r>
                      <a:endParaRPr lang="en-GB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809203"/>
                  </a:ext>
                </a:extLst>
              </a:tr>
              <a:tr h="246731">
                <a:tc>
                  <a:txBody>
                    <a:bodyPr/>
                    <a:lstStyle/>
                    <a:p>
                      <a:r>
                        <a:rPr lang="de-CH" sz="800" kern="1200" dirty="0">
                          <a:solidFill>
                            <a:srgbClr val="000000"/>
                          </a:solidFill>
                          <a:latin typeface="Forma DJR Micro" panose="00000000000000090000" pitchFamily="2" charset="0"/>
                          <a:ea typeface="+mn-ea"/>
                          <a:cs typeface="+mn-cs"/>
                        </a:rPr>
                        <a:t>HP Lan Wireless Protection</a:t>
                      </a:r>
                      <a:endParaRPr lang="en-GB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8818226"/>
                  </a:ext>
                </a:extLst>
              </a:tr>
              <a:tr h="246731">
                <a:tc>
                  <a:txBody>
                    <a:bodyPr/>
                    <a:lstStyle/>
                    <a:p>
                      <a:r>
                        <a:rPr lang="en-US" sz="800" kern="1200" dirty="0">
                          <a:solidFill>
                            <a:srgbClr val="000000"/>
                          </a:solidFill>
                          <a:latin typeface="Forma DJR Micro" panose="00000000000000090000" pitchFamily="2" charset="0"/>
                          <a:ea typeface="+mn-ea"/>
                          <a:cs typeface="+mn-cs"/>
                        </a:rPr>
                        <a:t>Connected FW Update</a:t>
                      </a:r>
                      <a:endParaRPr lang="en-GB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3411708"/>
                  </a:ext>
                </a:extLst>
              </a:tr>
              <a:tr h="246731">
                <a:tc>
                  <a:txBody>
                    <a:bodyPr/>
                    <a:lstStyle/>
                    <a:p>
                      <a:r>
                        <a:rPr lang="en-US" sz="800" kern="1200" dirty="0">
                          <a:solidFill>
                            <a:srgbClr val="000000"/>
                          </a:solidFill>
                          <a:latin typeface="Forma DJR Micro" panose="00000000000000090000" pitchFamily="2" charset="0"/>
                          <a:ea typeface="+mn-ea"/>
                          <a:cs typeface="+mn-cs"/>
                        </a:rPr>
                        <a:t>Event Messaging</a:t>
                      </a:r>
                      <a:endParaRPr lang="en-GB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4626177"/>
                  </a:ext>
                </a:extLst>
              </a:tr>
              <a:tr h="246731">
                <a:tc>
                  <a:txBody>
                    <a:bodyPr/>
                    <a:lstStyle/>
                    <a:p>
                      <a:r>
                        <a:rPr lang="en-US" sz="800" kern="1200" dirty="0">
                          <a:solidFill>
                            <a:srgbClr val="000000"/>
                          </a:solidFill>
                          <a:latin typeface="Forma DJR Micro" panose="00000000000000090000" pitchFamily="2" charset="0"/>
                          <a:ea typeface="+mn-ea"/>
                          <a:cs typeface="+mn-cs"/>
                        </a:rPr>
                        <a:t>Disconnected Updates</a:t>
                      </a:r>
                      <a:endParaRPr lang="en-GB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6343197"/>
                  </a:ext>
                </a:extLst>
              </a:tr>
              <a:tr h="246731">
                <a:tc>
                  <a:txBody>
                    <a:bodyPr/>
                    <a:lstStyle/>
                    <a:p>
                      <a:r>
                        <a:rPr lang="en-GB" sz="800" kern="1200" dirty="0">
                          <a:solidFill>
                            <a:srgbClr val="000000"/>
                          </a:solidFill>
                          <a:latin typeface="Forma DJR Micro" panose="00000000000000090000" pitchFamily="2" charset="0"/>
                          <a:ea typeface="+mn-ea"/>
                          <a:cs typeface="+mn-cs"/>
                        </a:rPr>
                        <a:t>Over-the-Air Updates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633695"/>
                  </a:ext>
                </a:extLst>
              </a:tr>
              <a:tr h="246731">
                <a:tc>
                  <a:txBody>
                    <a:bodyPr/>
                    <a:lstStyle/>
                    <a:p>
                      <a:r>
                        <a:rPr lang="de-CH" sz="800" kern="1200" dirty="0">
                          <a:solidFill>
                            <a:srgbClr val="000000"/>
                          </a:solidFill>
                          <a:latin typeface="Forma DJR Micro" panose="00000000000000090000" pitchFamily="2" charset="0"/>
                          <a:ea typeface="+mn-ea"/>
                          <a:cs typeface="+mn-cs"/>
                        </a:rPr>
                        <a:t>E-Tag</a:t>
                      </a:r>
                      <a:endParaRPr lang="en-GB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706707"/>
                  </a:ext>
                </a:extLst>
              </a:tr>
              <a:tr h="246731">
                <a:tc>
                  <a:txBody>
                    <a:bodyPr/>
                    <a:lstStyle/>
                    <a:p>
                      <a:r>
                        <a:rPr lang="de-CH" sz="800" kern="1200" dirty="0">
                          <a:solidFill>
                            <a:srgbClr val="000000"/>
                          </a:solidFill>
                          <a:latin typeface="Forma DJR Micro" panose="00000000000000090000" pitchFamily="2" charset="0"/>
                          <a:ea typeface="+mn-ea"/>
                          <a:cs typeface="+mn-cs"/>
                        </a:rPr>
                        <a:t>vPro</a:t>
                      </a:r>
                      <a:endParaRPr lang="en-GB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kern="1200" dirty="0">
                        <a:solidFill>
                          <a:srgbClr val="000000"/>
                        </a:solidFill>
                        <a:latin typeface="Forma DJR Micro" panose="0000000000000009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1446587"/>
                  </a:ext>
                </a:extLst>
              </a:tr>
            </a:tbl>
          </a:graphicData>
        </a:graphic>
      </p:graphicFrame>
      <p:sp>
        <p:nvSpPr>
          <p:cNvPr id="56" name="Oval 55">
            <a:extLst>
              <a:ext uri="{FF2B5EF4-FFF2-40B4-BE49-F238E27FC236}">
                <a16:creationId xmlns:a16="http://schemas.microsoft.com/office/drawing/2014/main" id="{F6A780AD-6245-58DE-88A8-7ACBD74B0B36}"/>
              </a:ext>
            </a:extLst>
          </p:cNvPr>
          <p:cNvSpPr/>
          <p:nvPr/>
        </p:nvSpPr>
        <p:spPr>
          <a:xfrm>
            <a:off x="1782072" y="1852606"/>
            <a:ext cx="145360" cy="151634"/>
          </a:xfrm>
          <a:prstGeom prst="ellipse">
            <a:avLst/>
          </a:prstGeom>
          <a:solidFill>
            <a:srgbClr val="0249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rma DJR Text Greek Light" panose="00000000000000090000" pitchFamily="2" charset="0"/>
              <a:ea typeface="+mn-ea"/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03CF924-BA69-A9D0-DBC2-84672EFC6B06}"/>
              </a:ext>
            </a:extLst>
          </p:cNvPr>
          <p:cNvSpPr/>
          <p:nvPr/>
        </p:nvSpPr>
        <p:spPr>
          <a:xfrm>
            <a:off x="1782072" y="2111152"/>
            <a:ext cx="145360" cy="151634"/>
          </a:xfrm>
          <a:prstGeom prst="ellipse">
            <a:avLst/>
          </a:prstGeom>
          <a:solidFill>
            <a:srgbClr val="0249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rma DJR Text Greek Light" panose="00000000000000090000" pitchFamily="2" charset="0"/>
              <a:ea typeface="+mn-ea"/>
              <a:cs typeface="+mn-cs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8E722B8E-9F4F-355E-7489-3EB7347EA365}"/>
              </a:ext>
            </a:extLst>
          </p:cNvPr>
          <p:cNvSpPr/>
          <p:nvPr/>
        </p:nvSpPr>
        <p:spPr>
          <a:xfrm>
            <a:off x="1782072" y="2353657"/>
            <a:ext cx="145360" cy="151634"/>
          </a:xfrm>
          <a:prstGeom prst="ellipse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rma DJR Text Greek Light" panose="00000000000000090000" pitchFamily="2" charset="0"/>
              <a:ea typeface="+mn-ea"/>
              <a:cs typeface="+mn-cs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4C7BB1E7-22F8-6FEF-2E57-1957A9BB6B63}"/>
              </a:ext>
            </a:extLst>
          </p:cNvPr>
          <p:cNvSpPr/>
          <p:nvPr/>
        </p:nvSpPr>
        <p:spPr>
          <a:xfrm>
            <a:off x="1782072" y="2624550"/>
            <a:ext cx="145360" cy="1516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rma DJR Text Greek Light" panose="00000000000000090000" pitchFamily="2" charset="0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A357BFE9-F5A6-FA2D-374C-72CE7EDB2090}"/>
              </a:ext>
            </a:extLst>
          </p:cNvPr>
          <p:cNvSpPr/>
          <p:nvPr/>
        </p:nvSpPr>
        <p:spPr>
          <a:xfrm>
            <a:off x="1782072" y="2870783"/>
            <a:ext cx="145360" cy="151634"/>
          </a:xfrm>
          <a:prstGeom prst="ellipse">
            <a:avLst/>
          </a:prstGeom>
          <a:solidFill>
            <a:srgbClr val="0249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rma DJR Text Greek Light" panose="00000000000000090000" pitchFamily="2" charset="0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E4D222CB-C093-6260-9D57-53C3559D4BDF}"/>
              </a:ext>
            </a:extLst>
          </p:cNvPr>
          <p:cNvSpPr/>
          <p:nvPr/>
        </p:nvSpPr>
        <p:spPr>
          <a:xfrm>
            <a:off x="1782072" y="3167100"/>
            <a:ext cx="145360" cy="151634"/>
          </a:xfrm>
          <a:prstGeom prst="ellipse">
            <a:avLst/>
          </a:prstGeom>
          <a:solidFill>
            <a:srgbClr val="0249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rma DJR Text Greek Light" panose="00000000000000090000" pitchFamily="2" charset="0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0DCA3BB4-7B97-8C1D-851E-13937D1F8814}"/>
              </a:ext>
            </a:extLst>
          </p:cNvPr>
          <p:cNvSpPr/>
          <p:nvPr/>
        </p:nvSpPr>
        <p:spPr>
          <a:xfrm>
            <a:off x="1782072" y="3468300"/>
            <a:ext cx="145360" cy="151634"/>
          </a:xfrm>
          <a:prstGeom prst="ellipse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rma DJR Text Greek Light" panose="00000000000000090000" pitchFamily="2" charset="0"/>
              <a:ea typeface="+mn-ea"/>
              <a:cs typeface="+mn-cs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250D5F5B-4300-9FF0-82E2-25A252CC7856}"/>
              </a:ext>
            </a:extLst>
          </p:cNvPr>
          <p:cNvSpPr/>
          <p:nvPr/>
        </p:nvSpPr>
        <p:spPr>
          <a:xfrm>
            <a:off x="1782072" y="3708555"/>
            <a:ext cx="145360" cy="151634"/>
          </a:xfrm>
          <a:prstGeom prst="ellipse">
            <a:avLst/>
          </a:prstGeom>
          <a:solidFill>
            <a:srgbClr val="0249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rma DJR Text Greek Light" panose="00000000000000090000" pitchFamily="2" charset="0"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2B0B61F1-F9E3-5C28-0F19-BF7E5F8DD5AE}"/>
              </a:ext>
            </a:extLst>
          </p:cNvPr>
          <p:cNvSpPr/>
          <p:nvPr/>
        </p:nvSpPr>
        <p:spPr>
          <a:xfrm>
            <a:off x="1782072" y="4439581"/>
            <a:ext cx="145360" cy="1516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rma DJR Text Greek Light" panose="00000000000000090000" pitchFamily="2" charset="0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6B51FDF0-0824-E1C7-F6B6-21D37F5DCBE2}"/>
              </a:ext>
            </a:extLst>
          </p:cNvPr>
          <p:cNvSpPr/>
          <p:nvPr/>
        </p:nvSpPr>
        <p:spPr>
          <a:xfrm>
            <a:off x="1782072" y="3948810"/>
            <a:ext cx="145360" cy="151634"/>
          </a:xfrm>
          <a:prstGeom prst="ellipse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rma DJR Text Greek Light" panose="00000000000000090000" pitchFamily="2" charset="0"/>
              <a:ea typeface="+mn-ea"/>
              <a:cs typeface="+mn-cs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59CFEB30-0B1B-C6AF-AB4B-930E4EED707D}"/>
              </a:ext>
            </a:extLst>
          </p:cNvPr>
          <p:cNvSpPr/>
          <p:nvPr/>
        </p:nvSpPr>
        <p:spPr>
          <a:xfrm>
            <a:off x="1782072" y="4693120"/>
            <a:ext cx="145360" cy="1516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rma DJR Text Greek Light" panose="00000000000000090000" pitchFamily="2" charset="0"/>
              <a:ea typeface="+mn-ea"/>
              <a:cs typeface="+mn-cs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C5D97677-BC54-039B-7A6B-AC9DB053FFFA}"/>
              </a:ext>
            </a:extLst>
          </p:cNvPr>
          <p:cNvSpPr/>
          <p:nvPr/>
        </p:nvSpPr>
        <p:spPr>
          <a:xfrm>
            <a:off x="3019988" y="1848395"/>
            <a:ext cx="145360" cy="151634"/>
          </a:xfrm>
          <a:prstGeom prst="ellipse">
            <a:avLst/>
          </a:prstGeom>
          <a:solidFill>
            <a:srgbClr val="0249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rma DJR Text Greek Light" panose="00000000000000090000" pitchFamily="2" charset="0"/>
              <a:ea typeface="+mn-ea"/>
              <a:cs typeface="+mn-cs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BF37AD9D-0422-18E9-5EAF-ECC410D9BFAD}"/>
              </a:ext>
            </a:extLst>
          </p:cNvPr>
          <p:cNvSpPr/>
          <p:nvPr/>
        </p:nvSpPr>
        <p:spPr>
          <a:xfrm>
            <a:off x="3019988" y="2106941"/>
            <a:ext cx="145360" cy="151634"/>
          </a:xfrm>
          <a:prstGeom prst="ellipse">
            <a:avLst/>
          </a:prstGeom>
          <a:solidFill>
            <a:srgbClr val="0249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rma DJR Text Greek Light" panose="00000000000000090000" pitchFamily="2" charset="0"/>
              <a:ea typeface="+mn-ea"/>
              <a:cs typeface="+mn-cs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0C2669E6-0F32-587F-7B9A-EE18AA56F8A5}"/>
              </a:ext>
            </a:extLst>
          </p:cNvPr>
          <p:cNvSpPr/>
          <p:nvPr/>
        </p:nvSpPr>
        <p:spPr>
          <a:xfrm>
            <a:off x="3019988" y="2349446"/>
            <a:ext cx="145360" cy="151634"/>
          </a:xfrm>
          <a:prstGeom prst="ellipse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rma DJR Text Greek Light" panose="00000000000000090000" pitchFamily="2" charset="0"/>
              <a:ea typeface="+mn-ea"/>
              <a:cs typeface="+mn-cs"/>
            </a:endParaRP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793AAE1E-8B66-59A1-1D80-9688C11A0AD0}"/>
              </a:ext>
            </a:extLst>
          </p:cNvPr>
          <p:cNvSpPr/>
          <p:nvPr/>
        </p:nvSpPr>
        <p:spPr>
          <a:xfrm>
            <a:off x="3019988" y="2620339"/>
            <a:ext cx="145360" cy="1516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rma DJR Text Greek Light" panose="00000000000000090000" pitchFamily="2" charset="0"/>
              <a:ea typeface="+mn-ea"/>
              <a:cs typeface="+mn-cs"/>
            </a:endParaRP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3663C154-AEF8-89A1-CE89-30A223014B9E}"/>
              </a:ext>
            </a:extLst>
          </p:cNvPr>
          <p:cNvSpPr/>
          <p:nvPr/>
        </p:nvSpPr>
        <p:spPr>
          <a:xfrm>
            <a:off x="3019988" y="2866572"/>
            <a:ext cx="145360" cy="151634"/>
          </a:xfrm>
          <a:prstGeom prst="ellipse">
            <a:avLst/>
          </a:prstGeom>
          <a:solidFill>
            <a:srgbClr val="0249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rma DJR Text Greek Light" panose="00000000000000090000" pitchFamily="2" charset="0"/>
              <a:ea typeface="+mn-ea"/>
              <a:cs typeface="+mn-cs"/>
            </a:endParaRP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6992DC57-E92C-41A1-4C75-43220E7BD262}"/>
              </a:ext>
            </a:extLst>
          </p:cNvPr>
          <p:cNvSpPr/>
          <p:nvPr/>
        </p:nvSpPr>
        <p:spPr>
          <a:xfrm>
            <a:off x="3019988" y="3162889"/>
            <a:ext cx="145360" cy="151634"/>
          </a:xfrm>
          <a:prstGeom prst="ellipse">
            <a:avLst/>
          </a:prstGeom>
          <a:solidFill>
            <a:srgbClr val="0249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rma DJR Text Greek Light" panose="00000000000000090000" pitchFamily="2" charset="0"/>
              <a:ea typeface="+mn-ea"/>
              <a:cs typeface="+mn-cs"/>
            </a:endParaRP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D97507CA-A09D-8F5C-7731-5DFB9B3A8ACF}"/>
              </a:ext>
            </a:extLst>
          </p:cNvPr>
          <p:cNvSpPr/>
          <p:nvPr/>
        </p:nvSpPr>
        <p:spPr>
          <a:xfrm>
            <a:off x="3019988" y="3464089"/>
            <a:ext cx="145360" cy="151634"/>
          </a:xfrm>
          <a:prstGeom prst="ellipse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rma DJR Text Greek Light" panose="00000000000000090000" pitchFamily="2" charset="0"/>
              <a:ea typeface="+mn-ea"/>
              <a:cs typeface="+mn-cs"/>
            </a:endParaRP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E71B900A-86A5-84E0-C05B-8C410FF52C33}"/>
              </a:ext>
            </a:extLst>
          </p:cNvPr>
          <p:cNvSpPr/>
          <p:nvPr/>
        </p:nvSpPr>
        <p:spPr>
          <a:xfrm>
            <a:off x="3019988" y="3704344"/>
            <a:ext cx="145360" cy="151634"/>
          </a:xfrm>
          <a:prstGeom prst="ellipse">
            <a:avLst/>
          </a:prstGeom>
          <a:solidFill>
            <a:srgbClr val="0249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rma DJR Text Greek Light" panose="00000000000000090000" pitchFamily="2" charset="0"/>
              <a:ea typeface="+mn-ea"/>
              <a:cs typeface="+mn-cs"/>
            </a:endParaRP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750DDE29-AC1F-14A1-70F5-8D5CA25EC64D}"/>
              </a:ext>
            </a:extLst>
          </p:cNvPr>
          <p:cNvSpPr/>
          <p:nvPr/>
        </p:nvSpPr>
        <p:spPr>
          <a:xfrm>
            <a:off x="3019988" y="4435370"/>
            <a:ext cx="145360" cy="1516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rma DJR Text Greek Light" panose="00000000000000090000" pitchFamily="2" charset="0"/>
              <a:ea typeface="+mn-ea"/>
              <a:cs typeface="+mn-cs"/>
            </a:endParaRP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AA5F57DE-DE36-8DCF-76B4-1D45271306DF}"/>
              </a:ext>
            </a:extLst>
          </p:cNvPr>
          <p:cNvSpPr/>
          <p:nvPr/>
        </p:nvSpPr>
        <p:spPr>
          <a:xfrm>
            <a:off x="3019988" y="3944599"/>
            <a:ext cx="145360" cy="151634"/>
          </a:xfrm>
          <a:prstGeom prst="ellipse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rma DJR Text Greek Light" panose="00000000000000090000" pitchFamily="2" charset="0"/>
              <a:ea typeface="+mn-ea"/>
              <a:cs typeface="+mn-cs"/>
            </a:endParaRP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F4EDE390-F650-9A0C-6D74-ED3A7DF7E565}"/>
              </a:ext>
            </a:extLst>
          </p:cNvPr>
          <p:cNvSpPr/>
          <p:nvPr/>
        </p:nvSpPr>
        <p:spPr>
          <a:xfrm>
            <a:off x="3019988" y="4201502"/>
            <a:ext cx="145360" cy="151634"/>
          </a:xfrm>
          <a:prstGeom prst="ellipse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rma DJR Text Greek Light" panose="00000000000000090000" pitchFamily="2" charset="0"/>
              <a:ea typeface="+mn-ea"/>
              <a:cs typeface="+mn-cs"/>
            </a:endParaRP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D5B1307B-1C27-A5DB-C879-52E5621249D9}"/>
              </a:ext>
            </a:extLst>
          </p:cNvPr>
          <p:cNvSpPr/>
          <p:nvPr/>
        </p:nvSpPr>
        <p:spPr>
          <a:xfrm>
            <a:off x="3019988" y="4688909"/>
            <a:ext cx="145360" cy="1516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rma DJR Text Greek Light" panose="00000000000000090000" pitchFamily="2" charset="0"/>
              <a:ea typeface="+mn-ea"/>
              <a:cs typeface="+mn-cs"/>
            </a:endParaRP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26C9897C-5127-4625-D297-72425830DEBA}"/>
              </a:ext>
            </a:extLst>
          </p:cNvPr>
          <p:cNvSpPr/>
          <p:nvPr/>
        </p:nvSpPr>
        <p:spPr>
          <a:xfrm>
            <a:off x="4112544" y="1848395"/>
            <a:ext cx="145360" cy="151634"/>
          </a:xfrm>
          <a:prstGeom prst="ellipse">
            <a:avLst/>
          </a:prstGeom>
          <a:solidFill>
            <a:srgbClr val="0249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rma DJR Text Greek Light" panose="00000000000000090000" pitchFamily="2" charset="0"/>
              <a:ea typeface="+mn-ea"/>
              <a:cs typeface="+mn-cs"/>
            </a:endParaRP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C08C8935-18C3-D25A-C525-0150B9587046}"/>
              </a:ext>
            </a:extLst>
          </p:cNvPr>
          <p:cNvSpPr/>
          <p:nvPr/>
        </p:nvSpPr>
        <p:spPr>
          <a:xfrm>
            <a:off x="4112544" y="2106941"/>
            <a:ext cx="145360" cy="151634"/>
          </a:xfrm>
          <a:prstGeom prst="ellipse">
            <a:avLst/>
          </a:prstGeom>
          <a:solidFill>
            <a:srgbClr val="0249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rma DJR Text Greek Light" panose="00000000000000090000" pitchFamily="2" charset="0"/>
              <a:ea typeface="+mn-ea"/>
              <a:cs typeface="+mn-cs"/>
            </a:endParaRP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9CFB3082-AE51-C93A-5CAC-61E886CAAF64}"/>
              </a:ext>
            </a:extLst>
          </p:cNvPr>
          <p:cNvSpPr/>
          <p:nvPr/>
        </p:nvSpPr>
        <p:spPr>
          <a:xfrm>
            <a:off x="4112544" y="2349446"/>
            <a:ext cx="145360" cy="151634"/>
          </a:xfrm>
          <a:prstGeom prst="ellipse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rma DJR Text Greek Light" panose="00000000000000090000" pitchFamily="2" charset="0"/>
              <a:ea typeface="+mn-ea"/>
              <a:cs typeface="+mn-cs"/>
            </a:endParaRP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5BB53881-DFF5-97FC-12F1-4242488068F3}"/>
              </a:ext>
            </a:extLst>
          </p:cNvPr>
          <p:cNvSpPr/>
          <p:nvPr/>
        </p:nvSpPr>
        <p:spPr>
          <a:xfrm>
            <a:off x="4112544" y="2620339"/>
            <a:ext cx="145360" cy="1516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rma DJR Text Greek Light" panose="00000000000000090000" pitchFamily="2" charset="0"/>
              <a:ea typeface="+mn-ea"/>
              <a:cs typeface="+mn-cs"/>
            </a:endParaRP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1B223598-12EB-A63F-0DB1-2B3A55B6A72F}"/>
              </a:ext>
            </a:extLst>
          </p:cNvPr>
          <p:cNvSpPr/>
          <p:nvPr/>
        </p:nvSpPr>
        <p:spPr>
          <a:xfrm>
            <a:off x="4112544" y="2866572"/>
            <a:ext cx="145360" cy="151634"/>
          </a:xfrm>
          <a:prstGeom prst="ellipse">
            <a:avLst/>
          </a:prstGeom>
          <a:solidFill>
            <a:srgbClr val="0249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rma DJR Text Greek Light" panose="00000000000000090000" pitchFamily="2" charset="0"/>
              <a:ea typeface="+mn-ea"/>
              <a:cs typeface="+mn-cs"/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9401A316-3150-7ED8-13DF-4F0BA5BA11BE}"/>
              </a:ext>
            </a:extLst>
          </p:cNvPr>
          <p:cNvSpPr/>
          <p:nvPr/>
        </p:nvSpPr>
        <p:spPr>
          <a:xfrm>
            <a:off x="4112544" y="3162889"/>
            <a:ext cx="145360" cy="151634"/>
          </a:xfrm>
          <a:prstGeom prst="ellipse">
            <a:avLst/>
          </a:prstGeom>
          <a:solidFill>
            <a:srgbClr val="0249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rma DJR Text Greek Light" panose="00000000000000090000" pitchFamily="2" charset="0"/>
              <a:ea typeface="+mn-ea"/>
              <a:cs typeface="+mn-cs"/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F9E563D7-DAA7-7219-9A98-C87FF358F7F7}"/>
              </a:ext>
            </a:extLst>
          </p:cNvPr>
          <p:cNvSpPr/>
          <p:nvPr/>
        </p:nvSpPr>
        <p:spPr>
          <a:xfrm>
            <a:off x="4112544" y="3464089"/>
            <a:ext cx="145360" cy="151634"/>
          </a:xfrm>
          <a:prstGeom prst="ellipse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rma DJR Text Greek Light" panose="00000000000000090000" pitchFamily="2" charset="0"/>
              <a:ea typeface="+mn-ea"/>
              <a:cs typeface="+mn-cs"/>
            </a:endParaRPr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39E7B3D0-F533-68CE-5006-8C05A6077932}"/>
              </a:ext>
            </a:extLst>
          </p:cNvPr>
          <p:cNvSpPr/>
          <p:nvPr/>
        </p:nvSpPr>
        <p:spPr>
          <a:xfrm>
            <a:off x="4112544" y="3704344"/>
            <a:ext cx="145360" cy="151634"/>
          </a:xfrm>
          <a:prstGeom prst="ellipse">
            <a:avLst/>
          </a:prstGeom>
          <a:solidFill>
            <a:srgbClr val="0249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rma DJR Text Greek Light" panose="00000000000000090000" pitchFamily="2" charset="0"/>
              <a:ea typeface="+mn-ea"/>
              <a:cs typeface="+mn-cs"/>
            </a:endParaRP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5D6D5011-9B35-7F7D-4505-F375A1023ABC}"/>
              </a:ext>
            </a:extLst>
          </p:cNvPr>
          <p:cNvSpPr/>
          <p:nvPr/>
        </p:nvSpPr>
        <p:spPr>
          <a:xfrm>
            <a:off x="4112544" y="4435370"/>
            <a:ext cx="145360" cy="1516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rma DJR Text Greek Light" panose="00000000000000090000" pitchFamily="2" charset="0"/>
              <a:ea typeface="+mn-ea"/>
              <a:cs typeface="+mn-cs"/>
            </a:endParaRP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F2EA82FA-E0AA-7101-3FE0-532D0FAAA91D}"/>
              </a:ext>
            </a:extLst>
          </p:cNvPr>
          <p:cNvSpPr/>
          <p:nvPr/>
        </p:nvSpPr>
        <p:spPr>
          <a:xfrm>
            <a:off x="4112544" y="3944599"/>
            <a:ext cx="145360" cy="151634"/>
          </a:xfrm>
          <a:prstGeom prst="ellipse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rma DJR Text Greek Light" panose="00000000000000090000" pitchFamily="2" charset="0"/>
              <a:ea typeface="+mn-ea"/>
              <a:cs typeface="+mn-cs"/>
            </a:endParaRPr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075D910D-3EDD-5822-0054-E61E660D74AA}"/>
              </a:ext>
            </a:extLst>
          </p:cNvPr>
          <p:cNvSpPr/>
          <p:nvPr/>
        </p:nvSpPr>
        <p:spPr>
          <a:xfrm>
            <a:off x="5350460" y="1848395"/>
            <a:ext cx="145360" cy="151634"/>
          </a:xfrm>
          <a:prstGeom prst="ellipse">
            <a:avLst/>
          </a:prstGeom>
          <a:solidFill>
            <a:srgbClr val="0249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rma DJR Text Greek Light" panose="00000000000000090000" pitchFamily="2" charset="0"/>
              <a:ea typeface="+mn-ea"/>
              <a:cs typeface="+mn-cs"/>
            </a:endParaRPr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4EEA9F61-14C8-E3AE-77F7-05716AE1B569}"/>
              </a:ext>
            </a:extLst>
          </p:cNvPr>
          <p:cNvSpPr/>
          <p:nvPr/>
        </p:nvSpPr>
        <p:spPr>
          <a:xfrm>
            <a:off x="5350460" y="2106941"/>
            <a:ext cx="145360" cy="151634"/>
          </a:xfrm>
          <a:prstGeom prst="ellipse">
            <a:avLst/>
          </a:prstGeom>
          <a:solidFill>
            <a:srgbClr val="0249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rma DJR Text Greek Light" panose="00000000000000090000" pitchFamily="2" charset="0"/>
              <a:ea typeface="+mn-ea"/>
              <a:cs typeface="+mn-cs"/>
            </a:endParaRPr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721C33BB-48E7-DDEA-8FD1-080C3AC5D6C3}"/>
              </a:ext>
            </a:extLst>
          </p:cNvPr>
          <p:cNvSpPr/>
          <p:nvPr/>
        </p:nvSpPr>
        <p:spPr>
          <a:xfrm>
            <a:off x="5350460" y="2349446"/>
            <a:ext cx="145360" cy="151634"/>
          </a:xfrm>
          <a:prstGeom prst="ellipse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rma DJR Text Greek Light" panose="00000000000000090000" pitchFamily="2" charset="0"/>
              <a:ea typeface="+mn-ea"/>
              <a:cs typeface="+mn-cs"/>
            </a:endParaRPr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416F7A11-8994-AEC9-6038-075B4D5499A9}"/>
              </a:ext>
            </a:extLst>
          </p:cNvPr>
          <p:cNvSpPr/>
          <p:nvPr/>
        </p:nvSpPr>
        <p:spPr>
          <a:xfrm>
            <a:off x="5350460" y="2620339"/>
            <a:ext cx="145360" cy="1516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rma DJR Text Greek Light" panose="00000000000000090000" pitchFamily="2" charset="0"/>
              <a:ea typeface="+mn-ea"/>
              <a:cs typeface="+mn-cs"/>
            </a:endParaRPr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689259B1-2897-3C6C-00FC-1416121E7709}"/>
              </a:ext>
            </a:extLst>
          </p:cNvPr>
          <p:cNvSpPr/>
          <p:nvPr/>
        </p:nvSpPr>
        <p:spPr>
          <a:xfrm>
            <a:off x="5350460" y="2866572"/>
            <a:ext cx="145360" cy="151634"/>
          </a:xfrm>
          <a:prstGeom prst="ellipse">
            <a:avLst/>
          </a:prstGeom>
          <a:solidFill>
            <a:srgbClr val="0249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rma DJR Text Greek Light" panose="00000000000000090000" pitchFamily="2" charset="0"/>
              <a:ea typeface="+mn-ea"/>
              <a:cs typeface="+mn-cs"/>
            </a:endParaRPr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4D186195-6439-6D53-88F8-7D7CB180D786}"/>
              </a:ext>
            </a:extLst>
          </p:cNvPr>
          <p:cNvSpPr/>
          <p:nvPr/>
        </p:nvSpPr>
        <p:spPr>
          <a:xfrm>
            <a:off x="5350460" y="3162889"/>
            <a:ext cx="145360" cy="151634"/>
          </a:xfrm>
          <a:prstGeom prst="ellipse">
            <a:avLst/>
          </a:prstGeom>
          <a:solidFill>
            <a:srgbClr val="0249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rma DJR Text Greek Light" panose="00000000000000090000" pitchFamily="2" charset="0"/>
              <a:ea typeface="+mn-ea"/>
              <a:cs typeface="+mn-cs"/>
            </a:endParaRPr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00AD7AF7-D05E-4DB0-203A-BD7634A9805A}"/>
              </a:ext>
            </a:extLst>
          </p:cNvPr>
          <p:cNvSpPr/>
          <p:nvPr/>
        </p:nvSpPr>
        <p:spPr>
          <a:xfrm>
            <a:off x="5350460" y="3464089"/>
            <a:ext cx="145360" cy="151634"/>
          </a:xfrm>
          <a:prstGeom prst="ellipse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rma DJR Text Greek Light" panose="00000000000000090000" pitchFamily="2" charset="0"/>
              <a:ea typeface="+mn-ea"/>
              <a:cs typeface="+mn-cs"/>
            </a:endParaRPr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83D24E3F-0AD1-9BE1-ED0D-3C06225040AF}"/>
              </a:ext>
            </a:extLst>
          </p:cNvPr>
          <p:cNvSpPr/>
          <p:nvPr/>
        </p:nvSpPr>
        <p:spPr>
          <a:xfrm>
            <a:off x="5350460" y="3704344"/>
            <a:ext cx="145360" cy="151634"/>
          </a:xfrm>
          <a:prstGeom prst="ellipse">
            <a:avLst/>
          </a:prstGeom>
          <a:solidFill>
            <a:srgbClr val="0249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rma DJR Text Greek Light" panose="00000000000000090000" pitchFamily="2" charset="0"/>
              <a:ea typeface="+mn-ea"/>
              <a:cs typeface="+mn-cs"/>
            </a:endParaRPr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5B6C1BBC-2B3A-00BB-2606-C8A1558DE558}"/>
              </a:ext>
            </a:extLst>
          </p:cNvPr>
          <p:cNvSpPr/>
          <p:nvPr/>
        </p:nvSpPr>
        <p:spPr>
          <a:xfrm>
            <a:off x="5350460" y="4435370"/>
            <a:ext cx="145360" cy="1516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rma DJR Text Greek Light" panose="00000000000000090000" pitchFamily="2" charset="0"/>
              <a:ea typeface="+mn-ea"/>
              <a:cs typeface="+mn-cs"/>
            </a:endParaRPr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61CD1D7D-4D80-1A63-3ED5-CAC0F455E93D}"/>
              </a:ext>
            </a:extLst>
          </p:cNvPr>
          <p:cNvSpPr/>
          <p:nvPr/>
        </p:nvSpPr>
        <p:spPr>
          <a:xfrm>
            <a:off x="5350460" y="3944599"/>
            <a:ext cx="145360" cy="151634"/>
          </a:xfrm>
          <a:prstGeom prst="ellipse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rma DJR Text Greek Light" panose="00000000000000090000" pitchFamily="2" charset="0"/>
              <a:ea typeface="+mn-ea"/>
              <a:cs typeface="+mn-cs"/>
            </a:endParaRPr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CD731FE0-2D9B-A6B2-98BF-61714348B603}"/>
              </a:ext>
            </a:extLst>
          </p:cNvPr>
          <p:cNvSpPr/>
          <p:nvPr/>
        </p:nvSpPr>
        <p:spPr>
          <a:xfrm>
            <a:off x="6738102" y="1848395"/>
            <a:ext cx="145360" cy="151634"/>
          </a:xfrm>
          <a:prstGeom prst="ellipse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rma DJR Text Greek Light" panose="00000000000000090000" pitchFamily="2" charset="0"/>
              <a:ea typeface="+mn-ea"/>
              <a:cs typeface="+mn-cs"/>
            </a:endParaRPr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1F3DD678-29F6-A433-D399-625C09E71DC5}"/>
              </a:ext>
            </a:extLst>
          </p:cNvPr>
          <p:cNvSpPr/>
          <p:nvPr/>
        </p:nvSpPr>
        <p:spPr>
          <a:xfrm>
            <a:off x="6738102" y="2106941"/>
            <a:ext cx="145360" cy="151634"/>
          </a:xfrm>
          <a:prstGeom prst="ellipse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rma DJR Text Greek Light" panose="00000000000000090000" pitchFamily="2" charset="0"/>
              <a:ea typeface="+mn-ea"/>
              <a:cs typeface="+mn-cs"/>
            </a:endParaRPr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8BEDB95B-0AD4-CE77-827B-E4F493C26BFF}"/>
              </a:ext>
            </a:extLst>
          </p:cNvPr>
          <p:cNvSpPr/>
          <p:nvPr/>
        </p:nvSpPr>
        <p:spPr>
          <a:xfrm>
            <a:off x="6738102" y="2349446"/>
            <a:ext cx="145360" cy="151634"/>
          </a:xfrm>
          <a:prstGeom prst="ellipse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rma DJR Text Greek Light" panose="00000000000000090000" pitchFamily="2" charset="0"/>
              <a:ea typeface="+mn-ea"/>
              <a:cs typeface="+mn-cs"/>
            </a:endParaRP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0571EF53-86B3-AD85-4330-020D387F8A96}"/>
              </a:ext>
            </a:extLst>
          </p:cNvPr>
          <p:cNvSpPr/>
          <p:nvPr/>
        </p:nvSpPr>
        <p:spPr>
          <a:xfrm>
            <a:off x="6738102" y="2620339"/>
            <a:ext cx="145360" cy="1516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rma DJR Text Greek Light" panose="00000000000000090000" pitchFamily="2" charset="0"/>
              <a:ea typeface="+mn-ea"/>
              <a:cs typeface="+mn-cs"/>
            </a:endParaRPr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949B75FC-C407-07C8-4C9A-83C1AA30A97F}"/>
              </a:ext>
            </a:extLst>
          </p:cNvPr>
          <p:cNvSpPr/>
          <p:nvPr/>
        </p:nvSpPr>
        <p:spPr>
          <a:xfrm>
            <a:off x="6738102" y="3464089"/>
            <a:ext cx="145360" cy="151634"/>
          </a:xfrm>
          <a:prstGeom prst="ellipse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rma DJR Text Greek Light" panose="00000000000000090000" pitchFamily="2" charset="0"/>
              <a:ea typeface="+mn-ea"/>
              <a:cs typeface="+mn-cs"/>
            </a:endParaRPr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E892C3D1-072F-5DB3-18EB-B294E33758A7}"/>
              </a:ext>
            </a:extLst>
          </p:cNvPr>
          <p:cNvSpPr/>
          <p:nvPr/>
        </p:nvSpPr>
        <p:spPr>
          <a:xfrm>
            <a:off x="8254081" y="1848395"/>
            <a:ext cx="145360" cy="151634"/>
          </a:xfrm>
          <a:prstGeom prst="ellipse">
            <a:avLst/>
          </a:prstGeom>
          <a:solidFill>
            <a:srgbClr val="0249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rma DJR Text Greek Light" panose="00000000000000090000" pitchFamily="2" charset="0"/>
              <a:ea typeface="+mn-ea"/>
              <a:cs typeface="+mn-cs"/>
            </a:endParaRPr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3D223F0F-23A5-3F72-E97A-CDFB49623361}"/>
              </a:ext>
            </a:extLst>
          </p:cNvPr>
          <p:cNvSpPr/>
          <p:nvPr/>
        </p:nvSpPr>
        <p:spPr>
          <a:xfrm>
            <a:off x="8254081" y="2106941"/>
            <a:ext cx="145360" cy="151634"/>
          </a:xfrm>
          <a:prstGeom prst="ellipse">
            <a:avLst/>
          </a:prstGeom>
          <a:solidFill>
            <a:srgbClr val="0249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rma DJR Text Greek Light" panose="00000000000000090000" pitchFamily="2" charset="0"/>
              <a:ea typeface="+mn-ea"/>
              <a:cs typeface="+mn-cs"/>
            </a:endParaRPr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C5BEA1BF-B50D-4778-1754-E0D53DC11529}"/>
              </a:ext>
            </a:extLst>
          </p:cNvPr>
          <p:cNvSpPr/>
          <p:nvPr/>
        </p:nvSpPr>
        <p:spPr>
          <a:xfrm>
            <a:off x="8254081" y="2349446"/>
            <a:ext cx="145360" cy="151634"/>
          </a:xfrm>
          <a:prstGeom prst="ellipse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rma DJR Text Greek Light" panose="00000000000000090000" pitchFamily="2" charset="0"/>
              <a:ea typeface="+mn-ea"/>
              <a:cs typeface="+mn-cs"/>
            </a:endParaRPr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2EAFA09F-1528-5A25-F487-35E3D90D4012}"/>
              </a:ext>
            </a:extLst>
          </p:cNvPr>
          <p:cNvSpPr/>
          <p:nvPr/>
        </p:nvSpPr>
        <p:spPr>
          <a:xfrm>
            <a:off x="8254081" y="2620339"/>
            <a:ext cx="145360" cy="1516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rma DJR Text Greek Light" panose="00000000000000090000" pitchFamily="2" charset="0"/>
              <a:ea typeface="+mn-ea"/>
              <a:cs typeface="+mn-cs"/>
            </a:endParaRPr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4CD14CA0-DDB9-9450-DEDD-C069FF106ACD}"/>
              </a:ext>
            </a:extLst>
          </p:cNvPr>
          <p:cNvSpPr/>
          <p:nvPr/>
        </p:nvSpPr>
        <p:spPr>
          <a:xfrm>
            <a:off x="8254081" y="3464089"/>
            <a:ext cx="145360" cy="151634"/>
          </a:xfrm>
          <a:prstGeom prst="ellipse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rma DJR Text Greek Light" panose="00000000000000090000" pitchFamily="2" charset="0"/>
              <a:ea typeface="+mn-ea"/>
              <a:cs typeface="+mn-cs"/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3DEE6A13-7DB1-A41D-75F8-3523DE7A23C0}"/>
              </a:ext>
            </a:extLst>
          </p:cNvPr>
          <p:cNvSpPr txBox="1"/>
          <p:nvPr/>
        </p:nvSpPr>
        <p:spPr>
          <a:xfrm>
            <a:off x="8326761" y="2273413"/>
            <a:ext cx="2551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302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de-CH" sz="1600" b="0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Forma DJR Text Greek" panose="00000000000000090000" pitchFamily="2" charset="0"/>
                <a:ea typeface="+mn-ea"/>
                <a:cs typeface="HP Simplified" pitchFamily="34" charset="0"/>
              </a:rPr>
              <a:t>*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Forma DJR Text Greek" panose="00000000000000090000" pitchFamily="2" charset="0"/>
              <a:ea typeface="+mn-ea"/>
              <a:cs typeface="HP Simplified" pitchFamily="34" charset="0"/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9B76AD61-2003-17CA-D91D-07543A01FD23}"/>
              </a:ext>
            </a:extLst>
          </p:cNvPr>
          <p:cNvSpPr txBox="1"/>
          <p:nvPr/>
        </p:nvSpPr>
        <p:spPr>
          <a:xfrm>
            <a:off x="6797337" y="2258575"/>
            <a:ext cx="2551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302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de-CH" sz="1600" b="0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Forma DJR Text Greek" panose="00000000000000090000" pitchFamily="2" charset="0"/>
                <a:ea typeface="+mn-ea"/>
                <a:cs typeface="HP Simplified" pitchFamily="34" charset="0"/>
              </a:rPr>
              <a:t>*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Forma DJR Text Greek" panose="00000000000000090000" pitchFamily="2" charset="0"/>
              <a:ea typeface="+mn-ea"/>
              <a:cs typeface="HP Simplified" pitchFamily="34" charset="0"/>
            </a:endParaRP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07CBFE45-ED71-1126-0820-29E132CA7959}"/>
              </a:ext>
            </a:extLst>
          </p:cNvPr>
          <p:cNvSpPr txBox="1"/>
          <p:nvPr/>
        </p:nvSpPr>
        <p:spPr>
          <a:xfrm>
            <a:off x="1892758" y="4895310"/>
            <a:ext cx="12634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302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orma DJR Micro" panose="00000000000000090000" pitchFamily="2" charset="0"/>
                <a:ea typeface="+mn-ea"/>
                <a:cs typeface="+mn-cs"/>
              </a:rPr>
              <a:t>Full-Band Manageability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orma DJR Micro" panose="00000000000000090000" pitchFamily="2" charset="0"/>
              <a:ea typeface="+mn-ea"/>
              <a:cs typeface="+mn-cs"/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CA0E8633-F19C-B6E0-64B6-193F8F115830}"/>
              </a:ext>
            </a:extLst>
          </p:cNvPr>
          <p:cNvSpPr txBox="1"/>
          <p:nvPr/>
        </p:nvSpPr>
        <p:spPr>
          <a:xfrm>
            <a:off x="3763398" y="4895310"/>
            <a:ext cx="26388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302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orma DJR Micro" panose="00000000000000090000" pitchFamily="2" charset="0"/>
                <a:ea typeface="+mn-ea"/>
                <a:cs typeface="+mn-cs"/>
              </a:rPr>
              <a:t>In-Band Manageability (device needs to be in Windows)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orma DJR Micro" panose="00000000000000090000" pitchFamily="2" charset="0"/>
              <a:ea typeface="+mn-ea"/>
              <a:cs typeface="+mn-cs"/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A153786E-45F0-267C-6DA2-F09995FD6550}"/>
              </a:ext>
            </a:extLst>
          </p:cNvPr>
          <p:cNvSpPr txBox="1"/>
          <p:nvPr/>
        </p:nvSpPr>
        <p:spPr>
          <a:xfrm>
            <a:off x="6907069" y="4895310"/>
            <a:ext cx="6655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302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orma DJR Micro" panose="00000000000000090000" pitchFamily="2" charset="0"/>
                <a:ea typeface="+mn-ea"/>
                <a:cs typeface="+mn-cs"/>
              </a:rPr>
              <a:t>Supported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orma DJR Micro" panose="00000000000000090000" pitchFamily="2" charset="0"/>
              <a:ea typeface="+mn-ea"/>
              <a:cs typeface="+mn-cs"/>
            </a:endParaRPr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188CF682-2CE2-C801-339F-9FD01599D3FF}"/>
              </a:ext>
            </a:extLst>
          </p:cNvPr>
          <p:cNvSpPr/>
          <p:nvPr/>
        </p:nvSpPr>
        <p:spPr>
          <a:xfrm>
            <a:off x="1788815" y="4933375"/>
            <a:ext cx="133551" cy="139315"/>
          </a:xfrm>
          <a:prstGeom prst="ellipse">
            <a:avLst/>
          </a:prstGeom>
          <a:solidFill>
            <a:srgbClr val="0249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rma DJR Text Greek Light" panose="00000000000000090000" pitchFamily="2" charset="0"/>
              <a:ea typeface="+mn-ea"/>
              <a:cs typeface="+mn-cs"/>
            </a:endParaRPr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A67B632B-4CF5-4AA0-BA86-D9BCE24E4057}"/>
              </a:ext>
            </a:extLst>
          </p:cNvPr>
          <p:cNvSpPr/>
          <p:nvPr/>
        </p:nvSpPr>
        <p:spPr>
          <a:xfrm>
            <a:off x="3643181" y="4940987"/>
            <a:ext cx="132157" cy="137861"/>
          </a:xfrm>
          <a:prstGeom prst="ellipse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rma DJR Text Greek Light" panose="00000000000000090000" pitchFamily="2" charset="0"/>
              <a:ea typeface="+mn-ea"/>
              <a:cs typeface="+mn-cs"/>
            </a:endParaRP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34653AA0-63BF-12F5-260A-8F6A69115E80}"/>
              </a:ext>
            </a:extLst>
          </p:cNvPr>
          <p:cNvSpPr/>
          <p:nvPr/>
        </p:nvSpPr>
        <p:spPr>
          <a:xfrm>
            <a:off x="6839710" y="4939651"/>
            <a:ext cx="134717" cy="140532"/>
          </a:xfrm>
          <a:prstGeom prst="ellipse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rma DJR Text Greek Light" panose="0000000000000009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16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HP_PPT_Standard_template_16x9_Dec2012">
  <a:themeElements>
    <a:clrScheme name="Custom 214">
      <a:dk1>
        <a:sysClr val="windowText" lastClr="000000"/>
      </a:dk1>
      <a:lt1>
        <a:sysClr val="window" lastClr="FFFFFF"/>
      </a:lt1>
      <a:dk2>
        <a:srgbClr val="0096D6"/>
      </a:dk2>
      <a:lt2>
        <a:srgbClr val="E5E8E8"/>
      </a:lt2>
      <a:accent1>
        <a:srgbClr val="0096D6"/>
      </a:accent1>
      <a:accent2>
        <a:srgbClr val="F05332"/>
      </a:accent2>
      <a:accent3>
        <a:srgbClr val="822980"/>
      </a:accent3>
      <a:accent4>
        <a:srgbClr val="87898B"/>
      </a:accent4>
      <a:accent5>
        <a:srgbClr val="B9B8BB"/>
      </a:accent5>
      <a:accent6>
        <a:srgbClr val="008B2B"/>
      </a:accent6>
      <a:hlink>
        <a:srgbClr val="0096D6"/>
      </a:hlink>
      <a:folHlink>
        <a:srgbClr val="0096D6"/>
      </a:folHlink>
    </a:clrScheme>
    <a:fontScheme name="HP Simplified">
      <a:majorFont>
        <a:latin typeface="HP Simplified"/>
        <a:ea typeface=""/>
        <a:cs typeface=""/>
      </a:majorFont>
      <a:minorFont>
        <a:latin typeface="HP Simplifi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0" defTabSz="430213">
          <a:spcAft>
            <a:spcPts val="400"/>
          </a:spcAft>
          <a:buSzPct val="100000"/>
          <a:defRPr sz="1600" dirty="0" smtClean="0">
            <a:solidFill>
              <a:srgbClr val="000000"/>
            </a:solidFill>
            <a:latin typeface="HP Simplified" pitchFamily="34" charset="0"/>
            <a:cs typeface="HP Simplified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DAD13BD2-519C-4F42-966B-D760DED7D496}" vid="{7198F19C-B6BF-4DAA-A64F-D1C097826A35}"/>
    </a:ext>
  </a:extLst>
</a:theme>
</file>

<file path=ppt/theme/theme2.xml><?xml version="1.0" encoding="utf-8"?>
<a:theme xmlns:a="http://schemas.openxmlformats.org/drawingml/2006/main" name="2_VisID2022">
  <a:themeElements>
    <a:clrScheme name="New Vis ID 2022">
      <a:dk1>
        <a:srgbClr val="000000"/>
      </a:dk1>
      <a:lt1>
        <a:srgbClr val="FFFFFF"/>
      </a:lt1>
      <a:dk2>
        <a:srgbClr val="549EF8"/>
      </a:dk2>
      <a:lt2>
        <a:srgbClr val="E6E6E6"/>
      </a:lt2>
      <a:accent1>
        <a:srgbClr val="A0F66E"/>
      </a:accent1>
      <a:accent2>
        <a:srgbClr val="5ECD7B"/>
      </a:accent2>
      <a:accent3>
        <a:srgbClr val="4758F6"/>
      </a:accent3>
      <a:accent4>
        <a:srgbClr val="E68E33"/>
      </a:accent4>
      <a:accent5>
        <a:srgbClr val="AA5BED"/>
      </a:accent5>
      <a:accent6>
        <a:srgbClr val="0096D6"/>
      </a:accent6>
      <a:hlink>
        <a:srgbClr val="43679B"/>
      </a:hlink>
      <a:folHlink>
        <a:srgbClr val="77395F"/>
      </a:folHlink>
    </a:clrScheme>
    <a:fontScheme name="HP Corporate Template 2022">
      <a:majorFont>
        <a:latin typeface="Forma DJR Display"/>
        <a:ea typeface=""/>
        <a:cs typeface=""/>
      </a:majorFont>
      <a:minorFont>
        <a:latin typeface="Forma DJR Mic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ltGray">
        <a:solidFill>
          <a:schemeClr val="accent4"/>
        </a:solidFill>
        <a:ln>
          <a:noFill/>
        </a:ln>
      </a:spPr>
      <a:bodyPr rtlCol="0" anchor="ctr"/>
      <a:lstStyle>
        <a:defPPr algn="ctr">
          <a:defRPr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black"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Autofit/>
      </a:bodyPr>
      <a:lstStyle>
        <a:defPPr algn="l">
          <a:lnSpc>
            <a:spcPts val="4650"/>
          </a:lnSpc>
          <a:spcBef>
            <a:spcPts val="0"/>
          </a:spcBef>
          <a:defRPr sz="4350" dirty="0" smtClean="0">
            <a:latin typeface="Forma DJR Display" panose="020B0604020202020204" charset="0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VisID2022" id="{2F0E1F8C-4AEF-4D31-9C95-849C49803E84}" vid="{34EFC4D1-DCD3-4D7F-9996-93D46C091A77}"/>
    </a:ext>
  </a:extLst>
</a:theme>
</file>

<file path=ppt/theme/theme3.xml><?xml version="1.0" encoding="utf-8"?>
<a:theme xmlns:a="http://schemas.openxmlformats.org/drawingml/2006/main" name="1_HP_PPT_Standard_template_16x9_Dec2012">
  <a:themeElements>
    <a:clrScheme name="Custom 214">
      <a:dk1>
        <a:sysClr val="windowText" lastClr="000000"/>
      </a:dk1>
      <a:lt1>
        <a:sysClr val="window" lastClr="FFFFFF"/>
      </a:lt1>
      <a:dk2>
        <a:srgbClr val="0096D6"/>
      </a:dk2>
      <a:lt2>
        <a:srgbClr val="E5E8E8"/>
      </a:lt2>
      <a:accent1>
        <a:srgbClr val="0096D6"/>
      </a:accent1>
      <a:accent2>
        <a:srgbClr val="F05332"/>
      </a:accent2>
      <a:accent3>
        <a:srgbClr val="822980"/>
      </a:accent3>
      <a:accent4>
        <a:srgbClr val="87898B"/>
      </a:accent4>
      <a:accent5>
        <a:srgbClr val="B9B8BB"/>
      </a:accent5>
      <a:accent6>
        <a:srgbClr val="008B2B"/>
      </a:accent6>
      <a:hlink>
        <a:srgbClr val="0096D6"/>
      </a:hlink>
      <a:folHlink>
        <a:srgbClr val="0096D6"/>
      </a:folHlink>
    </a:clrScheme>
    <a:fontScheme name="HP Simplified">
      <a:majorFont>
        <a:latin typeface="HP Simplified"/>
        <a:ea typeface=""/>
        <a:cs typeface=""/>
      </a:majorFont>
      <a:minorFont>
        <a:latin typeface="HP Simplifi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0" defTabSz="430213">
          <a:spcAft>
            <a:spcPts val="400"/>
          </a:spcAft>
          <a:buSzPct val="100000"/>
          <a:defRPr sz="1600" dirty="0" smtClean="0">
            <a:solidFill>
              <a:srgbClr val="000000"/>
            </a:solidFill>
            <a:latin typeface="HP Simplified" pitchFamily="34" charset="0"/>
            <a:cs typeface="HP Simplified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DAD13BD2-519C-4F42-966B-D760DED7D496}" vid="{7198F19C-B6BF-4DAA-A64F-D1C097826A35}"/>
    </a:ext>
  </a:extLst>
</a:theme>
</file>

<file path=ppt/theme/theme4.xml><?xml version="1.0" encoding="utf-8"?>
<a:theme xmlns:a="http://schemas.openxmlformats.org/drawingml/2006/main" name="Office Theme">
  <a:themeElements>
    <a:clrScheme name="HP Theme colors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0096D6"/>
      </a:accent1>
      <a:accent2>
        <a:srgbClr val="F05332"/>
      </a:accent2>
      <a:accent3>
        <a:srgbClr val="B7CA34"/>
      </a:accent3>
      <a:accent4>
        <a:srgbClr val="87898B"/>
      </a:accent4>
      <a:accent5>
        <a:srgbClr val="B9B8BB"/>
      </a:accent5>
      <a:accent6>
        <a:srgbClr val="E5E8E8"/>
      </a:accent6>
      <a:hlink>
        <a:srgbClr val="0096D6"/>
      </a:hlink>
      <a:folHlink>
        <a:srgbClr val="0096D6"/>
      </a:folHlink>
    </a:clrScheme>
    <a:fontScheme name="HP Simplified">
      <a:majorFont>
        <a:latin typeface="HP Simplified"/>
        <a:ea typeface=""/>
        <a:cs typeface=""/>
      </a:majorFont>
      <a:minorFont>
        <a:latin typeface="HP Simplifi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bc823b4-5f79-4240-bacd-4e04a73418ee">
      <Terms xmlns="http://schemas.microsoft.com/office/infopath/2007/PartnerControls"/>
    </lcf76f155ced4ddcb4097134ff3c332f>
    <TaxCatchAll xmlns="72a33742-36d8-403a-8e46-56bba121e89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274AB0B609F04BA61C4EB832050C00" ma:contentTypeVersion="13" ma:contentTypeDescription="Create a new document." ma:contentTypeScope="" ma:versionID="b4afa85da7e9a0360b78adcf7c55f898">
  <xsd:schema xmlns:xsd="http://www.w3.org/2001/XMLSchema" xmlns:xs="http://www.w3.org/2001/XMLSchema" xmlns:p="http://schemas.microsoft.com/office/2006/metadata/properties" xmlns:ns2="0bc823b4-5f79-4240-bacd-4e04a73418ee" xmlns:ns3="72a33742-36d8-403a-8e46-56bba121e895" targetNamespace="http://schemas.microsoft.com/office/2006/metadata/properties" ma:root="true" ma:fieldsID="ab48e0e07a5f416723a2b8325b487554" ns2:_="" ns3:_="">
    <xsd:import namespace="0bc823b4-5f79-4240-bacd-4e04a73418ee"/>
    <xsd:import namespace="72a33742-36d8-403a-8e46-56bba121e89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c823b4-5f79-4240-bacd-4e04a73418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12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297f403b-2b63-43ad-9c62-fa967f2a159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a33742-36d8-403a-8e46-56bba121e895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d2d44811-ce1e-42be-b2c6-0b4a95c465d3}" ma:internalName="TaxCatchAll" ma:showField="CatchAllData" ma:web="72a33742-36d8-403a-8e46-56bba121e89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AB25024-EDDD-4656-B410-7CEB31984DB6}">
  <ds:schemaRefs>
    <ds:schemaRef ds:uri="5dd5b209-88d7-4930-a7e7-08f87a6d7c0a"/>
    <ds:schemaRef ds:uri="http://schemas.openxmlformats.org/package/2006/metadata/core-properties"/>
    <ds:schemaRef ds:uri="http://purl.org/dc/terms/"/>
    <ds:schemaRef ds:uri="http://www.w3.org/XML/1998/namespace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dcmitype/"/>
    <ds:schemaRef ds:uri="0bc823b4-5f79-4240-bacd-4e04a73418ee"/>
    <ds:schemaRef ds:uri="72a33742-36d8-403a-8e46-56bba121e895"/>
  </ds:schemaRefs>
</ds:datastoreItem>
</file>

<file path=customXml/itemProps2.xml><?xml version="1.0" encoding="utf-8"?>
<ds:datastoreItem xmlns:ds="http://schemas.openxmlformats.org/officeDocument/2006/customXml" ds:itemID="{8334455C-C17A-42D9-9084-0F9F6C1311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c823b4-5f79-4240-bacd-4e04a73418ee"/>
    <ds:schemaRef ds:uri="72a33742-36d8-403a-8e46-56bba121e89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50EFB19-4904-4F46-91B0-73FB251041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20988</TotalTime>
  <Words>464</Words>
  <Application>Microsoft Office PowerPoint</Application>
  <PresentationFormat>On-screen Show (16:9)</PresentationFormat>
  <Paragraphs>87</Paragraphs>
  <Slides>7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20" baseType="lpstr">
      <vt:lpstr>Arial</vt:lpstr>
      <vt:lpstr>Calibri</vt:lpstr>
      <vt:lpstr>Courier New</vt:lpstr>
      <vt:lpstr>Forma DJR Display</vt:lpstr>
      <vt:lpstr>Forma DJR Micro</vt:lpstr>
      <vt:lpstr>Forma DJR Micro Greek Ex Light</vt:lpstr>
      <vt:lpstr>Forma DJR Text Greek</vt:lpstr>
      <vt:lpstr>Forma DJR Text Greek Light</vt:lpstr>
      <vt:lpstr>HP Simplified</vt:lpstr>
      <vt:lpstr>Lucida Grande</vt:lpstr>
      <vt:lpstr>HP_PPT_Standard_template_16x9_Dec2012</vt:lpstr>
      <vt:lpstr>2_VisID2022</vt:lpstr>
      <vt:lpstr>1_HP_PPT_Standard_template_16x9_Dec2012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Manageability Overview</vt:lpstr>
    </vt:vector>
  </TitlesOfParts>
  <Company>HP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EliteBook 840 G7</dc:title>
  <dc:subject>Commercial Notebooks</dc:subject>
  <dc:creator>Andre Carvalho</dc:creator>
  <cp:keywords>EliteBook 840 G7</cp:keywords>
  <cp:lastModifiedBy>Koch, Sabrina (Switzerland Hybrid ACM)</cp:lastModifiedBy>
  <cp:revision>920</cp:revision>
  <cp:lastPrinted>2016-03-16T09:55:00Z</cp:lastPrinted>
  <dcterms:created xsi:type="dcterms:W3CDTF">2013-02-21T16:32:15Z</dcterms:created>
  <dcterms:modified xsi:type="dcterms:W3CDTF">2025-05-08T05:36:19Z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0x01010021274AB0B609F04BA61C4EB832050C00</vt:lpwstr>
  </property>
  <property fmtid="{D5CDD505-2E9C-101B-9397-08002B2CF9AE}" pid="3" name="Order">
    <vt:lpwstr>182500.000000000</vt:lpwstr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lpwstr/>
  </property>
  <property fmtid="{D5CDD505-2E9C-101B-9397-08002B2CF9AE}" pid="10" name="MediaServiceImageTags">
    <vt:lpwstr/>
  </property>
</Properties>
</file>