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84" r:id="rId5"/>
  </p:sldMasterIdLst>
  <p:notesMasterIdLst>
    <p:notesMasterId r:id="rId12"/>
  </p:notesMasterIdLst>
  <p:handoutMasterIdLst>
    <p:handoutMasterId r:id="rId13"/>
  </p:handoutMasterIdLst>
  <p:sldIdLst>
    <p:sldId id="346" r:id="rId6"/>
    <p:sldId id="2146449659" r:id="rId7"/>
    <p:sldId id="2586" r:id="rId8"/>
    <p:sldId id="2567" r:id="rId9"/>
    <p:sldId id="296" r:id="rId10"/>
    <p:sldId id="2598" r:id="rId11"/>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898A8E-1095-42FB-9096-8160289B74AB}">
          <p14:sldIdLst>
            <p14:sldId id="346"/>
            <p14:sldId id="2146449659"/>
            <p14:sldId id="2586"/>
            <p14:sldId id="2567"/>
            <p14:sldId id="296"/>
          </p14:sldIdLst>
        </p14:section>
        <p14:section name="Objection handling" id="{C0047F12-D98E-47AE-A41B-E8921A63635F}">
          <p14:sldIdLst>
            <p14:sldId id="259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5F5102-A77E-2637-1F75-5925AA8BBE9F}" name="Frederico Floeter" initials="" userId="2dd2cec9ae09f755" providerId="Windows Live"/>
  <p188:author id="{E2407C1B-80F4-C71E-3893-11FA139145A6}" name="Schiliro, Andrea" initials="AS" userId="S::andrea.schiliro@hp.com::5b2f79a7-0d82-45c1-84af-dc4931f9a564" providerId="AD"/>
  <p188:author id="{4F175965-BB89-5F62-DDEC-5B2C81551008}" name="Hacker, Katherine" initials="KH" userId="S::katherine.girgis@hp.com::a8967c1c-dc6d-443b-aaa9-8375427bfccd" providerId="AD"/>
  <p188:author id="{F50E469F-6FF6-D1A8-94B8-9E21CBB06A30}" name="Scalzoni Rosa, Stefane" initials="" userId="S::stefane.s.rosa@accenture.com::82745840-7b7d-4214-a49e-fb59a5ffc9ee" providerId="AD"/>
  <p188:author id="{6C49EDCF-64B3-F56D-2703-C5E30BF34525}" name="Sanchez, Patricia" initials="PS" userId="S::patricia.sanchez@hp.com::fa33efaa-5637-4f57-9dbc-1e879347dcc5" providerId="AD"/>
  <p188:author id="{F63CCED3-BAE8-1EB9-6380-F019BB0CD307}" name="Kemp, Andrew" initials="AK" userId="S::andrew.kemp@hp.com::eaca09f8-7bdc-414a-abbf-e7dcaae58b4d" providerId="AD"/>
  <p188:author id="{7881C3E2-C0FF-DC58-4DF9-809CC8BE1115}" name="Alcorn, Byron A (Z by HP)" initials="BA" userId="S::byron.alcorn@hp.com::eab9eac6-0e84-40af-b700-dc3e3e77de8d" providerId="AD"/>
  <p188:author id="{876566E3-9FC9-AF40-3F37-6CFCAEC28081}" name="Hacker, Katherine Girgis" initials="HKG" userId="Hacker, Katherine Girg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AD8"/>
    <a:srgbClr val="0249D8"/>
    <a:srgbClr val="8AA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79" y="28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wdy, Christopher" userId="fc795fe5-a6dc-4392-a98c-8a7bf909fed1" providerId="ADAL" clId="{7ADB85C6-13A9-4C2A-BF5E-3F34CB272637}"/>
    <pc:docChg chg="delSld modSection">
      <pc:chgData name="Dowdy, Christopher" userId="fc795fe5-a6dc-4392-a98c-8a7bf909fed1" providerId="ADAL" clId="{7ADB85C6-13A9-4C2A-BF5E-3F34CB272637}" dt="2025-09-18T16:37:21.870" v="0" actId="47"/>
      <pc:docMkLst>
        <pc:docMk/>
      </pc:docMkLst>
      <pc:sldChg chg="del">
        <pc:chgData name="Dowdy, Christopher" userId="fc795fe5-a6dc-4392-a98c-8a7bf909fed1" providerId="ADAL" clId="{7ADB85C6-13A9-4C2A-BF5E-3F34CB272637}" dt="2025-09-18T16:37:21.870" v="0" actId="47"/>
        <pc:sldMkLst>
          <pc:docMk/>
          <pc:sldMk cId="1371447654" sldId="25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2D5B411E-F944-D689-9FA4-36AD8A676E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69E6F97E-2819-DBDF-E4D9-4FA82E8E58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D11FF9-5BD6-455D-96BC-1D098AB41243}" type="datetimeFigureOut">
              <a:rPr lang="pt-BR" smtClean="0"/>
              <a:t>18/09/2025</a:t>
            </a:fld>
            <a:endParaRPr lang="pt-BR"/>
          </a:p>
        </p:txBody>
      </p:sp>
      <p:sp>
        <p:nvSpPr>
          <p:cNvPr id="4" name="Espaço Reservado para Rodapé 3">
            <a:extLst>
              <a:ext uri="{FF2B5EF4-FFF2-40B4-BE49-F238E27FC236}">
                <a16:creationId xmlns:a16="http://schemas.microsoft.com/office/drawing/2014/main" id="{757BFEBF-D172-E42D-65F1-FCAD2B12DC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1DA10C82-4DD1-8C5A-993D-7EDDB04209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2C90AA-3292-4D76-B61E-44A79C1D969B}" type="slidenum">
              <a:rPr lang="pt-BR" smtClean="0"/>
              <a:t>‹#›</a:t>
            </a:fld>
            <a:endParaRPr lang="pt-BR"/>
          </a:p>
        </p:txBody>
      </p:sp>
    </p:spTree>
    <p:extLst>
      <p:ext uri="{BB962C8B-B14F-4D97-AF65-F5344CB8AC3E}">
        <p14:creationId xmlns:p14="http://schemas.microsoft.com/office/powerpoint/2010/main" val="106484738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CC4A7-0DE3-494B-9962-224354960836}" type="datetimeFigureOut">
              <a:rPr lang="en-BR" smtClean="0"/>
              <a:t>09/18/2025</a:t>
            </a:fld>
            <a:endParaRPr lang="en-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153E8-63D9-C440-AEC5-58512FFEF81B}" type="slidenum">
              <a:rPr lang="en-BR" smtClean="0"/>
              <a:t>‹#›</a:t>
            </a:fld>
            <a:endParaRPr lang="en-BR"/>
          </a:p>
        </p:txBody>
      </p:sp>
    </p:spTree>
    <p:extLst>
      <p:ext uri="{BB962C8B-B14F-4D97-AF65-F5344CB8AC3E}">
        <p14:creationId xmlns:p14="http://schemas.microsoft.com/office/powerpoint/2010/main" val="12072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A26AF-0F8B-987B-204D-2A24B4ADC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A5D52-0EA0-4516-B2DE-C78BE4550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3CE15-566A-6561-7773-21C2BEEFB6E0}"/>
              </a:ext>
            </a:extLst>
          </p:cNvPr>
          <p:cNvSpPr>
            <a:spLocks noGrp="1"/>
          </p:cNvSpPr>
          <p:nvPr>
            <p:ph type="body" idx="1"/>
          </p:nvPr>
        </p:nvSpPr>
        <p:spPr/>
        <p:txBody>
          <a:bodyPr/>
          <a:lstStyle/>
          <a:p>
            <a:r>
              <a:rPr lang="en-US" sz="1200" b="0" i="0" kern="1200">
                <a:solidFill>
                  <a:schemeClr val="tx1"/>
                </a:solidFill>
                <a:effectLst/>
                <a:latin typeface="+mn-lt"/>
                <a:ea typeface="+mn-ea"/>
                <a:cs typeface="+mn-cs"/>
              </a:rPr>
              <a:t>ZGX Nano supports rapid prototyping, fine-tuning, and real-time inference. It’s perfect for data science, robotics, vision language models, and computer vision across industries and domains.</a:t>
            </a:r>
            <a:endParaRPr lang="en-US"/>
          </a:p>
        </p:txBody>
      </p:sp>
      <p:sp>
        <p:nvSpPr>
          <p:cNvPr id="4" name="Slide Number Placeholder 3">
            <a:extLst>
              <a:ext uri="{FF2B5EF4-FFF2-40B4-BE49-F238E27FC236}">
                <a16:creationId xmlns:a16="http://schemas.microsoft.com/office/drawing/2014/main" id="{1877132F-02C1-CBA7-498D-E13245BD03AC}"/>
              </a:ext>
            </a:extLst>
          </p:cNvPr>
          <p:cNvSpPr>
            <a:spLocks noGrp="1"/>
          </p:cNvSpPr>
          <p:nvPr>
            <p:ph type="sldNum" sz="quarter" idx="5"/>
          </p:nvPr>
        </p:nvSpPr>
        <p:spPr/>
        <p:txBody>
          <a:bodyPr/>
          <a:lstStyle/>
          <a:p>
            <a:fld id="{13E153E8-63D9-C440-AEC5-58512FFEF81B}" type="slidenum">
              <a:rPr lang="en-BR" smtClean="0"/>
              <a:t>3</a:t>
            </a:fld>
            <a:endParaRPr lang="en-BR"/>
          </a:p>
        </p:txBody>
      </p:sp>
    </p:spTree>
    <p:extLst>
      <p:ext uri="{BB962C8B-B14F-4D97-AF65-F5344CB8AC3E}">
        <p14:creationId xmlns:p14="http://schemas.microsoft.com/office/powerpoint/2010/main" val="96517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153E8-63D9-C440-AEC5-58512FFEF81B}" type="slidenum">
              <a:rPr lang="en-BR" smtClean="0"/>
              <a:t>4</a:t>
            </a:fld>
            <a:endParaRPr lang="en-BR"/>
          </a:p>
        </p:txBody>
      </p:sp>
    </p:spTree>
    <p:extLst>
      <p:ext uri="{BB962C8B-B14F-4D97-AF65-F5344CB8AC3E}">
        <p14:creationId xmlns:p14="http://schemas.microsoft.com/office/powerpoint/2010/main" val="133503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8F27-4853-47B9-EF67-D8E80FC08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AEC98-B7F2-C74E-0C9E-771E94AAC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8B799-DFE9-8E56-FA6E-98865E1D5B70}"/>
              </a:ext>
            </a:extLst>
          </p:cNvPr>
          <p:cNvSpPr>
            <a:spLocks noGrp="1"/>
          </p:cNvSpPr>
          <p:nvPr>
            <p:ph type="body" idx="1"/>
          </p:nvPr>
        </p:nvSpPr>
        <p:spPr/>
        <p:txBody>
          <a:bodyPr/>
          <a:lstStyle/>
          <a:p>
            <a:pPr algn="l">
              <a:spcBef>
                <a:spcPts val="600"/>
              </a:spcBef>
              <a:spcAft>
                <a:spcPts val="300"/>
              </a:spcAft>
              <a:buNone/>
            </a:pPr>
            <a:r>
              <a:rPr lang="it-IT" sz="1200" b="0" i="0" kern="1200">
                <a:solidFill>
                  <a:schemeClr val="tx1"/>
                </a:solidFill>
                <a:effectLst/>
                <a:latin typeface="+mn-lt"/>
                <a:ea typeface="+mn-ea"/>
                <a:cs typeface="+mn-cs"/>
              </a:rPr>
              <a:t>O</a:t>
            </a:r>
            <a:r>
              <a:rPr lang="en-US" sz="1200" b="0" i="0" kern="1200" err="1">
                <a:solidFill>
                  <a:schemeClr val="tx1"/>
                </a:solidFill>
                <a:effectLst/>
                <a:latin typeface="+mn-lt"/>
                <a:ea typeface="+mn-ea"/>
                <a:cs typeface="+mn-cs"/>
              </a:rPr>
              <a:t>bjection</a:t>
            </a:r>
            <a:r>
              <a:rPr lang="en-US" sz="1200" b="0" i="0" kern="1200">
                <a:solidFill>
                  <a:schemeClr val="tx1"/>
                </a:solidFill>
                <a:effectLst/>
                <a:latin typeface="+mn-lt"/>
                <a:ea typeface="+mn-ea"/>
                <a:cs typeface="+mn-cs"/>
              </a:rPr>
              <a:t> handling slide</a:t>
            </a:r>
            <a:endParaRPr lang="en-US" b="0" i="0">
              <a:effectLst/>
            </a:endParaRPr>
          </a:p>
        </p:txBody>
      </p:sp>
      <p:sp>
        <p:nvSpPr>
          <p:cNvPr id="4" name="Slide Number Placeholder 3">
            <a:extLst>
              <a:ext uri="{FF2B5EF4-FFF2-40B4-BE49-F238E27FC236}">
                <a16:creationId xmlns:a16="http://schemas.microsoft.com/office/drawing/2014/main" id="{28CB67E2-4148-5D99-A4F8-5B287356A9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153E8-63D9-C440-AEC5-58512FFEF81B}" type="slidenum">
              <a:rPr kumimoji="0" lang="en-B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B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7175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 Full Ble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334163-28FB-B2A3-FD21-5175C37037C9}"/>
              </a:ext>
            </a:extLst>
          </p:cNvPr>
          <p:cNvSpPr>
            <a:spLocks noGrp="1"/>
          </p:cNvSpPr>
          <p:nvPr>
            <p:ph type="pic" sz="quarter" idx="10" hasCustomPrompt="1"/>
          </p:nvPr>
        </p:nvSpPr>
        <p:spPr>
          <a:xfrm>
            <a:off x="0" y="0"/>
            <a:ext cx="12192000" cy="6858000"/>
          </a:xfrm>
          <a:solidFill>
            <a:schemeClr val="accent2"/>
          </a:solidFill>
        </p:spPr>
        <p:txBody>
          <a:bodyPr anchor="ctr"/>
          <a:lstStyle>
            <a:lvl1pPr algn="ctr">
              <a:defRPr/>
            </a:lvl1pPr>
          </a:lstStyle>
          <a:p>
            <a:r>
              <a:rPr lang="en-GB"/>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BE5C70BA-F3C9-5E73-B1AD-70D337A39A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63060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Thank you">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7262654D-1AF2-52C5-18CE-C77C28F9D037}"/>
              </a:ext>
            </a:extLst>
          </p:cNvPr>
          <p:cNvSpPr/>
          <p:nvPr userDrawn="1"/>
        </p:nvSpPr>
        <p:spPr bwMode="ltGray">
          <a:xfrm>
            <a:off x="10884323" y="3547533"/>
            <a:ext cx="2005753" cy="3318768"/>
          </a:xfrm>
          <a:prstGeom prst="parallelogram">
            <a:avLst>
              <a:gd name="adj" fmla="val 60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3" name="Picture Placeholder 7">
            <a:extLst>
              <a:ext uri="{FF2B5EF4-FFF2-40B4-BE49-F238E27FC236}">
                <a16:creationId xmlns:a16="http://schemas.microsoft.com/office/drawing/2014/main" id="{C3048B2E-1D23-6955-B2AC-F4DE502510BA}"/>
              </a:ext>
            </a:extLst>
          </p:cNvPr>
          <p:cNvSpPr>
            <a:spLocks noGrp="1"/>
          </p:cNvSpPr>
          <p:nvPr>
            <p:ph type="pic" sz="quarter" idx="10" hasCustomPrompt="1"/>
          </p:nvPr>
        </p:nvSpPr>
        <p:spPr>
          <a:xfrm>
            <a:off x="3962399" y="0"/>
            <a:ext cx="8746067" cy="6544899"/>
          </a:xfrm>
          <a:prstGeom prst="parallelogram">
            <a:avLst>
              <a:gd name="adj" fmla="val 35934"/>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spTree>
    <p:extLst>
      <p:ext uri="{BB962C8B-B14F-4D97-AF65-F5344CB8AC3E}">
        <p14:creationId xmlns:p14="http://schemas.microsoft.com/office/powerpoint/2010/main" val="14579524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Quote + 1 Text (Top Left)">
    <p:bg>
      <p:bgPr>
        <a:solidFill>
          <a:schemeClr val="bg1"/>
        </a:solid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17441"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537400" y="621485"/>
            <a:ext cx="4448100" cy="5287858"/>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p>
          <a:p>
            <a:pPr lvl="0"/>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06451"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pic>
        <p:nvPicPr>
          <p:cNvPr id="6" name="stripes 101" descr="preencoded.png">
            <a:extLst>
              <a:ext uri="{FF2B5EF4-FFF2-40B4-BE49-F238E27FC236}">
                <a16:creationId xmlns:a16="http://schemas.microsoft.com/office/drawing/2014/main" id="{152AE0F1-0684-3AE1-903B-C0806414095E}"/>
              </a:ext>
            </a:extLst>
          </p:cNvPr>
          <p:cNvPicPr>
            <a:picLocks noChangeAspect="1"/>
          </p:cNvPicPr>
          <p:nvPr userDrawn="1"/>
        </p:nvPicPr>
        <p:blipFill>
          <a:blip r:embed="rId2">
            <a:extLst>
              <a:ext uri="{96DAC541-7B7A-43D3-8B79-37D633B846F1}">
                <asvg:svgBlip xmlns:asvg="http://schemas.microsoft.com/office/drawing/2016/SVG/main" r:embed="rId3"/>
              </a:ext>
            </a:extLst>
          </a:blip>
          <a:srcRect b="26331"/>
          <a:stretch/>
        </p:blipFill>
        <p:spPr>
          <a:xfrm>
            <a:off x="2688081" y="4476750"/>
            <a:ext cx="5738707" cy="2381250"/>
          </a:xfrm>
          <a:prstGeom prst="rect">
            <a:avLst/>
          </a:prstGeom>
        </p:spPr>
      </p:pic>
      <p:sp>
        <p:nvSpPr>
          <p:cNvPr id="3" name="CaixaDeTexto 10">
            <a:extLst>
              <a:ext uri="{FF2B5EF4-FFF2-40B4-BE49-F238E27FC236}">
                <a16:creationId xmlns:a16="http://schemas.microsoft.com/office/drawing/2014/main" id="{824173C7-0340-D1A3-A265-4C44974DE897}"/>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B7880A8F-FA39-84B6-4175-FD242D57886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033111655"/>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Quote + 1 Text (Top Right)">
    <p:bg>
      <p:bgPr>
        <a:solidFill>
          <a:schemeClr val="bg1"/>
        </a:solid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6279384"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94559" y="621485"/>
            <a:ext cx="4445000" cy="5287858"/>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p>
          <a:p>
            <a:pPr lvl="0"/>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6268394"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pic>
        <p:nvPicPr>
          <p:cNvPr id="2" name="stripes 101" descr="preencoded.png">
            <a:extLst>
              <a:ext uri="{FF2B5EF4-FFF2-40B4-BE49-F238E27FC236}">
                <a16:creationId xmlns:a16="http://schemas.microsoft.com/office/drawing/2014/main" id="{BC469691-6CF5-6B4C-C08C-DECDDDA8122A}"/>
              </a:ext>
            </a:extLst>
          </p:cNvPr>
          <p:cNvPicPr>
            <a:picLocks noChangeAspect="1"/>
          </p:cNvPicPr>
          <p:nvPr userDrawn="1"/>
        </p:nvPicPr>
        <p:blipFill>
          <a:blip r:embed="rId2">
            <a:extLst>
              <a:ext uri="{96DAC541-7B7A-43D3-8B79-37D633B846F1}">
                <asvg:svgBlip xmlns:asvg="http://schemas.microsoft.com/office/drawing/2016/SVG/main" r:embed="rId3"/>
              </a:ext>
            </a:extLst>
          </a:blip>
          <a:srcRect b="26331"/>
          <a:stretch/>
        </p:blipFill>
        <p:spPr>
          <a:xfrm>
            <a:off x="4460305" y="4476750"/>
            <a:ext cx="5738707" cy="2381250"/>
          </a:xfrm>
          <a:prstGeom prst="rect">
            <a:avLst/>
          </a:prstGeom>
        </p:spPr>
      </p:pic>
      <p:sp>
        <p:nvSpPr>
          <p:cNvPr id="4" name="CaixaDeTexto 10">
            <a:extLst>
              <a:ext uri="{FF2B5EF4-FFF2-40B4-BE49-F238E27FC236}">
                <a16:creationId xmlns:a16="http://schemas.microsoft.com/office/drawing/2014/main" id="{D207F82D-4713-23C3-FB27-94B4CA90286E}"/>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3" name="Picture 2" descr="A blue circle with white letters on it&#10;&#10;AI-generated content may be incorrect.">
            <a:extLst>
              <a:ext uri="{FF2B5EF4-FFF2-40B4-BE49-F238E27FC236}">
                <a16:creationId xmlns:a16="http://schemas.microsoft.com/office/drawing/2014/main" id="{7F7029CB-BA34-2C07-B9E3-A427FCE640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29092651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Quote + 1 Text (Bottom Right)">
    <p:bg>
      <p:bgPr>
        <a:solidFill>
          <a:schemeClr val="bg1"/>
        </a:solidFill>
        <a:effectLst/>
      </p:bgPr>
    </p:bg>
    <p:spTree>
      <p:nvGrpSpPr>
        <p:cNvPr id="1" name=""/>
        <p:cNvGrpSpPr/>
        <p:nvPr/>
      </p:nvGrpSpPr>
      <p:grpSpPr>
        <a:xfrm>
          <a:off x="0" y="0"/>
          <a:ext cx="0" cy="0"/>
          <a:chOff x="0" y="0"/>
          <a:chExt cx="0" cy="0"/>
        </a:xfrm>
      </p:grpSpPr>
      <p:pic>
        <p:nvPicPr>
          <p:cNvPr id="4" name="Imagem 3" descr="Logotipo, Ícone&#10;&#10;O conteúdo gerado por IA pode estar incorreto.">
            <a:extLst>
              <a:ext uri="{FF2B5EF4-FFF2-40B4-BE49-F238E27FC236}">
                <a16:creationId xmlns:a16="http://schemas.microsoft.com/office/drawing/2014/main" id="{5376DAD0-FE80-5547-69CA-CABBE0C3E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03869" y="0"/>
            <a:ext cx="4054947" cy="3238500"/>
          </a:xfrm>
          <a:prstGeom prst="rect">
            <a:avLst/>
          </a:prstGeom>
        </p:spPr>
      </p:pic>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7311553" y="5653259"/>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85800" y="807723"/>
            <a:ext cx="5219700" cy="5047792"/>
          </a:xfrm>
          <a:prstGeom prst="rect">
            <a:avLst/>
          </a:prstGeom>
        </p:spPr>
        <p:txBody>
          <a:bodyPr wrap="square" lIns="0" tIns="0" rIns="0" bIns="0" anchor="b" anchorCtr="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p>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7284394" y="4113856"/>
            <a:ext cx="3797426" cy="1404231"/>
          </a:xfrm>
          <a:prstGeom prst="rect">
            <a:avLst/>
          </a:prstGeom>
        </p:spPr>
        <p:txBody>
          <a:bodyPr wrap="square" lIns="0" tIns="0" rIns="0" bIns="0" anchor="b" anchorCtr="0">
            <a:spAutoFit/>
          </a:bodyPr>
          <a:lstStyle>
            <a:lvl1pPr>
              <a:defRPr sz="5000" baseline="0"/>
            </a:lvl1pPr>
          </a:lstStyle>
          <a:p>
            <a:r>
              <a:rPr lang="en-US"/>
              <a:t>“Type short quote here.”</a:t>
            </a:r>
            <a:endParaRPr lang="pt-BR"/>
          </a:p>
        </p:txBody>
      </p:sp>
      <p:sp>
        <p:nvSpPr>
          <p:cNvPr id="3" name="CaixaDeTexto 10">
            <a:extLst>
              <a:ext uri="{FF2B5EF4-FFF2-40B4-BE49-F238E27FC236}">
                <a16:creationId xmlns:a16="http://schemas.microsoft.com/office/drawing/2014/main" id="{8C9A0D25-3AD9-354D-81E0-6ECEE5E27963}"/>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5DC6B292-DE81-802E-7F60-2B658399C5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752423789"/>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Quote + 1 Text (Bottom Left)">
    <p:bg>
      <p:bgPr>
        <a:solidFill>
          <a:schemeClr val="bg1"/>
        </a:solidFill>
        <a:effectLst/>
      </p:bgPr>
    </p:bg>
    <p:spTree>
      <p:nvGrpSpPr>
        <p:cNvPr id="1" name=""/>
        <p:cNvGrpSpPr/>
        <p:nvPr/>
      </p:nvGrpSpPr>
      <p:grpSpPr>
        <a:xfrm>
          <a:off x="0" y="0"/>
          <a:ext cx="0" cy="0"/>
          <a:chOff x="0" y="0"/>
          <a:chExt cx="0" cy="0"/>
        </a:xfrm>
      </p:grpSpPr>
      <p:pic>
        <p:nvPicPr>
          <p:cNvPr id="4" name="Imagem 3" descr="Logotipo, Ícone&#10;&#10;O conteúdo gerado por IA pode estar incorreto.">
            <a:extLst>
              <a:ext uri="{FF2B5EF4-FFF2-40B4-BE49-F238E27FC236}">
                <a16:creationId xmlns:a16="http://schemas.microsoft.com/office/drawing/2014/main" id="{5376DAD0-FE80-5547-69CA-CABBE0C3E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11026" y="0"/>
            <a:ext cx="4054947" cy="3238500"/>
          </a:xfrm>
          <a:prstGeom prst="rect">
            <a:avLst/>
          </a:prstGeom>
        </p:spPr>
      </p:pic>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211357" y="5653259"/>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267394" y="1306004"/>
            <a:ext cx="4870506" cy="5047792"/>
          </a:xfrm>
          <a:prstGeom prst="rect">
            <a:avLst/>
          </a:prstGeom>
        </p:spPr>
        <p:txBody>
          <a:bodyPr wrap="square" lIns="0" tIns="0" rIns="0" bIns="0" anchor="b" anchorCtr="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p>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84198" y="4113856"/>
            <a:ext cx="3797426" cy="1404231"/>
          </a:xfrm>
          <a:prstGeom prst="rect">
            <a:avLst/>
          </a:prstGeom>
        </p:spPr>
        <p:txBody>
          <a:bodyPr wrap="square" lIns="0" tIns="0" rIns="0" bIns="0" anchor="b" anchorCtr="0">
            <a:spAutoFit/>
          </a:bodyPr>
          <a:lstStyle>
            <a:lvl1pPr>
              <a:defRPr sz="5000" baseline="0"/>
            </a:lvl1pPr>
          </a:lstStyle>
          <a:p>
            <a:r>
              <a:rPr lang="en-US"/>
              <a:t>“Type short quote here.”</a:t>
            </a:r>
            <a:endParaRPr lang="pt-BR"/>
          </a:p>
        </p:txBody>
      </p:sp>
      <p:sp>
        <p:nvSpPr>
          <p:cNvPr id="3" name="CaixaDeTexto 10">
            <a:extLst>
              <a:ext uri="{FF2B5EF4-FFF2-40B4-BE49-F238E27FC236}">
                <a16:creationId xmlns:a16="http://schemas.microsoft.com/office/drawing/2014/main" id="{CDD7288B-1CB1-4040-2077-2DFB64D1C390}"/>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A1F2BD59-24F0-168F-3CDC-56D98F6926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64188283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Quote + 1 Text (Top Left Op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17441"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540500" y="621485"/>
            <a:ext cx="4445000" cy="5287858"/>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p>
          <a:p>
            <a:pPr lvl="0"/>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06451"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sp>
        <p:nvSpPr>
          <p:cNvPr id="3" name="CaixaDeTexto 10">
            <a:extLst>
              <a:ext uri="{FF2B5EF4-FFF2-40B4-BE49-F238E27FC236}">
                <a16:creationId xmlns:a16="http://schemas.microsoft.com/office/drawing/2014/main" id="{5AF7299E-3F85-9931-6729-C996C9456071}"/>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02A42199-330D-689C-8028-DD89FF60AA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544286789"/>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Quote + 1 Text (Top Right Op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7291962"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825500" y="621485"/>
            <a:ext cx="4445000" cy="5287858"/>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p>
          <a:p>
            <a:pPr lvl="0"/>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7280972"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73B40514-0720-4938-990E-F661EAC8F4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523022963"/>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Short Quote Over Photo Black ">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159C1BF7-1BEC-09CA-DDCF-B958A7B9675A}"/>
              </a:ext>
            </a:extLst>
          </p:cNvPr>
          <p:cNvSpPr>
            <a:spLocks noGrp="1"/>
          </p:cNvSpPr>
          <p:nvPr>
            <p:ph type="pic" sz="quarter" idx="20" hasCustomPrompt="1"/>
          </p:nvPr>
        </p:nvSpPr>
        <p:spPr>
          <a:xfrm>
            <a:off x="0" y="0"/>
            <a:ext cx="12191999"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195349" y="6034209"/>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73047" y="3922909"/>
            <a:ext cx="6731000" cy="2022092"/>
          </a:xfrm>
          <a:prstGeom prst="rect">
            <a:avLst/>
          </a:prstGeom>
        </p:spPr>
        <p:txBody>
          <a:bodyPr wrap="square" lIns="0" tIns="0" rIns="0" bIns="0" anchor="b" anchorCtr="0">
            <a:spAutoFit/>
          </a:bodyPr>
          <a:lstStyle>
            <a:lvl1pPr>
              <a:defRPr sz="7200" baseline="0"/>
            </a:lvl1pPr>
          </a:lstStyle>
          <a:p>
            <a:r>
              <a:rPr lang="en-US"/>
              <a:t>“Short quote over photo.”</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0951838A-35F0-BC92-3E6D-3D35FB61A8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627338162"/>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hort Quote Over Photo Whit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159C1BF7-1BEC-09CA-DDCF-B958A7B9675A}"/>
              </a:ext>
            </a:extLst>
          </p:cNvPr>
          <p:cNvSpPr>
            <a:spLocks noGrp="1"/>
          </p:cNvSpPr>
          <p:nvPr>
            <p:ph type="pic" sz="quarter" idx="20" hasCustomPrompt="1"/>
          </p:nvPr>
        </p:nvSpPr>
        <p:spPr>
          <a:xfrm>
            <a:off x="0" y="0"/>
            <a:ext cx="12191999"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195349" y="6034209"/>
            <a:ext cx="2677538" cy="212366"/>
          </a:xfrm>
          <a:prstGeom prst="rect">
            <a:avLst/>
          </a:prstGeom>
        </p:spPr>
        <p:txBody>
          <a:bodyPr lIns="0" tIns="0" rIns="0" bIns="0">
            <a:spAutoFit/>
          </a:bodyPr>
          <a:lstStyle>
            <a:lvl1pPr>
              <a:defRPr sz="1200" baseline="0">
                <a:solidFill>
                  <a:schemeClr val="bg1"/>
                </a:solidFill>
              </a:defRPr>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73047" y="3922909"/>
            <a:ext cx="6731000" cy="2022092"/>
          </a:xfrm>
          <a:prstGeom prst="rect">
            <a:avLst/>
          </a:prstGeom>
        </p:spPr>
        <p:txBody>
          <a:bodyPr wrap="square" lIns="0" tIns="0" rIns="0" bIns="0" anchor="b" anchorCtr="0">
            <a:spAutoFit/>
          </a:bodyPr>
          <a:lstStyle>
            <a:lvl1pPr>
              <a:defRPr sz="7200" baseline="0">
                <a:solidFill>
                  <a:schemeClr val="bg1"/>
                </a:solidFill>
              </a:defRPr>
            </a:lvl1pPr>
          </a:lstStyle>
          <a:p>
            <a:r>
              <a:rPr lang="en-US"/>
              <a:t>“Short quote over photo.”</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AB313DFA-A75D-24AE-1D70-07D8A02926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893241809"/>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Quote Over Photo Black">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159C1BF7-1BEC-09CA-DDCF-B958A7B9675A}"/>
              </a:ext>
            </a:extLst>
          </p:cNvPr>
          <p:cNvSpPr>
            <a:spLocks noGrp="1"/>
          </p:cNvSpPr>
          <p:nvPr>
            <p:ph type="pic" sz="quarter" idx="20" hasCustomPrompt="1"/>
          </p:nvPr>
        </p:nvSpPr>
        <p:spPr>
          <a:xfrm>
            <a:off x="0" y="0"/>
            <a:ext cx="12191999"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195349" y="6034209"/>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73047" y="1766934"/>
            <a:ext cx="5748453" cy="4178067"/>
          </a:xfrm>
          <a:prstGeom prst="rect">
            <a:avLst/>
          </a:prstGeom>
        </p:spPr>
        <p:txBody>
          <a:bodyPr wrap="square" lIns="0" tIns="0" rIns="0" bIns="0" anchor="b" anchorCtr="0">
            <a:spAutoFit/>
          </a:bodyPr>
          <a:lstStyle>
            <a:lvl1pPr>
              <a:defRPr sz="6000" baseline="0"/>
            </a:lvl1pPr>
          </a:lstStyle>
          <a:p>
            <a:r>
              <a:rPr lang="en-US"/>
              <a:t>“Type quote </a:t>
            </a:r>
            <a:br>
              <a:rPr lang="en-US"/>
            </a:br>
            <a:r>
              <a:rPr lang="en-US"/>
              <a:t>here and include quotation marks before and </a:t>
            </a:r>
            <a:br>
              <a:rPr lang="en-US"/>
            </a:br>
            <a:r>
              <a:rPr lang="en-US"/>
              <a:t>after text.”</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16F8478D-3A85-346C-B5BD-9928B8108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558143639"/>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Quote Over Photo Whit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159C1BF7-1BEC-09CA-DDCF-B958A7B9675A}"/>
              </a:ext>
            </a:extLst>
          </p:cNvPr>
          <p:cNvSpPr>
            <a:spLocks noGrp="1"/>
          </p:cNvSpPr>
          <p:nvPr>
            <p:ph type="pic" sz="quarter" idx="20" hasCustomPrompt="1"/>
          </p:nvPr>
        </p:nvSpPr>
        <p:spPr>
          <a:xfrm>
            <a:off x="0" y="0"/>
            <a:ext cx="12191999"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195349" y="6034209"/>
            <a:ext cx="2677538" cy="212366"/>
          </a:xfrm>
          <a:prstGeom prst="rect">
            <a:avLst/>
          </a:prstGeom>
        </p:spPr>
        <p:txBody>
          <a:bodyPr lIns="0" tIns="0" rIns="0" bIns="0">
            <a:spAutoFit/>
          </a:bodyPr>
          <a:lstStyle>
            <a:lvl1pPr>
              <a:defRPr sz="1200" baseline="0">
                <a:solidFill>
                  <a:schemeClr val="bg1"/>
                </a:solidFill>
              </a:defRPr>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73047" y="1766934"/>
            <a:ext cx="5748453" cy="4178067"/>
          </a:xfrm>
          <a:prstGeom prst="rect">
            <a:avLst/>
          </a:prstGeom>
        </p:spPr>
        <p:txBody>
          <a:bodyPr wrap="square" lIns="0" tIns="0" rIns="0" bIns="0" anchor="b" anchorCtr="0">
            <a:spAutoFit/>
          </a:bodyPr>
          <a:lstStyle>
            <a:lvl1pPr>
              <a:defRPr sz="6000" baseline="0">
                <a:solidFill>
                  <a:schemeClr val="bg1"/>
                </a:solidFill>
              </a:defRPr>
            </a:lvl1pPr>
          </a:lstStyle>
          <a:p>
            <a:r>
              <a:rPr lang="en-US"/>
              <a:t>“Type quote </a:t>
            </a:r>
            <a:br>
              <a:rPr lang="en-US"/>
            </a:br>
            <a:r>
              <a:rPr lang="en-US"/>
              <a:t>here and include quotation marks before and </a:t>
            </a:r>
            <a:br>
              <a:rPr lang="en-US"/>
            </a:br>
            <a:r>
              <a:rPr lang="en-US"/>
              <a:t>after text.”</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E1603F85-6D81-F910-0F04-37451CFA82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41916815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16"/>
        <p:cNvGrpSpPr/>
        <p:nvPr/>
      </p:nvGrpSpPr>
      <p:grpSpPr>
        <a:xfrm>
          <a:off x="0" y="0"/>
          <a:ext cx="0" cy="0"/>
          <a:chOff x="0" y="0"/>
          <a:chExt cx="0" cy="0"/>
        </a:xfrm>
      </p:grpSpPr>
      <p:sp>
        <p:nvSpPr>
          <p:cNvPr id="317" name="Google Shape;317;p87"/>
          <p:cNvSpPr txBox="1">
            <a:spLocks noGrp="1"/>
          </p:cNvSpPr>
          <p:nvPr>
            <p:ph type="body" idx="1" hasCustomPrompt="1"/>
          </p:nvPr>
        </p:nvSpPr>
        <p:spPr>
          <a:xfrm>
            <a:off x="95500" y="142997"/>
            <a:ext cx="6402479" cy="17145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0000"/>
              <a:buNone/>
              <a:defRPr sz="10000" b="0" i="0" baseline="0">
                <a:solidFill>
                  <a:srgbClr val="8AABB5"/>
                </a:solidFill>
                <a:latin typeface="Forma DJR Display" pitchFamily="2" charset="77"/>
                <a:ea typeface="Forma DJR Display" pitchFamily="2" charset="77"/>
                <a:cs typeface="Arial"/>
                <a:sym typeface="Arial"/>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a:t>Power Storm</a:t>
            </a:r>
            <a:endParaRPr/>
          </a:p>
        </p:txBody>
      </p:sp>
      <p:pic>
        <p:nvPicPr>
          <p:cNvPr id="2" name="Picture 1" descr="A blue circle with white letters on it&#10;&#10;AI-generated content may be incorrect.">
            <a:extLst>
              <a:ext uri="{FF2B5EF4-FFF2-40B4-BE49-F238E27FC236}">
                <a16:creationId xmlns:a16="http://schemas.microsoft.com/office/drawing/2014/main" id="{67F5AC1C-AB8E-FF31-554C-3AC5ED14B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9540434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Large Quote + Photo">
    <p:bg>
      <p:bgPr>
        <a:solidFill>
          <a:schemeClr val="bg1"/>
        </a:solid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7302500" y="4493428"/>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7284532" y="1002485"/>
            <a:ext cx="4086301" cy="3339376"/>
          </a:xfrm>
          <a:prstGeom prst="rect">
            <a:avLst/>
          </a:prstGeom>
        </p:spPr>
        <p:txBody>
          <a:bodyPr wrap="square" lIns="0" tIns="0" rIns="0" bIns="0" anchor="t" anchorCtr="0">
            <a:spAutoFit/>
          </a:bodyPr>
          <a:lstStyle>
            <a:lvl1pPr>
              <a:defRPr sz="4000" baseline="0"/>
            </a:lvl1pPr>
          </a:lstStyle>
          <a:p>
            <a:r>
              <a:rPr lang="en-US"/>
              <a:t>“Type impactful </a:t>
            </a:r>
            <a:br>
              <a:rPr lang="en-US"/>
            </a:br>
            <a:r>
              <a:rPr lang="en-US"/>
              <a:t>and longer </a:t>
            </a:r>
            <a:br>
              <a:rPr lang="en-US"/>
            </a:br>
            <a:r>
              <a:rPr lang="en-US"/>
              <a:t>quote here and include quotation marks before and </a:t>
            </a:r>
            <a:br>
              <a:rPr lang="en-US"/>
            </a:br>
            <a:r>
              <a:rPr lang="en-US"/>
              <a:t>after text.”</a:t>
            </a:r>
            <a:endParaRPr lang="pt-BR"/>
          </a:p>
        </p:txBody>
      </p:sp>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1" y="0"/>
            <a:ext cx="6096000"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3" name="CaixaDeTexto 10">
            <a:extLst>
              <a:ext uri="{FF2B5EF4-FFF2-40B4-BE49-F238E27FC236}">
                <a16:creationId xmlns:a16="http://schemas.microsoft.com/office/drawing/2014/main" id="{33075316-E47F-598C-64DB-9EC8A01A0427}"/>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83F3A77C-0F97-7BDD-E20B-EFA0CDC2F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627916278"/>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ig Numb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ço Reservado para Texto 6">
            <a:extLst>
              <a:ext uri="{FF2B5EF4-FFF2-40B4-BE49-F238E27FC236}">
                <a16:creationId xmlns:a16="http://schemas.microsoft.com/office/drawing/2014/main" id="{925F84AF-AEEE-4B8E-0444-A6F86697CD2D}"/>
              </a:ext>
            </a:extLst>
          </p:cNvPr>
          <p:cNvSpPr>
            <a:spLocks noGrp="1"/>
          </p:cNvSpPr>
          <p:nvPr>
            <p:ph type="body" sz="quarter" idx="10" hasCustomPrompt="1"/>
          </p:nvPr>
        </p:nvSpPr>
        <p:spPr>
          <a:xfrm>
            <a:off x="746003" y="-67484"/>
            <a:ext cx="9239000" cy="3165521"/>
          </a:xfrm>
          <a:prstGeom prst="rect">
            <a:avLst/>
          </a:prstGeom>
        </p:spPr>
        <p:txBody>
          <a:bodyPr>
            <a:noAutofit/>
          </a:bodyPr>
          <a:lstStyle>
            <a:lvl1pPr marL="0" indent="0">
              <a:buNone/>
              <a:defRPr sz="22000" b="0" i="0" baseline="0">
                <a:latin typeface="Forma DJR Display" pitchFamily="2" charset="77"/>
              </a:defRPr>
            </a:lvl1pPr>
          </a:lstStyle>
          <a:p>
            <a:pPr lvl="0"/>
            <a:r>
              <a:rPr lang="pt-BR"/>
              <a:t>800%</a:t>
            </a:r>
          </a:p>
        </p:txBody>
      </p:sp>
      <p:sp>
        <p:nvSpPr>
          <p:cNvPr id="3" name="Espaço Reservado para Texto 2">
            <a:extLst>
              <a:ext uri="{FF2B5EF4-FFF2-40B4-BE49-F238E27FC236}">
                <a16:creationId xmlns:a16="http://schemas.microsoft.com/office/drawing/2014/main" id="{3FD5CBF6-CBDF-864E-A7BE-CE20A8E0EF7F}"/>
              </a:ext>
            </a:extLst>
          </p:cNvPr>
          <p:cNvSpPr>
            <a:spLocks noGrp="1"/>
          </p:cNvSpPr>
          <p:nvPr>
            <p:ph type="body" sz="quarter" idx="11" hasCustomPrompt="1"/>
          </p:nvPr>
        </p:nvSpPr>
        <p:spPr>
          <a:xfrm>
            <a:off x="746003" y="2956591"/>
            <a:ext cx="6762750" cy="282893"/>
          </a:xfrm>
          <a:prstGeom prst="rect">
            <a:avLst/>
          </a:prstGeom>
        </p:spPr>
        <p:txBody>
          <a:bodyPr>
            <a:noAutofit/>
          </a:bodyPr>
          <a:lstStyle>
            <a:lvl1pPr marL="0" indent="0">
              <a:buNone/>
              <a:defRPr sz="1800" baseline="0">
                <a:latin typeface="Forma DJR Micro" pitchFamily="2" charset="77"/>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a:t>
            </a:r>
          </a:p>
        </p:txBody>
      </p:sp>
      <p:pic>
        <p:nvPicPr>
          <p:cNvPr id="2" name="Picture 1" descr="A blue circle with white letters on it&#10;&#10;AI-generated content may be incorrect.">
            <a:extLst>
              <a:ext uri="{FF2B5EF4-FFF2-40B4-BE49-F238E27FC236}">
                <a16:creationId xmlns:a16="http://schemas.microsoft.com/office/drawing/2014/main" id="{0BDB71E0-887E-5786-FBF2-4D47438500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057641556"/>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Logo ">
    <p:spTree>
      <p:nvGrpSpPr>
        <p:cNvPr id="1" name=""/>
        <p:cNvGrpSpPr/>
        <p:nvPr/>
      </p:nvGrpSpPr>
      <p:grpSpPr>
        <a:xfrm>
          <a:off x="0" y="0"/>
          <a:ext cx="0" cy="0"/>
          <a:chOff x="0" y="0"/>
          <a:chExt cx="0" cy="0"/>
        </a:xfrm>
      </p:grpSpPr>
      <p:pic>
        <p:nvPicPr>
          <p:cNvPr id="2" name="Imagem 3" descr="Ícone&#10;&#10;O conteúdo gerado por IA pode estar incorreto.">
            <a:extLst>
              <a:ext uri="{FF2B5EF4-FFF2-40B4-BE49-F238E27FC236}">
                <a16:creationId xmlns:a16="http://schemas.microsoft.com/office/drawing/2014/main" id="{0C3ED058-05CB-9D65-5081-F472853705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0" y="1397000"/>
            <a:ext cx="4064000" cy="4064000"/>
          </a:xfrm>
          <a:prstGeom prst="rect">
            <a:avLst/>
          </a:prstGeom>
        </p:spPr>
      </p:pic>
    </p:spTree>
    <p:extLst>
      <p:ext uri="{BB962C8B-B14F-4D97-AF65-F5344CB8AC3E}">
        <p14:creationId xmlns:p14="http://schemas.microsoft.com/office/powerpoint/2010/main" val="3026528040"/>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7" name="Espaço Reservado para Texto 6">
            <a:extLst>
              <a:ext uri="{FF2B5EF4-FFF2-40B4-BE49-F238E27FC236}">
                <a16:creationId xmlns:a16="http://schemas.microsoft.com/office/drawing/2014/main" id="{925F84AF-AEEE-4B8E-0444-A6F86697CD2D}"/>
              </a:ext>
            </a:extLst>
          </p:cNvPr>
          <p:cNvSpPr>
            <a:spLocks noGrp="1"/>
          </p:cNvSpPr>
          <p:nvPr>
            <p:ph type="body" sz="quarter" idx="10" hasCustomPrompt="1"/>
          </p:nvPr>
        </p:nvSpPr>
        <p:spPr>
          <a:xfrm>
            <a:off x="95500" y="142997"/>
            <a:ext cx="6402479" cy="1714500"/>
          </a:xfrm>
          <a:prstGeom prst="rect">
            <a:avLst/>
          </a:prstGeom>
        </p:spPr>
        <p:txBody>
          <a:bodyPr>
            <a:noAutofit/>
          </a:bodyPr>
          <a:lstStyle>
            <a:lvl1pPr marL="0" indent="0">
              <a:buNone/>
              <a:defRPr sz="10000" b="0" i="0" baseline="0">
                <a:latin typeface="Forma DJR Display" pitchFamily="2" charset="77"/>
              </a:defRPr>
            </a:lvl1pPr>
          </a:lstStyle>
          <a:p>
            <a:pPr lvl="0"/>
            <a:r>
              <a:rPr lang="pt-BR" err="1"/>
              <a:t>Thank</a:t>
            </a:r>
            <a:r>
              <a:rPr lang="pt-BR"/>
              <a:t> </a:t>
            </a:r>
            <a:r>
              <a:rPr lang="pt-BR" err="1"/>
              <a:t>You</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DFDF6C42-02BE-B489-A0EA-42A9A86B8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060346234"/>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hank You Over Photo Black">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00361982-15C8-95F4-D3C0-E694A395AC19}"/>
              </a:ext>
            </a:extLst>
          </p:cNvPr>
          <p:cNvSpPr>
            <a:spLocks noGrp="1"/>
          </p:cNvSpPr>
          <p:nvPr>
            <p:ph type="pic" sz="quarter" idx="11" hasCustomPrompt="1"/>
          </p:nvPr>
        </p:nvSpPr>
        <p:spPr>
          <a:xfrm>
            <a:off x="0" y="0"/>
            <a:ext cx="12192000" cy="6858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Texto 6">
            <a:extLst>
              <a:ext uri="{FF2B5EF4-FFF2-40B4-BE49-F238E27FC236}">
                <a16:creationId xmlns:a16="http://schemas.microsoft.com/office/drawing/2014/main" id="{925F84AF-AEEE-4B8E-0444-A6F86697CD2D}"/>
              </a:ext>
            </a:extLst>
          </p:cNvPr>
          <p:cNvSpPr>
            <a:spLocks noGrp="1"/>
          </p:cNvSpPr>
          <p:nvPr>
            <p:ph type="body" sz="quarter" idx="10" hasCustomPrompt="1"/>
          </p:nvPr>
        </p:nvSpPr>
        <p:spPr>
          <a:xfrm>
            <a:off x="95500" y="142997"/>
            <a:ext cx="6402479" cy="1714500"/>
          </a:xfrm>
          <a:prstGeom prst="rect">
            <a:avLst/>
          </a:prstGeom>
        </p:spPr>
        <p:txBody>
          <a:bodyPr>
            <a:noAutofit/>
          </a:bodyPr>
          <a:lstStyle>
            <a:lvl1pPr marL="0" indent="0">
              <a:buNone/>
              <a:defRPr sz="10000" b="0" i="0" baseline="0">
                <a:latin typeface="Forma DJR Display" pitchFamily="2" charset="77"/>
              </a:defRPr>
            </a:lvl1pPr>
          </a:lstStyle>
          <a:p>
            <a:pPr lvl="0"/>
            <a:r>
              <a:rPr lang="pt-BR" err="1"/>
              <a:t>Thank</a:t>
            </a:r>
            <a:r>
              <a:rPr lang="pt-BR"/>
              <a:t> </a:t>
            </a:r>
            <a:r>
              <a:rPr lang="pt-BR" err="1"/>
              <a:t>You</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5F6E6940-6FEB-E1B4-2CF1-C0C79630A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032448024"/>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hank You Over Photo White">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00361982-15C8-95F4-D3C0-E694A395AC19}"/>
              </a:ext>
            </a:extLst>
          </p:cNvPr>
          <p:cNvSpPr>
            <a:spLocks noGrp="1"/>
          </p:cNvSpPr>
          <p:nvPr>
            <p:ph type="pic" sz="quarter" idx="11" hasCustomPrompt="1"/>
          </p:nvPr>
        </p:nvSpPr>
        <p:spPr>
          <a:xfrm>
            <a:off x="0" y="0"/>
            <a:ext cx="12192000" cy="6858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Texto 6">
            <a:extLst>
              <a:ext uri="{FF2B5EF4-FFF2-40B4-BE49-F238E27FC236}">
                <a16:creationId xmlns:a16="http://schemas.microsoft.com/office/drawing/2014/main" id="{925F84AF-AEEE-4B8E-0444-A6F86697CD2D}"/>
              </a:ext>
            </a:extLst>
          </p:cNvPr>
          <p:cNvSpPr>
            <a:spLocks noGrp="1"/>
          </p:cNvSpPr>
          <p:nvPr>
            <p:ph type="body" sz="quarter" idx="10" hasCustomPrompt="1"/>
          </p:nvPr>
        </p:nvSpPr>
        <p:spPr>
          <a:xfrm>
            <a:off x="95500" y="142997"/>
            <a:ext cx="6402479" cy="1714500"/>
          </a:xfrm>
          <a:prstGeom prst="rect">
            <a:avLst/>
          </a:prstGeom>
        </p:spPr>
        <p:txBody>
          <a:bodyPr>
            <a:noAutofit/>
          </a:bodyPr>
          <a:lstStyle>
            <a:lvl1pPr marL="0" indent="0">
              <a:buNone/>
              <a:defRPr sz="10000" b="0" i="0" baseline="0">
                <a:solidFill>
                  <a:schemeClr val="bg1"/>
                </a:solidFill>
                <a:latin typeface="Forma DJR Display" pitchFamily="2" charset="77"/>
              </a:defRPr>
            </a:lvl1pPr>
          </a:lstStyle>
          <a:p>
            <a:pPr lvl="0"/>
            <a:r>
              <a:rPr lang="pt-BR" err="1"/>
              <a:t>Thank</a:t>
            </a:r>
            <a:r>
              <a:rPr lang="pt-BR"/>
              <a:t> </a:t>
            </a:r>
            <a:r>
              <a:rPr lang="pt-BR" err="1"/>
              <a:t>You</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5F6E6940-6FEB-E1B4-2CF1-C0C79630A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766507875"/>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Photo Photo (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DAFD70-EC4B-8ACF-D771-DD978D19C917}"/>
              </a:ext>
            </a:extLst>
          </p:cNvPr>
          <p:cNvSpPr>
            <a:spLocks noGrp="1"/>
          </p:cNvSpPr>
          <p:nvPr>
            <p:ph type="title" hasCustomPrompt="1"/>
          </p:nvPr>
        </p:nvSpPr>
        <p:spPr>
          <a:xfrm>
            <a:off x="201133" y="6115033"/>
            <a:ext cx="9778998" cy="656831"/>
          </a:xfrm>
          <a:prstGeom prst="rect">
            <a:avLst/>
          </a:prstGeom>
        </p:spPr>
        <p:txBody>
          <a:bodyPr wrap="none" lIns="0" tIns="0" rIns="0" bIns="0" anchor="b"/>
          <a:lstStyle>
            <a:lvl1pPr>
              <a:defRPr sz="5500" b="0" i="0">
                <a:latin typeface="Forma DJR Display" pitchFamily="2" charset="77"/>
              </a:defRPr>
            </a:lvl1pPr>
          </a:lstStyle>
          <a:p>
            <a:r>
              <a:rPr lang="en-US"/>
              <a:t>Insert Cover Title Here</a:t>
            </a:r>
            <a:endParaRPr lang="en-BR"/>
          </a:p>
        </p:txBody>
      </p:sp>
      <p:sp>
        <p:nvSpPr>
          <p:cNvPr id="5" name="Text Placeholder 4">
            <a:extLst>
              <a:ext uri="{FF2B5EF4-FFF2-40B4-BE49-F238E27FC236}">
                <a16:creationId xmlns:a16="http://schemas.microsoft.com/office/drawing/2014/main" id="{C942C1CE-4846-C8C9-D97B-A72360B91101}"/>
              </a:ext>
            </a:extLst>
          </p:cNvPr>
          <p:cNvSpPr>
            <a:spLocks noGrp="1"/>
          </p:cNvSpPr>
          <p:nvPr>
            <p:ph type="body" sz="quarter" idx="10" hasCustomPrompt="1"/>
          </p:nvPr>
        </p:nvSpPr>
        <p:spPr>
          <a:xfrm>
            <a:off x="201133" y="201133"/>
            <a:ext cx="4064000" cy="857250"/>
          </a:xfrm>
          <a:prstGeom prst="rect">
            <a:avLst/>
          </a:prstGeom>
        </p:spPr>
        <p:txBody>
          <a:bodyPr wrap="square" lIns="0" tIns="0" rIns="0" bIns="0"/>
          <a:lstStyle>
            <a:lvl1pPr marL="0" indent="0">
              <a:lnSpc>
                <a:spcPct val="90000"/>
              </a:lnSpc>
              <a:buNone/>
              <a:defRPr sz="2400">
                <a:latin typeface="+mn-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Insert Subtitle Here</a:t>
            </a:r>
            <a:endParaRPr lang="en-BR"/>
          </a:p>
        </p:txBody>
      </p:sp>
      <p:pic>
        <p:nvPicPr>
          <p:cNvPr id="2" name="Picture 1" descr="A blue circle with white letters on it&#10;&#10;AI-generated content may be incorrect.">
            <a:extLst>
              <a:ext uri="{FF2B5EF4-FFF2-40B4-BE49-F238E27FC236}">
                <a16:creationId xmlns:a16="http://schemas.microsoft.com/office/drawing/2014/main" id="{04C652BC-5830-D509-7850-A9DAF8355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843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1 Text">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5713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6" name="stripes 101" descr="preencoded.png">
            <a:extLst>
              <a:ext uri="{FF2B5EF4-FFF2-40B4-BE49-F238E27FC236}">
                <a16:creationId xmlns:a16="http://schemas.microsoft.com/office/drawing/2014/main" id="{80375962-77A0-93B7-8C76-012CA9D0E7BE}"/>
              </a:ext>
            </a:extLst>
          </p:cNvPr>
          <p:cNvPicPr>
            <a:picLocks noChangeAspect="1"/>
          </p:cNvPicPr>
          <p:nvPr userDrawn="1"/>
        </p:nvPicPr>
        <p:blipFill>
          <a:blip r:embed="rId2">
            <a:extLst>
              <a:ext uri="{96DAC541-7B7A-43D3-8B79-37D633B846F1}">
                <asvg:svgBlip xmlns:asvg="http://schemas.microsoft.com/office/drawing/2016/SVG/main" r:embed="rId3"/>
              </a:ext>
            </a:extLst>
          </a:blip>
          <a:srcRect l="4839"/>
          <a:stretch/>
        </p:blipFill>
        <p:spPr>
          <a:xfrm>
            <a:off x="5905500" y="3625654"/>
            <a:ext cx="5461000" cy="3232346"/>
          </a:xfrm>
          <a:prstGeom prst="rect">
            <a:avLst/>
          </a:prstGeom>
        </p:spPr>
      </p:pic>
      <p:sp>
        <p:nvSpPr>
          <p:cNvPr id="9" name="Title 8">
            <a:extLst>
              <a:ext uri="{FF2B5EF4-FFF2-40B4-BE49-F238E27FC236}">
                <a16:creationId xmlns:a16="http://schemas.microsoft.com/office/drawing/2014/main" id="{FECA3BD4-6A9F-A218-F286-894A5DDA22D4}"/>
              </a:ext>
            </a:extLst>
          </p:cNvPr>
          <p:cNvSpPr>
            <a:spLocks noGrp="1"/>
          </p:cNvSpPr>
          <p:nvPr>
            <p:ph type="title" hasCustomPrompt="1"/>
          </p:nvPr>
        </p:nvSpPr>
        <p:spPr>
          <a:xfrm>
            <a:off x="190500" y="641350"/>
            <a:ext cx="5715000" cy="390359"/>
          </a:xfrm>
          <a:prstGeom prst="rect">
            <a:avLst/>
          </a:prstGeom>
        </p:spPr>
        <p:txBody>
          <a:bodyPr/>
          <a:lstStyle>
            <a:lvl1pPr>
              <a:defRPr b="0" i="0">
                <a:latin typeface="Forma DJR Display" pitchFamily="2" charset="77"/>
              </a:defRPr>
            </a:lvl1pPr>
          </a:lstStyle>
          <a:p>
            <a:r>
              <a:rPr lang="en-US"/>
              <a:t>Title Here Lorem Ipsum</a:t>
            </a:r>
            <a:endParaRPr lang="en-BR"/>
          </a:p>
        </p:txBody>
      </p:sp>
      <p:sp>
        <p:nvSpPr>
          <p:cNvPr id="10" name="CaixaDeTexto 10">
            <a:extLst>
              <a:ext uri="{FF2B5EF4-FFF2-40B4-BE49-F238E27FC236}">
                <a16:creationId xmlns:a16="http://schemas.microsoft.com/office/drawing/2014/main" id="{D28FD599-8D48-7DAC-0B6D-3813CA084182}"/>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4" name="Picture 3" descr="A blue circle with white letters on it&#10;&#10;AI-generated content may be incorrect.">
            <a:extLst>
              <a:ext uri="{FF2B5EF4-FFF2-40B4-BE49-F238E27FC236}">
                <a16:creationId xmlns:a16="http://schemas.microsoft.com/office/drawing/2014/main" id="{A3448E84-17CA-CC43-E07B-C5608AEDC2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77200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Large Quote + Wide Photo">
    <p:bg>
      <p:bgPr>
        <a:solidFill>
          <a:schemeClr val="bg1"/>
        </a:solidFill>
        <a:effectLst/>
      </p:bgPr>
    </p:bg>
    <p:spTree>
      <p:nvGrpSpPr>
        <p:cNvPr id="1" name=""/>
        <p:cNvGrpSpPr/>
        <p:nvPr/>
      </p:nvGrpSpPr>
      <p:grpSpPr>
        <a:xfrm>
          <a:off x="0" y="0"/>
          <a:ext cx="0" cy="0"/>
          <a:chOff x="0" y="0"/>
          <a:chExt cx="0" cy="0"/>
        </a:xfrm>
      </p:grpSpPr>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0" y="0"/>
            <a:ext cx="11366500" cy="5334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9680093" y="6233700"/>
            <a:ext cx="1697397" cy="212366"/>
          </a:xfrm>
          <a:prstGeom prst="rect">
            <a:avLst/>
          </a:prstGeom>
        </p:spPr>
        <p:txBody>
          <a:bodyPr wrap="square" lIns="0" tIns="0" rIns="0" bIns="0" anchor="b" anchorCtr="0">
            <a:spAutoFit/>
          </a:bodyPr>
          <a:lstStyle>
            <a:lvl1pPr algn="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14510" y="5697400"/>
            <a:ext cx="8494806" cy="748666"/>
          </a:xfrm>
          <a:prstGeom prst="rect">
            <a:avLst/>
          </a:prstGeom>
        </p:spPr>
        <p:txBody>
          <a:bodyPr wrap="square" lIns="0" tIns="0" rIns="0" bIns="0" anchor="t" anchorCtr="0">
            <a:spAutoFit/>
          </a:bodyPr>
          <a:lstStyle>
            <a:lvl1pPr>
              <a:defRPr sz="2800" baseline="0">
                <a:latin typeface="+mn-lt"/>
              </a:defRPr>
            </a:lvl1pPr>
          </a:lstStyle>
          <a:p>
            <a:r>
              <a:rPr lang="en-US"/>
              <a:t>“Type impactful and longer quote here and include quotation marks before and after text.”</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0501652A-AED6-8877-531F-D536696EB5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8908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ustom Layout 1" userDrawn="1">
  <p:cSld name="Custom Layout 1">
    <p:spTree>
      <p:nvGrpSpPr>
        <p:cNvPr id="1" name="Shape 6"/>
        <p:cNvGrpSpPr/>
        <p:nvPr/>
      </p:nvGrpSpPr>
      <p:grpSpPr>
        <a:xfrm>
          <a:off x="0" y="0"/>
          <a:ext cx="0" cy="0"/>
          <a:chOff x="0" y="0"/>
          <a:chExt cx="0" cy="0"/>
        </a:xfrm>
      </p:grpSpPr>
      <p:pic>
        <p:nvPicPr>
          <p:cNvPr id="6" name="Picture 5">
            <a:extLst>
              <a:ext uri="{FF2B5EF4-FFF2-40B4-BE49-F238E27FC236}">
                <a16:creationId xmlns:a16="http://schemas.microsoft.com/office/drawing/2014/main" id="{2702B4F2-9B90-486F-CF4C-7B197FF4C77F}"/>
              </a:ext>
            </a:extLst>
          </p:cNvPr>
          <p:cNvPicPr>
            <a:picLocks noChangeAspect="1"/>
          </p:cNvPicPr>
          <p:nvPr userDrawn="1"/>
        </p:nvPicPr>
        <p:blipFill>
          <a:blip r:embed="rId2"/>
          <a:stretch>
            <a:fillRect/>
          </a:stretch>
        </p:blipFill>
        <p:spPr>
          <a:xfrm>
            <a:off x="304800" y="5987611"/>
            <a:ext cx="556295" cy="556295"/>
          </a:xfrm>
          <a:prstGeom prst="rect">
            <a:avLst/>
          </a:prstGeom>
        </p:spPr>
      </p:pic>
      <p:sp>
        <p:nvSpPr>
          <p:cNvPr id="2" name="Freeform 1">
            <a:extLst>
              <a:ext uri="{FF2B5EF4-FFF2-40B4-BE49-F238E27FC236}">
                <a16:creationId xmlns:a16="http://schemas.microsoft.com/office/drawing/2014/main" id="{EB343740-93AB-6813-FA22-24484BD3A266}"/>
              </a:ext>
            </a:extLst>
          </p:cNvPr>
          <p:cNvSpPr/>
          <p:nvPr userDrawn="1"/>
        </p:nvSpPr>
        <p:spPr bwMode="ltGray">
          <a:xfrm>
            <a:off x="4638504" y="0"/>
            <a:ext cx="7553497" cy="6858000"/>
          </a:xfrm>
          <a:custGeom>
            <a:avLst/>
            <a:gdLst>
              <a:gd name="connsiteX0" fmla="*/ 2469222 w 7553497"/>
              <a:gd name="connsiteY0" fmla="*/ 0 h 6858000"/>
              <a:gd name="connsiteX1" fmla="*/ 7553497 w 7553497"/>
              <a:gd name="connsiteY1" fmla="*/ 0 h 6858000"/>
              <a:gd name="connsiteX2" fmla="*/ 7553497 w 7553497"/>
              <a:gd name="connsiteY2" fmla="*/ 6858000 h 6858000"/>
              <a:gd name="connsiteX3" fmla="*/ 0 w 755349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3497" h="6858000">
                <a:moveTo>
                  <a:pt x="2469222" y="0"/>
                </a:moveTo>
                <a:lnTo>
                  <a:pt x="7553497" y="0"/>
                </a:lnTo>
                <a:lnTo>
                  <a:pt x="7553497"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1202811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reserve="1">
  <p:cSld name="2_Thank You">
    <p:spTree>
      <p:nvGrpSpPr>
        <p:cNvPr id="1" name="Shape 316"/>
        <p:cNvGrpSpPr/>
        <p:nvPr/>
      </p:nvGrpSpPr>
      <p:grpSpPr>
        <a:xfrm>
          <a:off x="0" y="0"/>
          <a:ext cx="0" cy="0"/>
          <a:chOff x="0" y="0"/>
          <a:chExt cx="0" cy="0"/>
        </a:xfrm>
      </p:grpSpPr>
      <p:sp>
        <p:nvSpPr>
          <p:cNvPr id="317" name="Google Shape;317;p87"/>
          <p:cNvSpPr txBox="1">
            <a:spLocks noGrp="1"/>
          </p:cNvSpPr>
          <p:nvPr>
            <p:ph type="body" idx="1" hasCustomPrompt="1"/>
          </p:nvPr>
        </p:nvSpPr>
        <p:spPr>
          <a:xfrm>
            <a:off x="95500" y="142997"/>
            <a:ext cx="6402479" cy="17145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0000"/>
              <a:buNone/>
              <a:defRPr sz="10000" b="0" i="0" baseline="0">
                <a:solidFill>
                  <a:srgbClr val="FF5050"/>
                </a:solidFill>
                <a:latin typeface="Forma DJR Display" pitchFamily="2" charset="77"/>
                <a:ea typeface="Forma DJR Display" pitchFamily="2" charset="77"/>
                <a:cs typeface="Arial"/>
                <a:sym typeface="Arial"/>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a:t>Orange </a:t>
            </a:r>
          </a:p>
          <a:p>
            <a:r>
              <a:rPr lang="en-US"/>
              <a:t>Bloom</a:t>
            </a:r>
            <a:endParaRPr/>
          </a:p>
        </p:txBody>
      </p:sp>
      <p:pic>
        <p:nvPicPr>
          <p:cNvPr id="2" name="Picture 1" descr="A blue circle with white letters on it&#10;&#10;AI-generated content may be incorrect.">
            <a:extLst>
              <a:ext uri="{FF2B5EF4-FFF2-40B4-BE49-F238E27FC236}">
                <a16:creationId xmlns:a16="http://schemas.microsoft.com/office/drawing/2014/main" id="{67F5AC1C-AB8E-FF31-554C-3AC5ED14B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31697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9"/>
        <p:cNvGrpSpPr/>
        <p:nvPr/>
      </p:nvGrpSpPr>
      <p:grpSpPr>
        <a:xfrm>
          <a:off x="0" y="0"/>
          <a:ext cx="0" cy="0"/>
          <a:chOff x="0" y="0"/>
          <a:chExt cx="0" cy="0"/>
        </a:xfrm>
      </p:grpSpPr>
      <p:sp>
        <p:nvSpPr>
          <p:cNvPr id="31" name="Google Shape;31;p50"/>
          <p:cNvSpPr txBox="1">
            <a:spLocks noGrp="1"/>
          </p:cNvSpPr>
          <p:nvPr>
            <p:ph type="title"/>
          </p:nvPr>
        </p:nvSpPr>
        <p:spPr>
          <a:xfrm>
            <a:off x="201133" y="560420"/>
            <a:ext cx="6720367" cy="220183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9000"/>
              <a:buFont typeface="Arial"/>
              <a:buNone/>
              <a:defRPr sz="9000" b="0" i="0">
                <a:latin typeface="+mj-lt"/>
                <a:ea typeface="Forma DJR Display Medium" pitchFamily="2" charset="77"/>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0"/>
          <p:cNvSpPr txBox="1">
            <a:spLocks noGrp="1"/>
          </p:cNvSpPr>
          <p:nvPr>
            <p:ph type="body" idx="1"/>
          </p:nvPr>
        </p:nvSpPr>
        <p:spPr>
          <a:xfrm>
            <a:off x="114300" y="3285875"/>
            <a:ext cx="714755" cy="28625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0"/>
              </a:spcBef>
              <a:spcAft>
                <a:spcPts val="0"/>
              </a:spcAft>
              <a:buClr>
                <a:schemeClr val="dk1"/>
              </a:buClr>
              <a:buSzPts val="1400"/>
              <a:buNone/>
              <a:defRPr sz="14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1400"/>
              <a:buNone/>
              <a:defRPr sz="14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1400"/>
              <a:buNone/>
              <a:defRPr sz="14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1400"/>
              <a:buNone/>
              <a:defRPr sz="14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1400"/>
              <a:buNone/>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0"/>
          <p:cNvSpPr txBox="1">
            <a:spLocks noGrp="1"/>
          </p:cNvSpPr>
          <p:nvPr>
            <p:ph type="body" idx="2"/>
          </p:nvPr>
        </p:nvSpPr>
        <p:spPr>
          <a:xfrm>
            <a:off x="1019459" y="3238500"/>
            <a:ext cx="5902041" cy="381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2200"/>
              <a:buNone/>
              <a:defRPr sz="2200" b="0" i="0">
                <a:latin typeface="+mn-lt"/>
                <a:ea typeface="Arial"/>
                <a:cs typeface="Arial"/>
                <a:sym typeface="Arial"/>
              </a:defRPr>
            </a:lvl1pPr>
            <a:lvl2pPr marL="914400" lvl="1" indent="-228600" algn="l">
              <a:lnSpc>
                <a:spcPct val="120000"/>
              </a:lnSpc>
              <a:spcBef>
                <a:spcPts val="500"/>
              </a:spcBef>
              <a:spcAft>
                <a:spcPts val="0"/>
              </a:spcAft>
              <a:buClr>
                <a:schemeClr val="dk1"/>
              </a:buClr>
              <a:buSzPts val="2200"/>
              <a:buNone/>
              <a:defRPr sz="2200" b="0" i="0">
                <a:latin typeface="Arial"/>
                <a:ea typeface="Arial"/>
                <a:cs typeface="Arial"/>
                <a:sym typeface="Arial"/>
              </a:defRPr>
            </a:lvl2pPr>
            <a:lvl3pPr marL="1371600" lvl="2" indent="-228600" algn="l">
              <a:lnSpc>
                <a:spcPct val="120000"/>
              </a:lnSpc>
              <a:spcBef>
                <a:spcPts val="500"/>
              </a:spcBef>
              <a:spcAft>
                <a:spcPts val="0"/>
              </a:spcAft>
              <a:buClr>
                <a:schemeClr val="dk1"/>
              </a:buClr>
              <a:buSzPts val="2200"/>
              <a:buNone/>
              <a:defRPr sz="2200" b="0" i="0">
                <a:latin typeface="Arial"/>
                <a:ea typeface="Arial"/>
                <a:cs typeface="Arial"/>
                <a:sym typeface="Arial"/>
              </a:defRPr>
            </a:lvl3pPr>
            <a:lvl4pPr marL="1828800" lvl="3" indent="-228600" algn="l">
              <a:lnSpc>
                <a:spcPct val="120000"/>
              </a:lnSpc>
              <a:spcBef>
                <a:spcPts val="500"/>
              </a:spcBef>
              <a:spcAft>
                <a:spcPts val="0"/>
              </a:spcAft>
              <a:buClr>
                <a:schemeClr val="dk1"/>
              </a:buClr>
              <a:buSzPts val="2200"/>
              <a:buNone/>
              <a:defRPr sz="2200" b="0" i="0">
                <a:latin typeface="Arial"/>
                <a:ea typeface="Arial"/>
                <a:cs typeface="Arial"/>
                <a:sym typeface="Arial"/>
              </a:defRPr>
            </a:lvl4pPr>
            <a:lvl5pPr marL="2286000" lvl="4" indent="-228600" algn="l">
              <a:lnSpc>
                <a:spcPct val="120000"/>
              </a:lnSpc>
              <a:spcBef>
                <a:spcPts val="500"/>
              </a:spcBef>
              <a:spcAft>
                <a:spcPts val="0"/>
              </a:spcAft>
              <a:buClr>
                <a:schemeClr val="dk1"/>
              </a:buClr>
              <a:buSzPts val="2200"/>
              <a:buNone/>
              <a:defRPr sz="2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0"/>
          <p:cNvSpPr txBox="1">
            <a:spLocks noGrp="1"/>
          </p:cNvSpPr>
          <p:nvPr>
            <p:ph type="body" idx="3"/>
          </p:nvPr>
        </p:nvSpPr>
        <p:spPr>
          <a:xfrm>
            <a:off x="114300" y="4083543"/>
            <a:ext cx="714755" cy="28625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1000"/>
              </a:spcBef>
              <a:spcAft>
                <a:spcPts val="0"/>
              </a:spcAft>
              <a:buClr>
                <a:schemeClr val="dk1"/>
              </a:buClr>
              <a:buSzPts val="1400"/>
              <a:buNone/>
              <a:defRPr sz="14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1400"/>
              <a:buNone/>
              <a:defRPr sz="14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1400"/>
              <a:buNone/>
              <a:defRPr sz="14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1400"/>
              <a:buNone/>
              <a:defRPr sz="14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1400"/>
              <a:buNone/>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0"/>
          <p:cNvSpPr txBox="1">
            <a:spLocks noGrp="1"/>
          </p:cNvSpPr>
          <p:nvPr>
            <p:ph type="body" idx="4"/>
          </p:nvPr>
        </p:nvSpPr>
        <p:spPr>
          <a:xfrm>
            <a:off x="1019459" y="4036168"/>
            <a:ext cx="5902041" cy="381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2200"/>
              <a:buNone/>
              <a:defRPr sz="2200" b="0" i="0">
                <a:latin typeface="+mn-lt"/>
                <a:ea typeface="Arial"/>
                <a:cs typeface="Arial"/>
                <a:sym typeface="Arial"/>
              </a:defRPr>
            </a:lvl1pPr>
            <a:lvl2pPr marL="914400" lvl="1" indent="-228600" algn="l">
              <a:lnSpc>
                <a:spcPct val="120000"/>
              </a:lnSpc>
              <a:spcBef>
                <a:spcPts val="500"/>
              </a:spcBef>
              <a:spcAft>
                <a:spcPts val="0"/>
              </a:spcAft>
              <a:buClr>
                <a:schemeClr val="dk1"/>
              </a:buClr>
              <a:buSzPts val="2200"/>
              <a:buNone/>
              <a:defRPr sz="2200" b="0" i="0">
                <a:latin typeface="Arial"/>
                <a:ea typeface="Arial"/>
                <a:cs typeface="Arial"/>
                <a:sym typeface="Arial"/>
              </a:defRPr>
            </a:lvl2pPr>
            <a:lvl3pPr marL="1371600" lvl="2" indent="-228600" algn="l">
              <a:lnSpc>
                <a:spcPct val="120000"/>
              </a:lnSpc>
              <a:spcBef>
                <a:spcPts val="500"/>
              </a:spcBef>
              <a:spcAft>
                <a:spcPts val="0"/>
              </a:spcAft>
              <a:buClr>
                <a:schemeClr val="dk1"/>
              </a:buClr>
              <a:buSzPts val="2200"/>
              <a:buNone/>
              <a:defRPr sz="2200" b="0" i="0">
                <a:latin typeface="Arial"/>
                <a:ea typeface="Arial"/>
                <a:cs typeface="Arial"/>
                <a:sym typeface="Arial"/>
              </a:defRPr>
            </a:lvl3pPr>
            <a:lvl4pPr marL="1828800" lvl="3" indent="-228600" algn="l">
              <a:lnSpc>
                <a:spcPct val="120000"/>
              </a:lnSpc>
              <a:spcBef>
                <a:spcPts val="500"/>
              </a:spcBef>
              <a:spcAft>
                <a:spcPts val="0"/>
              </a:spcAft>
              <a:buClr>
                <a:schemeClr val="dk1"/>
              </a:buClr>
              <a:buSzPts val="2200"/>
              <a:buNone/>
              <a:defRPr sz="2200" b="0" i="0">
                <a:latin typeface="Arial"/>
                <a:ea typeface="Arial"/>
                <a:cs typeface="Arial"/>
                <a:sym typeface="Arial"/>
              </a:defRPr>
            </a:lvl4pPr>
            <a:lvl5pPr marL="2286000" lvl="4" indent="-228600" algn="l">
              <a:lnSpc>
                <a:spcPct val="120000"/>
              </a:lnSpc>
              <a:spcBef>
                <a:spcPts val="500"/>
              </a:spcBef>
              <a:spcAft>
                <a:spcPts val="0"/>
              </a:spcAft>
              <a:buClr>
                <a:schemeClr val="dk1"/>
              </a:buClr>
              <a:buSzPts val="2200"/>
              <a:buNone/>
              <a:defRPr sz="2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body" idx="5"/>
          </p:nvPr>
        </p:nvSpPr>
        <p:spPr>
          <a:xfrm>
            <a:off x="114300" y="4877320"/>
            <a:ext cx="714755" cy="28625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0"/>
              </a:spcBef>
              <a:spcAft>
                <a:spcPts val="0"/>
              </a:spcAft>
              <a:buClr>
                <a:schemeClr val="dk1"/>
              </a:buClr>
              <a:buSzPts val="1400"/>
              <a:buNone/>
              <a:defRPr sz="14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1400"/>
              <a:buNone/>
              <a:defRPr sz="14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1400"/>
              <a:buNone/>
              <a:defRPr sz="14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1400"/>
              <a:buNone/>
              <a:defRPr sz="14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1400"/>
              <a:buNone/>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0"/>
          <p:cNvSpPr txBox="1">
            <a:spLocks noGrp="1"/>
          </p:cNvSpPr>
          <p:nvPr>
            <p:ph type="body" idx="6"/>
          </p:nvPr>
        </p:nvSpPr>
        <p:spPr>
          <a:xfrm>
            <a:off x="1019459" y="4829945"/>
            <a:ext cx="5902041" cy="381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2200"/>
              <a:buNone/>
              <a:defRPr sz="2200" b="0" i="0">
                <a:latin typeface="+mn-lt"/>
                <a:ea typeface="Arial"/>
                <a:cs typeface="Arial"/>
                <a:sym typeface="Arial"/>
              </a:defRPr>
            </a:lvl1pPr>
            <a:lvl2pPr marL="914400" lvl="1" indent="-228600" algn="l">
              <a:lnSpc>
                <a:spcPct val="120000"/>
              </a:lnSpc>
              <a:spcBef>
                <a:spcPts val="500"/>
              </a:spcBef>
              <a:spcAft>
                <a:spcPts val="0"/>
              </a:spcAft>
              <a:buClr>
                <a:schemeClr val="dk1"/>
              </a:buClr>
              <a:buSzPts val="2200"/>
              <a:buNone/>
              <a:defRPr sz="2200" b="0" i="0">
                <a:latin typeface="Arial"/>
                <a:ea typeface="Arial"/>
                <a:cs typeface="Arial"/>
                <a:sym typeface="Arial"/>
              </a:defRPr>
            </a:lvl2pPr>
            <a:lvl3pPr marL="1371600" lvl="2" indent="-228600" algn="l">
              <a:lnSpc>
                <a:spcPct val="120000"/>
              </a:lnSpc>
              <a:spcBef>
                <a:spcPts val="500"/>
              </a:spcBef>
              <a:spcAft>
                <a:spcPts val="0"/>
              </a:spcAft>
              <a:buClr>
                <a:schemeClr val="dk1"/>
              </a:buClr>
              <a:buSzPts val="2200"/>
              <a:buNone/>
              <a:defRPr sz="2200" b="0" i="0">
                <a:latin typeface="Arial"/>
                <a:ea typeface="Arial"/>
                <a:cs typeface="Arial"/>
                <a:sym typeface="Arial"/>
              </a:defRPr>
            </a:lvl3pPr>
            <a:lvl4pPr marL="1828800" lvl="3" indent="-228600" algn="l">
              <a:lnSpc>
                <a:spcPct val="120000"/>
              </a:lnSpc>
              <a:spcBef>
                <a:spcPts val="500"/>
              </a:spcBef>
              <a:spcAft>
                <a:spcPts val="0"/>
              </a:spcAft>
              <a:buClr>
                <a:schemeClr val="dk1"/>
              </a:buClr>
              <a:buSzPts val="2200"/>
              <a:buNone/>
              <a:defRPr sz="2200" b="0" i="0">
                <a:latin typeface="Arial"/>
                <a:ea typeface="Arial"/>
                <a:cs typeface="Arial"/>
                <a:sym typeface="Arial"/>
              </a:defRPr>
            </a:lvl4pPr>
            <a:lvl5pPr marL="2286000" lvl="4" indent="-228600" algn="l">
              <a:lnSpc>
                <a:spcPct val="120000"/>
              </a:lnSpc>
              <a:spcBef>
                <a:spcPts val="500"/>
              </a:spcBef>
              <a:spcAft>
                <a:spcPts val="0"/>
              </a:spcAft>
              <a:buClr>
                <a:schemeClr val="dk1"/>
              </a:buClr>
              <a:buSzPts val="2200"/>
              <a:buNone/>
              <a:defRPr sz="2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0"/>
          <p:cNvSpPr txBox="1">
            <a:spLocks noGrp="1"/>
          </p:cNvSpPr>
          <p:nvPr>
            <p:ph type="body" idx="7"/>
          </p:nvPr>
        </p:nvSpPr>
        <p:spPr>
          <a:xfrm>
            <a:off x="114300" y="5671097"/>
            <a:ext cx="714755" cy="28625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0"/>
              </a:spcBef>
              <a:spcAft>
                <a:spcPts val="0"/>
              </a:spcAft>
              <a:buClr>
                <a:schemeClr val="dk1"/>
              </a:buClr>
              <a:buSzPts val="1400"/>
              <a:buNone/>
              <a:defRPr sz="14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1400"/>
              <a:buNone/>
              <a:defRPr sz="14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1400"/>
              <a:buNone/>
              <a:defRPr sz="14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1400"/>
              <a:buNone/>
              <a:defRPr sz="14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1400"/>
              <a:buNone/>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0"/>
          <p:cNvSpPr txBox="1">
            <a:spLocks noGrp="1"/>
          </p:cNvSpPr>
          <p:nvPr>
            <p:ph type="body" idx="8"/>
          </p:nvPr>
        </p:nvSpPr>
        <p:spPr>
          <a:xfrm>
            <a:off x="1019459" y="5623722"/>
            <a:ext cx="5902041" cy="381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2200"/>
              <a:buNone/>
              <a:defRPr sz="2200" b="0" i="0">
                <a:latin typeface="+mn-lt"/>
                <a:ea typeface="Arial"/>
                <a:cs typeface="Arial"/>
                <a:sym typeface="Arial"/>
              </a:defRPr>
            </a:lvl1pPr>
            <a:lvl2pPr marL="914400" lvl="1" indent="-228600" algn="l">
              <a:lnSpc>
                <a:spcPct val="120000"/>
              </a:lnSpc>
              <a:spcBef>
                <a:spcPts val="500"/>
              </a:spcBef>
              <a:spcAft>
                <a:spcPts val="0"/>
              </a:spcAft>
              <a:buClr>
                <a:schemeClr val="dk1"/>
              </a:buClr>
              <a:buSzPts val="2200"/>
              <a:buNone/>
              <a:defRPr sz="2200" b="0" i="0">
                <a:latin typeface="Arial"/>
                <a:ea typeface="Arial"/>
                <a:cs typeface="Arial"/>
                <a:sym typeface="Arial"/>
              </a:defRPr>
            </a:lvl2pPr>
            <a:lvl3pPr marL="1371600" lvl="2" indent="-228600" algn="l">
              <a:lnSpc>
                <a:spcPct val="120000"/>
              </a:lnSpc>
              <a:spcBef>
                <a:spcPts val="500"/>
              </a:spcBef>
              <a:spcAft>
                <a:spcPts val="0"/>
              </a:spcAft>
              <a:buClr>
                <a:schemeClr val="dk1"/>
              </a:buClr>
              <a:buSzPts val="2200"/>
              <a:buNone/>
              <a:defRPr sz="2200" b="0" i="0">
                <a:latin typeface="Arial"/>
                <a:ea typeface="Arial"/>
                <a:cs typeface="Arial"/>
                <a:sym typeface="Arial"/>
              </a:defRPr>
            </a:lvl3pPr>
            <a:lvl4pPr marL="1828800" lvl="3" indent="-228600" algn="l">
              <a:lnSpc>
                <a:spcPct val="120000"/>
              </a:lnSpc>
              <a:spcBef>
                <a:spcPts val="500"/>
              </a:spcBef>
              <a:spcAft>
                <a:spcPts val="0"/>
              </a:spcAft>
              <a:buClr>
                <a:schemeClr val="dk1"/>
              </a:buClr>
              <a:buSzPts val="2200"/>
              <a:buNone/>
              <a:defRPr sz="2200" b="0" i="0">
                <a:latin typeface="Arial"/>
                <a:ea typeface="Arial"/>
                <a:cs typeface="Arial"/>
                <a:sym typeface="Arial"/>
              </a:defRPr>
            </a:lvl4pPr>
            <a:lvl5pPr marL="2286000" lvl="4" indent="-228600" algn="l">
              <a:lnSpc>
                <a:spcPct val="120000"/>
              </a:lnSpc>
              <a:spcBef>
                <a:spcPts val="500"/>
              </a:spcBef>
              <a:spcAft>
                <a:spcPts val="0"/>
              </a:spcAft>
              <a:buClr>
                <a:schemeClr val="dk1"/>
              </a:buClr>
              <a:buSzPts val="2200"/>
              <a:buNone/>
              <a:defRPr sz="2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Picture 1" descr="A blue circle with white letters on it&#10;&#10;AI-generated content may be incorrect.">
            <a:extLst>
              <a:ext uri="{FF2B5EF4-FFF2-40B4-BE49-F238E27FC236}">
                <a16:creationId xmlns:a16="http://schemas.microsoft.com/office/drawing/2014/main" id="{60B0E99A-9024-9A4B-4C6B-A164E9A1CF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532418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Blank">
    <p:spTree>
      <p:nvGrpSpPr>
        <p:cNvPr id="1" name=""/>
        <p:cNvGrpSpPr/>
        <p:nvPr/>
      </p:nvGrpSpPr>
      <p:grpSpPr>
        <a:xfrm>
          <a:off x="0" y="0"/>
          <a:ext cx="0" cy="0"/>
          <a:chOff x="0" y="0"/>
          <a:chExt cx="0" cy="0"/>
        </a:xfrm>
      </p:grpSpPr>
      <p:pic>
        <p:nvPicPr>
          <p:cNvPr id="3" name="500" descr="preencoded.png">
            <a:extLst>
              <a:ext uri="{FF2B5EF4-FFF2-40B4-BE49-F238E27FC236}">
                <a16:creationId xmlns:a16="http://schemas.microsoft.com/office/drawing/2014/main" id="{D6577636-9F6B-CF0D-5BDB-BAEC19714C37}"/>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5" name="Title 4">
            <a:extLst>
              <a:ext uri="{FF2B5EF4-FFF2-40B4-BE49-F238E27FC236}">
                <a16:creationId xmlns:a16="http://schemas.microsoft.com/office/drawing/2014/main" id="{3E8BBC40-26A0-40F8-E8E9-B33070F56A0B}"/>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6" name="CaixaDeTexto 10">
            <a:extLst>
              <a:ext uri="{FF2B5EF4-FFF2-40B4-BE49-F238E27FC236}">
                <a16:creationId xmlns:a16="http://schemas.microsoft.com/office/drawing/2014/main" id="{5887C197-6064-5460-CE3C-4ED72E0C9714}"/>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8" name="Picture 7" descr="A blue circle with white letters on it&#10;&#10;AI-generated content may be incorrect.">
            <a:extLst>
              <a:ext uri="{FF2B5EF4-FFF2-40B4-BE49-F238E27FC236}">
                <a16:creationId xmlns:a16="http://schemas.microsoft.com/office/drawing/2014/main" id="{669D4329-01E0-B825-AAA2-D2A9F034AD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72233846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Divider Photo (Blank)">
  <p:cSld name="Section Divider Photo (Blank)">
    <p:spTree>
      <p:nvGrpSpPr>
        <p:cNvPr id="1" name="Shape 25"/>
        <p:cNvGrpSpPr/>
        <p:nvPr/>
      </p:nvGrpSpPr>
      <p:grpSpPr>
        <a:xfrm>
          <a:off x="0" y="0"/>
          <a:ext cx="0" cy="0"/>
          <a:chOff x="0" y="0"/>
          <a:chExt cx="0" cy="0"/>
        </a:xfrm>
      </p:grpSpPr>
      <p:sp>
        <p:nvSpPr>
          <p:cNvPr id="26" name="Google Shape;26;p49"/>
          <p:cNvSpPr txBox="1">
            <a:spLocks noGrp="1"/>
          </p:cNvSpPr>
          <p:nvPr>
            <p:ph type="body" idx="1"/>
          </p:nvPr>
        </p:nvSpPr>
        <p:spPr>
          <a:xfrm>
            <a:off x="201133" y="638175"/>
            <a:ext cx="315468" cy="666750"/>
          </a:xfrm>
          <a:prstGeom prst="rect">
            <a:avLst/>
          </a:prstGeom>
          <a:noFill/>
          <a:ln>
            <a:noFill/>
          </a:ln>
        </p:spPr>
        <p:txBody>
          <a:bodyPr spcFirstLastPara="1" wrap="square" lIns="0" tIns="0" rIns="0" bIns="46800" anchor="t" anchorCtr="0">
            <a:noAutofit/>
          </a:bodyPr>
          <a:lstStyle>
            <a:lvl1pPr marL="457200" lvl="0" indent="-228600" algn="r">
              <a:lnSpc>
                <a:spcPct val="120000"/>
              </a:lnSpc>
              <a:spcBef>
                <a:spcPts val="1000"/>
              </a:spcBef>
              <a:spcAft>
                <a:spcPts val="0"/>
              </a:spcAft>
              <a:buClr>
                <a:schemeClr val="dk1"/>
              </a:buClr>
              <a:buSzPts val="2000"/>
              <a:buNone/>
              <a:defRPr sz="20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2000"/>
              <a:buNone/>
              <a:defRPr sz="20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2000"/>
              <a:buNone/>
              <a:defRPr sz="20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2000"/>
              <a:buNone/>
              <a:defRPr sz="20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2000"/>
              <a:buNone/>
              <a:defRPr sz="20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9"/>
          <p:cNvSpPr txBox="1">
            <a:spLocks noGrp="1"/>
          </p:cNvSpPr>
          <p:nvPr>
            <p:ph type="title"/>
          </p:nvPr>
        </p:nvSpPr>
        <p:spPr>
          <a:xfrm>
            <a:off x="701568" y="575331"/>
            <a:ext cx="5203932" cy="437766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000"/>
              <a:buFont typeface="Arial"/>
              <a:buNone/>
              <a:defRPr sz="8000" b="0" i="0">
                <a:latin typeface="Forma DJR Display" pitchFamily="2" charset="77"/>
                <a:ea typeface="Forma DJR Display" pitchFamily="2" charset="77"/>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 name="Picture 1" descr="A blue circle with white letters on it&#10;&#10;AI-generated content may be incorrect.">
            <a:extLst>
              <a:ext uri="{FF2B5EF4-FFF2-40B4-BE49-F238E27FC236}">
                <a16:creationId xmlns:a16="http://schemas.microsoft.com/office/drawing/2014/main" id="{7A3C940D-F29F-7466-D684-62731D877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86144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13" name="Picture 12" descr="A blue and white stripes on a black background&#10;&#10;AI-generated content may be incorrect.">
            <a:extLst>
              <a:ext uri="{FF2B5EF4-FFF2-40B4-BE49-F238E27FC236}">
                <a16:creationId xmlns:a16="http://schemas.microsoft.com/office/drawing/2014/main" id="{15506D00-884A-A33E-2306-92123A458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3758" y="0"/>
            <a:ext cx="4128242" cy="6848696"/>
          </a:xfrm>
          <a:prstGeom prst="rect">
            <a:avLst/>
          </a:prstGeom>
        </p:spPr>
      </p:pic>
      <p:sp>
        <p:nvSpPr>
          <p:cNvPr id="17" name="Title 16">
            <a:extLst>
              <a:ext uri="{FF2B5EF4-FFF2-40B4-BE49-F238E27FC236}">
                <a16:creationId xmlns:a16="http://schemas.microsoft.com/office/drawing/2014/main" id="{21BE5B4A-7B80-F7C0-3D4F-91947FABF1AE}"/>
              </a:ext>
            </a:extLst>
          </p:cNvPr>
          <p:cNvSpPr>
            <a:spLocks noGrp="1"/>
          </p:cNvSpPr>
          <p:nvPr>
            <p:ph type="title" hasCustomPrompt="1"/>
          </p:nvPr>
        </p:nvSpPr>
        <p:spPr>
          <a:xfrm>
            <a:off x="201133" y="560420"/>
            <a:ext cx="6720367" cy="2201830"/>
          </a:xfrm>
          <a:prstGeom prst="rect">
            <a:avLst/>
          </a:prstGeom>
        </p:spPr>
        <p:txBody>
          <a:bodyPr lIns="0" tIns="0" rIns="0" bIns="0"/>
          <a:lstStyle>
            <a:lvl1pPr>
              <a:defRPr sz="9000" b="0" i="0">
                <a:latin typeface="+mj-lt"/>
              </a:defRPr>
            </a:lvl1pPr>
          </a:lstStyle>
          <a:p>
            <a:r>
              <a:rPr lang="en-US"/>
              <a:t>Agenda</a:t>
            </a:r>
            <a:endParaRPr lang="en-BR"/>
          </a:p>
        </p:txBody>
      </p:sp>
      <p:sp>
        <p:nvSpPr>
          <p:cNvPr id="18" name="Text Placeholder 32">
            <a:extLst>
              <a:ext uri="{FF2B5EF4-FFF2-40B4-BE49-F238E27FC236}">
                <a16:creationId xmlns:a16="http://schemas.microsoft.com/office/drawing/2014/main" id="{6AF5E000-94E4-DFC0-2BCD-6BB0736506C5}"/>
              </a:ext>
            </a:extLst>
          </p:cNvPr>
          <p:cNvSpPr>
            <a:spLocks noGrp="1"/>
          </p:cNvSpPr>
          <p:nvPr>
            <p:ph type="body" sz="quarter" idx="12" hasCustomPrompt="1"/>
          </p:nvPr>
        </p:nvSpPr>
        <p:spPr>
          <a:xfrm>
            <a:off x="114300" y="3285875"/>
            <a:ext cx="714755" cy="286251"/>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19" name="Text Placeholder 32">
            <a:extLst>
              <a:ext uri="{FF2B5EF4-FFF2-40B4-BE49-F238E27FC236}">
                <a16:creationId xmlns:a16="http://schemas.microsoft.com/office/drawing/2014/main" id="{03217E14-3AB1-4F85-70A6-A197146D65A4}"/>
              </a:ext>
            </a:extLst>
          </p:cNvPr>
          <p:cNvSpPr>
            <a:spLocks noGrp="1"/>
          </p:cNvSpPr>
          <p:nvPr>
            <p:ph type="body" sz="quarter" idx="13" hasCustomPrompt="1"/>
          </p:nvPr>
        </p:nvSpPr>
        <p:spPr>
          <a:xfrm>
            <a:off x="1019459" y="3238500"/>
            <a:ext cx="5902041" cy="381000"/>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endParaRPr lang="en-BR"/>
          </a:p>
        </p:txBody>
      </p:sp>
      <p:sp>
        <p:nvSpPr>
          <p:cNvPr id="23" name="Text Placeholder 32">
            <a:extLst>
              <a:ext uri="{FF2B5EF4-FFF2-40B4-BE49-F238E27FC236}">
                <a16:creationId xmlns:a16="http://schemas.microsoft.com/office/drawing/2014/main" id="{A96DC485-ACAA-F710-E4EA-A56702B2EC2F}"/>
              </a:ext>
            </a:extLst>
          </p:cNvPr>
          <p:cNvSpPr>
            <a:spLocks noGrp="1"/>
          </p:cNvSpPr>
          <p:nvPr>
            <p:ph type="body" sz="quarter" idx="14" hasCustomPrompt="1"/>
          </p:nvPr>
        </p:nvSpPr>
        <p:spPr>
          <a:xfrm>
            <a:off x="114300" y="4083543"/>
            <a:ext cx="714755" cy="286251"/>
          </a:xfrm>
          <a:prstGeom prst="rect">
            <a:avLst/>
          </a:prstGeom>
        </p:spPr>
        <p:txBody>
          <a:bodyPr lIns="0" tIns="0" rIns="0" bIns="0"/>
          <a:lstStyle>
            <a:lvl1pPr marL="0" indent="0" algn="r">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24" name="Text Placeholder 32">
            <a:extLst>
              <a:ext uri="{FF2B5EF4-FFF2-40B4-BE49-F238E27FC236}">
                <a16:creationId xmlns:a16="http://schemas.microsoft.com/office/drawing/2014/main" id="{EA548851-B149-7558-7C66-69985E92A02F}"/>
              </a:ext>
            </a:extLst>
          </p:cNvPr>
          <p:cNvSpPr>
            <a:spLocks noGrp="1"/>
          </p:cNvSpPr>
          <p:nvPr>
            <p:ph type="body" sz="quarter" idx="15" hasCustomPrompt="1"/>
          </p:nvPr>
        </p:nvSpPr>
        <p:spPr>
          <a:xfrm>
            <a:off x="1019459" y="4036168"/>
            <a:ext cx="5902041" cy="381000"/>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endParaRPr lang="en-BR"/>
          </a:p>
        </p:txBody>
      </p:sp>
      <p:sp>
        <p:nvSpPr>
          <p:cNvPr id="26" name="Text Placeholder 32">
            <a:extLst>
              <a:ext uri="{FF2B5EF4-FFF2-40B4-BE49-F238E27FC236}">
                <a16:creationId xmlns:a16="http://schemas.microsoft.com/office/drawing/2014/main" id="{2B11312E-6B8B-8F76-422B-106C46A5D710}"/>
              </a:ext>
            </a:extLst>
          </p:cNvPr>
          <p:cNvSpPr>
            <a:spLocks noGrp="1"/>
          </p:cNvSpPr>
          <p:nvPr>
            <p:ph type="body" sz="quarter" idx="16" hasCustomPrompt="1"/>
          </p:nvPr>
        </p:nvSpPr>
        <p:spPr>
          <a:xfrm>
            <a:off x="114300" y="4877320"/>
            <a:ext cx="714755" cy="286251"/>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27" name="Text Placeholder 32">
            <a:extLst>
              <a:ext uri="{FF2B5EF4-FFF2-40B4-BE49-F238E27FC236}">
                <a16:creationId xmlns:a16="http://schemas.microsoft.com/office/drawing/2014/main" id="{6F02959E-B268-2F12-0B2C-BE68716ECD27}"/>
              </a:ext>
            </a:extLst>
          </p:cNvPr>
          <p:cNvSpPr>
            <a:spLocks noGrp="1"/>
          </p:cNvSpPr>
          <p:nvPr>
            <p:ph type="body" sz="quarter" idx="17" hasCustomPrompt="1"/>
          </p:nvPr>
        </p:nvSpPr>
        <p:spPr>
          <a:xfrm>
            <a:off x="1019459" y="4829945"/>
            <a:ext cx="5902041" cy="381000"/>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endParaRPr lang="en-BR"/>
          </a:p>
        </p:txBody>
      </p:sp>
      <p:sp>
        <p:nvSpPr>
          <p:cNvPr id="29" name="Text Placeholder 32">
            <a:extLst>
              <a:ext uri="{FF2B5EF4-FFF2-40B4-BE49-F238E27FC236}">
                <a16:creationId xmlns:a16="http://schemas.microsoft.com/office/drawing/2014/main" id="{6D9AC3DB-9325-D544-C794-92796355272C}"/>
              </a:ext>
            </a:extLst>
          </p:cNvPr>
          <p:cNvSpPr>
            <a:spLocks noGrp="1"/>
          </p:cNvSpPr>
          <p:nvPr>
            <p:ph type="body" sz="quarter" idx="18" hasCustomPrompt="1"/>
          </p:nvPr>
        </p:nvSpPr>
        <p:spPr>
          <a:xfrm>
            <a:off x="114300" y="5671097"/>
            <a:ext cx="714755" cy="286251"/>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30" name="Text Placeholder 32">
            <a:extLst>
              <a:ext uri="{FF2B5EF4-FFF2-40B4-BE49-F238E27FC236}">
                <a16:creationId xmlns:a16="http://schemas.microsoft.com/office/drawing/2014/main" id="{609982EE-A8FC-3485-E228-FE46D4B498F7}"/>
              </a:ext>
            </a:extLst>
          </p:cNvPr>
          <p:cNvSpPr>
            <a:spLocks noGrp="1"/>
          </p:cNvSpPr>
          <p:nvPr>
            <p:ph type="body" sz="quarter" idx="19" hasCustomPrompt="1"/>
          </p:nvPr>
        </p:nvSpPr>
        <p:spPr>
          <a:xfrm>
            <a:off x="1019459" y="5623722"/>
            <a:ext cx="5902041" cy="381000"/>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endParaRPr lang="en-BR"/>
          </a:p>
        </p:txBody>
      </p:sp>
      <p:pic>
        <p:nvPicPr>
          <p:cNvPr id="4" name="Picture 3" descr="A blue circle with white letters on it&#10;&#10;AI-generated content may be incorrect.">
            <a:extLst>
              <a:ext uri="{FF2B5EF4-FFF2-40B4-BE49-F238E27FC236}">
                <a16:creationId xmlns:a16="http://schemas.microsoft.com/office/drawing/2014/main" id="{F6ACFAA6-025D-E6ED-E5E8-7BA02643BE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1925166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13" name="Picture 12" descr="A blue and white stripes on a black background&#10;&#10;AI-generated content may be incorrect.">
            <a:extLst>
              <a:ext uri="{FF2B5EF4-FFF2-40B4-BE49-F238E27FC236}">
                <a16:creationId xmlns:a16="http://schemas.microsoft.com/office/drawing/2014/main" id="{15506D00-884A-A33E-2306-92123A458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3758" y="0"/>
            <a:ext cx="4128242" cy="6848696"/>
          </a:xfrm>
          <a:prstGeom prst="rect">
            <a:avLst/>
          </a:prstGeom>
        </p:spPr>
      </p:pic>
      <p:sp>
        <p:nvSpPr>
          <p:cNvPr id="17" name="Title 16">
            <a:extLst>
              <a:ext uri="{FF2B5EF4-FFF2-40B4-BE49-F238E27FC236}">
                <a16:creationId xmlns:a16="http://schemas.microsoft.com/office/drawing/2014/main" id="{21BE5B4A-7B80-F7C0-3D4F-91947FABF1AE}"/>
              </a:ext>
            </a:extLst>
          </p:cNvPr>
          <p:cNvSpPr>
            <a:spLocks noGrp="1"/>
          </p:cNvSpPr>
          <p:nvPr>
            <p:ph type="title" hasCustomPrompt="1"/>
          </p:nvPr>
        </p:nvSpPr>
        <p:spPr>
          <a:xfrm>
            <a:off x="201133" y="560420"/>
            <a:ext cx="6720367" cy="2201830"/>
          </a:xfrm>
          <a:prstGeom prst="rect">
            <a:avLst/>
          </a:prstGeom>
        </p:spPr>
        <p:txBody>
          <a:bodyPr lIns="0" tIns="0" rIns="0" bIns="0"/>
          <a:lstStyle>
            <a:lvl1pPr>
              <a:defRPr sz="9000" b="0" i="0">
                <a:latin typeface="+mj-lt"/>
              </a:defRPr>
            </a:lvl1pPr>
          </a:lstStyle>
          <a:p>
            <a:r>
              <a:rPr lang="en-US"/>
              <a:t>Agenda</a:t>
            </a:r>
            <a:endParaRPr lang="en-BR"/>
          </a:p>
        </p:txBody>
      </p:sp>
      <p:sp>
        <p:nvSpPr>
          <p:cNvPr id="18" name="Text Placeholder 32">
            <a:extLst>
              <a:ext uri="{FF2B5EF4-FFF2-40B4-BE49-F238E27FC236}">
                <a16:creationId xmlns:a16="http://schemas.microsoft.com/office/drawing/2014/main" id="{6AF5E000-94E4-DFC0-2BCD-6BB0736506C5}"/>
              </a:ext>
            </a:extLst>
          </p:cNvPr>
          <p:cNvSpPr>
            <a:spLocks noGrp="1"/>
          </p:cNvSpPr>
          <p:nvPr>
            <p:ph type="body" sz="quarter" idx="12" hasCustomPrompt="1"/>
          </p:nvPr>
        </p:nvSpPr>
        <p:spPr>
          <a:xfrm>
            <a:off x="114300" y="3285875"/>
            <a:ext cx="714755" cy="2831224"/>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19" name="Text Placeholder 32">
            <a:extLst>
              <a:ext uri="{FF2B5EF4-FFF2-40B4-BE49-F238E27FC236}">
                <a16:creationId xmlns:a16="http://schemas.microsoft.com/office/drawing/2014/main" id="{03217E14-3AB1-4F85-70A6-A197146D65A4}"/>
              </a:ext>
            </a:extLst>
          </p:cNvPr>
          <p:cNvSpPr>
            <a:spLocks noGrp="1"/>
          </p:cNvSpPr>
          <p:nvPr>
            <p:ph type="body" sz="quarter" idx="13" hasCustomPrompt="1"/>
          </p:nvPr>
        </p:nvSpPr>
        <p:spPr>
          <a:xfrm>
            <a:off x="1019459" y="3238500"/>
            <a:ext cx="5902041" cy="2831224"/>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BR"/>
          </a:p>
        </p:txBody>
      </p:sp>
      <p:pic>
        <p:nvPicPr>
          <p:cNvPr id="4" name="Picture 3" descr="A blue circle with white letters on it&#10;&#10;AI-generated content may be incorrect.">
            <a:extLst>
              <a:ext uri="{FF2B5EF4-FFF2-40B4-BE49-F238E27FC236}">
                <a16:creationId xmlns:a16="http://schemas.microsoft.com/office/drawing/2014/main" id="{F6ACFAA6-025D-E6ED-E5E8-7BA02643BE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87944990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1BE5B4A-7B80-F7C0-3D4F-91947FABF1AE}"/>
              </a:ext>
            </a:extLst>
          </p:cNvPr>
          <p:cNvSpPr>
            <a:spLocks noGrp="1"/>
          </p:cNvSpPr>
          <p:nvPr>
            <p:ph type="title" hasCustomPrompt="1"/>
          </p:nvPr>
        </p:nvSpPr>
        <p:spPr>
          <a:xfrm>
            <a:off x="201133" y="560420"/>
            <a:ext cx="6720367" cy="2201830"/>
          </a:xfrm>
          <a:prstGeom prst="rect">
            <a:avLst/>
          </a:prstGeom>
        </p:spPr>
        <p:txBody>
          <a:bodyPr lIns="0" tIns="0" rIns="0" bIns="0"/>
          <a:lstStyle>
            <a:lvl1pPr>
              <a:defRPr sz="9000" b="0" i="0">
                <a:latin typeface="+mj-lt"/>
              </a:defRPr>
            </a:lvl1pPr>
          </a:lstStyle>
          <a:p>
            <a:r>
              <a:rPr lang="en-US"/>
              <a:t>Timeline</a:t>
            </a:r>
            <a:endParaRPr lang="en-BR"/>
          </a:p>
        </p:txBody>
      </p:sp>
      <p:sp>
        <p:nvSpPr>
          <p:cNvPr id="18" name="Text Placeholder 32">
            <a:extLst>
              <a:ext uri="{FF2B5EF4-FFF2-40B4-BE49-F238E27FC236}">
                <a16:creationId xmlns:a16="http://schemas.microsoft.com/office/drawing/2014/main" id="{6AF5E000-94E4-DFC0-2BCD-6BB0736506C5}"/>
              </a:ext>
            </a:extLst>
          </p:cNvPr>
          <p:cNvSpPr>
            <a:spLocks noGrp="1"/>
          </p:cNvSpPr>
          <p:nvPr>
            <p:ph type="body" sz="quarter" idx="12" hasCustomPrompt="1"/>
          </p:nvPr>
        </p:nvSpPr>
        <p:spPr>
          <a:xfrm>
            <a:off x="190500"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3" name="Rectangle 2">
            <a:extLst>
              <a:ext uri="{FF2B5EF4-FFF2-40B4-BE49-F238E27FC236}">
                <a16:creationId xmlns:a16="http://schemas.microsoft.com/office/drawing/2014/main" id="{320A0F4E-D490-B3E8-CBD2-97F59F18A571}"/>
              </a:ext>
            </a:extLst>
          </p:cNvPr>
          <p:cNvSpPr/>
          <p:nvPr userDrawn="1"/>
        </p:nvSpPr>
        <p:spPr>
          <a:xfrm>
            <a:off x="0" y="3638063"/>
            <a:ext cx="2167079" cy="370272"/>
          </a:xfrm>
          <a:prstGeom prst="rect">
            <a:avLst/>
          </a:prstGeom>
          <a:solidFill>
            <a:srgbClr val="024A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 name="Rectangle 3">
            <a:extLst>
              <a:ext uri="{FF2B5EF4-FFF2-40B4-BE49-F238E27FC236}">
                <a16:creationId xmlns:a16="http://schemas.microsoft.com/office/drawing/2014/main" id="{ACBE1805-7C08-57D2-95B7-5240EF7FAD27}"/>
              </a:ext>
            </a:extLst>
          </p:cNvPr>
          <p:cNvSpPr/>
          <p:nvPr userDrawn="1"/>
        </p:nvSpPr>
        <p:spPr>
          <a:xfrm>
            <a:off x="2167079" y="3638063"/>
            <a:ext cx="1965600" cy="370272"/>
          </a:xfrm>
          <a:prstGeom prst="rect">
            <a:avLst/>
          </a:prstGeom>
          <a:solidFill>
            <a:srgbClr val="024AD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 name="Rectangle 4">
            <a:extLst>
              <a:ext uri="{FF2B5EF4-FFF2-40B4-BE49-F238E27FC236}">
                <a16:creationId xmlns:a16="http://schemas.microsoft.com/office/drawing/2014/main" id="{91BB6D44-0A57-5EFB-1530-1E34AE3F8FC4}"/>
              </a:ext>
            </a:extLst>
          </p:cNvPr>
          <p:cNvSpPr/>
          <p:nvPr userDrawn="1"/>
        </p:nvSpPr>
        <p:spPr>
          <a:xfrm>
            <a:off x="4132679" y="3638063"/>
            <a:ext cx="1965600" cy="370272"/>
          </a:xfrm>
          <a:prstGeom prst="rect">
            <a:avLst/>
          </a:prstGeom>
          <a:solidFill>
            <a:srgbClr val="024AD8">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Rectangle 5">
            <a:extLst>
              <a:ext uri="{FF2B5EF4-FFF2-40B4-BE49-F238E27FC236}">
                <a16:creationId xmlns:a16="http://schemas.microsoft.com/office/drawing/2014/main" id="{05123A44-1935-364A-A6C8-88A3A13734F6}"/>
              </a:ext>
            </a:extLst>
          </p:cNvPr>
          <p:cNvSpPr/>
          <p:nvPr userDrawn="1"/>
        </p:nvSpPr>
        <p:spPr>
          <a:xfrm>
            <a:off x="6098004" y="3638063"/>
            <a:ext cx="1965600" cy="370272"/>
          </a:xfrm>
          <a:prstGeom prst="rect">
            <a:avLst/>
          </a:prstGeom>
          <a:solidFill>
            <a:srgbClr val="024AD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7" name="Rectangle 6">
            <a:extLst>
              <a:ext uri="{FF2B5EF4-FFF2-40B4-BE49-F238E27FC236}">
                <a16:creationId xmlns:a16="http://schemas.microsoft.com/office/drawing/2014/main" id="{96AB30EC-E420-3B98-833D-8A3165C73418}"/>
              </a:ext>
            </a:extLst>
          </p:cNvPr>
          <p:cNvSpPr/>
          <p:nvPr userDrawn="1"/>
        </p:nvSpPr>
        <p:spPr>
          <a:xfrm>
            <a:off x="8063329" y="3638063"/>
            <a:ext cx="1965600" cy="370272"/>
          </a:xfrm>
          <a:prstGeom prst="rect">
            <a:avLst/>
          </a:prstGeom>
          <a:solidFill>
            <a:srgbClr val="0249D8">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 name="Rectangle 7">
            <a:extLst>
              <a:ext uri="{FF2B5EF4-FFF2-40B4-BE49-F238E27FC236}">
                <a16:creationId xmlns:a16="http://schemas.microsoft.com/office/drawing/2014/main" id="{5206BE12-3DBB-F879-01FB-B53C43445112}"/>
              </a:ext>
            </a:extLst>
          </p:cNvPr>
          <p:cNvSpPr/>
          <p:nvPr userDrawn="1"/>
        </p:nvSpPr>
        <p:spPr>
          <a:xfrm>
            <a:off x="10025766" y="3638063"/>
            <a:ext cx="2166233" cy="370272"/>
          </a:xfrm>
          <a:prstGeom prst="rect">
            <a:avLst/>
          </a:prstGeom>
          <a:solidFill>
            <a:srgbClr val="024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2088"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10" name="Text Placeholder 32">
            <a:extLst>
              <a:ext uri="{FF2B5EF4-FFF2-40B4-BE49-F238E27FC236}">
                <a16:creationId xmlns:a16="http://schemas.microsoft.com/office/drawing/2014/main" id="{7AAD5442-7D1B-5BF1-3956-8ABE64A47DFF}"/>
              </a:ext>
            </a:extLst>
          </p:cNvPr>
          <p:cNvSpPr>
            <a:spLocks noGrp="1"/>
          </p:cNvSpPr>
          <p:nvPr>
            <p:ph type="body" sz="quarter" idx="14" hasCustomPrompt="1"/>
          </p:nvPr>
        </p:nvSpPr>
        <p:spPr>
          <a:xfrm>
            <a:off x="2158448"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11" name="Text Placeholder 8">
            <a:extLst>
              <a:ext uri="{FF2B5EF4-FFF2-40B4-BE49-F238E27FC236}">
                <a16:creationId xmlns:a16="http://schemas.microsoft.com/office/drawing/2014/main" id="{31C6D0E1-824D-893B-2C10-13D675C316FA}"/>
              </a:ext>
            </a:extLst>
          </p:cNvPr>
          <p:cNvSpPr>
            <a:spLocks noGrp="1"/>
          </p:cNvSpPr>
          <p:nvPr>
            <p:ph type="body" sz="quarter" idx="15" hasCustomPrompt="1"/>
          </p:nvPr>
        </p:nvSpPr>
        <p:spPr>
          <a:xfrm>
            <a:off x="2169561"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14" name="Text Placeholder 32">
            <a:extLst>
              <a:ext uri="{FF2B5EF4-FFF2-40B4-BE49-F238E27FC236}">
                <a16:creationId xmlns:a16="http://schemas.microsoft.com/office/drawing/2014/main" id="{5F644941-A91A-2217-820D-D51DAE525A21}"/>
              </a:ext>
            </a:extLst>
          </p:cNvPr>
          <p:cNvSpPr>
            <a:spLocks noGrp="1"/>
          </p:cNvSpPr>
          <p:nvPr>
            <p:ph type="body" sz="quarter" idx="16" hasCustomPrompt="1"/>
          </p:nvPr>
        </p:nvSpPr>
        <p:spPr>
          <a:xfrm>
            <a:off x="4126396"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16" name="Text Placeholder 8">
            <a:extLst>
              <a:ext uri="{FF2B5EF4-FFF2-40B4-BE49-F238E27FC236}">
                <a16:creationId xmlns:a16="http://schemas.microsoft.com/office/drawing/2014/main" id="{2291481A-3BD6-24C4-2DDA-FC9839362878}"/>
              </a:ext>
            </a:extLst>
          </p:cNvPr>
          <p:cNvSpPr>
            <a:spLocks noGrp="1"/>
          </p:cNvSpPr>
          <p:nvPr>
            <p:ph type="body" sz="quarter" idx="17" hasCustomPrompt="1"/>
          </p:nvPr>
        </p:nvSpPr>
        <p:spPr>
          <a:xfrm>
            <a:off x="4137509"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19" name="Text Placeholder 32">
            <a:extLst>
              <a:ext uri="{FF2B5EF4-FFF2-40B4-BE49-F238E27FC236}">
                <a16:creationId xmlns:a16="http://schemas.microsoft.com/office/drawing/2014/main" id="{DDC1F6D7-446A-AB92-8522-D045A8358423}"/>
              </a:ext>
            </a:extLst>
          </p:cNvPr>
          <p:cNvSpPr>
            <a:spLocks noGrp="1"/>
          </p:cNvSpPr>
          <p:nvPr>
            <p:ph type="body" sz="quarter" idx="18" hasCustomPrompt="1"/>
          </p:nvPr>
        </p:nvSpPr>
        <p:spPr>
          <a:xfrm>
            <a:off x="6104283"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21" name="Text Placeholder 8">
            <a:extLst>
              <a:ext uri="{FF2B5EF4-FFF2-40B4-BE49-F238E27FC236}">
                <a16:creationId xmlns:a16="http://schemas.microsoft.com/office/drawing/2014/main" id="{843F9955-BA10-683B-166E-56E2A3EE8172}"/>
              </a:ext>
            </a:extLst>
          </p:cNvPr>
          <p:cNvSpPr>
            <a:spLocks noGrp="1"/>
          </p:cNvSpPr>
          <p:nvPr>
            <p:ph type="body" sz="quarter" idx="19" hasCustomPrompt="1"/>
          </p:nvPr>
        </p:nvSpPr>
        <p:spPr>
          <a:xfrm>
            <a:off x="6115396"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23" name="Text Placeholder 32">
            <a:extLst>
              <a:ext uri="{FF2B5EF4-FFF2-40B4-BE49-F238E27FC236}">
                <a16:creationId xmlns:a16="http://schemas.microsoft.com/office/drawing/2014/main" id="{58870315-B581-2186-9D7D-123C25904C87}"/>
              </a:ext>
            </a:extLst>
          </p:cNvPr>
          <p:cNvSpPr>
            <a:spLocks noGrp="1"/>
          </p:cNvSpPr>
          <p:nvPr>
            <p:ph type="body" sz="quarter" idx="20" hasCustomPrompt="1"/>
          </p:nvPr>
        </p:nvSpPr>
        <p:spPr>
          <a:xfrm>
            <a:off x="8072231"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24" name="Text Placeholder 8">
            <a:extLst>
              <a:ext uri="{FF2B5EF4-FFF2-40B4-BE49-F238E27FC236}">
                <a16:creationId xmlns:a16="http://schemas.microsoft.com/office/drawing/2014/main" id="{950C36CF-A1D0-1357-1757-3F321C82AFA5}"/>
              </a:ext>
            </a:extLst>
          </p:cNvPr>
          <p:cNvSpPr>
            <a:spLocks noGrp="1"/>
          </p:cNvSpPr>
          <p:nvPr>
            <p:ph type="body" sz="quarter" idx="21" hasCustomPrompt="1"/>
          </p:nvPr>
        </p:nvSpPr>
        <p:spPr>
          <a:xfrm>
            <a:off x="8083344"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25" name="Text Placeholder 32">
            <a:extLst>
              <a:ext uri="{FF2B5EF4-FFF2-40B4-BE49-F238E27FC236}">
                <a16:creationId xmlns:a16="http://schemas.microsoft.com/office/drawing/2014/main" id="{3693E7B0-B7B5-672C-BF38-09847E090E4D}"/>
              </a:ext>
            </a:extLst>
          </p:cNvPr>
          <p:cNvSpPr>
            <a:spLocks noGrp="1"/>
          </p:cNvSpPr>
          <p:nvPr>
            <p:ph type="body" sz="quarter" idx="22" hasCustomPrompt="1"/>
          </p:nvPr>
        </p:nvSpPr>
        <p:spPr>
          <a:xfrm>
            <a:off x="10040179"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26" name="Text Placeholder 8">
            <a:extLst>
              <a:ext uri="{FF2B5EF4-FFF2-40B4-BE49-F238E27FC236}">
                <a16:creationId xmlns:a16="http://schemas.microsoft.com/office/drawing/2014/main" id="{8DE0870C-93B5-9E53-1E92-DF7520F3A2BE}"/>
              </a:ext>
            </a:extLst>
          </p:cNvPr>
          <p:cNvSpPr>
            <a:spLocks noGrp="1"/>
          </p:cNvSpPr>
          <p:nvPr>
            <p:ph type="body" sz="quarter" idx="23" hasCustomPrompt="1"/>
          </p:nvPr>
        </p:nvSpPr>
        <p:spPr>
          <a:xfrm>
            <a:off x="10051292"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2" name="CaixaDeTexto 10">
            <a:extLst>
              <a:ext uri="{FF2B5EF4-FFF2-40B4-BE49-F238E27FC236}">
                <a16:creationId xmlns:a16="http://schemas.microsoft.com/office/drawing/2014/main" id="{EEFEF8FC-8823-26AF-1CCF-9F1676B495E9}"/>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15" name="Picture 14" descr="A blue circle with white letters on it&#10;&#10;AI-generated content may be incorrect.">
            <a:extLst>
              <a:ext uri="{FF2B5EF4-FFF2-40B4-BE49-F238E27FC236}">
                <a16:creationId xmlns:a16="http://schemas.microsoft.com/office/drawing/2014/main" id="{8905894B-22BA-B5F4-89E6-B4D4C2884C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97996663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2 Texts">
    <p:spTree>
      <p:nvGrpSpPr>
        <p:cNvPr id="1" name=""/>
        <p:cNvGrpSpPr/>
        <p:nvPr/>
      </p:nvGrpSpPr>
      <p:grpSpPr>
        <a:xfrm>
          <a:off x="0" y="0"/>
          <a:ext cx="0" cy="0"/>
          <a:chOff x="0" y="0"/>
          <a:chExt cx="0" cy="0"/>
        </a:xfrm>
      </p:grpSpPr>
      <p:pic>
        <p:nvPicPr>
          <p:cNvPr id="22" name="500" descr="preencoded.png">
            <a:extLst>
              <a:ext uri="{FF2B5EF4-FFF2-40B4-BE49-F238E27FC236}">
                <a16:creationId xmlns:a16="http://schemas.microsoft.com/office/drawing/2014/main" id="{55E6EAD8-D238-A526-E56C-DE0563EA6417}"/>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4697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ext Placeholder 8">
            <a:extLst>
              <a:ext uri="{FF2B5EF4-FFF2-40B4-BE49-F238E27FC236}">
                <a16:creationId xmlns:a16="http://schemas.microsoft.com/office/drawing/2014/main" id="{9285A72F-9979-8D67-B65B-CAFC6F575D05}"/>
              </a:ext>
            </a:extLst>
          </p:cNvPr>
          <p:cNvSpPr>
            <a:spLocks noGrp="1"/>
          </p:cNvSpPr>
          <p:nvPr>
            <p:ph type="body" sz="quarter" idx="15" hasCustomPrompt="1"/>
          </p:nvPr>
        </p:nvSpPr>
        <p:spPr>
          <a:xfrm>
            <a:off x="6288088" y="2384427"/>
            <a:ext cx="4697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6" name="Title 5">
            <a:extLst>
              <a:ext uri="{FF2B5EF4-FFF2-40B4-BE49-F238E27FC236}">
                <a16:creationId xmlns:a16="http://schemas.microsoft.com/office/drawing/2014/main" id="{1F13465E-C6AD-8556-0018-AB34AB577088}"/>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7" name="CaixaDeTexto 10">
            <a:extLst>
              <a:ext uri="{FF2B5EF4-FFF2-40B4-BE49-F238E27FC236}">
                <a16:creationId xmlns:a16="http://schemas.microsoft.com/office/drawing/2014/main" id="{8585567E-DB48-81CE-6FE0-36D166ED34CC}"/>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4" name="Picture 3" descr="A blue circle with white letters on it&#10;&#10;AI-generated content may be incorrect.">
            <a:extLst>
              <a:ext uri="{FF2B5EF4-FFF2-40B4-BE49-F238E27FC236}">
                <a16:creationId xmlns:a16="http://schemas.microsoft.com/office/drawing/2014/main" id="{D9D968A5-479C-BDCD-FA27-87ED9D5E15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7513053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1F9033B-288A-B59D-53C3-564AA9FD9A75}"/>
              </a:ext>
            </a:extLst>
          </p:cNvPr>
          <p:cNvSpPr/>
          <p:nvPr userDrawn="1"/>
        </p:nvSpPr>
        <p:spPr bwMode="ltGray">
          <a:xfrm>
            <a:off x="7052733" y="-2"/>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3" name="Parallelogram 2">
            <a:extLst>
              <a:ext uri="{FF2B5EF4-FFF2-40B4-BE49-F238E27FC236}">
                <a16:creationId xmlns:a16="http://schemas.microsoft.com/office/drawing/2014/main" id="{A25D2EE2-7864-9E28-BE76-5D0EC4EBEE21}"/>
              </a:ext>
            </a:extLst>
          </p:cNvPr>
          <p:cNvSpPr/>
          <p:nvPr userDrawn="1"/>
        </p:nvSpPr>
        <p:spPr bwMode="ltGray">
          <a:xfrm>
            <a:off x="8915400" y="1932765"/>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1820334" y="1"/>
            <a:ext cx="8746067" cy="4470076"/>
          </a:xfrm>
          <a:prstGeom prst="parallelogram">
            <a:avLst>
              <a:gd name="adj" fmla="val 35934"/>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4" name="Picture 3" descr="A blue circle with white letters on it&#10;&#10;AI-generated content may be incorrect.">
            <a:extLst>
              <a:ext uri="{FF2B5EF4-FFF2-40B4-BE49-F238E27FC236}">
                <a16:creationId xmlns:a16="http://schemas.microsoft.com/office/drawing/2014/main" id="{2C6527FE-219C-93E3-EF06-6E7F3F02B2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246264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3 texts">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3681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1" name="Text Placeholder 8">
            <a:extLst>
              <a:ext uri="{FF2B5EF4-FFF2-40B4-BE49-F238E27FC236}">
                <a16:creationId xmlns:a16="http://schemas.microsoft.com/office/drawing/2014/main" id="{AB9B66E2-C159-4062-FD7D-46D59C3BC5F9}"/>
              </a:ext>
            </a:extLst>
          </p:cNvPr>
          <p:cNvSpPr>
            <a:spLocks noGrp="1"/>
          </p:cNvSpPr>
          <p:nvPr>
            <p:ph type="body" sz="quarter" idx="15" hasCustomPrompt="1"/>
          </p:nvPr>
        </p:nvSpPr>
        <p:spPr>
          <a:xfrm>
            <a:off x="4256730" y="2384427"/>
            <a:ext cx="3681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2" name="Text Placeholder 8">
            <a:extLst>
              <a:ext uri="{FF2B5EF4-FFF2-40B4-BE49-F238E27FC236}">
                <a16:creationId xmlns:a16="http://schemas.microsoft.com/office/drawing/2014/main" id="{DB3F82D8-8A09-B1A6-D331-802F8A4137CC}"/>
              </a:ext>
            </a:extLst>
          </p:cNvPr>
          <p:cNvSpPr>
            <a:spLocks noGrp="1"/>
          </p:cNvSpPr>
          <p:nvPr>
            <p:ph type="body" sz="quarter" idx="16" hasCustomPrompt="1"/>
          </p:nvPr>
        </p:nvSpPr>
        <p:spPr>
          <a:xfrm>
            <a:off x="8322122" y="2384427"/>
            <a:ext cx="3681412" cy="3806823"/>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3" name="500" descr="preencoded.png">
            <a:extLst>
              <a:ext uri="{FF2B5EF4-FFF2-40B4-BE49-F238E27FC236}">
                <a16:creationId xmlns:a16="http://schemas.microsoft.com/office/drawing/2014/main" id="{B8F4082A-2E13-6D19-A934-79C232DC06E5}"/>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2" name="Title 1">
            <a:extLst>
              <a:ext uri="{FF2B5EF4-FFF2-40B4-BE49-F238E27FC236}">
                <a16:creationId xmlns:a16="http://schemas.microsoft.com/office/drawing/2014/main" id="{86F8E6B9-E18E-A790-615C-8B05B5B96207}"/>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5" name="CaixaDeTexto 10">
            <a:extLst>
              <a:ext uri="{FF2B5EF4-FFF2-40B4-BE49-F238E27FC236}">
                <a16:creationId xmlns:a16="http://schemas.microsoft.com/office/drawing/2014/main" id="{7BFF6064-BB3C-D5AD-A692-175E7D832F16}"/>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8" name="Picture 7" descr="A blue circle with white letters on it&#10;&#10;AI-generated content may be incorrect.">
            <a:extLst>
              <a:ext uri="{FF2B5EF4-FFF2-40B4-BE49-F238E27FC236}">
                <a16:creationId xmlns:a16="http://schemas.microsoft.com/office/drawing/2014/main" id="{4D414691-2300-FA07-8944-C1BAA5306D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0295578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 Subtitle + 1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5713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6" name="stripes 101" descr="preencoded.png">
            <a:extLst>
              <a:ext uri="{FF2B5EF4-FFF2-40B4-BE49-F238E27FC236}">
                <a16:creationId xmlns:a16="http://schemas.microsoft.com/office/drawing/2014/main" id="{80375962-77A0-93B7-8C76-012CA9D0E7BE}"/>
              </a:ext>
            </a:extLst>
          </p:cNvPr>
          <p:cNvPicPr>
            <a:picLocks noChangeAspect="1"/>
          </p:cNvPicPr>
          <p:nvPr userDrawn="1"/>
        </p:nvPicPr>
        <p:blipFill>
          <a:blip r:embed="rId2">
            <a:extLst>
              <a:ext uri="{96DAC541-7B7A-43D3-8B79-37D633B846F1}">
                <asvg:svgBlip xmlns:asvg="http://schemas.microsoft.com/office/drawing/2016/SVG/main" r:embed="rId3"/>
              </a:ext>
            </a:extLst>
          </a:blip>
          <a:srcRect l="4839"/>
          <a:stretch/>
        </p:blipFill>
        <p:spPr>
          <a:xfrm>
            <a:off x="5905500" y="3625654"/>
            <a:ext cx="5461000" cy="3232346"/>
          </a:xfrm>
          <a:prstGeom prst="rect">
            <a:avLst/>
          </a:prstGeom>
        </p:spPr>
      </p:pic>
      <p:sp>
        <p:nvSpPr>
          <p:cNvPr id="2" name="Title 1">
            <a:extLst>
              <a:ext uri="{FF2B5EF4-FFF2-40B4-BE49-F238E27FC236}">
                <a16:creationId xmlns:a16="http://schemas.microsoft.com/office/drawing/2014/main" id="{1D745936-E10B-06E0-11A6-AC7DA62B367D}"/>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3" name="CaixaDeTexto 10">
            <a:extLst>
              <a:ext uri="{FF2B5EF4-FFF2-40B4-BE49-F238E27FC236}">
                <a16:creationId xmlns:a16="http://schemas.microsoft.com/office/drawing/2014/main" id="{E7BBDFE3-8F75-240D-C455-362312C28D02}"/>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7" name="Picture 6" descr="A blue circle with white letters on it&#10;&#10;AI-generated content may be incorrect.">
            <a:extLst>
              <a:ext uri="{FF2B5EF4-FFF2-40B4-BE49-F238E27FC236}">
                <a16:creationId xmlns:a16="http://schemas.microsoft.com/office/drawing/2014/main" id="{4B503995-0989-C9DA-980C-3EF6FF89DF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65726616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 Subtitle + 2 Tex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4697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ext Placeholder 8">
            <a:extLst>
              <a:ext uri="{FF2B5EF4-FFF2-40B4-BE49-F238E27FC236}">
                <a16:creationId xmlns:a16="http://schemas.microsoft.com/office/drawing/2014/main" id="{9285A72F-9979-8D67-B65B-CAFC6F575D05}"/>
              </a:ext>
            </a:extLst>
          </p:cNvPr>
          <p:cNvSpPr>
            <a:spLocks noGrp="1"/>
          </p:cNvSpPr>
          <p:nvPr>
            <p:ph type="body" sz="quarter" idx="15" hasCustomPrompt="1"/>
          </p:nvPr>
        </p:nvSpPr>
        <p:spPr>
          <a:xfrm>
            <a:off x="6288088" y="2384427"/>
            <a:ext cx="4697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4" name="500" descr="preencoded.png">
            <a:extLst>
              <a:ext uri="{FF2B5EF4-FFF2-40B4-BE49-F238E27FC236}">
                <a16:creationId xmlns:a16="http://schemas.microsoft.com/office/drawing/2014/main" id="{0ECA01D8-5CBE-F01C-9809-B10EB6FAD0B8}"/>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2" name="Title 1">
            <a:extLst>
              <a:ext uri="{FF2B5EF4-FFF2-40B4-BE49-F238E27FC236}">
                <a16:creationId xmlns:a16="http://schemas.microsoft.com/office/drawing/2014/main" id="{233CCF9F-E5E0-4EA7-1EBA-C4EA7CFAE4A7}"/>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6" name="CaixaDeTexto 10">
            <a:extLst>
              <a:ext uri="{FF2B5EF4-FFF2-40B4-BE49-F238E27FC236}">
                <a16:creationId xmlns:a16="http://schemas.microsoft.com/office/drawing/2014/main" id="{B98D16AF-B1FC-F1DA-6C44-4BCB2D577D2A}"/>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10" name="Picture 9" descr="A blue circle with white letters on it&#10;&#10;AI-generated content may be incorrect.">
            <a:extLst>
              <a:ext uri="{FF2B5EF4-FFF2-40B4-BE49-F238E27FC236}">
                <a16:creationId xmlns:a16="http://schemas.microsoft.com/office/drawing/2014/main" id="{785AF4CD-DAD6-B0E4-729B-D96287BD17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11531887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ubtitle + 3 Tex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3681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1" name="Text Placeholder 8">
            <a:extLst>
              <a:ext uri="{FF2B5EF4-FFF2-40B4-BE49-F238E27FC236}">
                <a16:creationId xmlns:a16="http://schemas.microsoft.com/office/drawing/2014/main" id="{AB9B66E2-C159-4062-FD7D-46D59C3BC5F9}"/>
              </a:ext>
            </a:extLst>
          </p:cNvPr>
          <p:cNvSpPr>
            <a:spLocks noGrp="1"/>
          </p:cNvSpPr>
          <p:nvPr>
            <p:ph type="body" sz="quarter" idx="15" hasCustomPrompt="1"/>
          </p:nvPr>
        </p:nvSpPr>
        <p:spPr>
          <a:xfrm>
            <a:off x="4256730" y="2384427"/>
            <a:ext cx="3681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2" name="Text Placeholder 8">
            <a:extLst>
              <a:ext uri="{FF2B5EF4-FFF2-40B4-BE49-F238E27FC236}">
                <a16:creationId xmlns:a16="http://schemas.microsoft.com/office/drawing/2014/main" id="{DB3F82D8-8A09-B1A6-D331-802F8A4137CC}"/>
              </a:ext>
            </a:extLst>
          </p:cNvPr>
          <p:cNvSpPr>
            <a:spLocks noGrp="1"/>
          </p:cNvSpPr>
          <p:nvPr>
            <p:ph type="body" sz="quarter" idx="16" hasCustomPrompt="1"/>
          </p:nvPr>
        </p:nvSpPr>
        <p:spPr>
          <a:xfrm>
            <a:off x="8322122" y="2384427"/>
            <a:ext cx="3681412" cy="3806823"/>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33" name="500" descr="preencoded.png">
            <a:extLst>
              <a:ext uri="{FF2B5EF4-FFF2-40B4-BE49-F238E27FC236}">
                <a16:creationId xmlns:a16="http://schemas.microsoft.com/office/drawing/2014/main" id="{1B1C3826-ECA5-560C-D3CE-DCB20CE751B8}"/>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2" name="Title 1">
            <a:extLst>
              <a:ext uri="{FF2B5EF4-FFF2-40B4-BE49-F238E27FC236}">
                <a16:creationId xmlns:a16="http://schemas.microsoft.com/office/drawing/2014/main" id="{C581AA54-8379-E26B-5C60-5D639A1C6722}"/>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3" name="CaixaDeTexto 10">
            <a:extLst>
              <a:ext uri="{FF2B5EF4-FFF2-40B4-BE49-F238E27FC236}">
                <a16:creationId xmlns:a16="http://schemas.microsoft.com/office/drawing/2014/main" id="{85C59135-4DE0-B68E-6169-7E8BC320B2C0}"/>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6" name="Picture 5" descr="A blue circle with white letters on it&#10;&#10;AI-generated content may be incorrect.">
            <a:extLst>
              <a:ext uri="{FF2B5EF4-FFF2-40B4-BE49-F238E27FC236}">
                <a16:creationId xmlns:a16="http://schemas.microsoft.com/office/drawing/2014/main" id="{BFA3A6F1-8E44-0641-F3BF-26DF9121E5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25983052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 Subtitle + 1 Text + Photo">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5713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2" name="Title 1">
            <a:extLst>
              <a:ext uri="{FF2B5EF4-FFF2-40B4-BE49-F238E27FC236}">
                <a16:creationId xmlns:a16="http://schemas.microsoft.com/office/drawing/2014/main" id="{3FAC81E6-4276-E9EC-0A46-AE56DDC8EBEE}"/>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4" name="CaixaDeTexto 10">
            <a:extLst>
              <a:ext uri="{FF2B5EF4-FFF2-40B4-BE49-F238E27FC236}">
                <a16:creationId xmlns:a16="http://schemas.microsoft.com/office/drawing/2014/main" id="{B19E901E-D4FC-FCAA-268B-03717E5902FE}"/>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10" name="Picture 9" descr="A blue circle with white letters on it&#10;&#10;AI-generated content may be incorrect.">
            <a:extLst>
              <a:ext uri="{FF2B5EF4-FFF2-40B4-BE49-F238E27FC236}">
                <a16:creationId xmlns:a16="http://schemas.microsoft.com/office/drawing/2014/main" id="{8B90700C-F4C6-EC7E-A731-668768E60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6" name="Picture Placeholder 4">
            <a:extLst>
              <a:ext uri="{FF2B5EF4-FFF2-40B4-BE49-F238E27FC236}">
                <a16:creationId xmlns:a16="http://schemas.microsoft.com/office/drawing/2014/main" id="{5AD427F9-731F-71C7-B388-003DA43318DC}"/>
              </a:ext>
            </a:extLst>
          </p:cNvPr>
          <p:cNvSpPr>
            <a:spLocks noGrp="1"/>
          </p:cNvSpPr>
          <p:nvPr>
            <p:ph type="pic" sz="quarter" idx="15" hasCustomPrompt="1"/>
          </p:nvPr>
        </p:nvSpPr>
        <p:spPr>
          <a:xfrm>
            <a:off x="6286500" y="2384425"/>
            <a:ext cx="5700713" cy="3425825"/>
          </a:xfrm>
          <a:prstGeom prst="rect">
            <a:avLst/>
          </a:prstGeom>
          <a:solidFill>
            <a:schemeClr val="bg1">
              <a:lumMod val="65000"/>
            </a:schemeClr>
          </a:solidFill>
          <a:ln>
            <a:noFill/>
          </a:ln>
        </p:spPr>
        <p:txBody>
          <a:bodyPr lIns="0" tIns="0" rIns="0" anchor="ctr"/>
          <a:lstStyle>
            <a:lvl1pPr algn="ctr">
              <a:defRPr>
                <a:solidFill>
                  <a:schemeClr val="bg1">
                    <a:lumMod val="85000"/>
                  </a:schemeClr>
                </a:solidFill>
              </a:defRPr>
            </a:lvl1pPr>
          </a:lstStyle>
          <a:p>
            <a:r>
              <a:rPr lang="en-BR"/>
              <a:t>Click on the icon to isert image</a:t>
            </a:r>
          </a:p>
        </p:txBody>
      </p:sp>
    </p:spTree>
    <p:extLst>
      <p:ext uri="{BB962C8B-B14F-4D97-AF65-F5344CB8AC3E}">
        <p14:creationId xmlns:p14="http://schemas.microsoft.com/office/powerpoint/2010/main" val="11198624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Subtitle + 1 Text + Large Photo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19D884-7903-7904-E277-9742B3B8FAB5}"/>
              </a:ext>
            </a:extLst>
          </p:cNvPr>
          <p:cNvSpPr>
            <a:spLocks noGrp="1"/>
          </p:cNvSpPr>
          <p:nvPr>
            <p:ph type="pic" sz="quarter" idx="15" hasCustomPrompt="1"/>
          </p:nvPr>
        </p:nvSpPr>
        <p:spPr>
          <a:xfrm>
            <a:off x="0" y="0"/>
            <a:ext cx="5905500" cy="6857995"/>
          </a:xfrm>
          <a:prstGeom prst="rect">
            <a:avLst/>
          </a:prstGeom>
          <a:solidFill>
            <a:schemeClr val="bg1">
              <a:lumMod val="65000"/>
            </a:schemeClr>
          </a:solidFill>
          <a:ln>
            <a:noFill/>
          </a:ln>
        </p:spPr>
        <p:txBody>
          <a:bodyPr lIns="0" tIns="0" rIns="0" anchor="ctr"/>
          <a:lstStyle>
            <a:lvl1pPr algn="ctr">
              <a:defRPr>
                <a:solidFill>
                  <a:schemeClr val="bg1">
                    <a:lumMod val="85000"/>
                  </a:schemeClr>
                </a:solidFill>
              </a:defRPr>
            </a:lvl1pPr>
          </a:lstStyle>
          <a:p>
            <a:r>
              <a:rPr lang="en-BR"/>
              <a:t>Click on the icon to isert image</a:t>
            </a:r>
          </a:p>
        </p:txBody>
      </p:sp>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6291056" y="1120779"/>
            <a:ext cx="5075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6288192"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itle 2">
            <a:extLst>
              <a:ext uri="{FF2B5EF4-FFF2-40B4-BE49-F238E27FC236}">
                <a16:creationId xmlns:a16="http://schemas.microsoft.com/office/drawing/2014/main" id="{8B656C97-A0F1-B751-4B74-514B0B95D294}"/>
              </a:ext>
            </a:extLst>
          </p:cNvPr>
          <p:cNvSpPr>
            <a:spLocks noGrp="1"/>
          </p:cNvSpPr>
          <p:nvPr>
            <p:ph type="title" hasCustomPrompt="1"/>
          </p:nvPr>
        </p:nvSpPr>
        <p:spPr>
          <a:xfrm>
            <a:off x="6288830" y="641350"/>
            <a:ext cx="5080000" cy="390359"/>
          </a:xfrm>
          <a:prstGeom prst="rect">
            <a:avLst/>
          </a:prstGeom>
        </p:spPr>
        <p:txBody>
          <a:bodyPr/>
          <a:lstStyle>
            <a:lvl1pPr>
              <a:defRPr sz="4000"/>
            </a:lvl1pPr>
          </a:lstStyle>
          <a:p>
            <a:r>
              <a:rPr lang="en-US"/>
              <a:t>Title Here Lorem Ipsum</a:t>
            </a:r>
            <a:endParaRPr lang="en-BR"/>
          </a:p>
        </p:txBody>
      </p:sp>
      <p:sp>
        <p:nvSpPr>
          <p:cNvPr id="4" name="CaixaDeTexto 10">
            <a:extLst>
              <a:ext uri="{FF2B5EF4-FFF2-40B4-BE49-F238E27FC236}">
                <a16:creationId xmlns:a16="http://schemas.microsoft.com/office/drawing/2014/main" id="{B7182577-89F3-082C-D42D-A96D5BBD43FA}"/>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7" name="Picture 6" descr="A blue circle with white letters on it&#10;&#10;AI-generated content may be incorrect.">
            <a:extLst>
              <a:ext uri="{FF2B5EF4-FFF2-40B4-BE49-F238E27FC236}">
                <a16:creationId xmlns:a16="http://schemas.microsoft.com/office/drawing/2014/main" id="{085440B0-DC91-B69A-7988-FD5EDEA6E4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45953509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 Subtitle + 1 Text + Large Photo Lef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6291056" y="1120779"/>
            <a:ext cx="5075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6288192"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itle 2">
            <a:extLst>
              <a:ext uri="{FF2B5EF4-FFF2-40B4-BE49-F238E27FC236}">
                <a16:creationId xmlns:a16="http://schemas.microsoft.com/office/drawing/2014/main" id="{8B656C97-A0F1-B751-4B74-514B0B95D294}"/>
              </a:ext>
            </a:extLst>
          </p:cNvPr>
          <p:cNvSpPr>
            <a:spLocks noGrp="1"/>
          </p:cNvSpPr>
          <p:nvPr>
            <p:ph type="title" hasCustomPrompt="1"/>
          </p:nvPr>
        </p:nvSpPr>
        <p:spPr>
          <a:xfrm>
            <a:off x="6288830" y="641350"/>
            <a:ext cx="5080000" cy="390359"/>
          </a:xfrm>
          <a:prstGeom prst="rect">
            <a:avLst/>
          </a:prstGeom>
        </p:spPr>
        <p:txBody>
          <a:bodyPr/>
          <a:lstStyle>
            <a:lvl1pPr>
              <a:defRPr sz="4000"/>
            </a:lvl1pPr>
          </a:lstStyle>
          <a:p>
            <a:r>
              <a:rPr lang="en-US"/>
              <a:t>Title Here Lorem Ipsum</a:t>
            </a:r>
            <a:endParaRPr lang="en-BR"/>
          </a:p>
        </p:txBody>
      </p:sp>
      <p:sp>
        <p:nvSpPr>
          <p:cNvPr id="4" name="CaixaDeTexto 10">
            <a:extLst>
              <a:ext uri="{FF2B5EF4-FFF2-40B4-BE49-F238E27FC236}">
                <a16:creationId xmlns:a16="http://schemas.microsoft.com/office/drawing/2014/main" id="{B7182577-89F3-082C-D42D-A96D5BBD43FA}"/>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7" name="Picture 6" descr="A blue circle with white letters on it&#10;&#10;AI-generated content may be incorrect.">
            <a:extLst>
              <a:ext uri="{FF2B5EF4-FFF2-40B4-BE49-F238E27FC236}">
                <a16:creationId xmlns:a16="http://schemas.microsoft.com/office/drawing/2014/main" id="{085440B0-DC91-B69A-7988-FD5EDEA6E4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2" name="Picture Placeholder 7">
            <a:extLst>
              <a:ext uri="{FF2B5EF4-FFF2-40B4-BE49-F238E27FC236}">
                <a16:creationId xmlns:a16="http://schemas.microsoft.com/office/drawing/2014/main" id="{9EB19708-78BE-D7E4-8165-088539954A46}"/>
              </a:ext>
            </a:extLst>
          </p:cNvPr>
          <p:cNvSpPr>
            <a:spLocks noGrp="1"/>
          </p:cNvSpPr>
          <p:nvPr>
            <p:ph type="pic" sz="quarter" idx="10" hasCustomPrompt="1"/>
          </p:nvPr>
        </p:nvSpPr>
        <p:spPr>
          <a:xfrm>
            <a:off x="-2822027" y="0"/>
            <a:ext cx="9167622" cy="686906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spTree>
    <p:extLst>
      <p:ext uri="{BB962C8B-B14F-4D97-AF65-F5344CB8AC3E}">
        <p14:creationId xmlns:p14="http://schemas.microsoft.com/office/powerpoint/2010/main" val="40896722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 Subtitle + 1 Text +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B234B3-19D4-7124-F78C-6C5716D84591}"/>
              </a:ext>
            </a:extLst>
          </p:cNvPr>
          <p:cNvSpPr/>
          <p:nvPr userDrawn="1"/>
        </p:nvSpPr>
        <p:spPr>
          <a:xfrm>
            <a:off x="6286500" y="0"/>
            <a:ext cx="59055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075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6" name="Chart Placeholder 5">
            <a:extLst>
              <a:ext uri="{FF2B5EF4-FFF2-40B4-BE49-F238E27FC236}">
                <a16:creationId xmlns:a16="http://schemas.microsoft.com/office/drawing/2014/main" id="{3F7D9BE3-7C25-A42A-182C-8CBBC4721E22}"/>
              </a:ext>
            </a:extLst>
          </p:cNvPr>
          <p:cNvSpPr>
            <a:spLocks noGrp="1"/>
          </p:cNvSpPr>
          <p:nvPr>
            <p:ph type="chart" sz="quarter" idx="15" hasCustomPrompt="1"/>
          </p:nvPr>
        </p:nvSpPr>
        <p:spPr>
          <a:xfrm>
            <a:off x="6286500" y="673100"/>
            <a:ext cx="5905500" cy="5518150"/>
          </a:xfrm>
          <a:prstGeom prst="rect">
            <a:avLst/>
          </a:prstGeom>
        </p:spPr>
        <p:txBody>
          <a:bodyPr anchor="ctr"/>
          <a:lstStyle>
            <a:lvl1pPr algn="ctr">
              <a:defRPr>
                <a:solidFill>
                  <a:schemeClr val="tx1">
                    <a:lumMod val="65000"/>
                    <a:lumOff val="35000"/>
                  </a:schemeClr>
                </a:solidFill>
              </a:defRPr>
            </a:lvl1pPr>
          </a:lstStyle>
          <a:p>
            <a:r>
              <a:rPr lang="en-BR"/>
              <a:t>Click on the icon to inset a chart</a:t>
            </a:r>
          </a:p>
        </p:txBody>
      </p:sp>
      <p:sp>
        <p:nvSpPr>
          <p:cNvPr id="4" name="Title 3">
            <a:extLst>
              <a:ext uri="{FF2B5EF4-FFF2-40B4-BE49-F238E27FC236}">
                <a16:creationId xmlns:a16="http://schemas.microsoft.com/office/drawing/2014/main" id="{DBEF6F04-0E61-B2B0-FE6D-24AC4114654A}"/>
              </a:ext>
            </a:extLst>
          </p:cNvPr>
          <p:cNvSpPr>
            <a:spLocks noGrp="1"/>
          </p:cNvSpPr>
          <p:nvPr>
            <p:ph type="title" hasCustomPrompt="1"/>
          </p:nvPr>
        </p:nvSpPr>
        <p:spPr>
          <a:xfrm>
            <a:off x="190500" y="641350"/>
            <a:ext cx="5715000" cy="390359"/>
          </a:xfrm>
          <a:prstGeom prst="rect">
            <a:avLst/>
          </a:prstGeom>
        </p:spPr>
        <p:txBody>
          <a:bodyPr/>
          <a:lstStyle/>
          <a:p>
            <a:r>
              <a:rPr lang="en-US"/>
              <a:t>Title Here Lorem Ipsum</a:t>
            </a:r>
            <a:endParaRPr lang="en-BR"/>
          </a:p>
        </p:txBody>
      </p:sp>
      <p:pic>
        <p:nvPicPr>
          <p:cNvPr id="7" name="Picture 6" descr="A blue circle with white letters on it&#10;&#10;AI-generated content may be incorrect.">
            <a:extLst>
              <a:ext uri="{FF2B5EF4-FFF2-40B4-BE49-F238E27FC236}">
                <a16:creationId xmlns:a16="http://schemas.microsoft.com/office/drawing/2014/main" id="{8E612182-2029-E720-F646-F22CA1698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88484995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 Photos + Captions">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500" y="1524000"/>
            <a:ext cx="5715000" cy="3810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5" name="Espaço Reservado para Imagem 4">
            <a:extLst>
              <a:ext uri="{FF2B5EF4-FFF2-40B4-BE49-F238E27FC236}">
                <a16:creationId xmlns:a16="http://schemas.microsoft.com/office/drawing/2014/main" id="{B45B8190-DD23-1F57-6BB3-BCD994DAA362}"/>
              </a:ext>
            </a:extLst>
          </p:cNvPr>
          <p:cNvSpPr>
            <a:spLocks noGrp="1"/>
          </p:cNvSpPr>
          <p:nvPr>
            <p:ph type="pic" sz="quarter" idx="11" hasCustomPrompt="1"/>
          </p:nvPr>
        </p:nvSpPr>
        <p:spPr>
          <a:xfrm>
            <a:off x="6286500" y="1524000"/>
            <a:ext cx="5715000" cy="3810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201707" y="5458846"/>
            <a:ext cx="46797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1" name="Espaço Reservado para Texto 5">
            <a:extLst>
              <a:ext uri="{FF2B5EF4-FFF2-40B4-BE49-F238E27FC236}">
                <a16:creationId xmlns:a16="http://schemas.microsoft.com/office/drawing/2014/main" id="{CB10A550-8ADD-4195-706E-E2ACD08033C1}"/>
              </a:ext>
            </a:extLst>
          </p:cNvPr>
          <p:cNvSpPr>
            <a:spLocks noGrp="1"/>
          </p:cNvSpPr>
          <p:nvPr>
            <p:ph type="body" sz="quarter" idx="15" hasCustomPrompt="1"/>
          </p:nvPr>
        </p:nvSpPr>
        <p:spPr>
          <a:xfrm>
            <a:off x="6293749" y="5458846"/>
            <a:ext cx="4683659"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DD047BA8-AAD4-AC4F-9C9E-9ED7D4DED1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79212037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s + 2 Photos + Captions (Opt 1)">
    <p:spTree>
      <p:nvGrpSpPr>
        <p:cNvPr id="1" name=""/>
        <p:cNvGrpSpPr/>
        <p:nvPr/>
      </p:nvGrpSpPr>
      <p:grpSpPr>
        <a:xfrm>
          <a:off x="0" y="0"/>
          <a:ext cx="0" cy="0"/>
          <a:chOff x="0" y="0"/>
          <a:chExt cx="0" cy="0"/>
        </a:xfrm>
      </p:grpSpPr>
      <p:sp>
        <p:nvSpPr>
          <p:cNvPr id="5" name="Espaço Reservado para Imagem 4">
            <a:extLst>
              <a:ext uri="{FF2B5EF4-FFF2-40B4-BE49-F238E27FC236}">
                <a16:creationId xmlns:a16="http://schemas.microsoft.com/office/drawing/2014/main" id="{B45B8190-DD23-1F57-6BB3-BCD994DAA362}"/>
              </a:ext>
            </a:extLst>
          </p:cNvPr>
          <p:cNvSpPr>
            <a:spLocks noGrp="1"/>
          </p:cNvSpPr>
          <p:nvPr>
            <p:ph type="pic" sz="quarter" idx="11" hasCustomPrompt="1"/>
          </p:nvPr>
        </p:nvSpPr>
        <p:spPr>
          <a:xfrm>
            <a:off x="6286500" y="1905000"/>
            <a:ext cx="5715000" cy="3429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5458846"/>
            <a:ext cx="46924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1" name="Espaço Reservado para Texto 5">
            <a:extLst>
              <a:ext uri="{FF2B5EF4-FFF2-40B4-BE49-F238E27FC236}">
                <a16:creationId xmlns:a16="http://schemas.microsoft.com/office/drawing/2014/main" id="{CB10A550-8ADD-4195-706E-E2ACD08033C1}"/>
              </a:ext>
            </a:extLst>
          </p:cNvPr>
          <p:cNvSpPr>
            <a:spLocks noGrp="1"/>
          </p:cNvSpPr>
          <p:nvPr>
            <p:ph type="body" sz="quarter" idx="15" hasCustomPrompt="1"/>
          </p:nvPr>
        </p:nvSpPr>
        <p:spPr>
          <a:xfrm>
            <a:off x="6289141" y="5458846"/>
            <a:ext cx="4696359"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4" name="Espaço Reservado para Texto 3">
            <a:extLst>
              <a:ext uri="{FF2B5EF4-FFF2-40B4-BE49-F238E27FC236}">
                <a16:creationId xmlns:a16="http://schemas.microsoft.com/office/drawing/2014/main" id="{F4948634-F818-409A-A205-38FC838F732D}"/>
              </a:ext>
            </a:extLst>
          </p:cNvPr>
          <p:cNvSpPr>
            <a:spLocks noGrp="1"/>
          </p:cNvSpPr>
          <p:nvPr>
            <p:ph type="body" sz="quarter" idx="16" hasCustomPrompt="1"/>
          </p:nvPr>
        </p:nvSpPr>
        <p:spPr>
          <a:xfrm>
            <a:off x="192790" y="640269"/>
            <a:ext cx="4782125" cy="857250"/>
          </a:xfrm>
          <a:prstGeom prst="rect">
            <a:avLst/>
          </a:prstGeom>
        </p:spPr>
        <p:txBody>
          <a:bodyPr>
            <a:noAutofit/>
          </a:bodyPr>
          <a:lstStyle>
            <a:lvl1pPr marL="0" indent="0">
              <a:lnSpc>
                <a:spcPct val="90000"/>
              </a:lnSpc>
              <a:buNone/>
              <a:defRPr sz="3200" baseline="0">
                <a:latin typeface="Forma DJR Micro" pitchFamily="2" charset="77"/>
              </a:defRPr>
            </a:lvl1pPr>
          </a:lstStyle>
          <a:p>
            <a:r>
              <a:rPr lang="en-BR"/>
              <a:t>Title One or Two Lines Here Lorem Ipsum</a:t>
            </a:r>
          </a:p>
        </p:txBody>
      </p:sp>
      <p:sp>
        <p:nvSpPr>
          <p:cNvPr id="7" name="Espaço Reservado para Texto 3">
            <a:extLst>
              <a:ext uri="{FF2B5EF4-FFF2-40B4-BE49-F238E27FC236}">
                <a16:creationId xmlns:a16="http://schemas.microsoft.com/office/drawing/2014/main" id="{225DC2A3-57A0-FFCC-4069-54DBD0B41278}"/>
              </a:ext>
            </a:extLst>
          </p:cNvPr>
          <p:cNvSpPr>
            <a:spLocks noGrp="1"/>
          </p:cNvSpPr>
          <p:nvPr>
            <p:ph type="body" sz="quarter" idx="17" hasCustomPrompt="1"/>
          </p:nvPr>
        </p:nvSpPr>
        <p:spPr>
          <a:xfrm>
            <a:off x="6284830" y="640269"/>
            <a:ext cx="4786085" cy="857250"/>
          </a:xfrm>
          <a:prstGeom prst="rect">
            <a:avLst/>
          </a:prstGeom>
        </p:spPr>
        <p:txBody>
          <a:bodyPr>
            <a:noAutofit/>
          </a:bodyPr>
          <a:lstStyle>
            <a:lvl1pPr marL="0" indent="0">
              <a:lnSpc>
                <a:spcPct val="90000"/>
              </a:lnSpc>
              <a:buNone/>
              <a:defRPr sz="3200" baseline="0">
                <a:latin typeface="Forma DJR Micro" pitchFamily="2" charset="77"/>
              </a:defRPr>
            </a:lvl1pPr>
          </a:lstStyle>
          <a:p>
            <a:r>
              <a:rPr lang="en-BR"/>
              <a:t>Title One or Two Lines Here Lorem Ipsum</a:t>
            </a:r>
          </a:p>
        </p:txBody>
      </p:sp>
      <p:pic>
        <p:nvPicPr>
          <p:cNvPr id="2" name="Picture 1" descr="A blue circle with white letters on it&#10;&#10;AI-generated content may be incorrect.">
            <a:extLst>
              <a:ext uri="{FF2B5EF4-FFF2-40B4-BE49-F238E27FC236}">
                <a16:creationId xmlns:a16="http://schemas.microsoft.com/office/drawing/2014/main" id="{C40E18DB-DA4B-0F7C-4C8D-D16BEBB759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6" name="Espaço Reservado para Imagem 2">
            <a:extLst>
              <a:ext uri="{FF2B5EF4-FFF2-40B4-BE49-F238E27FC236}">
                <a16:creationId xmlns:a16="http://schemas.microsoft.com/office/drawing/2014/main" id="{33D0D397-4F01-7DD6-6D28-DDE9FE8503C3}"/>
              </a:ext>
            </a:extLst>
          </p:cNvPr>
          <p:cNvSpPr>
            <a:spLocks noGrp="1"/>
          </p:cNvSpPr>
          <p:nvPr>
            <p:ph type="pic" sz="quarter" idx="10" hasCustomPrompt="1"/>
          </p:nvPr>
        </p:nvSpPr>
        <p:spPr>
          <a:xfrm>
            <a:off x="190500" y="1905000"/>
            <a:ext cx="5715000" cy="3429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Tree>
    <p:extLst>
      <p:ext uri="{BB962C8B-B14F-4D97-AF65-F5344CB8AC3E}">
        <p14:creationId xmlns:p14="http://schemas.microsoft.com/office/powerpoint/2010/main" val="374336231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1F9033B-288A-B59D-53C3-564AA9FD9A75}"/>
              </a:ext>
            </a:extLst>
          </p:cNvPr>
          <p:cNvSpPr/>
          <p:nvPr userDrawn="1"/>
        </p:nvSpPr>
        <p:spPr bwMode="ltGray">
          <a:xfrm>
            <a:off x="7052733" y="-2"/>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3" name="Parallelogram 2">
            <a:extLst>
              <a:ext uri="{FF2B5EF4-FFF2-40B4-BE49-F238E27FC236}">
                <a16:creationId xmlns:a16="http://schemas.microsoft.com/office/drawing/2014/main" id="{A25D2EE2-7864-9E28-BE76-5D0EC4EBEE21}"/>
              </a:ext>
            </a:extLst>
          </p:cNvPr>
          <p:cNvSpPr/>
          <p:nvPr userDrawn="1"/>
        </p:nvSpPr>
        <p:spPr bwMode="ltGray">
          <a:xfrm>
            <a:off x="8915400" y="1932765"/>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1820334" y="2387924"/>
            <a:ext cx="8746067" cy="4470076"/>
          </a:xfrm>
          <a:prstGeom prst="parallelogram">
            <a:avLst>
              <a:gd name="adj" fmla="val 35934"/>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4" name="Picture 3" descr="A blue circle with white letters on it&#10;&#10;AI-generated content may be incorrect.">
            <a:extLst>
              <a:ext uri="{FF2B5EF4-FFF2-40B4-BE49-F238E27FC236}">
                <a16:creationId xmlns:a16="http://schemas.microsoft.com/office/drawing/2014/main" id="{98C1C06E-01C2-42A1-F990-EFE40516A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041650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s + 2 Photos + Captions (Opt 2)">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500" y="2762250"/>
            <a:ext cx="5715000" cy="257175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5" name="Espaço Reservado para Imagem 4">
            <a:extLst>
              <a:ext uri="{FF2B5EF4-FFF2-40B4-BE49-F238E27FC236}">
                <a16:creationId xmlns:a16="http://schemas.microsoft.com/office/drawing/2014/main" id="{B45B8190-DD23-1F57-6BB3-BCD994DAA362}"/>
              </a:ext>
            </a:extLst>
          </p:cNvPr>
          <p:cNvSpPr>
            <a:spLocks noGrp="1"/>
          </p:cNvSpPr>
          <p:nvPr>
            <p:ph type="pic" sz="quarter" idx="11" hasCustomPrompt="1"/>
          </p:nvPr>
        </p:nvSpPr>
        <p:spPr>
          <a:xfrm>
            <a:off x="6286500" y="2762250"/>
            <a:ext cx="5715000" cy="257175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8" y="5458846"/>
            <a:ext cx="4692402"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1" name="Espaço Reservado para Texto 5">
            <a:extLst>
              <a:ext uri="{FF2B5EF4-FFF2-40B4-BE49-F238E27FC236}">
                <a16:creationId xmlns:a16="http://schemas.microsoft.com/office/drawing/2014/main" id="{CB10A550-8ADD-4195-706E-E2ACD08033C1}"/>
              </a:ext>
            </a:extLst>
          </p:cNvPr>
          <p:cNvSpPr>
            <a:spLocks noGrp="1"/>
          </p:cNvSpPr>
          <p:nvPr>
            <p:ph type="body" sz="quarter" idx="15" hasCustomPrompt="1"/>
          </p:nvPr>
        </p:nvSpPr>
        <p:spPr>
          <a:xfrm>
            <a:off x="6289141" y="5458846"/>
            <a:ext cx="4696359"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cxnSp>
        <p:nvCxnSpPr>
          <p:cNvPr id="2" name="Straight Connector 15">
            <a:extLst>
              <a:ext uri="{FF2B5EF4-FFF2-40B4-BE49-F238E27FC236}">
                <a16:creationId xmlns:a16="http://schemas.microsoft.com/office/drawing/2014/main" id="{93753793-BAE0-93BF-7FC5-5748CE7400EE}"/>
              </a:ext>
            </a:extLst>
          </p:cNvPr>
          <p:cNvCxnSpPr>
            <a:cxnSpLocks/>
          </p:cNvCxnSpPr>
          <p:nvPr userDrawn="1"/>
        </p:nvCxnSpPr>
        <p:spPr>
          <a:xfrm>
            <a:off x="190500" y="2381250"/>
            <a:ext cx="57197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15">
            <a:extLst>
              <a:ext uri="{FF2B5EF4-FFF2-40B4-BE49-F238E27FC236}">
                <a16:creationId xmlns:a16="http://schemas.microsoft.com/office/drawing/2014/main" id="{F36BFF5D-3E6B-F9F9-046E-982CC20030CC}"/>
              </a:ext>
            </a:extLst>
          </p:cNvPr>
          <p:cNvCxnSpPr>
            <a:cxnSpLocks/>
          </p:cNvCxnSpPr>
          <p:nvPr userDrawn="1"/>
        </p:nvCxnSpPr>
        <p:spPr>
          <a:xfrm>
            <a:off x="6286500" y="2381250"/>
            <a:ext cx="57197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8" name="Espaço Reservado para Texto 3">
            <a:extLst>
              <a:ext uri="{FF2B5EF4-FFF2-40B4-BE49-F238E27FC236}">
                <a16:creationId xmlns:a16="http://schemas.microsoft.com/office/drawing/2014/main" id="{FF645F99-9FD0-08CF-A180-2C1B6DD09741}"/>
              </a:ext>
            </a:extLst>
          </p:cNvPr>
          <p:cNvSpPr>
            <a:spLocks noGrp="1"/>
          </p:cNvSpPr>
          <p:nvPr>
            <p:ph type="body" sz="quarter" idx="16" hasCustomPrompt="1"/>
          </p:nvPr>
        </p:nvSpPr>
        <p:spPr>
          <a:xfrm>
            <a:off x="192790" y="640269"/>
            <a:ext cx="4782125" cy="857250"/>
          </a:xfrm>
          <a:prstGeom prst="rect">
            <a:avLst/>
          </a:prstGeom>
        </p:spPr>
        <p:txBody>
          <a:bodyPr>
            <a:noAutofit/>
          </a:bodyPr>
          <a:lstStyle>
            <a:lvl1pPr marL="0" indent="0">
              <a:lnSpc>
                <a:spcPct val="90000"/>
              </a:lnSpc>
              <a:buNone/>
              <a:defRPr sz="3200" baseline="0">
                <a:latin typeface="Forma DJR Micro" pitchFamily="2" charset="77"/>
              </a:defRPr>
            </a:lvl1pPr>
          </a:lstStyle>
          <a:p>
            <a:r>
              <a:rPr lang="en-BR"/>
              <a:t>Title One or Two Lines Here Lorem Ipsum</a:t>
            </a:r>
          </a:p>
        </p:txBody>
      </p:sp>
      <p:sp>
        <p:nvSpPr>
          <p:cNvPr id="12" name="Espaço Reservado para Texto 3">
            <a:extLst>
              <a:ext uri="{FF2B5EF4-FFF2-40B4-BE49-F238E27FC236}">
                <a16:creationId xmlns:a16="http://schemas.microsoft.com/office/drawing/2014/main" id="{B38CE746-619B-521B-72FB-A666FA598522}"/>
              </a:ext>
            </a:extLst>
          </p:cNvPr>
          <p:cNvSpPr>
            <a:spLocks noGrp="1"/>
          </p:cNvSpPr>
          <p:nvPr>
            <p:ph type="body" sz="quarter" idx="17" hasCustomPrompt="1"/>
          </p:nvPr>
        </p:nvSpPr>
        <p:spPr>
          <a:xfrm>
            <a:off x="6284830" y="640269"/>
            <a:ext cx="4786085" cy="857250"/>
          </a:xfrm>
          <a:prstGeom prst="rect">
            <a:avLst/>
          </a:prstGeom>
        </p:spPr>
        <p:txBody>
          <a:bodyPr>
            <a:noAutofit/>
          </a:bodyPr>
          <a:lstStyle>
            <a:lvl1pPr marL="0" indent="0">
              <a:lnSpc>
                <a:spcPct val="90000"/>
              </a:lnSpc>
              <a:buNone/>
              <a:defRPr sz="3200" baseline="0">
                <a:latin typeface="Forma DJR Micro" pitchFamily="2" charset="77"/>
              </a:defRPr>
            </a:lvl1pPr>
          </a:lstStyle>
          <a:p>
            <a:r>
              <a:rPr lang="en-BR"/>
              <a:t>Title One or Two Lines Here Lorem Ipsum</a:t>
            </a:r>
          </a:p>
        </p:txBody>
      </p:sp>
      <p:pic>
        <p:nvPicPr>
          <p:cNvPr id="13" name="Picture 12" descr="A blue circle with white letters on it&#10;&#10;AI-generated content may be incorrect.">
            <a:extLst>
              <a:ext uri="{FF2B5EF4-FFF2-40B4-BE49-F238E27FC236}">
                <a16:creationId xmlns:a16="http://schemas.microsoft.com/office/drawing/2014/main" id="{4B2785FD-DFFB-6625-E6D4-4D752530D3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30670154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hotos + Captions (Opt 1)">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500" y="1524000"/>
            <a:ext cx="5715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5" name="Espaço Reservado para Imagem 4">
            <a:extLst>
              <a:ext uri="{FF2B5EF4-FFF2-40B4-BE49-F238E27FC236}">
                <a16:creationId xmlns:a16="http://schemas.microsoft.com/office/drawing/2014/main" id="{B45B8190-DD23-1F57-6BB3-BCD994DAA362}"/>
              </a:ext>
            </a:extLst>
          </p:cNvPr>
          <p:cNvSpPr>
            <a:spLocks noGrp="1"/>
          </p:cNvSpPr>
          <p:nvPr>
            <p:ph type="pic" sz="quarter" idx="11" hasCustomPrompt="1"/>
          </p:nvPr>
        </p:nvSpPr>
        <p:spPr>
          <a:xfrm>
            <a:off x="6286500" y="1524000"/>
            <a:ext cx="2667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8592" y="5458846"/>
            <a:ext cx="4699000"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1" name="Espaço Reservado para Texto 5">
            <a:extLst>
              <a:ext uri="{FF2B5EF4-FFF2-40B4-BE49-F238E27FC236}">
                <a16:creationId xmlns:a16="http://schemas.microsoft.com/office/drawing/2014/main" id="{CB10A550-8ADD-4195-706E-E2ACD08033C1}"/>
              </a:ext>
            </a:extLst>
          </p:cNvPr>
          <p:cNvSpPr>
            <a:spLocks noGrp="1"/>
          </p:cNvSpPr>
          <p:nvPr>
            <p:ph type="body" sz="quarter" idx="15" hasCustomPrompt="1"/>
          </p:nvPr>
        </p:nvSpPr>
        <p:spPr>
          <a:xfrm>
            <a:off x="6286500" y="5458846"/>
            <a:ext cx="2667000"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2" name="Espaço Reservado para Imagem 4">
            <a:extLst>
              <a:ext uri="{FF2B5EF4-FFF2-40B4-BE49-F238E27FC236}">
                <a16:creationId xmlns:a16="http://schemas.microsoft.com/office/drawing/2014/main" id="{A83A9240-3D12-CAA9-C76A-B3E237825751}"/>
              </a:ext>
            </a:extLst>
          </p:cNvPr>
          <p:cNvSpPr>
            <a:spLocks noGrp="1"/>
          </p:cNvSpPr>
          <p:nvPr>
            <p:ph type="pic" sz="quarter" idx="16" hasCustomPrompt="1"/>
          </p:nvPr>
        </p:nvSpPr>
        <p:spPr>
          <a:xfrm>
            <a:off x="9338458" y="1524000"/>
            <a:ext cx="2667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 name="Espaço Reservado para Texto 5">
            <a:extLst>
              <a:ext uri="{FF2B5EF4-FFF2-40B4-BE49-F238E27FC236}">
                <a16:creationId xmlns:a16="http://schemas.microsoft.com/office/drawing/2014/main" id="{501F71F9-C8DB-102B-4E7A-134F19DCCFAC}"/>
              </a:ext>
            </a:extLst>
          </p:cNvPr>
          <p:cNvSpPr>
            <a:spLocks noGrp="1"/>
          </p:cNvSpPr>
          <p:nvPr>
            <p:ph type="body" sz="quarter" idx="17" hasCustomPrompt="1"/>
          </p:nvPr>
        </p:nvSpPr>
        <p:spPr>
          <a:xfrm>
            <a:off x="9334500" y="5458846"/>
            <a:ext cx="2682834"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6" name="Picture 5" descr="A blue circle with white letters on it&#10;&#10;AI-generated content may be incorrect.">
            <a:extLst>
              <a:ext uri="{FF2B5EF4-FFF2-40B4-BE49-F238E27FC236}">
                <a16:creationId xmlns:a16="http://schemas.microsoft.com/office/drawing/2014/main" id="{AA6EE988-23AC-9174-F541-18610D230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78796674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 Photos + Captions (Opt 2)">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499"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5458846"/>
            <a:ext cx="26604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6" name="Espaço Reservado para Imagem 2">
            <a:extLst>
              <a:ext uri="{FF2B5EF4-FFF2-40B4-BE49-F238E27FC236}">
                <a16:creationId xmlns:a16="http://schemas.microsoft.com/office/drawing/2014/main" id="{81745D2C-E5FA-599A-730E-9C57C95D45B3}"/>
              </a:ext>
            </a:extLst>
          </p:cNvPr>
          <p:cNvSpPr>
            <a:spLocks noGrp="1"/>
          </p:cNvSpPr>
          <p:nvPr>
            <p:ph type="pic" sz="quarter" idx="18" hasCustomPrompt="1"/>
          </p:nvPr>
        </p:nvSpPr>
        <p:spPr>
          <a:xfrm>
            <a:off x="8325098" y="1524000"/>
            <a:ext cx="3683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Imagem 2">
            <a:extLst>
              <a:ext uri="{FF2B5EF4-FFF2-40B4-BE49-F238E27FC236}">
                <a16:creationId xmlns:a16="http://schemas.microsoft.com/office/drawing/2014/main" id="{2BC99517-107C-A37F-05FF-C3A4C1DA5F65}"/>
              </a:ext>
            </a:extLst>
          </p:cNvPr>
          <p:cNvSpPr>
            <a:spLocks noGrp="1"/>
          </p:cNvSpPr>
          <p:nvPr>
            <p:ph type="pic" sz="quarter" idx="19" hasCustomPrompt="1"/>
          </p:nvPr>
        </p:nvSpPr>
        <p:spPr>
          <a:xfrm>
            <a:off x="4251861"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8" name="Espaço Reservado para Texto 5">
            <a:extLst>
              <a:ext uri="{FF2B5EF4-FFF2-40B4-BE49-F238E27FC236}">
                <a16:creationId xmlns:a16="http://schemas.microsoft.com/office/drawing/2014/main" id="{2348CDA0-857D-33BF-7CD2-7F620B409106}"/>
              </a:ext>
            </a:extLst>
          </p:cNvPr>
          <p:cNvSpPr>
            <a:spLocks noGrp="1"/>
          </p:cNvSpPr>
          <p:nvPr>
            <p:ph type="body" sz="quarter" idx="20" hasCustomPrompt="1"/>
          </p:nvPr>
        </p:nvSpPr>
        <p:spPr>
          <a:xfrm>
            <a:off x="4270337" y="5458846"/>
            <a:ext cx="265116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9" name="Espaço Reservado para Texto 5">
            <a:extLst>
              <a:ext uri="{FF2B5EF4-FFF2-40B4-BE49-F238E27FC236}">
                <a16:creationId xmlns:a16="http://schemas.microsoft.com/office/drawing/2014/main" id="{EC60650F-81BC-2FFF-01AF-CC5BA3749FA1}"/>
              </a:ext>
            </a:extLst>
          </p:cNvPr>
          <p:cNvSpPr>
            <a:spLocks noGrp="1"/>
          </p:cNvSpPr>
          <p:nvPr>
            <p:ph type="body" sz="quarter" idx="21" hasCustomPrompt="1"/>
          </p:nvPr>
        </p:nvSpPr>
        <p:spPr>
          <a:xfrm>
            <a:off x="8331697" y="5458846"/>
            <a:ext cx="265380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4" name="Picture 3" descr="A blue circle with white letters on it&#10;&#10;AI-generated content may be incorrect.">
            <a:extLst>
              <a:ext uri="{FF2B5EF4-FFF2-40B4-BE49-F238E27FC236}">
                <a16:creationId xmlns:a16="http://schemas.microsoft.com/office/drawing/2014/main" id="{D6117C07-C808-E566-78A1-0788E77B8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58738015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3 Photos + Captions (Opt 2)">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499"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5458846"/>
            <a:ext cx="26604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6" name="Espaço Reservado para Imagem 2">
            <a:extLst>
              <a:ext uri="{FF2B5EF4-FFF2-40B4-BE49-F238E27FC236}">
                <a16:creationId xmlns:a16="http://schemas.microsoft.com/office/drawing/2014/main" id="{81745D2C-E5FA-599A-730E-9C57C95D45B3}"/>
              </a:ext>
            </a:extLst>
          </p:cNvPr>
          <p:cNvSpPr>
            <a:spLocks noGrp="1"/>
          </p:cNvSpPr>
          <p:nvPr>
            <p:ph type="pic" sz="quarter" idx="18" hasCustomPrompt="1"/>
          </p:nvPr>
        </p:nvSpPr>
        <p:spPr>
          <a:xfrm>
            <a:off x="8325098" y="1524000"/>
            <a:ext cx="3683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Imagem 2">
            <a:extLst>
              <a:ext uri="{FF2B5EF4-FFF2-40B4-BE49-F238E27FC236}">
                <a16:creationId xmlns:a16="http://schemas.microsoft.com/office/drawing/2014/main" id="{2BC99517-107C-A37F-05FF-C3A4C1DA5F65}"/>
              </a:ext>
            </a:extLst>
          </p:cNvPr>
          <p:cNvSpPr>
            <a:spLocks noGrp="1"/>
          </p:cNvSpPr>
          <p:nvPr>
            <p:ph type="pic" sz="quarter" idx="19" hasCustomPrompt="1"/>
          </p:nvPr>
        </p:nvSpPr>
        <p:spPr>
          <a:xfrm>
            <a:off x="4251861"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8" name="Espaço Reservado para Texto 5">
            <a:extLst>
              <a:ext uri="{FF2B5EF4-FFF2-40B4-BE49-F238E27FC236}">
                <a16:creationId xmlns:a16="http://schemas.microsoft.com/office/drawing/2014/main" id="{2348CDA0-857D-33BF-7CD2-7F620B409106}"/>
              </a:ext>
            </a:extLst>
          </p:cNvPr>
          <p:cNvSpPr>
            <a:spLocks noGrp="1"/>
          </p:cNvSpPr>
          <p:nvPr>
            <p:ph type="body" sz="quarter" idx="20" hasCustomPrompt="1"/>
          </p:nvPr>
        </p:nvSpPr>
        <p:spPr>
          <a:xfrm>
            <a:off x="4270337" y="5458846"/>
            <a:ext cx="265116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9" name="Espaço Reservado para Texto 5">
            <a:extLst>
              <a:ext uri="{FF2B5EF4-FFF2-40B4-BE49-F238E27FC236}">
                <a16:creationId xmlns:a16="http://schemas.microsoft.com/office/drawing/2014/main" id="{EC60650F-81BC-2FFF-01AF-CC5BA3749FA1}"/>
              </a:ext>
            </a:extLst>
          </p:cNvPr>
          <p:cNvSpPr>
            <a:spLocks noGrp="1"/>
          </p:cNvSpPr>
          <p:nvPr>
            <p:ph type="body" sz="quarter" idx="21" hasCustomPrompt="1"/>
          </p:nvPr>
        </p:nvSpPr>
        <p:spPr>
          <a:xfrm>
            <a:off x="8331697" y="5458846"/>
            <a:ext cx="265380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4" name="Picture 3" descr="A blue circle with white letters on it&#10;&#10;AI-generated content may be incorrect.">
            <a:extLst>
              <a:ext uri="{FF2B5EF4-FFF2-40B4-BE49-F238E27FC236}">
                <a16:creationId xmlns:a16="http://schemas.microsoft.com/office/drawing/2014/main" id="{D6117C07-C808-E566-78A1-0788E77B8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2" name="Espaço Reservado para Texto 3">
            <a:extLst>
              <a:ext uri="{FF2B5EF4-FFF2-40B4-BE49-F238E27FC236}">
                <a16:creationId xmlns:a16="http://schemas.microsoft.com/office/drawing/2014/main" id="{20E09ACF-73F8-1B8B-90CB-34B56D1126A2}"/>
              </a:ext>
            </a:extLst>
          </p:cNvPr>
          <p:cNvSpPr>
            <a:spLocks noGrp="1"/>
          </p:cNvSpPr>
          <p:nvPr>
            <p:ph type="body" sz="quarter" idx="16" hasCustomPrompt="1"/>
          </p:nvPr>
        </p:nvSpPr>
        <p:spPr>
          <a:xfrm>
            <a:off x="192790"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
        <p:nvSpPr>
          <p:cNvPr id="5" name="Espaço Reservado para Texto 3">
            <a:extLst>
              <a:ext uri="{FF2B5EF4-FFF2-40B4-BE49-F238E27FC236}">
                <a16:creationId xmlns:a16="http://schemas.microsoft.com/office/drawing/2014/main" id="{78864BB5-6575-7542-3A9E-F32F316D41F2}"/>
              </a:ext>
            </a:extLst>
          </p:cNvPr>
          <p:cNvSpPr>
            <a:spLocks noGrp="1"/>
          </p:cNvSpPr>
          <p:nvPr>
            <p:ph type="body" sz="quarter" idx="22" hasCustomPrompt="1"/>
          </p:nvPr>
        </p:nvSpPr>
        <p:spPr>
          <a:xfrm>
            <a:off x="4251861"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
        <p:nvSpPr>
          <p:cNvPr id="11" name="Espaço Reservado para Texto 3">
            <a:extLst>
              <a:ext uri="{FF2B5EF4-FFF2-40B4-BE49-F238E27FC236}">
                <a16:creationId xmlns:a16="http://schemas.microsoft.com/office/drawing/2014/main" id="{B2C94798-77BB-89B2-4811-3DF12B4AF57C}"/>
              </a:ext>
            </a:extLst>
          </p:cNvPr>
          <p:cNvSpPr>
            <a:spLocks noGrp="1"/>
          </p:cNvSpPr>
          <p:nvPr>
            <p:ph type="body" sz="quarter" idx="23" hasCustomPrompt="1"/>
          </p:nvPr>
        </p:nvSpPr>
        <p:spPr>
          <a:xfrm>
            <a:off x="8331697"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Tree>
    <p:extLst>
      <p:ext uri="{BB962C8B-B14F-4D97-AF65-F5344CB8AC3E}">
        <p14:creationId xmlns:p14="http://schemas.microsoft.com/office/powerpoint/2010/main" val="33847147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 Photos + Captions ">
    <p:spTree>
      <p:nvGrpSpPr>
        <p:cNvPr id="1" name=""/>
        <p:cNvGrpSpPr/>
        <p:nvPr/>
      </p:nvGrpSpPr>
      <p:grpSpPr>
        <a:xfrm>
          <a:off x="0" y="0"/>
          <a:ext cx="0" cy="0"/>
          <a:chOff x="0" y="0"/>
          <a:chExt cx="0" cy="0"/>
        </a:xfrm>
      </p:grpSpPr>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2918558"/>
            <a:ext cx="2660401"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2" name="Espaço Reservado para Imagem 2">
            <a:extLst>
              <a:ext uri="{FF2B5EF4-FFF2-40B4-BE49-F238E27FC236}">
                <a16:creationId xmlns:a16="http://schemas.microsoft.com/office/drawing/2014/main" id="{27B39F70-FED1-3126-F2E5-D1C6F5E04E08}"/>
              </a:ext>
            </a:extLst>
          </p:cNvPr>
          <p:cNvSpPr>
            <a:spLocks noGrp="1"/>
          </p:cNvSpPr>
          <p:nvPr>
            <p:ph type="pic" sz="quarter" idx="22" hasCustomPrompt="1"/>
          </p:nvPr>
        </p:nvSpPr>
        <p:spPr>
          <a:xfrm>
            <a:off x="4263735" y="666750"/>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 name="Espaço Reservado para Imagem 2">
            <a:extLst>
              <a:ext uri="{FF2B5EF4-FFF2-40B4-BE49-F238E27FC236}">
                <a16:creationId xmlns:a16="http://schemas.microsoft.com/office/drawing/2014/main" id="{0B240EE6-FAF6-B8D7-CF91-A1CFF4165C9B}"/>
              </a:ext>
            </a:extLst>
          </p:cNvPr>
          <p:cNvSpPr>
            <a:spLocks noGrp="1"/>
          </p:cNvSpPr>
          <p:nvPr>
            <p:ph type="pic" sz="quarter" idx="23" hasCustomPrompt="1"/>
          </p:nvPr>
        </p:nvSpPr>
        <p:spPr>
          <a:xfrm>
            <a:off x="8325096" y="666750"/>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5" name="Espaço Reservado para Imagem 2">
            <a:extLst>
              <a:ext uri="{FF2B5EF4-FFF2-40B4-BE49-F238E27FC236}">
                <a16:creationId xmlns:a16="http://schemas.microsoft.com/office/drawing/2014/main" id="{C1775AE8-AFD6-5628-7918-92CE6DDBB072}"/>
              </a:ext>
            </a:extLst>
          </p:cNvPr>
          <p:cNvSpPr>
            <a:spLocks noGrp="1"/>
          </p:cNvSpPr>
          <p:nvPr>
            <p:ph type="pic" sz="quarter" idx="24" hasCustomPrompt="1"/>
          </p:nvPr>
        </p:nvSpPr>
        <p:spPr>
          <a:xfrm>
            <a:off x="190499" y="3635581"/>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1" name="Espaço Reservado para Imagem 2">
            <a:extLst>
              <a:ext uri="{FF2B5EF4-FFF2-40B4-BE49-F238E27FC236}">
                <a16:creationId xmlns:a16="http://schemas.microsoft.com/office/drawing/2014/main" id="{F2617214-03E4-1F41-5490-9E8D243BA191}"/>
              </a:ext>
            </a:extLst>
          </p:cNvPr>
          <p:cNvSpPr>
            <a:spLocks noGrp="1"/>
          </p:cNvSpPr>
          <p:nvPr>
            <p:ph type="pic" sz="quarter" idx="25" hasCustomPrompt="1"/>
          </p:nvPr>
        </p:nvSpPr>
        <p:spPr>
          <a:xfrm>
            <a:off x="4263735" y="3635581"/>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2" name="Espaço Reservado para Imagem 2">
            <a:extLst>
              <a:ext uri="{FF2B5EF4-FFF2-40B4-BE49-F238E27FC236}">
                <a16:creationId xmlns:a16="http://schemas.microsoft.com/office/drawing/2014/main" id="{70C0BFD7-ED41-A440-DC3A-0332A926A688}"/>
              </a:ext>
            </a:extLst>
          </p:cNvPr>
          <p:cNvSpPr>
            <a:spLocks noGrp="1"/>
          </p:cNvSpPr>
          <p:nvPr>
            <p:ph type="pic" sz="quarter" idx="26" hasCustomPrompt="1"/>
          </p:nvPr>
        </p:nvSpPr>
        <p:spPr>
          <a:xfrm>
            <a:off x="8325096" y="3635581"/>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3" name="Espaço Reservado para Texto 5">
            <a:extLst>
              <a:ext uri="{FF2B5EF4-FFF2-40B4-BE49-F238E27FC236}">
                <a16:creationId xmlns:a16="http://schemas.microsoft.com/office/drawing/2014/main" id="{98410FFC-33E8-9864-748F-1A04D7D50D3C}"/>
              </a:ext>
            </a:extLst>
          </p:cNvPr>
          <p:cNvSpPr>
            <a:spLocks noGrp="1"/>
          </p:cNvSpPr>
          <p:nvPr>
            <p:ph type="body" sz="quarter" idx="27" hasCustomPrompt="1"/>
          </p:nvPr>
        </p:nvSpPr>
        <p:spPr>
          <a:xfrm>
            <a:off x="4258459" y="2918558"/>
            <a:ext cx="2660401"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4" name="Espaço Reservado para Texto 5">
            <a:extLst>
              <a:ext uri="{FF2B5EF4-FFF2-40B4-BE49-F238E27FC236}">
                <a16:creationId xmlns:a16="http://schemas.microsoft.com/office/drawing/2014/main" id="{E0C2B433-14C6-9A08-F528-8264F84009E6}"/>
              </a:ext>
            </a:extLst>
          </p:cNvPr>
          <p:cNvSpPr>
            <a:spLocks noGrp="1"/>
          </p:cNvSpPr>
          <p:nvPr>
            <p:ph type="body" sz="quarter" idx="28" hasCustomPrompt="1"/>
          </p:nvPr>
        </p:nvSpPr>
        <p:spPr>
          <a:xfrm>
            <a:off x="8319821" y="2918558"/>
            <a:ext cx="2665679"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5" name="Espaço Reservado para Texto 5">
            <a:extLst>
              <a:ext uri="{FF2B5EF4-FFF2-40B4-BE49-F238E27FC236}">
                <a16:creationId xmlns:a16="http://schemas.microsoft.com/office/drawing/2014/main" id="{163AE27A-AC30-0B0A-4145-26CC34229D2A}"/>
              </a:ext>
            </a:extLst>
          </p:cNvPr>
          <p:cNvSpPr>
            <a:spLocks noGrp="1"/>
          </p:cNvSpPr>
          <p:nvPr>
            <p:ph type="body" sz="quarter" idx="29" hasCustomPrompt="1"/>
          </p:nvPr>
        </p:nvSpPr>
        <p:spPr>
          <a:xfrm>
            <a:off x="197099" y="5911139"/>
            <a:ext cx="2660401"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6" name="Espaço Reservado para Texto 5">
            <a:extLst>
              <a:ext uri="{FF2B5EF4-FFF2-40B4-BE49-F238E27FC236}">
                <a16:creationId xmlns:a16="http://schemas.microsoft.com/office/drawing/2014/main" id="{A71628C8-EB14-6A8C-1F17-7618A29BDC2E}"/>
              </a:ext>
            </a:extLst>
          </p:cNvPr>
          <p:cNvSpPr>
            <a:spLocks noGrp="1"/>
          </p:cNvSpPr>
          <p:nvPr>
            <p:ph type="body" sz="quarter" idx="30" hasCustomPrompt="1"/>
          </p:nvPr>
        </p:nvSpPr>
        <p:spPr>
          <a:xfrm>
            <a:off x="4258459" y="5911139"/>
            <a:ext cx="2660401"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7" name="Espaço Reservado para Texto 5">
            <a:extLst>
              <a:ext uri="{FF2B5EF4-FFF2-40B4-BE49-F238E27FC236}">
                <a16:creationId xmlns:a16="http://schemas.microsoft.com/office/drawing/2014/main" id="{E0106ACB-9F57-CA41-8028-ED494BD9D84F}"/>
              </a:ext>
            </a:extLst>
          </p:cNvPr>
          <p:cNvSpPr>
            <a:spLocks noGrp="1"/>
          </p:cNvSpPr>
          <p:nvPr>
            <p:ph type="body" sz="quarter" idx="31" hasCustomPrompt="1"/>
          </p:nvPr>
        </p:nvSpPr>
        <p:spPr>
          <a:xfrm>
            <a:off x="8319821" y="5911139"/>
            <a:ext cx="2668223"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6" name="Picture 5" descr="A blue circle with white letters on it&#10;&#10;AI-generated content may be incorrect.">
            <a:extLst>
              <a:ext uri="{FF2B5EF4-FFF2-40B4-BE49-F238E27FC236}">
                <a16:creationId xmlns:a16="http://schemas.microsoft.com/office/drawing/2014/main" id="{F086B7D5-7C05-D87B-0311-6298D53728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7" name="Espaço Reservado para Imagem 2">
            <a:extLst>
              <a:ext uri="{FF2B5EF4-FFF2-40B4-BE49-F238E27FC236}">
                <a16:creationId xmlns:a16="http://schemas.microsoft.com/office/drawing/2014/main" id="{B2B1178B-418B-0F92-6FA0-1B9D857797C5}"/>
              </a:ext>
            </a:extLst>
          </p:cNvPr>
          <p:cNvSpPr>
            <a:spLocks noGrp="1"/>
          </p:cNvSpPr>
          <p:nvPr>
            <p:ph type="pic" sz="quarter" idx="10" hasCustomPrompt="1"/>
          </p:nvPr>
        </p:nvSpPr>
        <p:spPr>
          <a:xfrm>
            <a:off x="190499" y="666750"/>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Tree>
    <p:extLst>
      <p:ext uri="{BB962C8B-B14F-4D97-AF65-F5344CB8AC3E}">
        <p14:creationId xmlns:p14="http://schemas.microsoft.com/office/powerpoint/2010/main" val="214952511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hotos + Caption White">
    <p:bg>
      <p:bgPr>
        <a:solidFill>
          <a:schemeClr val="bg1"/>
        </a:solidFill>
        <a:effectLst/>
      </p:bgPr>
    </p:bg>
    <p:spTree>
      <p:nvGrpSpPr>
        <p:cNvPr id="1" name=""/>
        <p:cNvGrpSpPr/>
        <p:nvPr/>
      </p:nvGrpSpPr>
      <p:grpSpPr>
        <a:xfrm>
          <a:off x="0" y="0"/>
          <a:ext cx="0" cy="0"/>
          <a:chOff x="0" y="0"/>
          <a:chExt cx="0" cy="0"/>
        </a:xfrm>
      </p:grpSpPr>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0" y="666750"/>
            <a:ext cx="12192000" cy="619125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25500" y="5903876"/>
            <a:ext cx="5080000" cy="325474"/>
          </a:xfrm>
          <a:prstGeom prst="rect">
            <a:avLst/>
          </a:prstGeom>
        </p:spPr>
        <p:txBody>
          <a:bodyPr wrap="square" lIns="0" tIns="0" rIns="0" bIns="0" anchor="b" anchorCtr="0">
            <a:spAutoFit/>
          </a:bodyPr>
          <a:lstStyle>
            <a:lvl1pPr algn="l">
              <a:defRPr sz="900" baseline="0">
                <a:solidFill>
                  <a:schemeClr val="bg1"/>
                </a:solidFill>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a:t>
            </a:r>
          </a:p>
        </p:txBody>
      </p:sp>
      <p:pic>
        <p:nvPicPr>
          <p:cNvPr id="2" name="Picture 1" descr="A blue circle with white letters on it&#10;&#10;AI-generated content may be incorrect.">
            <a:extLst>
              <a:ext uri="{FF2B5EF4-FFF2-40B4-BE49-F238E27FC236}">
                <a16:creationId xmlns:a16="http://schemas.microsoft.com/office/drawing/2014/main" id="{9522E465-05D1-BA4C-224A-89E366BA04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13109451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hotos + Caption Black">
    <p:bg>
      <p:bgPr>
        <a:solidFill>
          <a:schemeClr val="bg1"/>
        </a:solidFill>
        <a:effectLst/>
      </p:bgPr>
    </p:bg>
    <p:spTree>
      <p:nvGrpSpPr>
        <p:cNvPr id="1" name=""/>
        <p:cNvGrpSpPr/>
        <p:nvPr/>
      </p:nvGrpSpPr>
      <p:grpSpPr>
        <a:xfrm>
          <a:off x="0" y="0"/>
          <a:ext cx="0" cy="0"/>
          <a:chOff x="0" y="0"/>
          <a:chExt cx="0" cy="0"/>
        </a:xfrm>
      </p:grpSpPr>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0" y="666750"/>
            <a:ext cx="12192000" cy="619125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25500" y="5903876"/>
            <a:ext cx="5080000" cy="325474"/>
          </a:xfrm>
          <a:prstGeom prst="rect">
            <a:avLst/>
          </a:prstGeom>
        </p:spPr>
        <p:txBody>
          <a:bodyPr wrap="square" lIns="0" tIns="0" rIns="0" bIns="0" anchor="b" anchorCtr="0">
            <a:spAutoFit/>
          </a:bodyPr>
          <a:lstStyle>
            <a:lvl1pPr algn="l">
              <a:defRPr sz="900" baseline="0">
                <a:solidFill>
                  <a:schemeClr val="tx1"/>
                </a:solidFill>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a:t>
            </a:r>
          </a:p>
        </p:txBody>
      </p:sp>
      <p:pic>
        <p:nvPicPr>
          <p:cNvPr id="2" name="Picture 1" descr="A blue circle with white letters on it&#10;&#10;AI-generated content may be incorrect.">
            <a:extLst>
              <a:ext uri="{FF2B5EF4-FFF2-40B4-BE49-F238E27FC236}">
                <a16:creationId xmlns:a16="http://schemas.microsoft.com/office/drawing/2014/main" id="{85D257CF-BD2F-29A9-F29C-80D9E68DAF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44447544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ote + Content (3 titles with divisors and body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2" name="Straight Connector 13">
            <a:extLst>
              <a:ext uri="{FF2B5EF4-FFF2-40B4-BE49-F238E27FC236}">
                <a16:creationId xmlns:a16="http://schemas.microsoft.com/office/drawing/2014/main" id="{1EE121DA-586A-B8C5-3400-63D8EABF1839}"/>
              </a:ext>
            </a:extLst>
          </p:cNvPr>
          <p:cNvCxnSpPr>
            <a:cxnSpLocks/>
          </p:cNvCxnSpPr>
          <p:nvPr userDrawn="1"/>
        </p:nvCxnSpPr>
        <p:spPr>
          <a:xfrm>
            <a:off x="7302500" y="666750"/>
            <a:ext cx="3682999"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13">
            <a:extLst>
              <a:ext uri="{FF2B5EF4-FFF2-40B4-BE49-F238E27FC236}">
                <a16:creationId xmlns:a16="http://schemas.microsoft.com/office/drawing/2014/main" id="{79598839-59F2-92E5-62A8-69F335EEEA59}"/>
              </a:ext>
            </a:extLst>
          </p:cNvPr>
          <p:cNvCxnSpPr>
            <a:cxnSpLocks/>
          </p:cNvCxnSpPr>
          <p:nvPr userDrawn="1"/>
        </p:nvCxnSpPr>
        <p:spPr>
          <a:xfrm>
            <a:off x="7302500" y="2382457"/>
            <a:ext cx="3682999"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13">
            <a:extLst>
              <a:ext uri="{FF2B5EF4-FFF2-40B4-BE49-F238E27FC236}">
                <a16:creationId xmlns:a16="http://schemas.microsoft.com/office/drawing/2014/main" id="{C2017AC0-3093-5486-4335-AE3F31D5266C}"/>
              </a:ext>
            </a:extLst>
          </p:cNvPr>
          <p:cNvCxnSpPr>
            <a:cxnSpLocks/>
          </p:cNvCxnSpPr>
          <p:nvPr userDrawn="1"/>
        </p:nvCxnSpPr>
        <p:spPr>
          <a:xfrm>
            <a:off x="7302500" y="4095556"/>
            <a:ext cx="3682999"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17441"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47" name="Espaço Reservado para Texto 42">
            <a:extLst>
              <a:ext uri="{FF2B5EF4-FFF2-40B4-BE49-F238E27FC236}">
                <a16:creationId xmlns:a16="http://schemas.microsoft.com/office/drawing/2014/main" id="{40F6CB13-2E14-4E7F-5AB6-50F1E7D5366D}"/>
              </a:ext>
            </a:extLst>
          </p:cNvPr>
          <p:cNvSpPr>
            <a:spLocks noGrp="1"/>
          </p:cNvSpPr>
          <p:nvPr>
            <p:ph type="body" sz="quarter" idx="20" hasCustomPrompt="1"/>
          </p:nvPr>
        </p:nvSpPr>
        <p:spPr>
          <a:xfrm>
            <a:off x="7294109" y="800077"/>
            <a:ext cx="2677538" cy="307007"/>
          </a:xfrm>
          <a:prstGeom prst="rect">
            <a:avLst/>
          </a:prstGeom>
        </p:spPr>
        <p:txBody>
          <a:bodyPr lIns="0" tIns="0" rIns="0" bIns="0">
            <a:spAutoFit/>
          </a:bodyPr>
          <a:lstStyle>
            <a:lvl1pPr>
              <a:defRPr sz="1800" baseline="0"/>
            </a:lvl1pPr>
          </a:lstStyle>
          <a:p>
            <a:pPr lvl="0"/>
            <a:r>
              <a:rPr lang="pt-BR" err="1"/>
              <a:t>First</a:t>
            </a:r>
            <a:r>
              <a:rPr lang="pt-BR"/>
              <a:t> </a:t>
            </a:r>
            <a:r>
              <a:rPr lang="pt-BR" err="1"/>
              <a:t>title</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7302500" y="1171575"/>
            <a:ext cx="3694198" cy="733425"/>
          </a:xfrm>
          <a:prstGeom prst="rect">
            <a:avLst/>
          </a:prstGeom>
        </p:spPr>
        <p:txBody>
          <a:bodyPr lIns="0" tIns="0" rIns="0" bIns="0"/>
          <a:lstStyle>
            <a:lvl1pPr>
              <a:lnSpc>
                <a:spcPct val="120000"/>
              </a:lnSpc>
              <a:defRPr sz="11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06451"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sp>
        <p:nvSpPr>
          <p:cNvPr id="2" name="Espaço Reservado para Texto 42">
            <a:extLst>
              <a:ext uri="{FF2B5EF4-FFF2-40B4-BE49-F238E27FC236}">
                <a16:creationId xmlns:a16="http://schemas.microsoft.com/office/drawing/2014/main" id="{C33FFF26-ACC8-23ED-BCE4-6DF00F6BEF5B}"/>
              </a:ext>
            </a:extLst>
          </p:cNvPr>
          <p:cNvSpPr>
            <a:spLocks noGrp="1"/>
          </p:cNvSpPr>
          <p:nvPr>
            <p:ph type="body" sz="quarter" idx="26" hasCustomPrompt="1"/>
          </p:nvPr>
        </p:nvSpPr>
        <p:spPr>
          <a:xfrm>
            <a:off x="7294109" y="2513175"/>
            <a:ext cx="2677538" cy="318549"/>
          </a:xfrm>
          <a:prstGeom prst="rect">
            <a:avLst/>
          </a:prstGeom>
        </p:spPr>
        <p:txBody>
          <a:bodyPr lIns="0" tIns="0" rIns="0" bIns="0">
            <a:spAutoFit/>
          </a:bodyPr>
          <a:lstStyle>
            <a:lvl1pPr>
              <a:defRPr sz="1800" baseline="0"/>
            </a:lvl1pPr>
          </a:lstStyle>
          <a:p>
            <a:pPr lvl="0"/>
            <a:r>
              <a:rPr lang="pt-BR" err="1"/>
              <a:t>Second</a:t>
            </a:r>
            <a:r>
              <a:rPr lang="pt-BR"/>
              <a:t> </a:t>
            </a:r>
            <a:r>
              <a:rPr lang="pt-BR" err="1"/>
              <a:t>title</a:t>
            </a:r>
            <a:endParaRPr lang="pt-BR"/>
          </a:p>
        </p:txBody>
      </p:sp>
      <p:sp>
        <p:nvSpPr>
          <p:cNvPr id="3" name="Espaço Reservado para Texto 48">
            <a:extLst>
              <a:ext uri="{FF2B5EF4-FFF2-40B4-BE49-F238E27FC236}">
                <a16:creationId xmlns:a16="http://schemas.microsoft.com/office/drawing/2014/main" id="{3F745AC5-B2F6-F9E0-5B11-7068D52D9EBA}"/>
              </a:ext>
            </a:extLst>
          </p:cNvPr>
          <p:cNvSpPr>
            <a:spLocks noGrp="1"/>
          </p:cNvSpPr>
          <p:nvPr>
            <p:ph type="body" sz="quarter" idx="27" hasCustomPrompt="1"/>
          </p:nvPr>
        </p:nvSpPr>
        <p:spPr>
          <a:xfrm>
            <a:off x="7302500" y="2884673"/>
            <a:ext cx="3694198" cy="733425"/>
          </a:xfrm>
          <a:prstGeom prst="rect">
            <a:avLst/>
          </a:prstGeom>
        </p:spPr>
        <p:txBody>
          <a:bodyPr lIns="0" tIns="0" rIns="0" bIns="0"/>
          <a:lstStyle>
            <a:lvl1pPr>
              <a:lnSpc>
                <a:spcPct val="120000"/>
              </a:lnSpc>
              <a:defRPr sz="11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4" name="Espaço Reservado para Texto 42">
            <a:extLst>
              <a:ext uri="{FF2B5EF4-FFF2-40B4-BE49-F238E27FC236}">
                <a16:creationId xmlns:a16="http://schemas.microsoft.com/office/drawing/2014/main" id="{7B081A79-1254-BCEA-E769-30711F21A14D}"/>
              </a:ext>
            </a:extLst>
          </p:cNvPr>
          <p:cNvSpPr>
            <a:spLocks noGrp="1"/>
          </p:cNvSpPr>
          <p:nvPr>
            <p:ph type="body" sz="quarter" idx="28" hasCustomPrompt="1"/>
          </p:nvPr>
        </p:nvSpPr>
        <p:spPr>
          <a:xfrm>
            <a:off x="7294109" y="4237815"/>
            <a:ext cx="2677538" cy="318549"/>
          </a:xfrm>
          <a:prstGeom prst="rect">
            <a:avLst/>
          </a:prstGeom>
        </p:spPr>
        <p:txBody>
          <a:bodyPr lIns="0" tIns="0" rIns="0" bIns="0">
            <a:spAutoFit/>
          </a:bodyPr>
          <a:lstStyle>
            <a:lvl1pPr>
              <a:defRPr sz="1800" baseline="0"/>
            </a:lvl1pPr>
          </a:lstStyle>
          <a:p>
            <a:pPr lvl="0"/>
            <a:r>
              <a:rPr lang="pt-BR" err="1"/>
              <a:t>Third</a:t>
            </a:r>
            <a:r>
              <a:rPr lang="pt-BR"/>
              <a:t> </a:t>
            </a:r>
            <a:r>
              <a:rPr lang="pt-BR" err="1"/>
              <a:t>title</a:t>
            </a:r>
            <a:endParaRPr lang="pt-BR"/>
          </a:p>
        </p:txBody>
      </p:sp>
      <p:sp>
        <p:nvSpPr>
          <p:cNvPr id="5" name="Espaço Reservado para Texto 48">
            <a:extLst>
              <a:ext uri="{FF2B5EF4-FFF2-40B4-BE49-F238E27FC236}">
                <a16:creationId xmlns:a16="http://schemas.microsoft.com/office/drawing/2014/main" id="{AE097C35-2E3E-E69B-F68E-F3BA63A0F812}"/>
              </a:ext>
            </a:extLst>
          </p:cNvPr>
          <p:cNvSpPr>
            <a:spLocks noGrp="1"/>
          </p:cNvSpPr>
          <p:nvPr>
            <p:ph type="body" sz="quarter" idx="29" hasCustomPrompt="1"/>
          </p:nvPr>
        </p:nvSpPr>
        <p:spPr>
          <a:xfrm>
            <a:off x="7302500" y="4609313"/>
            <a:ext cx="3694198" cy="733425"/>
          </a:xfrm>
          <a:prstGeom prst="rect">
            <a:avLst/>
          </a:prstGeom>
        </p:spPr>
        <p:txBody>
          <a:bodyPr lIns="0" tIns="0" rIns="0" bIns="0"/>
          <a:lstStyle>
            <a:lvl1pPr>
              <a:lnSpc>
                <a:spcPct val="120000"/>
              </a:lnSpc>
              <a:defRPr sz="11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7" name="CaixaDeTexto 10">
            <a:extLst>
              <a:ext uri="{FF2B5EF4-FFF2-40B4-BE49-F238E27FC236}">
                <a16:creationId xmlns:a16="http://schemas.microsoft.com/office/drawing/2014/main" id="{E7C5C549-7650-000C-4983-5462B8D6B5BB}"/>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6" name="Picture 5" descr="A blue circle with white letters on it&#10;&#10;AI-generated content may be incorrect.">
            <a:extLst>
              <a:ext uri="{FF2B5EF4-FFF2-40B4-BE49-F238E27FC236}">
                <a16:creationId xmlns:a16="http://schemas.microsoft.com/office/drawing/2014/main" id="{7FCA1495-39A2-DFE6-EAD3-83A80BA5B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73941417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Quote + content (3 titles and body)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17441"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47" name="Espaço Reservado para Texto 42">
            <a:extLst>
              <a:ext uri="{FF2B5EF4-FFF2-40B4-BE49-F238E27FC236}">
                <a16:creationId xmlns:a16="http://schemas.microsoft.com/office/drawing/2014/main" id="{40F6CB13-2E14-4E7F-5AB6-50F1E7D5366D}"/>
              </a:ext>
            </a:extLst>
          </p:cNvPr>
          <p:cNvSpPr>
            <a:spLocks noGrp="1"/>
          </p:cNvSpPr>
          <p:nvPr>
            <p:ph type="body" sz="quarter" idx="20" hasCustomPrompt="1"/>
          </p:nvPr>
        </p:nvSpPr>
        <p:spPr>
          <a:xfrm>
            <a:off x="7294109" y="859774"/>
            <a:ext cx="2677538" cy="307007"/>
          </a:xfrm>
          <a:prstGeom prst="rect">
            <a:avLst/>
          </a:prstGeom>
        </p:spPr>
        <p:txBody>
          <a:bodyPr lIns="0" tIns="0" rIns="0" bIns="0">
            <a:spAutoFit/>
          </a:bodyPr>
          <a:lstStyle>
            <a:lvl1pPr>
              <a:defRPr sz="1800" baseline="0"/>
            </a:lvl1pPr>
          </a:lstStyle>
          <a:p>
            <a:pPr lvl="0"/>
            <a:r>
              <a:rPr lang="pt-BR" err="1"/>
              <a:t>First</a:t>
            </a:r>
            <a:r>
              <a:rPr lang="pt-BR"/>
              <a:t> </a:t>
            </a:r>
            <a:r>
              <a:rPr lang="pt-BR" err="1"/>
              <a:t>title</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7294109" y="1254908"/>
            <a:ext cx="4013200" cy="1190326"/>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06451"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sp>
        <p:nvSpPr>
          <p:cNvPr id="2" name="Espaço Reservado para Texto 42">
            <a:extLst>
              <a:ext uri="{FF2B5EF4-FFF2-40B4-BE49-F238E27FC236}">
                <a16:creationId xmlns:a16="http://schemas.microsoft.com/office/drawing/2014/main" id="{C33FFF26-ACC8-23ED-BCE4-6DF00F6BEF5B}"/>
              </a:ext>
            </a:extLst>
          </p:cNvPr>
          <p:cNvSpPr>
            <a:spLocks noGrp="1"/>
          </p:cNvSpPr>
          <p:nvPr>
            <p:ph type="body" sz="quarter" idx="26" hasCustomPrompt="1"/>
          </p:nvPr>
        </p:nvSpPr>
        <p:spPr>
          <a:xfrm>
            <a:off x="7294109" y="2766797"/>
            <a:ext cx="2677538" cy="318549"/>
          </a:xfrm>
          <a:prstGeom prst="rect">
            <a:avLst/>
          </a:prstGeom>
        </p:spPr>
        <p:txBody>
          <a:bodyPr lIns="0" tIns="0" rIns="0" bIns="0">
            <a:spAutoFit/>
          </a:bodyPr>
          <a:lstStyle>
            <a:lvl1pPr>
              <a:defRPr sz="1800" baseline="0"/>
            </a:lvl1pPr>
          </a:lstStyle>
          <a:p>
            <a:pPr lvl="0"/>
            <a:r>
              <a:rPr lang="pt-BR" err="1"/>
              <a:t>Second</a:t>
            </a:r>
            <a:r>
              <a:rPr lang="pt-BR"/>
              <a:t> </a:t>
            </a:r>
            <a:r>
              <a:rPr lang="pt-BR" err="1"/>
              <a:t>title</a:t>
            </a:r>
            <a:endParaRPr lang="pt-BR"/>
          </a:p>
        </p:txBody>
      </p:sp>
      <p:sp>
        <p:nvSpPr>
          <p:cNvPr id="3" name="Espaço Reservado para Texto 48">
            <a:extLst>
              <a:ext uri="{FF2B5EF4-FFF2-40B4-BE49-F238E27FC236}">
                <a16:creationId xmlns:a16="http://schemas.microsoft.com/office/drawing/2014/main" id="{3F745AC5-B2F6-F9E0-5B11-7068D52D9EBA}"/>
              </a:ext>
            </a:extLst>
          </p:cNvPr>
          <p:cNvSpPr>
            <a:spLocks noGrp="1"/>
          </p:cNvSpPr>
          <p:nvPr>
            <p:ph type="body" sz="quarter" idx="27" hasCustomPrompt="1"/>
          </p:nvPr>
        </p:nvSpPr>
        <p:spPr>
          <a:xfrm>
            <a:off x="7294109" y="3173473"/>
            <a:ext cx="4013200" cy="1190326"/>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4" name="Espaço Reservado para Texto 42">
            <a:extLst>
              <a:ext uri="{FF2B5EF4-FFF2-40B4-BE49-F238E27FC236}">
                <a16:creationId xmlns:a16="http://schemas.microsoft.com/office/drawing/2014/main" id="{7B081A79-1254-BCEA-E769-30711F21A14D}"/>
              </a:ext>
            </a:extLst>
          </p:cNvPr>
          <p:cNvSpPr>
            <a:spLocks noGrp="1"/>
          </p:cNvSpPr>
          <p:nvPr>
            <p:ph type="body" sz="quarter" idx="28" hasCustomPrompt="1"/>
          </p:nvPr>
        </p:nvSpPr>
        <p:spPr>
          <a:xfrm>
            <a:off x="7302500" y="4616614"/>
            <a:ext cx="2677538" cy="318549"/>
          </a:xfrm>
          <a:prstGeom prst="rect">
            <a:avLst/>
          </a:prstGeom>
        </p:spPr>
        <p:txBody>
          <a:bodyPr lIns="0" tIns="0" rIns="0" bIns="0">
            <a:spAutoFit/>
          </a:bodyPr>
          <a:lstStyle>
            <a:lvl1pPr>
              <a:defRPr sz="1800" baseline="0"/>
            </a:lvl1pPr>
          </a:lstStyle>
          <a:p>
            <a:pPr lvl="0"/>
            <a:r>
              <a:rPr lang="pt-BR" err="1"/>
              <a:t>Third</a:t>
            </a:r>
            <a:r>
              <a:rPr lang="pt-BR"/>
              <a:t> </a:t>
            </a:r>
            <a:r>
              <a:rPr lang="pt-BR" err="1"/>
              <a:t>title</a:t>
            </a:r>
            <a:endParaRPr lang="pt-BR"/>
          </a:p>
        </p:txBody>
      </p:sp>
      <p:sp>
        <p:nvSpPr>
          <p:cNvPr id="5" name="Espaço Reservado para Texto 48">
            <a:extLst>
              <a:ext uri="{FF2B5EF4-FFF2-40B4-BE49-F238E27FC236}">
                <a16:creationId xmlns:a16="http://schemas.microsoft.com/office/drawing/2014/main" id="{AE097C35-2E3E-E69B-F68E-F3BA63A0F812}"/>
              </a:ext>
            </a:extLst>
          </p:cNvPr>
          <p:cNvSpPr>
            <a:spLocks noGrp="1"/>
          </p:cNvSpPr>
          <p:nvPr>
            <p:ph type="body" sz="quarter" idx="29" hasCustomPrompt="1"/>
          </p:nvPr>
        </p:nvSpPr>
        <p:spPr>
          <a:xfrm>
            <a:off x="7302500" y="4935163"/>
            <a:ext cx="4013200" cy="1190326"/>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7" name="CaixaDeTexto 10">
            <a:extLst>
              <a:ext uri="{FF2B5EF4-FFF2-40B4-BE49-F238E27FC236}">
                <a16:creationId xmlns:a16="http://schemas.microsoft.com/office/drawing/2014/main" id="{812DF366-B616-65B2-A491-9ECD5627227D}"/>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6" name="Picture 5" descr="A blue circle with white letters on it&#10;&#10;AI-generated content may be incorrect.">
            <a:extLst>
              <a:ext uri="{FF2B5EF4-FFF2-40B4-BE49-F238E27FC236}">
                <a16:creationId xmlns:a16="http://schemas.microsoft.com/office/drawing/2014/main" id="{15FE9B92-71C4-9A1D-3C5F-94EDCF5D04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38546069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 + 1 Text (Top Left)">
    <p:bg>
      <p:bgPr>
        <a:solidFill>
          <a:schemeClr val="bg1"/>
        </a:solid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17441"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537400" y="621485"/>
            <a:ext cx="4448100" cy="5287858"/>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p>
          <a:p>
            <a:pPr lvl="0"/>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06451"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pic>
        <p:nvPicPr>
          <p:cNvPr id="6" name="stripes 101" descr="preencoded.png">
            <a:extLst>
              <a:ext uri="{FF2B5EF4-FFF2-40B4-BE49-F238E27FC236}">
                <a16:creationId xmlns:a16="http://schemas.microsoft.com/office/drawing/2014/main" id="{152AE0F1-0684-3AE1-903B-C0806414095E}"/>
              </a:ext>
            </a:extLst>
          </p:cNvPr>
          <p:cNvPicPr>
            <a:picLocks noChangeAspect="1"/>
          </p:cNvPicPr>
          <p:nvPr userDrawn="1"/>
        </p:nvPicPr>
        <p:blipFill>
          <a:blip r:embed="rId2">
            <a:extLst>
              <a:ext uri="{96DAC541-7B7A-43D3-8B79-37D633B846F1}">
                <asvg:svgBlip xmlns:asvg="http://schemas.microsoft.com/office/drawing/2016/SVG/main" r:embed="rId3"/>
              </a:ext>
            </a:extLst>
          </a:blip>
          <a:srcRect b="26331"/>
          <a:stretch/>
        </p:blipFill>
        <p:spPr>
          <a:xfrm>
            <a:off x="2688081" y="4476750"/>
            <a:ext cx="5738707" cy="2381250"/>
          </a:xfrm>
          <a:prstGeom prst="rect">
            <a:avLst/>
          </a:prstGeom>
        </p:spPr>
      </p:pic>
      <p:sp>
        <p:nvSpPr>
          <p:cNvPr id="3" name="CaixaDeTexto 10">
            <a:extLst>
              <a:ext uri="{FF2B5EF4-FFF2-40B4-BE49-F238E27FC236}">
                <a16:creationId xmlns:a16="http://schemas.microsoft.com/office/drawing/2014/main" id="{824173C7-0340-D1A3-A265-4C44974DE897}"/>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B7880A8F-FA39-84B6-4175-FD242D57886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2940923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2497667" y="-2"/>
            <a:ext cx="8746067" cy="655320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0636F355-837A-8ADF-A6B6-8ED0B24192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238657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Quote + 1 Text (Top Right)">
    <p:bg>
      <p:bgPr>
        <a:solidFill>
          <a:schemeClr val="bg1"/>
        </a:solid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6279384"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94559" y="621485"/>
            <a:ext cx="4445000" cy="5287858"/>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p>
          <a:p>
            <a:pPr lvl="0"/>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6268394"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pic>
        <p:nvPicPr>
          <p:cNvPr id="2" name="stripes 101" descr="preencoded.png">
            <a:extLst>
              <a:ext uri="{FF2B5EF4-FFF2-40B4-BE49-F238E27FC236}">
                <a16:creationId xmlns:a16="http://schemas.microsoft.com/office/drawing/2014/main" id="{BC469691-6CF5-6B4C-C08C-DECDDDA8122A}"/>
              </a:ext>
            </a:extLst>
          </p:cNvPr>
          <p:cNvPicPr>
            <a:picLocks noChangeAspect="1"/>
          </p:cNvPicPr>
          <p:nvPr userDrawn="1"/>
        </p:nvPicPr>
        <p:blipFill>
          <a:blip r:embed="rId2">
            <a:extLst>
              <a:ext uri="{96DAC541-7B7A-43D3-8B79-37D633B846F1}">
                <asvg:svgBlip xmlns:asvg="http://schemas.microsoft.com/office/drawing/2016/SVG/main" r:embed="rId3"/>
              </a:ext>
            </a:extLst>
          </a:blip>
          <a:srcRect b="26331"/>
          <a:stretch/>
        </p:blipFill>
        <p:spPr>
          <a:xfrm>
            <a:off x="4460305" y="4476750"/>
            <a:ext cx="5738707" cy="2381250"/>
          </a:xfrm>
          <a:prstGeom prst="rect">
            <a:avLst/>
          </a:prstGeom>
        </p:spPr>
      </p:pic>
      <p:sp>
        <p:nvSpPr>
          <p:cNvPr id="4" name="CaixaDeTexto 10">
            <a:extLst>
              <a:ext uri="{FF2B5EF4-FFF2-40B4-BE49-F238E27FC236}">
                <a16:creationId xmlns:a16="http://schemas.microsoft.com/office/drawing/2014/main" id="{D207F82D-4713-23C3-FB27-94B4CA90286E}"/>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3" name="Picture 2" descr="A blue circle with white letters on it&#10;&#10;AI-generated content may be incorrect.">
            <a:extLst>
              <a:ext uri="{FF2B5EF4-FFF2-40B4-BE49-F238E27FC236}">
                <a16:creationId xmlns:a16="http://schemas.microsoft.com/office/drawing/2014/main" id="{7F7029CB-BA34-2C07-B9E3-A427FCE640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99853805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Quote + 1 Text (Bottom Right)">
    <p:bg>
      <p:bgPr>
        <a:solidFill>
          <a:schemeClr val="bg1"/>
        </a:solidFill>
        <a:effectLst/>
      </p:bgPr>
    </p:bg>
    <p:spTree>
      <p:nvGrpSpPr>
        <p:cNvPr id="1" name=""/>
        <p:cNvGrpSpPr/>
        <p:nvPr/>
      </p:nvGrpSpPr>
      <p:grpSpPr>
        <a:xfrm>
          <a:off x="0" y="0"/>
          <a:ext cx="0" cy="0"/>
          <a:chOff x="0" y="0"/>
          <a:chExt cx="0" cy="0"/>
        </a:xfrm>
      </p:grpSpPr>
      <p:pic>
        <p:nvPicPr>
          <p:cNvPr id="4" name="Imagem 3" descr="Logotipo, Ícone&#10;&#10;O conteúdo gerado por IA pode estar incorreto.">
            <a:extLst>
              <a:ext uri="{FF2B5EF4-FFF2-40B4-BE49-F238E27FC236}">
                <a16:creationId xmlns:a16="http://schemas.microsoft.com/office/drawing/2014/main" id="{5376DAD0-FE80-5547-69CA-CABBE0C3E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03869" y="0"/>
            <a:ext cx="4054947" cy="3238500"/>
          </a:xfrm>
          <a:prstGeom prst="rect">
            <a:avLst/>
          </a:prstGeom>
        </p:spPr>
      </p:pic>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7311553" y="5653259"/>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85800" y="807723"/>
            <a:ext cx="5219700" cy="5047792"/>
          </a:xfrm>
          <a:prstGeom prst="rect">
            <a:avLst/>
          </a:prstGeom>
        </p:spPr>
        <p:txBody>
          <a:bodyPr wrap="square" lIns="0" tIns="0" rIns="0" bIns="0" anchor="b" anchorCtr="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p>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7284394" y="4113856"/>
            <a:ext cx="3797426" cy="1404231"/>
          </a:xfrm>
          <a:prstGeom prst="rect">
            <a:avLst/>
          </a:prstGeom>
        </p:spPr>
        <p:txBody>
          <a:bodyPr wrap="square" lIns="0" tIns="0" rIns="0" bIns="0" anchor="b" anchorCtr="0">
            <a:spAutoFit/>
          </a:bodyPr>
          <a:lstStyle>
            <a:lvl1pPr>
              <a:defRPr sz="5000" baseline="0"/>
            </a:lvl1pPr>
          </a:lstStyle>
          <a:p>
            <a:r>
              <a:rPr lang="en-US"/>
              <a:t>“Type short quote here.”</a:t>
            </a:r>
            <a:endParaRPr lang="pt-BR"/>
          </a:p>
        </p:txBody>
      </p:sp>
      <p:sp>
        <p:nvSpPr>
          <p:cNvPr id="3" name="CaixaDeTexto 10">
            <a:extLst>
              <a:ext uri="{FF2B5EF4-FFF2-40B4-BE49-F238E27FC236}">
                <a16:creationId xmlns:a16="http://schemas.microsoft.com/office/drawing/2014/main" id="{8C9A0D25-3AD9-354D-81E0-6ECEE5E27963}"/>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5DC6B292-DE81-802E-7F60-2B658399C5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83026180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ote + 1 Text (Bottom Left)">
    <p:bg>
      <p:bgPr>
        <a:solidFill>
          <a:schemeClr val="bg1"/>
        </a:solidFill>
        <a:effectLst/>
      </p:bgPr>
    </p:bg>
    <p:spTree>
      <p:nvGrpSpPr>
        <p:cNvPr id="1" name=""/>
        <p:cNvGrpSpPr/>
        <p:nvPr/>
      </p:nvGrpSpPr>
      <p:grpSpPr>
        <a:xfrm>
          <a:off x="0" y="0"/>
          <a:ext cx="0" cy="0"/>
          <a:chOff x="0" y="0"/>
          <a:chExt cx="0" cy="0"/>
        </a:xfrm>
      </p:grpSpPr>
      <p:pic>
        <p:nvPicPr>
          <p:cNvPr id="4" name="Imagem 3" descr="Logotipo, Ícone&#10;&#10;O conteúdo gerado por IA pode estar incorreto.">
            <a:extLst>
              <a:ext uri="{FF2B5EF4-FFF2-40B4-BE49-F238E27FC236}">
                <a16:creationId xmlns:a16="http://schemas.microsoft.com/office/drawing/2014/main" id="{5376DAD0-FE80-5547-69CA-CABBE0C3E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11026" y="0"/>
            <a:ext cx="4054947" cy="3238500"/>
          </a:xfrm>
          <a:prstGeom prst="rect">
            <a:avLst/>
          </a:prstGeom>
        </p:spPr>
      </p:pic>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211357" y="5653259"/>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6267394" y="1306004"/>
            <a:ext cx="4870506" cy="5047792"/>
          </a:xfrm>
          <a:prstGeom prst="rect">
            <a:avLst/>
          </a:prstGeom>
        </p:spPr>
        <p:txBody>
          <a:bodyPr wrap="square" lIns="0" tIns="0" rIns="0" bIns="0" anchor="b" anchorCtr="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p>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84198" y="4113856"/>
            <a:ext cx="3797426" cy="1404231"/>
          </a:xfrm>
          <a:prstGeom prst="rect">
            <a:avLst/>
          </a:prstGeom>
        </p:spPr>
        <p:txBody>
          <a:bodyPr wrap="square" lIns="0" tIns="0" rIns="0" bIns="0" anchor="b" anchorCtr="0">
            <a:spAutoFit/>
          </a:bodyPr>
          <a:lstStyle>
            <a:lvl1pPr>
              <a:defRPr sz="5000" baseline="0"/>
            </a:lvl1pPr>
          </a:lstStyle>
          <a:p>
            <a:r>
              <a:rPr lang="en-US"/>
              <a:t>“Type short quote here.”</a:t>
            </a:r>
            <a:endParaRPr lang="pt-BR"/>
          </a:p>
        </p:txBody>
      </p:sp>
      <p:sp>
        <p:nvSpPr>
          <p:cNvPr id="3" name="CaixaDeTexto 10">
            <a:extLst>
              <a:ext uri="{FF2B5EF4-FFF2-40B4-BE49-F238E27FC236}">
                <a16:creationId xmlns:a16="http://schemas.microsoft.com/office/drawing/2014/main" id="{CDD7288B-1CB1-4040-2077-2DFB64D1C390}"/>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A1F2BD59-24F0-168F-3CDC-56D98F6926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75211756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Quote + 1 Text (Top Right Op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7291962"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825500" y="621485"/>
            <a:ext cx="4445000" cy="5287858"/>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 </a:t>
            </a:r>
          </a:p>
          <a:p>
            <a:pPr lvl="0"/>
            <a:r>
              <a:rPr lang="pt-BR" err="1"/>
              <a:t>Nullam</a:t>
            </a:r>
            <a:r>
              <a:rPr lang="pt-BR"/>
              <a:t> et </a:t>
            </a:r>
            <a:r>
              <a:rPr lang="pt-BR" err="1"/>
              <a:t>quam</a:t>
            </a:r>
            <a:r>
              <a:rPr lang="pt-BR"/>
              <a:t> </a:t>
            </a:r>
            <a:r>
              <a:rPr lang="pt-BR" err="1"/>
              <a:t>elementum</a:t>
            </a:r>
            <a:r>
              <a:rPr lang="pt-BR"/>
              <a:t>, </a:t>
            </a:r>
            <a:r>
              <a:rPr lang="pt-BR" err="1"/>
              <a:t>euismod</a:t>
            </a:r>
            <a:r>
              <a:rPr lang="pt-BR"/>
              <a:t> </a:t>
            </a:r>
            <a:r>
              <a:rPr lang="pt-BR" err="1"/>
              <a:t>risus</a:t>
            </a:r>
            <a:r>
              <a:rPr lang="pt-BR"/>
              <a:t> </a:t>
            </a:r>
            <a:r>
              <a:rPr lang="pt-BR" err="1"/>
              <a:t>eget</a:t>
            </a:r>
            <a:r>
              <a:rPr lang="pt-BR"/>
              <a:t>, </a:t>
            </a:r>
            <a:r>
              <a:rPr lang="pt-BR" err="1"/>
              <a:t>viverra</a:t>
            </a:r>
            <a:r>
              <a:rPr lang="pt-BR"/>
              <a:t> </a:t>
            </a:r>
            <a:r>
              <a:rPr lang="pt-BR" err="1"/>
              <a:t>nisi</a:t>
            </a:r>
            <a:r>
              <a:rPr lang="pt-BR"/>
              <a:t>. In </a:t>
            </a:r>
            <a:r>
              <a:rPr lang="pt-BR" err="1"/>
              <a:t>hac</a:t>
            </a:r>
            <a:r>
              <a:rPr lang="pt-BR"/>
              <a:t> habitasse </a:t>
            </a:r>
            <a:r>
              <a:rPr lang="pt-BR" err="1"/>
              <a:t>platea</a:t>
            </a:r>
            <a:r>
              <a:rPr lang="pt-BR"/>
              <a:t> </a:t>
            </a:r>
            <a:r>
              <a:rPr lang="pt-BR" err="1"/>
              <a:t>dictumst</a:t>
            </a:r>
            <a:r>
              <a:rPr lang="pt-BR"/>
              <a:t>. </a:t>
            </a:r>
            <a:r>
              <a:rPr lang="pt-BR" err="1"/>
              <a:t>Pellentesque</a:t>
            </a:r>
            <a:r>
              <a:rPr lang="pt-BR"/>
              <a:t> </a:t>
            </a:r>
            <a:r>
              <a:rPr lang="pt-BR" err="1"/>
              <a:t>lacinia</a:t>
            </a:r>
            <a:r>
              <a:rPr lang="pt-BR"/>
              <a:t> </a:t>
            </a:r>
            <a:r>
              <a:rPr lang="pt-BR" err="1"/>
              <a:t>tincidunt</a:t>
            </a:r>
            <a:r>
              <a:rPr lang="pt-BR"/>
              <a:t> </a:t>
            </a:r>
            <a:r>
              <a:rPr lang="pt-BR" err="1"/>
              <a:t>mauris</a:t>
            </a:r>
            <a:r>
              <a:rPr lang="pt-BR"/>
              <a:t>, et </a:t>
            </a:r>
            <a:r>
              <a:rPr lang="pt-BR" err="1"/>
              <a:t>imperdiet</a:t>
            </a:r>
            <a:r>
              <a:rPr lang="pt-BR"/>
              <a:t> </a:t>
            </a:r>
            <a:r>
              <a:rPr lang="pt-BR" err="1"/>
              <a:t>neque</a:t>
            </a:r>
            <a:r>
              <a:rPr lang="pt-BR"/>
              <a:t> </a:t>
            </a:r>
            <a:r>
              <a:rPr lang="pt-BR" err="1"/>
              <a:t>maximus</a:t>
            </a:r>
            <a:r>
              <a:rPr lang="pt-BR"/>
              <a:t> vitae. </a:t>
            </a:r>
            <a:r>
              <a:rPr lang="pt-BR" err="1"/>
              <a:t>Donec</a:t>
            </a:r>
            <a:r>
              <a:rPr lang="pt-BR"/>
              <a:t> </a:t>
            </a:r>
            <a:r>
              <a:rPr lang="pt-BR" err="1"/>
              <a:t>faucibus</a:t>
            </a:r>
            <a:r>
              <a:rPr lang="pt-BR"/>
              <a:t> </a:t>
            </a:r>
            <a:r>
              <a:rPr lang="pt-BR" err="1"/>
              <a:t>eros</a:t>
            </a:r>
            <a:r>
              <a:rPr lang="pt-BR"/>
              <a:t> </a:t>
            </a:r>
            <a:r>
              <a:rPr lang="pt-BR" err="1"/>
              <a:t>at</a:t>
            </a:r>
            <a:r>
              <a:rPr lang="pt-BR"/>
              <a:t> porta </a:t>
            </a:r>
            <a:r>
              <a:rPr lang="pt-BR" err="1"/>
              <a:t>accumsan</a:t>
            </a:r>
            <a:r>
              <a:rPr lang="pt-BR"/>
              <a:t>. </a:t>
            </a:r>
            <a:r>
              <a:rPr lang="pt-BR" err="1"/>
              <a:t>Morbi</a:t>
            </a:r>
            <a:r>
              <a:rPr lang="pt-BR"/>
              <a:t> </a:t>
            </a:r>
            <a:r>
              <a:rPr lang="pt-BR" err="1"/>
              <a:t>semper</a:t>
            </a:r>
            <a:r>
              <a:rPr lang="pt-BR"/>
              <a:t> </a:t>
            </a:r>
            <a:r>
              <a:rPr lang="pt-BR" err="1"/>
              <a:t>sodales</a:t>
            </a:r>
            <a:r>
              <a:rPr lang="pt-BR"/>
              <a:t> </a:t>
            </a:r>
            <a:r>
              <a:rPr lang="pt-BR" err="1"/>
              <a:t>arcu</a:t>
            </a:r>
            <a:r>
              <a:rPr lang="pt-BR"/>
              <a:t> </a:t>
            </a:r>
            <a:r>
              <a:rPr lang="pt-BR" err="1"/>
              <a:t>nec</a:t>
            </a:r>
            <a:r>
              <a:rPr lang="pt-BR"/>
              <a:t> </a:t>
            </a:r>
            <a:r>
              <a:rPr lang="pt-BR" err="1"/>
              <a:t>porttitor</a:t>
            </a:r>
            <a:r>
              <a:rPr lang="pt-BR"/>
              <a:t>. Ut ac </a:t>
            </a:r>
            <a:r>
              <a:rPr lang="pt-BR" err="1"/>
              <a:t>eros</a:t>
            </a:r>
            <a:r>
              <a:rPr lang="pt-BR"/>
              <a:t> nunc. In </a:t>
            </a:r>
            <a:r>
              <a:rPr lang="pt-BR" err="1"/>
              <a:t>iaculis</a:t>
            </a:r>
            <a:r>
              <a:rPr lang="pt-BR"/>
              <a:t> </a:t>
            </a:r>
            <a:r>
              <a:rPr lang="pt-BR" err="1"/>
              <a:t>tristique</a:t>
            </a:r>
            <a:r>
              <a:rPr lang="pt-BR"/>
              <a:t> </a:t>
            </a:r>
            <a:r>
              <a:rPr lang="pt-BR" err="1"/>
              <a:t>mauris</a:t>
            </a:r>
            <a:r>
              <a:rPr lang="pt-BR"/>
              <a:t> id </a:t>
            </a:r>
            <a:r>
              <a:rPr lang="pt-BR" err="1"/>
              <a:t>sodales</a:t>
            </a:r>
            <a:r>
              <a:rPr lang="pt-BR"/>
              <a:t>. </a:t>
            </a:r>
            <a:r>
              <a:rPr lang="pt-BR" err="1"/>
              <a:t>Vivamus</a:t>
            </a:r>
            <a:r>
              <a:rPr lang="pt-BR"/>
              <a:t> </a:t>
            </a:r>
            <a:r>
              <a:rPr lang="pt-BR" err="1"/>
              <a:t>luctus</a:t>
            </a:r>
            <a:r>
              <a:rPr lang="pt-BR"/>
              <a:t> </a:t>
            </a:r>
            <a:r>
              <a:rPr lang="pt-BR" err="1"/>
              <a:t>auctor</a:t>
            </a:r>
            <a:r>
              <a:rPr lang="pt-BR"/>
              <a:t> libero eu </a:t>
            </a:r>
            <a:r>
              <a:rPr lang="pt-BR" err="1"/>
              <a:t>molestie</a:t>
            </a:r>
            <a:r>
              <a:rPr lang="pt-BR"/>
              <a:t>. </a:t>
            </a:r>
          </a:p>
          <a:p>
            <a:pPr lvl="0"/>
            <a:r>
              <a:rPr lang="pt-BR" err="1"/>
              <a:t>Suspendisse</a:t>
            </a:r>
            <a:r>
              <a:rPr lang="pt-BR"/>
              <a:t> </a:t>
            </a:r>
            <a:r>
              <a:rPr lang="pt-BR" err="1"/>
              <a:t>sed</a:t>
            </a:r>
            <a:r>
              <a:rPr lang="pt-BR"/>
              <a:t> </a:t>
            </a:r>
            <a:r>
              <a:rPr lang="pt-BR" err="1"/>
              <a:t>purus</a:t>
            </a:r>
            <a:r>
              <a:rPr lang="pt-BR"/>
              <a:t> </a:t>
            </a:r>
            <a:r>
              <a:rPr lang="pt-BR" err="1"/>
              <a:t>mollis</a:t>
            </a:r>
            <a:r>
              <a:rPr lang="pt-BR"/>
              <a:t>, </a:t>
            </a:r>
            <a:r>
              <a:rPr lang="pt-BR" err="1"/>
              <a:t>placerat</a:t>
            </a:r>
            <a:r>
              <a:rPr lang="pt-BR"/>
              <a:t> justo </a:t>
            </a:r>
            <a:r>
              <a:rPr lang="pt-BR" err="1"/>
              <a:t>sed</a:t>
            </a:r>
            <a:r>
              <a:rPr lang="pt-BR"/>
              <a:t>, </a:t>
            </a:r>
            <a:r>
              <a:rPr lang="pt-BR" err="1"/>
              <a:t>sodales</a:t>
            </a:r>
            <a:r>
              <a:rPr lang="pt-BR"/>
              <a:t> erat. </a:t>
            </a:r>
            <a:r>
              <a:rPr lang="pt-BR" err="1"/>
              <a:t>Nullam</a:t>
            </a:r>
            <a:r>
              <a:rPr lang="pt-BR"/>
              <a:t> </a:t>
            </a:r>
            <a:r>
              <a:rPr lang="pt-BR" err="1"/>
              <a:t>iaculis</a:t>
            </a:r>
            <a:r>
              <a:rPr lang="pt-BR"/>
              <a:t> </a:t>
            </a:r>
            <a:r>
              <a:rPr lang="pt-BR" err="1"/>
              <a:t>elementum</a:t>
            </a:r>
            <a:r>
              <a:rPr lang="pt-BR"/>
              <a:t> </a:t>
            </a:r>
            <a:r>
              <a:rPr lang="pt-BR" err="1"/>
              <a:t>nisl</a:t>
            </a:r>
            <a:r>
              <a:rPr lang="pt-BR"/>
              <a:t> in </a:t>
            </a:r>
            <a:r>
              <a:rPr lang="pt-BR" err="1"/>
              <a:t>faucibus</a:t>
            </a:r>
            <a:r>
              <a:rPr lang="pt-BR"/>
              <a:t>. </a:t>
            </a:r>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Ut </a:t>
            </a:r>
            <a:r>
              <a:rPr lang="pt-BR" err="1"/>
              <a:t>egestas</a:t>
            </a:r>
            <a:r>
              <a:rPr lang="pt-BR"/>
              <a:t> erat ut </a:t>
            </a:r>
            <a:r>
              <a:rPr lang="pt-BR" err="1"/>
              <a:t>arcu</a:t>
            </a:r>
            <a:r>
              <a:rPr lang="pt-BR"/>
              <a:t> </a:t>
            </a:r>
            <a:r>
              <a:rPr lang="pt-BR" err="1"/>
              <a:t>hendrerit</a:t>
            </a:r>
            <a:r>
              <a:rPr lang="pt-BR"/>
              <a:t>, vitae </a:t>
            </a:r>
            <a:r>
              <a:rPr lang="pt-BR" err="1"/>
              <a:t>pharetra</a:t>
            </a:r>
            <a:r>
              <a:rPr lang="pt-BR"/>
              <a:t> </a:t>
            </a:r>
            <a:r>
              <a:rPr lang="pt-BR" err="1"/>
              <a:t>lectus</a:t>
            </a:r>
            <a:r>
              <a:rPr lang="pt-BR"/>
              <a:t> </a:t>
            </a:r>
            <a:r>
              <a:rPr lang="pt-BR" err="1"/>
              <a:t>rutrum</a:t>
            </a:r>
            <a:r>
              <a:rPr lang="pt-BR"/>
              <a:t>. </a:t>
            </a:r>
            <a:r>
              <a:rPr lang="pt-BR" err="1"/>
              <a:t>Duis</a:t>
            </a:r>
            <a:r>
              <a:rPr lang="pt-BR"/>
              <a:t> in </a:t>
            </a:r>
            <a:r>
              <a:rPr lang="pt-BR" err="1"/>
              <a:t>turpis</a:t>
            </a:r>
            <a:r>
              <a:rPr lang="pt-BR"/>
              <a:t> </a:t>
            </a:r>
            <a:r>
              <a:rPr lang="pt-BR" err="1"/>
              <a:t>tortor</a:t>
            </a:r>
            <a:r>
              <a:rPr lang="pt-BR"/>
              <a:t>. </a:t>
            </a:r>
            <a:r>
              <a:rPr lang="pt-BR" err="1"/>
              <a:t>Pellentesque</a:t>
            </a:r>
            <a:r>
              <a:rPr lang="pt-BR"/>
              <a:t> </a:t>
            </a:r>
            <a:r>
              <a:rPr lang="pt-BR" err="1"/>
              <a:t>convallis</a:t>
            </a:r>
            <a:r>
              <a:rPr lang="pt-BR"/>
              <a:t> magna </a:t>
            </a:r>
            <a:r>
              <a:rPr lang="pt-BR" err="1"/>
              <a:t>tellus</a:t>
            </a:r>
            <a:r>
              <a:rPr lang="pt-BR"/>
              <a:t>, </a:t>
            </a:r>
            <a:r>
              <a:rPr lang="pt-BR" err="1"/>
              <a:t>at</a:t>
            </a:r>
            <a:r>
              <a:rPr lang="pt-BR"/>
              <a:t> </a:t>
            </a:r>
            <a:r>
              <a:rPr lang="pt-BR" err="1"/>
              <a:t>pretium</a:t>
            </a:r>
            <a:r>
              <a:rPr lang="pt-BR"/>
              <a:t> libero </a:t>
            </a:r>
            <a:r>
              <a:rPr lang="pt-BR" err="1"/>
              <a:t>rhoncus</a:t>
            </a:r>
            <a:r>
              <a:rPr lang="pt-BR"/>
              <a:t> in. </a:t>
            </a:r>
            <a:r>
              <a:rPr lang="pt-BR" err="1"/>
              <a:t>Curabitur</a:t>
            </a:r>
            <a:r>
              <a:rPr lang="pt-BR"/>
              <a:t> ac </a:t>
            </a:r>
            <a:r>
              <a:rPr lang="pt-BR" err="1"/>
              <a:t>tincidunt</a:t>
            </a:r>
            <a:r>
              <a:rPr lang="pt-BR"/>
              <a:t> </a:t>
            </a:r>
            <a:r>
              <a:rPr lang="pt-BR" err="1"/>
              <a:t>lorem</a:t>
            </a:r>
            <a:r>
              <a:rPr lang="pt-BR"/>
              <a:t>. </a:t>
            </a:r>
            <a:r>
              <a:rPr lang="pt-BR" err="1"/>
              <a:t>Suspendisse</a:t>
            </a:r>
            <a:r>
              <a:rPr lang="pt-BR"/>
              <a:t> </a:t>
            </a:r>
            <a:r>
              <a:rPr lang="pt-BR" err="1"/>
              <a:t>tincidunt</a:t>
            </a:r>
            <a:r>
              <a:rPr lang="pt-BR"/>
              <a:t> justo </a:t>
            </a:r>
            <a:r>
              <a:rPr lang="pt-BR" err="1"/>
              <a:t>leo</a:t>
            </a:r>
            <a:r>
              <a:rPr lang="pt-BR"/>
              <a:t>, </a:t>
            </a:r>
            <a:r>
              <a:rPr lang="pt-BR" err="1"/>
              <a:t>vel</a:t>
            </a:r>
            <a:r>
              <a:rPr lang="pt-BR"/>
              <a:t> </a:t>
            </a:r>
            <a:r>
              <a:rPr lang="pt-BR" err="1"/>
              <a:t>finibus</a:t>
            </a:r>
            <a:r>
              <a:rPr lang="pt-BR"/>
              <a:t> </a:t>
            </a:r>
            <a:r>
              <a:rPr lang="pt-BR" err="1"/>
              <a:t>diam</a:t>
            </a:r>
            <a:r>
              <a:rPr lang="pt-BR"/>
              <a:t> </a:t>
            </a:r>
            <a:r>
              <a:rPr lang="pt-BR" err="1"/>
              <a:t>pellentesque</a:t>
            </a:r>
            <a:r>
              <a:rPr lang="pt-BR"/>
              <a:t> non. </a:t>
            </a:r>
            <a:r>
              <a:rPr lang="pt-BR" err="1"/>
              <a:t>Phasellus</a:t>
            </a:r>
            <a:r>
              <a:rPr lang="pt-BR"/>
              <a:t> </a:t>
            </a:r>
            <a:r>
              <a:rPr lang="pt-BR" err="1"/>
              <a:t>sed</a:t>
            </a:r>
            <a:r>
              <a:rPr lang="pt-BR"/>
              <a:t> </a:t>
            </a:r>
            <a:r>
              <a:rPr lang="pt-BR" err="1"/>
              <a:t>varius</a:t>
            </a:r>
            <a:r>
              <a:rPr lang="pt-BR"/>
              <a:t> </a:t>
            </a:r>
            <a:r>
              <a:rPr lang="pt-BR" err="1"/>
              <a:t>mauris</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7280972"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73B40514-0720-4938-990E-F661EAC8F4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57633675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hort Quote Over Photo Black ">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159C1BF7-1BEC-09CA-DDCF-B958A7B9675A}"/>
              </a:ext>
            </a:extLst>
          </p:cNvPr>
          <p:cNvSpPr>
            <a:spLocks noGrp="1"/>
          </p:cNvSpPr>
          <p:nvPr>
            <p:ph type="pic" sz="quarter" idx="20" hasCustomPrompt="1"/>
          </p:nvPr>
        </p:nvSpPr>
        <p:spPr>
          <a:xfrm>
            <a:off x="0" y="0"/>
            <a:ext cx="12191999"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195349" y="6034209"/>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73047" y="3922909"/>
            <a:ext cx="6731000" cy="2022092"/>
          </a:xfrm>
          <a:prstGeom prst="rect">
            <a:avLst/>
          </a:prstGeom>
        </p:spPr>
        <p:txBody>
          <a:bodyPr wrap="square" lIns="0" tIns="0" rIns="0" bIns="0" anchor="b" anchorCtr="0">
            <a:spAutoFit/>
          </a:bodyPr>
          <a:lstStyle>
            <a:lvl1pPr>
              <a:defRPr sz="7200" baseline="0"/>
            </a:lvl1pPr>
          </a:lstStyle>
          <a:p>
            <a:r>
              <a:rPr lang="en-US"/>
              <a:t>“Short quote over photo.”</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0951838A-35F0-BC92-3E6D-3D35FB61A8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32859003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hort Quote Over Photo Whit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159C1BF7-1BEC-09CA-DDCF-B958A7B9675A}"/>
              </a:ext>
            </a:extLst>
          </p:cNvPr>
          <p:cNvSpPr>
            <a:spLocks noGrp="1"/>
          </p:cNvSpPr>
          <p:nvPr>
            <p:ph type="pic" sz="quarter" idx="20" hasCustomPrompt="1"/>
          </p:nvPr>
        </p:nvSpPr>
        <p:spPr>
          <a:xfrm>
            <a:off x="0" y="0"/>
            <a:ext cx="12191999"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195349" y="6034209"/>
            <a:ext cx="2677538" cy="212366"/>
          </a:xfrm>
          <a:prstGeom prst="rect">
            <a:avLst/>
          </a:prstGeom>
        </p:spPr>
        <p:txBody>
          <a:bodyPr lIns="0" tIns="0" rIns="0" bIns="0">
            <a:spAutoFit/>
          </a:bodyPr>
          <a:lstStyle>
            <a:lvl1pPr>
              <a:defRPr sz="1200" baseline="0">
                <a:solidFill>
                  <a:schemeClr val="bg1"/>
                </a:solidFill>
              </a:defRPr>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73047" y="3922909"/>
            <a:ext cx="6731000" cy="2022092"/>
          </a:xfrm>
          <a:prstGeom prst="rect">
            <a:avLst/>
          </a:prstGeom>
        </p:spPr>
        <p:txBody>
          <a:bodyPr wrap="square" lIns="0" tIns="0" rIns="0" bIns="0" anchor="b" anchorCtr="0">
            <a:spAutoFit/>
          </a:bodyPr>
          <a:lstStyle>
            <a:lvl1pPr>
              <a:defRPr sz="7200" baseline="0">
                <a:solidFill>
                  <a:schemeClr val="bg1"/>
                </a:solidFill>
              </a:defRPr>
            </a:lvl1pPr>
          </a:lstStyle>
          <a:p>
            <a:r>
              <a:rPr lang="en-US"/>
              <a:t>“Short quote over photo.”</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AB313DFA-A75D-24AE-1D70-07D8A02926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70594021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Quote Over Photo Black">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159C1BF7-1BEC-09CA-DDCF-B958A7B9675A}"/>
              </a:ext>
            </a:extLst>
          </p:cNvPr>
          <p:cNvSpPr>
            <a:spLocks noGrp="1"/>
          </p:cNvSpPr>
          <p:nvPr>
            <p:ph type="pic" sz="quarter" idx="20" hasCustomPrompt="1"/>
          </p:nvPr>
        </p:nvSpPr>
        <p:spPr>
          <a:xfrm>
            <a:off x="0" y="0"/>
            <a:ext cx="12191999"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195349" y="6034209"/>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73047" y="1766934"/>
            <a:ext cx="5748453" cy="4178067"/>
          </a:xfrm>
          <a:prstGeom prst="rect">
            <a:avLst/>
          </a:prstGeom>
        </p:spPr>
        <p:txBody>
          <a:bodyPr wrap="square" lIns="0" tIns="0" rIns="0" bIns="0" anchor="b" anchorCtr="0">
            <a:spAutoFit/>
          </a:bodyPr>
          <a:lstStyle>
            <a:lvl1pPr>
              <a:defRPr sz="6000" baseline="0"/>
            </a:lvl1pPr>
          </a:lstStyle>
          <a:p>
            <a:r>
              <a:rPr lang="en-US"/>
              <a:t>“Type quote </a:t>
            </a:r>
            <a:br>
              <a:rPr lang="en-US"/>
            </a:br>
            <a:r>
              <a:rPr lang="en-US"/>
              <a:t>here and include quotation marks before and </a:t>
            </a:r>
            <a:br>
              <a:rPr lang="en-US"/>
            </a:br>
            <a:r>
              <a:rPr lang="en-US"/>
              <a:t>after text.”</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16F8478D-3A85-346C-B5BD-9928B8108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5089074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Quote Over Photo Whit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159C1BF7-1BEC-09CA-DDCF-B958A7B9675A}"/>
              </a:ext>
            </a:extLst>
          </p:cNvPr>
          <p:cNvSpPr>
            <a:spLocks noGrp="1"/>
          </p:cNvSpPr>
          <p:nvPr>
            <p:ph type="pic" sz="quarter" idx="20" hasCustomPrompt="1"/>
          </p:nvPr>
        </p:nvSpPr>
        <p:spPr>
          <a:xfrm>
            <a:off x="0" y="0"/>
            <a:ext cx="12191999"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1195349" y="6034209"/>
            <a:ext cx="2677538" cy="212366"/>
          </a:xfrm>
          <a:prstGeom prst="rect">
            <a:avLst/>
          </a:prstGeom>
        </p:spPr>
        <p:txBody>
          <a:bodyPr lIns="0" tIns="0" rIns="0" bIns="0">
            <a:spAutoFit/>
          </a:bodyPr>
          <a:lstStyle>
            <a:lvl1pPr>
              <a:defRPr sz="1200" baseline="0">
                <a:solidFill>
                  <a:schemeClr val="bg1"/>
                </a:solidFill>
              </a:defRPr>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1173047" y="1766934"/>
            <a:ext cx="5748453" cy="4178067"/>
          </a:xfrm>
          <a:prstGeom prst="rect">
            <a:avLst/>
          </a:prstGeom>
        </p:spPr>
        <p:txBody>
          <a:bodyPr wrap="square" lIns="0" tIns="0" rIns="0" bIns="0" anchor="b" anchorCtr="0">
            <a:spAutoFit/>
          </a:bodyPr>
          <a:lstStyle>
            <a:lvl1pPr>
              <a:defRPr sz="6000" baseline="0">
                <a:solidFill>
                  <a:schemeClr val="bg1"/>
                </a:solidFill>
              </a:defRPr>
            </a:lvl1pPr>
          </a:lstStyle>
          <a:p>
            <a:r>
              <a:rPr lang="en-US"/>
              <a:t>“Type quote </a:t>
            </a:r>
            <a:br>
              <a:rPr lang="en-US"/>
            </a:br>
            <a:r>
              <a:rPr lang="en-US"/>
              <a:t>here and include quotation marks before and </a:t>
            </a:r>
            <a:br>
              <a:rPr lang="en-US"/>
            </a:br>
            <a:r>
              <a:rPr lang="en-US"/>
              <a:t>after text.”</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E1603F85-6D81-F910-0F04-37451CFA82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02880756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arge Quote + Photo">
    <p:bg>
      <p:bgPr>
        <a:solidFill>
          <a:schemeClr val="bg1"/>
        </a:solid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7302500" y="4493428"/>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7284532" y="1002485"/>
            <a:ext cx="4086301" cy="3339376"/>
          </a:xfrm>
          <a:prstGeom prst="rect">
            <a:avLst/>
          </a:prstGeom>
        </p:spPr>
        <p:txBody>
          <a:bodyPr wrap="square" lIns="0" tIns="0" rIns="0" bIns="0" anchor="t" anchorCtr="0">
            <a:spAutoFit/>
          </a:bodyPr>
          <a:lstStyle>
            <a:lvl1pPr>
              <a:defRPr sz="4000" baseline="0"/>
            </a:lvl1pPr>
          </a:lstStyle>
          <a:p>
            <a:r>
              <a:rPr lang="en-US"/>
              <a:t>“Type impactful </a:t>
            </a:r>
            <a:br>
              <a:rPr lang="en-US"/>
            </a:br>
            <a:r>
              <a:rPr lang="en-US"/>
              <a:t>and longer </a:t>
            </a:r>
            <a:br>
              <a:rPr lang="en-US"/>
            </a:br>
            <a:r>
              <a:rPr lang="en-US"/>
              <a:t>quote here and include quotation marks before and </a:t>
            </a:r>
            <a:br>
              <a:rPr lang="en-US"/>
            </a:br>
            <a:r>
              <a:rPr lang="en-US"/>
              <a:t>after text.”</a:t>
            </a:r>
            <a:endParaRPr lang="pt-BR"/>
          </a:p>
        </p:txBody>
      </p:sp>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1" y="0"/>
            <a:ext cx="6096000" cy="6858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3" name="CaixaDeTexto 10">
            <a:extLst>
              <a:ext uri="{FF2B5EF4-FFF2-40B4-BE49-F238E27FC236}">
                <a16:creationId xmlns:a16="http://schemas.microsoft.com/office/drawing/2014/main" id="{33075316-E47F-598C-64DB-9EC8A01A0427}"/>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2" name="Picture 1" descr="A blue circle with white letters on it&#10;&#10;AI-generated content may be incorrect.">
            <a:extLst>
              <a:ext uri="{FF2B5EF4-FFF2-40B4-BE49-F238E27FC236}">
                <a16:creationId xmlns:a16="http://schemas.microsoft.com/office/drawing/2014/main" id="{83F3A77C-0F97-7BDD-E20B-EFA0CDC2F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12842703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Logo ">
    <p:spTree>
      <p:nvGrpSpPr>
        <p:cNvPr id="1" name=""/>
        <p:cNvGrpSpPr/>
        <p:nvPr/>
      </p:nvGrpSpPr>
      <p:grpSpPr>
        <a:xfrm>
          <a:off x="0" y="0"/>
          <a:ext cx="0" cy="0"/>
          <a:chOff x="0" y="0"/>
          <a:chExt cx="0" cy="0"/>
        </a:xfrm>
      </p:grpSpPr>
      <p:pic>
        <p:nvPicPr>
          <p:cNvPr id="2" name="Imagem 3" descr="Ícone&#10;&#10;O conteúdo gerado por IA pode estar incorreto.">
            <a:extLst>
              <a:ext uri="{FF2B5EF4-FFF2-40B4-BE49-F238E27FC236}">
                <a16:creationId xmlns:a16="http://schemas.microsoft.com/office/drawing/2014/main" id="{0C3ED058-05CB-9D65-5081-F472853705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0" y="1397000"/>
            <a:ext cx="4064000" cy="4064000"/>
          </a:xfrm>
          <a:prstGeom prst="rect">
            <a:avLst/>
          </a:prstGeom>
        </p:spPr>
      </p:pic>
    </p:spTree>
    <p:extLst>
      <p:ext uri="{BB962C8B-B14F-4D97-AF65-F5344CB8AC3E}">
        <p14:creationId xmlns:p14="http://schemas.microsoft.com/office/powerpoint/2010/main" val="842720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8C51E0-DD06-0865-FC84-272370C89F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7127" y="262465"/>
            <a:ext cx="614048" cy="614048"/>
          </a:xfrm>
          <a:prstGeom prst="rect">
            <a:avLst/>
          </a:prstGeom>
        </p:spPr>
      </p:pic>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5943600" y="-2"/>
            <a:ext cx="8746067" cy="655320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8B53853D-657A-C3F2-A12C-7001CC0C81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625022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7" name="Espaço Reservado para Texto 6">
            <a:extLst>
              <a:ext uri="{FF2B5EF4-FFF2-40B4-BE49-F238E27FC236}">
                <a16:creationId xmlns:a16="http://schemas.microsoft.com/office/drawing/2014/main" id="{925F84AF-AEEE-4B8E-0444-A6F86697CD2D}"/>
              </a:ext>
            </a:extLst>
          </p:cNvPr>
          <p:cNvSpPr>
            <a:spLocks noGrp="1"/>
          </p:cNvSpPr>
          <p:nvPr>
            <p:ph type="body" sz="quarter" idx="10" hasCustomPrompt="1"/>
          </p:nvPr>
        </p:nvSpPr>
        <p:spPr>
          <a:xfrm>
            <a:off x="95500" y="142997"/>
            <a:ext cx="6402479" cy="1714500"/>
          </a:xfrm>
          <a:prstGeom prst="rect">
            <a:avLst/>
          </a:prstGeom>
        </p:spPr>
        <p:txBody>
          <a:bodyPr>
            <a:noAutofit/>
          </a:bodyPr>
          <a:lstStyle>
            <a:lvl1pPr marL="0" indent="0">
              <a:buNone/>
              <a:defRPr sz="10000" b="0" i="0" baseline="0">
                <a:latin typeface="Forma DJR Display" pitchFamily="2" charset="77"/>
              </a:defRPr>
            </a:lvl1pPr>
          </a:lstStyle>
          <a:p>
            <a:pPr lvl="0"/>
            <a:r>
              <a:rPr lang="pt-BR" err="1"/>
              <a:t>Thank</a:t>
            </a:r>
            <a:r>
              <a:rPr lang="pt-BR"/>
              <a:t> </a:t>
            </a:r>
            <a:r>
              <a:rPr lang="pt-BR" err="1"/>
              <a:t>You</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DFDF6C42-02BE-B489-A0EA-42A9A86B8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2556590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Over Photo Black">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00361982-15C8-95F4-D3C0-E694A395AC19}"/>
              </a:ext>
            </a:extLst>
          </p:cNvPr>
          <p:cNvSpPr>
            <a:spLocks noGrp="1"/>
          </p:cNvSpPr>
          <p:nvPr>
            <p:ph type="pic" sz="quarter" idx="11" hasCustomPrompt="1"/>
          </p:nvPr>
        </p:nvSpPr>
        <p:spPr>
          <a:xfrm>
            <a:off x="0" y="0"/>
            <a:ext cx="12192000" cy="6858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Texto 6">
            <a:extLst>
              <a:ext uri="{FF2B5EF4-FFF2-40B4-BE49-F238E27FC236}">
                <a16:creationId xmlns:a16="http://schemas.microsoft.com/office/drawing/2014/main" id="{925F84AF-AEEE-4B8E-0444-A6F86697CD2D}"/>
              </a:ext>
            </a:extLst>
          </p:cNvPr>
          <p:cNvSpPr>
            <a:spLocks noGrp="1"/>
          </p:cNvSpPr>
          <p:nvPr>
            <p:ph type="body" sz="quarter" idx="10" hasCustomPrompt="1"/>
          </p:nvPr>
        </p:nvSpPr>
        <p:spPr>
          <a:xfrm>
            <a:off x="95500" y="142997"/>
            <a:ext cx="6402479" cy="1714500"/>
          </a:xfrm>
          <a:prstGeom prst="rect">
            <a:avLst/>
          </a:prstGeom>
        </p:spPr>
        <p:txBody>
          <a:bodyPr>
            <a:noAutofit/>
          </a:bodyPr>
          <a:lstStyle>
            <a:lvl1pPr marL="0" indent="0">
              <a:buNone/>
              <a:defRPr sz="10000" b="0" i="0" baseline="0">
                <a:latin typeface="Forma DJR Display" pitchFamily="2" charset="77"/>
              </a:defRPr>
            </a:lvl1pPr>
          </a:lstStyle>
          <a:p>
            <a:pPr lvl="0"/>
            <a:r>
              <a:rPr lang="pt-BR" err="1"/>
              <a:t>Thank</a:t>
            </a:r>
            <a:r>
              <a:rPr lang="pt-BR"/>
              <a:t> </a:t>
            </a:r>
            <a:r>
              <a:rPr lang="pt-BR" err="1"/>
              <a:t>You</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5F6E6940-6FEB-E1B4-2CF1-C0C79630A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77267551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hank You Over Photo White">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00361982-15C8-95F4-D3C0-E694A395AC19}"/>
              </a:ext>
            </a:extLst>
          </p:cNvPr>
          <p:cNvSpPr>
            <a:spLocks noGrp="1"/>
          </p:cNvSpPr>
          <p:nvPr>
            <p:ph type="pic" sz="quarter" idx="11" hasCustomPrompt="1"/>
          </p:nvPr>
        </p:nvSpPr>
        <p:spPr>
          <a:xfrm>
            <a:off x="0" y="0"/>
            <a:ext cx="12192000" cy="6858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Texto 6">
            <a:extLst>
              <a:ext uri="{FF2B5EF4-FFF2-40B4-BE49-F238E27FC236}">
                <a16:creationId xmlns:a16="http://schemas.microsoft.com/office/drawing/2014/main" id="{925F84AF-AEEE-4B8E-0444-A6F86697CD2D}"/>
              </a:ext>
            </a:extLst>
          </p:cNvPr>
          <p:cNvSpPr>
            <a:spLocks noGrp="1"/>
          </p:cNvSpPr>
          <p:nvPr>
            <p:ph type="body" sz="quarter" idx="10" hasCustomPrompt="1"/>
          </p:nvPr>
        </p:nvSpPr>
        <p:spPr>
          <a:xfrm>
            <a:off x="95500" y="142997"/>
            <a:ext cx="6402479" cy="1714500"/>
          </a:xfrm>
          <a:prstGeom prst="rect">
            <a:avLst/>
          </a:prstGeom>
        </p:spPr>
        <p:txBody>
          <a:bodyPr>
            <a:noAutofit/>
          </a:bodyPr>
          <a:lstStyle>
            <a:lvl1pPr marL="0" indent="0">
              <a:buNone/>
              <a:defRPr sz="10000" b="0" i="0" baseline="0">
                <a:solidFill>
                  <a:schemeClr val="bg1"/>
                </a:solidFill>
                <a:latin typeface="Forma DJR Display" pitchFamily="2" charset="77"/>
              </a:defRPr>
            </a:lvl1pPr>
          </a:lstStyle>
          <a:p>
            <a:pPr lvl="0"/>
            <a:r>
              <a:rPr lang="pt-BR" err="1"/>
              <a:t>Thank</a:t>
            </a:r>
            <a:r>
              <a:rPr lang="pt-BR"/>
              <a:t> </a:t>
            </a:r>
            <a:r>
              <a:rPr lang="pt-BR" err="1"/>
              <a:t>You</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5F6E6940-6FEB-E1B4-2CF1-C0C79630A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41746386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Photo Photo (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DAFD70-EC4B-8ACF-D771-DD978D19C917}"/>
              </a:ext>
            </a:extLst>
          </p:cNvPr>
          <p:cNvSpPr>
            <a:spLocks noGrp="1"/>
          </p:cNvSpPr>
          <p:nvPr>
            <p:ph type="title" hasCustomPrompt="1"/>
          </p:nvPr>
        </p:nvSpPr>
        <p:spPr>
          <a:xfrm>
            <a:off x="201133" y="6115033"/>
            <a:ext cx="9778998" cy="656831"/>
          </a:xfrm>
          <a:prstGeom prst="rect">
            <a:avLst/>
          </a:prstGeom>
        </p:spPr>
        <p:txBody>
          <a:bodyPr wrap="none" lIns="0" tIns="0" rIns="0" bIns="0" anchor="b"/>
          <a:lstStyle>
            <a:lvl1pPr>
              <a:defRPr sz="5500" b="0" i="0">
                <a:latin typeface="Forma DJR Display" pitchFamily="2" charset="77"/>
              </a:defRPr>
            </a:lvl1pPr>
          </a:lstStyle>
          <a:p>
            <a:r>
              <a:rPr lang="en-US"/>
              <a:t>Insert Cover Title Here</a:t>
            </a:r>
            <a:endParaRPr lang="en-BR"/>
          </a:p>
        </p:txBody>
      </p:sp>
      <p:sp>
        <p:nvSpPr>
          <p:cNvPr id="5" name="Text Placeholder 4">
            <a:extLst>
              <a:ext uri="{FF2B5EF4-FFF2-40B4-BE49-F238E27FC236}">
                <a16:creationId xmlns:a16="http://schemas.microsoft.com/office/drawing/2014/main" id="{C942C1CE-4846-C8C9-D97B-A72360B91101}"/>
              </a:ext>
            </a:extLst>
          </p:cNvPr>
          <p:cNvSpPr>
            <a:spLocks noGrp="1"/>
          </p:cNvSpPr>
          <p:nvPr>
            <p:ph type="body" sz="quarter" idx="10" hasCustomPrompt="1"/>
          </p:nvPr>
        </p:nvSpPr>
        <p:spPr>
          <a:xfrm>
            <a:off x="201133" y="201133"/>
            <a:ext cx="4064000" cy="857250"/>
          </a:xfrm>
          <a:prstGeom prst="rect">
            <a:avLst/>
          </a:prstGeom>
        </p:spPr>
        <p:txBody>
          <a:bodyPr wrap="square" lIns="0" tIns="0" rIns="0" bIns="0"/>
          <a:lstStyle>
            <a:lvl1pPr marL="0" indent="0">
              <a:lnSpc>
                <a:spcPct val="90000"/>
              </a:lnSpc>
              <a:buNone/>
              <a:defRPr sz="2400">
                <a:latin typeface="+mn-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Insert Subtitle Here</a:t>
            </a:r>
            <a:endParaRPr lang="en-BR"/>
          </a:p>
        </p:txBody>
      </p:sp>
      <p:pic>
        <p:nvPicPr>
          <p:cNvPr id="2" name="Picture 1" descr="A blue circle with white letters on it&#10;&#10;AI-generated content may be incorrect.">
            <a:extLst>
              <a:ext uri="{FF2B5EF4-FFF2-40B4-BE49-F238E27FC236}">
                <a16:creationId xmlns:a16="http://schemas.microsoft.com/office/drawing/2014/main" id="{04C652BC-5830-D509-7850-A9DAF8355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94422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1 Text">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5713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6" name="stripes 101" descr="preencoded.png">
            <a:extLst>
              <a:ext uri="{FF2B5EF4-FFF2-40B4-BE49-F238E27FC236}">
                <a16:creationId xmlns:a16="http://schemas.microsoft.com/office/drawing/2014/main" id="{80375962-77A0-93B7-8C76-012CA9D0E7BE}"/>
              </a:ext>
            </a:extLst>
          </p:cNvPr>
          <p:cNvPicPr>
            <a:picLocks noChangeAspect="1"/>
          </p:cNvPicPr>
          <p:nvPr userDrawn="1"/>
        </p:nvPicPr>
        <p:blipFill>
          <a:blip r:embed="rId2">
            <a:extLst>
              <a:ext uri="{96DAC541-7B7A-43D3-8B79-37D633B846F1}">
                <asvg:svgBlip xmlns:asvg="http://schemas.microsoft.com/office/drawing/2016/SVG/main" r:embed="rId3"/>
              </a:ext>
            </a:extLst>
          </a:blip>
          <a:srcRect l="4839"/>
          <a:stretch/>
        </p:blipFill>
        <p:spPr>
          <a:xfrm>
            <a:off x="5905500" y="3625654"/>
            <a:ext cx="5461000" cy="3232346"/>
          </a:xfrm>
          <a:prstGeom prst="rect">
            <a:avLst/>
          </a:prstGeom>
        </p:spPr>
      </p:pic>
      <p:sp>
        <p:nvSpPr>
          <p:cNvPr id="9" name="Title 8">
            <a:extLst>
              <a:ext uri="{FF2B5EF4-FFF2-40B4-BE49-F238E27FC236}">
                <a16:creationId xmlns:a16="http://schemas.microsoft.com/office/drawing/2014/main" id="{FECA3BD4-6A9F-A218-F286-894A5DDA22D4}"/>
              </a:ext>
            </a:extLst>
          </p:cNvPr>
          <p:cNvSpPr>
            <a:spLocks noGrp="1"/>
          </p:cNvSpPr>
          <p:nvPr>
            <p:ph type="title" hasCustomPrompt="1"/>
          </p:nvPr>
        </p:nvSpPr>
        <p:spPr>
          <a:xfrm>
            <a:off x="190500" y="641350"/>
            <a:ext cx="5715000" cy="390359"/>
          </a:xfrm>
          <a:prstGeom prst="rect">
            <a:avLst/>
          </a:prstGeom>
        </p:spPr>
        <p:txBody>
          <a:bodyPr/>
          <a:lstStyle>
            <a:lvl1pPr>
              <a:defRPr b="0" i="0">
                <a:latin typeface="Forma DJR Display" pitchFamily="2" charset="77"/>
              </a:defRPr>
            </a:lvl1pPr>
          </a:lstStyle>
          <a:p>
            <a:r>
              <a:rPr lang="en-US"/>
              <a:t>Title Here Lorem Ipsum</a:t>
            </a:r>
            <a:endParaRPr lang="en-BR"/>
          </a:p>
        </p:txBody>
      </p:sp>
      <p:sp>
        <p:nvSpPr>
          <p:cNvPr id="10" name="CaixaDeTexto 10">
            <a:extLst>
              <a:ext uri="{FF2B5EF4-FFF2-40B4-BE49-F238E27FC236}">
                <a16:creationId xmlns:a16="http://schemas.microsoft.com/office/drawing/2014/main" id="{D28FD599-8D48-7DAC-0B6D-3813CA084182}"/>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4" name="Picture 3" descr="A blue circle with white letters on it&#10;&#10;AI-generated content may be incorrect.">
            <a:extLst>
              <a:ext uri="{FF2B5EF4-FFF2-40B4-BE49-F238E27FC236}">
                <a16:creationId xmlns:a16="http://schemas.microsoft.com/office/drawing/2014/main" id="{A3448E84-17CA-CC43-E07B-C5608AEDC2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54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rge Quote + Wide Photo">
    <p:bg>
      <p:bgPr>
        <a:solidFill>
          <a:schemeClr val="bg1"/>
        </a:solidFill>
        <a:effectLst/>
      </p:bgPr>
    </p:bg>
    <p:spTree>
      <p:nvGrpSpPr>
        <p:cNvPr id="1" name=""/>
        <p:cNvGrpSpPr/>
        <p:nvPr/>
      </p:nvGrpSpPr>
      <p:grpSpPr>
        <a:xfrm>
          <a:off x="0" y="0"/>
          <a:ext cx="0" cy="0"/>
          <a:chOff x="0" y="0"/>
          <a:chExt cx="0" cy="0"/>
        </a:xfrm>
      </p:grpSpPr>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0" y="0"/>
            <a:ext cx="11366500" cy="533400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9680093" y="6233700"/>
            <a:ext cx="1697397" cy="212366"/>
          </a:xfrm>
          <a:prstGeom prst="rect">
            <a:avLst/>
          </a:prstGeom>
        </p:spPr>
        <p:txBody>
          <a:bodyPr wrap="square" lIns="0" tIns="0" rIns="0" bIns="0" anchor="b" anchorCtr="0">
            <a:spAutoFit/>
          </a:bodyPr>
          <a:lstStyle>
            <a:lvl1pPr algn="r">
              <a:defRPr sz="1200" baseline="0"/>
            </a:lvl1pPr>
          </a:lstStyle>
          <a:p>
            <a:pPr lvl="0"/>
            <a:r>
              <a:rPr lang="pt-BR" err="1"/>
              <a:t>Source</a:t>
            </a:r>
            <a:r>
              <a:rPr lang="pt-BR"/>
              <a:t> </a:t>
            </a:r>
            <a:r>
              <a:rPr lang="pt-BR" err="1"/>
              <a:t>or</a:t>
            </a:r>
            <a:r>
              <a:rPr lang="pt-BR"/>
              <a:t> </a:t>
            </a:r>
            <a:r>
              <a:rPr lang="pt-BR" err="1"/>
              <a:t>attribution</a:t>
            </a:r>
            <a:endParaRPr lang="pt-B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14510" y="5697400"/>
            <a:ext cx="8494806" cy="748666"/>
          </a:xfrm>
          <a:prstGeom prst="rect">
            <a:avLst/>
          </a:prstGeom>
        </p:spPr>
        <p:txBody>
          <a:bodyPr wrap="square" lIns="0" tIns="0" rIns="0" bIns="0" anchor="t" anchorCtr="0">
            <a:spAutoFit/>
          </a:bodyPr>
          <a:lstStyle>
            <a:lvl1pPr>
              <a:defRPr sz="2800" baseline="0">
                <a:latin typeface="+mn-lt"/>
              </a:defRPr>
            </a:lvl1pPr>
          </a:lstStyle>
          <a:p>
            <a:r>
              <a:rPr lang="en-US"/>
              <a:t>“Type impactful and longer quote here and include quotation marks before and after text.”</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0501652A-AED6-8877-531F-D536696EB5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55551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6"/>
        <p:cNvGrpSpPr/>
        <p:nvPr/>
      </p:nvGrpSpPr>
      <p:grpSpPr>
        <a:xfrm>
          <a:off x="0" y="0"/>
          <a:ext cx="0" cy="0"/>
          <a:chOff x="0" y="0"/>
          <a:chExt cx="0" cy="0"/>
        </a:xfrm>
      </p:grpSpPr>
      <p:pic>
        <p:nvPicPr>
          <p:cNvPr id="3" name="Picture 2">
            <a:extLst>
              <a:ext uri="{FF2B5EF4-FFF2-40B4-BE49-F238E27FC236}">
                <a16:creationId xmlns:a16="http://schemas.microsoft.com/office/drawing/2014/main" id="{03E07AFF-627D-D26D-868E-11D5B0FCD9E0}"/>
              </a:ext>
            </a:extLst>
          </p:cNvPr>
          <p:cNvPicPr>
            <a:picLocks noChangeAspect="1"/>
          </p:cNvPicPr>
          <p:nvPr userDrawn="1"/>
        </p:nvPicPr>
        <p:blipFill>
          <a:blip r:embed="rId2"/>
          <a:stretch>
            <a:fillRect/>
          </a:stretch>
        </p:blipFill>
        <p:spPr>
          <a:xfrm>
            <a:off x="11356329" y="285080"/>
            <a:ext cx="556295" cy="556295"/>
          </a:xfrm>
          <a:prstGeom prst="rect">
            <a:avLst/>
          </a:prstGeom>
        </p:spPr>
      </p:pic>
    </p:spTree>
    <p:extLst>
      <p:ext uri="{BB962C8B-B14F-4D97-AF65-F5344CB8AC3E}">
        <p14:creationId xmlns:p14="http://schemas.microsoft.com/office/powerpoint/2010/main" val="31016386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 1 Text + Larg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19D884-7903-7904-E277-9742B3B8FAB5}"/>
              </a:ext>
            </a:extLst>
          </p:cNvPr>
          <p:cNvSpPr>
            <a:spLocks noGrp="1"/>
          </p:cNvSpPr>
          <p:nvPr>
            <p:ph type="pic" sz="quarter" idx="15" hasCustomPrompt="1"/>
          </p:nvPr>
        </p:nvSpPr>
        <p:spPr>
          <a:xfrm>
            <a:off x="6286500" y="0"/>
            <a:ext cx="5905500" cy="6857995"/>
          </a:xfrm>
          <a:prstGeom prst="rect">
            <a:avLst/>
          </a:prstGeom>
          <a:solidFill>
            <a:schemeClr val="bg1">
              <a:lumMod val="65000"/>
            </a:schemeClr>
          </a:solidFill>
          <a:ln>
            <a:noFill/>
          </a:ln>
        </p:spPr>
        <p:txBody>
          <a:bodyPr lIns="0" tIns="0" rIns="0" anchor="ctr"/>
          <a:lstStyle>
            <a:lvl1pPr algn="ctr">
              <a:defRPr>
                <a:solidFill>
                  <a:schemeClr val="bg1">
                    <a:lumMod val="85000"/>
                  </a:schemeClr>
                </a:solidFill>
              </a:defRPr>
            </a:lvl1pPr>
          </a:lstStyle>
          <a:p>
            <a:r>
              <a:rPr lang="en-BR"/>
              <a:t>Click on the icon to isert image</a:t>
            </a: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4" name="Title 3">
            <a:extLst>
              <a:ext uri="{FF2B5EF4-FFF2-40B4-BE49-F238E27FC236}">
                <a16:creationId xmlns:a16="http://schemas.microsoft.com/office/drawing/2014/main" id="{B7B527B5-A205-752C-7EAF-F6D1E9663A43}"/>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pic>
        <p:nvPicPr>
          <p:cNvPr id="3" name="Picture 2" descr="A blue circle with white letters on it&#10;&#10;AI-generated content may be incorrect.">
            <a:extLst>
              <a:ext uri="{FF2B5EF4-FFF2-40B4-BE49-F238E27FC236}">
                <a16:creationId xmlns:a16="http://schemas.microsoft.com/office/drawing/2014/main" id="{D1170E9E-42DF-8DEC-E886-CD1EBEF9BB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83225068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ver Photo Stripe ">
    <p:spTree>
      <p:nvGrpSpPr>
        <p:cNvPr id="1" name=""/>
        <p:cNvGrpSpPr/>
        <p:nvPr/>
      </p:nvGrpSpPr>
      <p:grpSpPr>
        <a:xfrm>
          <a:off x="0" y="0"/>
          <a:ext cx="0" cy="0"/>
          <a:chOff x="0" y="0"/>
          <a:chExt cx="0" cy="0"/>
        </a:xfrm>
      </p:grpSpPr>
      <p:pic>
        <p:nvPicPr>
          <p:cNvPr id="8" name="B" descr="preencoded.png">
            <a:extLst>
              <a:ext uri="{FF2B5EF4-FFF2-40B4-BE49-F238E27FC236}">
                <a16:creationId xmlns:a16="http://schemas.microsoft.com/office/drawing/2014/main" id="{7B1CCEA9-E35D-0836-E479-0DD4B24914A3}"/>
              </a:ext>
            </a:extLst>
          </p:cNvPr>
          <p:cNvPicPr>
            <a:picLocks noChangeAspect="1"/>
          </p:cNvPicPr>
          <p:nvPr userDrawn="1"/>
        </p:nvPicPr>
        <p:blipFill>
          <a:blip r:embed="rId2"/>
          <a:srcRect l="23333" b="20000"/>
          <a:stretch/>
        </p:blipFill>
        <p:spPr>
          <a:xfrm>
            <a:off x="2788693" y="-1"/>
            <a:ext cx="9416955" cy="5527343"/>
          </a:xfrm>
          <a:prstGeom prst="rect">
            <a:avLst/>
          </a:prstGeom>
        </p:spPr>
      </p:pic>
      <p:sp>
        <p:nvSpPr>
          <p:cNvPr id="6" name="Title 5">
            <a:extLst>
              <a:ext uri="{FF2B5EF4-FFF2-40B4-BE49-F238E27FC236}">
                <a16:creationId xmlns:a16="http://schemas.microsoft.com/office/drawing/2014/main" id="{9FDAFD70-EC4B-8ACF-D771-DD978D19C917}"/>
              </a:ext>
            </a:extLst>
          </p:cNvPr>
          <p:cNvSpPr>
            <a:spLocks noGrp="1"/>
          </p:cNvSpPr>
          <p:nvPr>
            <p:ph type="title" hasCustomPrompt="1"/>
          </p:nvPr>
        </p:nvSpPr>
        <p:spPr>
          <a:xfrm>
            <a:off x="201133" y="6115033"/>
            <a:ext cx="9778998" cy="656831"/>
          </a:xfrm>
          <a:prstGeom prst="rect">
            <a:avLst/>
          </a:prstGeom>
        </p:spPr>
        <p:txBody>
          <a:bodyPr wrap="square" lIns="0" tIns="0" rIns="0" bIns="0" anchor="b"/>
          <a:lstStyle>
            <a:lvl1pPr>
              <a:defRPr sz="5500" b="0" i="0">
                <a:latin typeface="Forma DJR Display" pitchFamily="2" charset="77"/>
              </a:defRPr>
            </a:lvl1pPr>
          </a:lstStyle>
          <a:p>
            <a:r>
              <a:rPr lang="en-US"/>
              <a:t>Insert Cover Title Here</a:t>
            </a:r>
            <a:endParaRPr lang="en-BR"/>
          </a:p>
        </p:txBody>
      </p:sp>
      <p:sp>
        <p:nvSpPr>
          <p:cNvPr id="5" name="Text Placeholder 4">
            <a:extLst>
              <a:ext uri="{FF2B5EF4-FFF2-40B4-BE49-F238E27FC236}">
                <a16:creationId xmlns:a16="http://schemas.microsoft.com/office/drawing/2014/main" id="{C942C1CE-4846-C8C9-D97B-A72360B91101}"/>
              </a:ext>
            </a:extLst>
          </p:cNvPr>
          <p:cNvSpPr>
            <a:spLocks noGrp="1"/>
          </p:cNvSpPr>
          <p:nvPr>
            <p:ph type="body" sz="quarter" idx="10" hasCustomPrompt="1"/>
          </p:nvPr>
        </p:nvSpPr>
        <p:spPr>
          <a:xfrm>
            <a:off x="201133" y="201133"/>
            <a:ext cx="4064000" cy="857250"/>
          </a:xfrm>
          <a:prstGeom prst="rect">
            <a:avLst/>
          </a:prstGeom>
        </p:spPr>
        <p:txBody>
          <a:bodyPr wrap="square" lIns="0" tIns="0" rIns="0" bIns="0"/>
          <a:lstStyle>
            <a:lvl1pPr marL="0" indent="0">
              <a:lnSpc>
                <a:spcPct val="90000"/>
              </a:lnSpc>
              <a:buNone/>
              <a:defRPr sz="2400">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Insert Subtitle Here</a:t>
            </a:r>
            <a:endParaRPr lang="en-BR"/>
          </a:p>
        </p:txBody>
      </p:sp>
    </p:spTree>
    <p:extLst>
      <p:ext uri="{BB962C8B-B14F-4D97-AF65-F5344CB8AC3E}">
        <p14:creationId xmlns:p14="http://schemas.microsoft.com/office/powerpoint/2010/main" val="342649693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 Full Ble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334163-28FB-B2A3-FD21-5175C37037C9}"/>
              </a:ext>
            </a:extLst>
          </p:cNvPr>
          <p:cNvSpPr>
            <a:spLocks noGrp="1"/>
          </p:cNvSpPr>
          <p:nvPr>
            <p:ph type="pic" sz="quarter" idx="10" hasCustomPrompt="1"/>
          </p:nvPr>
        </p:nvSpPr>
        <p:spPr>
          <a:xfrm>
            <a:off x="0" y="0"/>
            <a:ext cx="12192000" cy="6858000"/>
          </a:xfrm>
          <a:solidFill>
            <a:schemeClr val="accent2"/>
          </a:solidFill>
        </p:spPr>
        <p:txBody>
          <a:bodyPr anchor="ctr"/>
          <a:lstStyle>
            <a:lvl1pPr algn="ctr">
              <a:defRPr/>
            </a:lvl1pPr>
          </a:lstStyle>
          <a:p>
            <a:r>
              <a:rPr lang="en-GB"/>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BE5C70BA-F3C9-5E73-B1AD-70D337A39A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5843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1">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4C00523D-8681-A66F-6C76-97C78785B3B2}"/>
              </a:ext>
            </a:extLst>
          </p:cNvPr>
          <p:cNvSpPr/>
          <p:nvPr userDrawn="1"/>
        </p:nvSpPr>
        <p:spPr bwMode="ltGray">
          <a:xfrm>
            <a:off x="-2104238" y="2495232"/>
            <a:ext cx="7368229" cy="4362768"/>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pic>
        <p:nvPicPr>
          <p:cNvPr id="3" name="Picture 2" descr="A blue circle with white letters on it&#10;&#10;AI-generated content may be incorrect.">
            <a:extLst>
              <a:ext uri="{FF2B5EF4-FFF2-40B4-BE49-F238E27FC236}">
                <a16:creationId xmlns:a16="http://schemas.microsoft.com/office/drawing/2014/main" id="{A28175F4-B7FC-71DC-A7E4-E13B8E165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995897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1F9033B-288A-B59D-53C3-564AA9FD9A75}"/>
              </a:ext>
            </a:extLst>
          </p:cNvPr>
          <p:cNvSpPr/>
          <p:nvPr userDrawn="1"/>
        </p:nvSpPr>
        <p:spPr bwMode="ltGray">
          <a:xfrm>
            <a:off x="7052733" y="-2"/>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3" name="Parallelogram 2">
            <a:extLst>
              <a:ext uri="{FF2B5EF4-FFF2-40B4-BE49-F238E27FC236}">
                <a16:creationId xmlns:a16="http://schemas.microsoft.com/office/drawing/2014/main" id="{A25D2EE2-7864-9E28-BE76-5D0EC4EBEE21}"/>
              </a:ext>
            </a:extLst>
          </p:cNvPr>
          <p:cNvSpPr/>
          <p:nvPr userDrawn="1"/>
        </p:nvSpPr>
        <p:spPr bwMode="ltGray">
          <a:xfrm>
            <a:off x="8915400" y="1932765"/>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1820334" y="1"/>
            <a:ext cx="8746067" cy="4470076"/>
          </a:xfrm>
          <a:prstGeom prst="parallelogram">
            <a:avLst>
              <a:gd name="adj" fmla="val 35934"/>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4" name="Picture 3" descr="A blue circle with white letters on it&#10;&#10;AI-generated content may be incorrect.">
            <a:extLst>
              <a:ext uri="{FF2B5EF4-FFF2-40B4-BE49-F238E27FC236}">
                <a16:creationId xmlns:a16="http://schemas.microsoft.com/office/drawing/2014/main" id="{2C6527FE-219C-93E3-EF06-6E7F3F02B2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208058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1F9033B-288A-B59D-53C3-564AA9FD9A75}"/>
              </a:ext>
            </a:extLst>
          </p:cNvPr>
          <p:cNvSpPr/>
          <p:nvPr userDrawn="1"/>
        </p:nvSpPr>
        <p:spPr bwMode="ltGray">
          <a:xfrm>
            <a:off x="7052733" y="-2"/>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3" name="Parallelogram 2">
            <a:extLst>
              <a:ext uri="{FF2B5EF4-FFF2-40B4-BE49-F238E27FC236}">
                <a16:creationId xmlns:a16="http://schemas.microsoft.com/office/drawing/2014/main" id="{A25D2EE2-7864-9E28-BE76-5D0EC4EBEE21}"/>
              </a:ext>
            </a:extLst>
          </p:cNvPr>
          <p:cNvSpPr/>
          <p:nvPr userDrawn="1"/>
        </p:nvSpPr>
        <p:spPr bwMode="ltGray">
          <a:xfrm>
            <a:off x="8915400" y="1932765"/>
            <a:ext cx="2540000" cy="4925235"/>
          </a:xfrm>
          <a:prstGeom prst="parallelogram">
            <a:avLst>
              <a:gd name="adj" fmla="val 71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1820334" y="2387924"/>
            <a:ext cx="8746067" cy="4470076"/>
          </a:xfrm>
          <a:prstGeom prst="parallelogram">
            <a:avLst>
              <a:gd name="adj" fmla="val 35934"/>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4" name="Picture 3" descr="A blue circle with white letters on it&#10;&#10;AI-generated content may be incorrect.">
            <a:extLst>
              <a:ext uri="{FF2B5EF4-FFF2-40B4-BE49-F238E27FC236}">
                <a16:creationId xmlns:a16="http://schemas.microsoft.com/office/drawing/2014/main" id="{98C1C06E-01C2-42A1-F990-EFE40516A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120957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2497667" y="-2"/>
            <a:ext cx="8746067" cy="655320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0636F355-837A-8ADF-A6B6-8ED0B24192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054483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8C51E0-DD06-0865-FC84-272370C89F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7127" y="262465"/>
            <a:ext cx="614048" cy="614048"/>
          </a:xfrm>
          <a:prstGeom prst="rect">
            <a:avLst/>
          </a:prstGeom>
        </p:spPr>
      </p:pic>
      <p:sp>
        <p:nvSpPr>
          <p:cNvPr id="8" name="Picture Placeholder 7">
            <a:extLst>
              <a:ext uri="{FF2B5EF4-FFF2-40B4-BE49-F238E27FC236}">
                <a16:creationId xmlns:a16="http://schemas.microsoft.com/office/drawing/2014/main" id="{F7EB6535-FEDC-1189-C30E-FB281CCF01B4}"/>
              </a:ext>
            </a:extLst>
          </p:cNvPr>
          <p:cNvSpPr>
            <a:spLocks noGrp="1"/>
          </p:cNvSpPr>
          <p:nvPr>
            <p:ph type="pic" sz="quarter" idx="10" hasCustomPrompt="1"/>
          </p:nvPr>
        </p:nvSpPr>
        <p:spPr>
          <a:xfrm>
            <a:off x="5943600" y="-2"/>
            <a:ext cx="8746067" cy="655320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2" name="Picture 1" descr="A blue circle with white letters on it&#10;&#10;AI-generated content may be incorrect.">
            <a:extLst>
              <a:ext uri="{FF2B5EF4-FFF2-40B4-BE49-F238E27FC236}">
                <a16:creationId xmlns:a16="http://schemas.microsoft.com/office/drawing/2014/main" id="{8B53853D-657A-C3F2-A12C-7001CC0C81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167472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duct 1">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4C00523D-8681-A66F-6C76-97C78785B3B2}"/>
              </a:ext>
            </a:extLst>
          </p:cNvPr>
          <p:cNvSpPr/>
          <p:nvPr userDrawn="1"/>
        </p:nvSpPr>
        <p:spPr bwMode="ltGray">
          <a:xfrm>
            <a:off x="-2104238" y="2495232"/>
            <a:ext cx="7368229" cy="4362768"/>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pic>
        <p:nvPicPr>
          <p:cNvPr id="3" name="Picture 2" descr="A blue circle with white letters on it&#10;&#10;AI-generated content may be incorrect.">
            <a:extLst>
              <a:ext uri="{FF2B5EF4-FFF2-40B4-BE49-F238E27FC236}">
                <a16:creationId xmlns:a16="http://schemas.microsoft.com/office/drawing/2014/main" id="{A28175F4-B7FC-71DC-A7E4-E13B8E165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774561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duct 2">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589733C5-4164-B676-7618-E8C0312D0563}"/>
              </a:ext>
            </a:extLst>
          </p:cNvPr>
          <p:cNvSpPr/>
          <p:nvPr userDrawn="1"/>
        </p:nvSpPr>
        <p:spPr bwMode="ltGray">
          <a:xfrm>
            <a:off x="7251398" y="1550167"/>
            <a:ext cx="8964341" cy="5307834"/>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pic>
        <p:nvPicPr>
          <p:cNvPr id="2" name="Picture 1" descr="A blue circle with white letters on it&#10;&#10;AI-generated content may be incorrect.">
            <a:extLst>
              <a:ext uri="{FF2B5EF4-FFF2-40B4-BE49-F238E27FC236}">
                <a16:creationId xmlns:a16="http://schemas.microsoft.com/office/drawing/2014/main" id="{35F53AC8-1170-6CE5-C291-BFA7F1B72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2946969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DB3FCCA3-734E-1BF8-BCE3-03EC8D2BE54A}"/>
              </a:ext>
            </a:extLst>
          </p:cNvPr>
          <p:cNvSpPr/>
          <p:nvPr userDrawn="1"/>
        </p:nvSpPr>
        <p:spPr bwMode="ltGray">
          <a:xfrm>
            <a:off x="5299726" y="0"/>
            <a:ext cx="4911074" cy="3430101"/>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pic>
        <p:nvPicPr>
          <p:cNvPr id="2" name="Picture 1" descr="A blue circle with white letters on it&#10;&#10;AI-generated content may be incorrect.">
            <a:extLst>
              <a:ext uri="{FF2B5EF4-FFF2-40B4-BE49-F238E27FC236}">
                <a16:creationId xmlns:a16="http://schemas.microsoft.com/office/drawing/2014/main" id="{8F1A0C34-7732-B49F-59FE-C570DF0396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51879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857F96C3-CCC4-983E-E8FB-195148CDCF39}"/>
              </a:ext>
            </a:extLst>
          </p:cNvPr>
          <p:cNvSpPr/>
          <p:nvPr userDrawn="1"/>
        </p:nvSpPr>
        <p:spPr bwMode="ltGray">
          <a:xfrm>
            <a:off x="5943600" y="1"/>
            <a:ext cx="4165600" cy="1782400"/>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pic>
        <p:nvPicPr>
          <p:cNvPr id="3" name="Picture 2" descr="A blue circle with white letters on it&#10;&#10;AI-generated content may be incorrect.">
            <a:extLst>
              <a:ext uri="{FF2B5EF4-FFF2-40B4-BE49-F238E27FC236}">
                <a16:creationId xmlns:a16="http://schemas.microsoft.com/office/drawing/2014/main" id="{A977C2CE-959D-71AE-9082-BF92559928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643148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Thank you">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7262654D-1AF2-52C5-18CE-C77C28F9D037}"/>
              </a:ext>
            </a:extLst>
          </p:cNvPr>
          <p:cNvSpPr/>
          <p:nvPr userDrawn="1"/>
        </p:nvSpPr>
        <p:spPr bwMode="ltGray">
          <a:xfrm>
            <a:off x="10884323" y="3547533"/>
            <a:ext cx="2005753" cy="3318768"/>
          </a:xfrm>
          <a:prstGeom prst="parallelogram">
            <a:avLst>
              <a:gd name="adj" fmla="val 60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sp>
        <p:nvSpPr>
          <p:cNvPr id="3" name="Picture Placeholder 7">
            <a:extLst>
              <a:ext uri="{FF2B5EF4-FFF2-40B4-BE49-F238E27FC236}">
                <a16:creationId xmlns:a16="http://schemas.microsoft.com/office/drawing/2014/main" id="{C3048B2E-1D23-6955-B2AC-F4DE502510BA}"/>
              </a:ext>
            </a:extLst>
          </p:cNvPr>
          <p:cNvSpPr>
            <a:spLocks noGrp="1"/>
          </p:cNvSpPr>
          <p:nvPr>
            <p:ph type="pic" sz="quarter" idx="10" hasCustomPrompt="1"/>
          </p:nvPr>
        </p:nvSpPr>
        <p:spPr>
          <a:xfrm>
            <a:off x="3962399" y="0"/>
            <a:ext cx="8746067" cy="6544899"/>
          </a:xfrm>
          <a:prstGeom prst="parallelogram">
            <a:avLst>
              <a:gd name="adj" fmla="val 35934"/>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spTree>
    <p:extLst>
      <p:ext uri="{BB962C8B-B14F-4D97-AF65-F5344CB8AC3E}">
        <p14:creationId xmlns:p14="http://schemas.microsoft.com/office/powerpoint/2010/main" val="2103957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16"/>
        <p:cNvGrpSpPr/>
        <p:nvPr/>
      </p:nvGrpSpPr>
      <p:grpSpPr>
        <a:xfrm>
          <a:off x="0" y="0"/>
          <a:ext cx="0" cy="0"/>
          <a:chOff x="0" y="0"/>
          <a:chExt cx="0" cy="0"/>
        </a:xfrm>
      </p:grpSpPr>
      <p:sp>
        <p:nvSpPr>
          <p:cNvPr id="317" name="Google Shape;317;p87"/>
          <p:cNvSpPr txBox="1">
            <a:spLocks noGrp="1"/>
          </p:cNvSpPr>
          <p:nvPr>
            <p:ph type="body" idx="1" hasCustomPrompt="1"/>
          </p:nvPr>
        </p:nvSpPr>
        <p:spPr>
          <a:xfrm>
            <a:off x="95500" y="142997"/>
            <a:ext cx="6402479" cy="17145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0000"/>
              <a:buNone/>
              <a:defRPr sz="10000" b="0" i="0" baseline="0">
                <a:solidFill>
                  <a:srgbClr val="8AABB5"/>
                </a:solidFill>
                <a:latin typeface="Forma DJR Display" pitchFamily="2" charset="77"/>
                <a:ea typeface="Forma DJR Display" pitchFamily="2" charset="77"/>
                <a:cs typeface="Arial"/>
                <a:sym typeface="Arial"/>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a:t>Power Storm</a:t>
            </a:r>
            <a:endParaRPr/>
          </a:p>
        </p:txBody>
      </p:sp>
      <p:pic>
        <p:nvPicPr>
          <p:cNvPr id="2" name="Picture 1" descr="A blue circle with white letters on it&#10;&#10;AI-generated content may be incorrect.">
            <a:extLst>
              <a:ext uri="{FF2B5EF4-FFF2-40B4-BE49-F238E27FC236}">
                <a16:creationId xmlns:a16="http://schemas.microsoft.com/office/drawing/2014/main" id="{67F5AC1C-AB8E-FF31-554C-3AC5ED14B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16127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duct 2">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589733C5-4164-B676-7618-E8C0312D0563}"/>
              </a:ext>
            </a:extLst>
          </p:cNvPr>
          <p:cNvSpPr/>
          <p:nvPr userDrawn="1"/>
        </p:nvSpPr>
        <p:spPr bwMode="ltGray">
          <a:xfrm>
            <a:off x="7251398" y="1550167"/>
            <a:ext cx="8964341" cy="5307834"/>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pic>
        <p:nvPicPr>
          <p:cNvPr id="2" name="Picture 1" descr="A blue circle with white letters on it&#10;&#10;AI-generated content may be incorrect.">
            <a:extLst>
              <a:ext uri="{FF2B5EF4-FFF2-40B4-BE49-F238E27FC236}">
                <a16:creationId xmlns:a16="http://schemas.microsoft.com/office/drawing/2014/main" id="{35F53AC8-1170-6CE5-C291-BFA7F1B72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193978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ank You" preserve="1">
  <p:cSld name="1_Thank You">
    <p:spTree>
      <p:nvGrpSpPr>
        <p:cNvPr id="1" name="Shape 316"/>
        <p:cNvGrpSpPr/>
        <p:nvPr/>
      </p:nvGrpSpPr>
      <p:grpSpPr>
        <a:xfrm>
          <a:off x="0" y="0"/>
          <a:ext cx="0" cy="0"/>
          <a:chOff x="0" y="0"/>
          <a:chExt cx="0" cy="0"/>
        </a:xfrm>
      </p:grpSpPr>
      <p:sp>
        <p:nvSpPr>
          <p:cNvPr id="317" name="Google Shape;317;p87"/>
          <p:cNvSpPr txBox="1">
            <a:spLocks noGrp="1"/>
          </p:cNvSpPr>
          <p:nvPr>
            <p:ph type="body" idx="1" hasCustomPrompt="1"/>
          </p:nvPr>
        </p:nvSpPr>
        <p:spPr>
          <a:xfrm>
            <a:off x="95500" y="142997"/>
            <a:ext cx="6402479" cy="17145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0000"/>
              <a:buNone/>
              <a:defRPr sz="10000" b="0" i="0" baseline="0">
                <a:solidFill>
                  <a:srgbClr val="FF5050"/>
                </a:solidFill>
                <a:latin typeface="Forma DJR Display" pitchFamily="2" charset="77"/>
                <a:ea typeface="Forma DJR Display" pitchFamily="2" charset="77"/>
                <a:cs typeface="Arial"/>
                <a:sym typeface="Arial"/>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a:t>Orange </a:t>
            </a:r>
          </a:p>
          <a:p>
            <a:r>
              <a:rPr lang="en-US"/>
              <a:t>Bloom</a:t>
            </a:r>
            <a:endParaRPr/>
          </a:p>
        </p:txBody>
      </p:sp>
      <p:pic>
        <p:nvPicPr>
          <p:cNvPr id="2" name="Picture 1" descr="A blue circle with white letters on it&#10;&#10;AI-generated content may be incorrect.">
            <a:extLst>
              <a:ext uri="{FF2B5EF4-FFF2-40B4-BE49-F238E27FC236}">
                <a16:creationId xmlns:a16="http://schemas.microsoft.com/office/drawing/2014/main" id="{67F5AC1C-AB8E-FF31-554C-3AC5ED14B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561456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9"/>
        <p:cNvGrpSpPr/>
        <p:nvPr/>
      </p:nvGrpSpPr>
      <p:grpSpPr>
        <a:xfrm>
          <a:off x="0" y="0"/>
          <a:ext cx="0" cy="0"/>
          <a:chOff x="0" y="0"/>
          <a:chExt cx="0" cy="0"/>
        </a:xfrm>
      </p:grpSpPr>
      <p:sp>
        <p:nvSpPr>
          <p:cNvPr id="31" name="Google Shape;31;p50"/>
          <p:cNvSpPr txBox="1">
            <a:spLocks noGrp="1"/>
          </p:cNvSpPr>
          <p:nvPr>
            <p:ph type="title"/>
          </p:nvPr>
        </p:nvSpPr>
        <p:spPr>
          <a:xfrm>
            <a:off x="201133" y="560420"/>
            <a:ext cx="6720367" cy="220183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9000"/>
              <a:buFont typeface="Arial"/>
              <a:buNone/>
              <a:defRPr sz="9000" b="0" i="0">
                <a:latin typeface="+mj-lt"/>
                <a:ea typeface="Forma DJR Display Medium" pitchFamily="2" charset="77"/>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0"/>
          <p:cNvSpPr txBox="1">
            <a:spLocks noGrp="1"/>
          </p:cNvSpPr>
          <p:nvPr>
            <p:ph type="body" idx="1"/>
          </p:nvPr>
        </p:nvSpPr>
        <p:spPr>
          <a:xfrm>
            <a:off x="114300" y="3285875"/>
            <a:ext cx="714755" cy="28625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0"/>
              </a:spcBef>
              <a:spcAft>
                <a:spcPts val="0"/>
              </a:spcAft>
              <a:buClr>
                <a:schemeClr val="dk1"/>
              </a:buClr>
              <a:buSzPts val="1400"/>
              <a:buNone/>
              <a:defRPr sz="14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1400"/>
              <a:buNone/>
              <a:defRPr sz="14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1400"/>
              <a:buNone/>
              <a:defRPr sz="14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1400"/>
              <a:buNone/>
              <a:defRPr sz="14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1400"/>
              <a:buNone/>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0"/>
          <p:cNvSpPr txBox="1">
            <a:spLocks noGrp="1"/>
          </p:cNvSpPr>
          <p:nvPr>
            <p:ph type="body" idx="2"/>
          </p:nvPr>
        </p:nvSpPr>
        <p:spPr>
          <a:xfrm>
            <a:off x="1019459" y="3238500"/>
            <a:ext cx="5902041" cy="381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2200"/>
              <a:buNone/>
              <a:defRPr sz="2200" b="0" i="0">
                <a:latin typeface="+mn-lt"/>
                <a:ea typeface="Arial"/>
                <a:cs typeface="Arial"/>
                <a:sym typeface="Arial"/>
              </a:defRPr>
            </a:lvl1pPr>
            <a:lvl2pPr marL="914400" lvl="1" indent="-228600" algn="l">
              <a:lnSpc>
                <a:spcPct val="120000"/>
              </a:lnSpc>
              <a:spcBef>
                <a:spcPts val="500"/>
              </a:spcBef>
              <a:spcAft>
                <a:spcPts val="0"/>
              </a:spcAft>
              <a:buClr>
                <a:schemeClr val="dk1"/>
              </a:buClr>
              <a:buSzPts val="2200"/>
              <a:buNone/>
              <a:defRPr sz="2200" b="0" i="0">
                <a:latin typeface="Arial"/>
                <a:ea typeface="Arial"/>
                <a:cs typeface="Arial"/>
                <a:sym typeface="Arial"/>
              </a:defRPr>
            </a:lvl2pPr>
            <a:lvl3pPr marL="1371600" lvl="2" indent="-228600" algn="l">
              <a:lnSpc>
                <a:spcPct val="120000"/>
              </a:lnSpc>
              <a:spcBef>
                <a:spcPts val="500"/>
              </a:spcBef>
              <a:spcAft>
                <a:spcPts val="0"/>
              </a:spcAft>
              <a:buClr>
                <a:schemeClr val="dk1"/>
              </a:buClr>
              <a:buSzPts val="2200"/>
              <a:buNone/>
              <a:defRPr sz="2200" b="0" i="0">
                <a:latin typeface="Arial"/>
                <a:ea typeface="Arial"/>
                <a:cs typeface="Arial"/>
                <a:sym typeface="Arial"/>
              </a:defRPr>
            </a:lvl3pPr>
            <a:lvl4pPr marL="1828800" lvl="3" indent="-228600" algn="l">
              <a:lnSpc>
                <a:spcPct val="120000"/>
              </a:lnSpc>
              <a:spcBef>
                <a:spcPts val="500"/>
              </a:spcBef>
              <a:spcAft>
                <a:spcPts val="0"/>
              </a:spcAft>
              <a:buClr>
                <a:schemeClr val="dk1"/>
              </a:buClr>
              <a:buSzPts val="2200"/>
              <a:buNone/>
              <a:defRPr sz="2200" b="0" i="0">
                <a:latin typeface="Arial"/>
                <a:ea typeface="Arial"/>
                <a:cs typeface="Arial"/>
                <a:sym typeface="Arial"/>
              </a:defRPr>
            </a:lvl4pPr>
            <a:lvl5pPr marL="2286000" lvl="4" indent="-228600" algn="l">
              <a:lnSpc>
                <a:spcPct val="120000"/>
              </a:lnSpc>
              <a:spcBef>
                <a:spcPts val="500"/>
              </a:spcBef>
              <a:spcAft>
                <a:spcPts val="0"/>
              </a:spcAft>
              <a:buClr>
                <a:schemeClr val="dk1"/>
              </a:buClr>
              <a:buSzPts val="2200"/>
              <a:buNone/>
              <a:defRPr sz="2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0"/>
          <p:cNvSpPr txBox="1">
            <a:spLocks noGrp="1"/>
          </p:cNvSpPr>
          <p:nvPr>
            <p:ph type="body" idx="3"/>
          </p:nvPr>
        </p:nvSpPr>
        <p:spPr>
          <a:xfrm>
            <a:off x="114300" y="4083543"/>
            <a:ext cx="714755" cy="28625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1000"/>
              </a:spcBef>
              <a:spcAft>
                <a:spcPts val="0"/>
              </a:spcAft>
              <a:buClr>
                <a:schemeClr val="dk1"/>
              </a:buClr>
              <a:buSzPts val="1400"/>
              <a:buNone/>
              <a:defRPr sz="14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1400"/>
              <a:buNone/>
              <a:defRPr sz="14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1400"/>
              <a:buNone/>
              <a:defRPr sz="14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1400"/>
              <a:buNone/>
              <a:defRPr sz="14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1400"/>
              <a:buNone/>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0"/>
          <p:cNvSpPr txBox="1">
            <a:spLocks noGrp="1"/>
          </p:cNvSpPr>
          <p:nvPr>
            <p:ph type="body" idx="4"/>
          </p:nvPr>
        </p:nvSpPr>
        <p:spPr>
          <a:xfrm>
            <a:off x="1019459" y="4036168"/>
            <a:ext cx="5902041" cy="381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2200"/>
              <a:buNone/>
              <a:defRPr sz="2200" b="0" i="0">
                <a:latin typeface="+mn-lt"/>
                <a:ea typeface="Arial"/>
                <a:cs typeface="Arial"/>
                <a:sym typeface="Arial"/>
              </a:defRPr>
            </a:lvl1pPr>
            <a:lvl2pPr marL="914400" lvl="1" indent="-228600" algn="l">
              <a:lnSpc>
                <a:spcPct val="120000"/>
              </a:lnSpc>
              <a:spcBef>
                <a:spcPts val="500"/>
              </a:spcBef>
              <a:spcAft>
                <a:spcPts val="0"/>
              </a:spcAft>
              <a:buClr>
                <a:schemeClr val="dk1"/>
              </a:buClr>
              <a:buSzPts val="2200"/>
              <a:buNone/>
              <a:defRPr sz="2200" b="0" i="0">
                <a:latin typeface="Arial"/>
                <a:ea typeface="Arial"/>
                <a:cs typeface="Arial"/>
                <a:sym typeface="Arial"/>
              </a:defRPr>
            </a:lvl2pPr>
            <a:lvl3pPr marL="1371600" lvl="2" indent="-228600" algn="l">
              <a:lnSpc>
                <a:spcPct val="120000"/>
              </a:lnSpc>
              <a:spcBef>
                <a:spcPts val="500"/>
              </a:spcBef>
              <a:spcAft>
                <a:spcPts val="0"/>
              </a:spcAft>
              <a:buClr>
                <a:schemeClr val="dk1"/>
              </a:buClr>
              <a:buSzPts val="2200"/>
              <a:buNone/>
              <a:defRPr sz="2200" b="0" i="0">
                <a:latin typeface="Arial"/>
                <a:ea typeface="Arial"/>
                <a:cs typeface="Arial"/>
                <a:sym typeface="Arial"/>
              </a:defRPr>
            </a:lvl3pPr>
            <a:lvl4pPr marL="1828800" lvl="3" indent="-228600" algn="l">
              <a:lnSpc>
                <a:spcPct val="120000"/>
              </a:lnSpc>
              <a:spcBef>
                <a:spcPts val="500"/>
              </a:spcBef>
              <a:spcAft>
                <a:spcPts val="0"/>
              </a:spcAft>
              <a:buClr>
                <a:schemeClr val="dk1"/>
              </a:buClr>
              <a:buSzPts val="2200"/>
              <a:buNone/>
              <a:defRPr sz="2200" b="0" i="0">
                <a:latin typeface="Arial"/>
                <a:ea typeface="Arial"/>
                <a:cs typeface="Arial"/>
                <a:sym typeface="Arial"/>
              </a:defRPr>
            </a:lvl4pPr>
            <a:lvl5pPr marL="2286000" lvl="4" indent="-228600" algn="l">
              <a:lnSpc>
                <a:spcPct val="120000"/>
              </a:lnSpc>
              <a:spcBef>
                <a:spcPts val="500"/>
              </a:spcBef>
              <a:spcAft>
                <a:spcPts val="0"/>
              </a:spcAft>
              <a:buClr>
                <a:schemeClr val="dk1"/>
              </a:buClr>
              <a:buSzPts val="2200"/>
              <a:buNone/>
              <a:defRPr sz="2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body" idx="5"/>
          </p:nvPr>
        </p:nvSpPr>
        <p:spPr>
          <a:xfrm>
            <a:off x="114300" y="4877320"/>
            <a:ext cx="714755" cy="28625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0"/>
              </a:spcBef>
              <a:spcAft>
                <a:spcPts val="0"/>
              </a:spcAft>
              <a:buClr>
                <a:schemeClr val="dk1"/>
              </a:buClr>
              <a:buSzPts val="1400"/>
              <a:buNone/>
              <a:defRPr sz="14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1400"/>
              <a:buNone/>
              <a:defRPr sz="14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1400"/>
              <a:buNone/>
              <a:defRPr sz="14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1400"/>
              <a:buNone/>
              <a:defRPr sz="14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1400"/>
              <a:buNone/>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0"/>
          <p:cNvSpPr txBox="1">
            <a:spLocks noGrp="1"/>
          </p:cNvSpPr>
          <p:nvPr>
            <p:ph type="body" idx="6"/>
          </p:nvPr>
        </p:nvSpPr>
        <p:spPr>
          <a:xfrm>
            <a:off x="1019459" y="4829945"/>
            <a:ext cx="5902041" cy="381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2200"/>
              <a:buNone/>
              <a:defRPr sz="2200" b="0" i="0">
                <a:latin typeface="+mn-lt"/>
                <a:ea typeface="Arial"/>
                <a:cs typeface="Arial"/>
                <a:sym typeface="Arial"/>
              </a:defRPr>
            </a:lvl1pPr>
            <a:lvl2pPr marL="914400" lvl="1" indent="-228600" algn="l">
              <a:lnSpc>
                <a:spcPct val="120000"/>
              </a:lnSpc>
              <a:spcBef>
                <a:spcPts val="500"/>
              </a:spcBef>
              <a:spcAft>
                <a:spcPts val="0"/>
              </a:spcAft>
              <a:buClr>
                <a:schemeClr val="dk1"/>
              </a:buClr>
              <a:buSzPts val="2200"/>
              <a:buNone/>
              <a:defRPr sz="2200" b="0" i="0">
                <a:latin typeface="Arial"/>
                <a:ea typeface="Arial"/>
                <a:cs typeface="Arial"/>
                <a:sym typeface="Arial"/>
              </a:defRPr>
            </a:lvl2pPr>
            <a:lvl3pPr marL="1371600" lvl="2" indent="-228600" algn="l">
              <a:lnSpc>
                <a:spcPct val="120000"/>
              </a:lnSpc>
              <a:spcBef>
                <a:spcPts val="500"/>
              </a:spcBef>
              <a:spcAft>
                <a:spcPts val="0"/>
              </a:spcAft>
              <a:buClr>
                <a:schemeClr val="dk1"/>
              </a:buClr>
              <a:buSzPts val="2200"/>
              <a:buNone/>
              <a:defRPr sz="2200" b="0" i="0">
                <a:latin typeface="Arial"/>
                <a:ea typeface="Arial"/>
                <a:cs typeface="Arial"/>
                <a:sym typeface="Arial"/>
              </a:defRPr>
            </a:lvl3pPr>
            <a:lvl4pPr marL="1828800" lvl="3" indent="-228600" algn="l">
              <a:lnSpc>
                <a:spcPct val="120000"/>
              </a:lnSpc>
              <a:spcBef>
                <a:spcPts val="500"/>
              </a:spcBef>
              <a:spcAft>
                <a:spcPts val="0"/>
              </a:spcAft>
              <a:buClr>
                <a:schemeClr val="dk1"/>
              </a:buClr>
              <a:buSzPts val="2200"/>
              <a:buNone/>
              <a:defRPr sz="2200" b="0" i="0">
                <a:latin typeface="Arial"/>
                <a:ea typeface="Arial"/>
                <a:cs typeface="Arial"/>
                <a:sym typeface="Arial"/>
              </a:defRPr>
            </a:lvl4pPr>
            <a:lvl5pPr marL="2286000" lvl="4" indent="-228600" algn="l">
              <a:lnSpc>
                <a:spcPct val="120000"/>
              </a:lnSpc>
              <a:spcBef>
                <a:spcPts val="500"/>
              </a:spcBef>
              <a:spcAft>
                <a:spcPts val="0"/>
              </a:spcAft>
              <a:buClr>
                <a:schemeClr val="dk1"/>
              </a:buClr>
              <a:buSzPts val="2200"/>
              <a:buNone/>
              <a:defRPr sz="2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0"/>
          <p:cNvSpPr txBox="1">
            <a:spLocks noGrp="1"/>
          </p:cNvSpPr>
          <p:nvPr>
            <p:ph type="body" idx="7"/>
          </p:nvPr>
        </p:nvSpPr>
        <p:spPr>
          <a:xfrm>
            <a:off x="114300" y="5671097"/>
            <a:ext cx="714755" cy="286251"/>
          </a:xfrm>
          <a:prstGeom prst="rect">
            <a:avLst/>
          </a:prstGeom>
          <a:noFill/>
          <a:ln>
            <a:noFill/>
          </a:ln>
        </p:spPr>
        <p:txBody>
          <a:bodyPr spcFirstLastPara="1" wrap="square" lIns="0" tIns="0" rIns="0" bIns="0" anchor="t" anchorCtr="0">
            <a:noAutofit/>
          </a:bodyPr>
          <a:lstStyle>
            <a:lvl1pPr marL="457200" lvl="0" indent="-228600" algn="r">
              <a:lnSpc>
                <a:spcPct val="120000"/>
              </a:lnSpc>
              <a:spcBef>
                <a:spcPts val="0"/>
              </a:spcBef>
              <a:spcAft>
                <a:spcPts val="0"/>
              </a:spcAft>
              <a:buClr>
                <a:schemeClr val="dk1"/>
              </a:buClr>
              <a:buSzPts val="1400"/>
              <a:buNone/>
              <a:defRPr sz="14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1400"/>
              <a:buNone/>
              <a:defRPr sz="14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1400"/>
              <a:buNone/>
              <a:defRPr sz="14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1400"/>
              <a:buNone/>
              <a:defRPr sz="14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1400"/>
              <a:buNone/>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0"/>
          <p:cNvSpPr txBox="1">
            <a:spLocks noGrp="1"/>
          </p:cNvSpPr>
          <p:nvPr>
            <p:ph type="body" idx="8"/>
          </p:nvPr>
        </p:nvSpPr>
        <p:spPr>
          <a:xfrm>
            <a:off x="1019459" y="5623722"/>
            <a:ext cx="5902041" cy="381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2200"/>
              <a:buNone/>
              <a:defRPr sz="2200" b="0" i="0">
                <a:latin typeface="+mn-lt"/>
                <a:ea typeface="Arial"/>
                <a:cs typeface="Arial"/>
                <a:sym typeface="Arial"/>
              </a:defRPr>
            </a:lvl1pPr>
            <a:lvl2pPr marL="914400" lvl="1" indent="-228600" algn="l">
              <a:lnSpc>
                <a:spcPct val="120000"/>
              </a:lnSpc>
              <a:spcBef>
                <a:spcPts val="500"/>
              </a:spcBef>
              <a:spcAft>
                <a:spcPts val="0"/>
              </a:spcAft>
              <a:buClr>
                <a:schemeClr val="dk1"/>
              </a:buClr>
              <a:buSzPts val="2200"/>
              <a:buNone/>
              <a:defRPr sz="2200" b="0" i="0">
                <a:latin typeface="Arial"/>
                <a:ea typeface="Arial"/>
                <a:cs typeface="Arial"/>
                <a:sym typeface="Arial"/>
              </a:defRPr>
            </a:lvl2pPr>
            <a:lvl3pPr marL="1371600" lvl="2" indent="-228600" algn="l">
              <a:lnSpc>
                <a:spcPct val="120000"/>
              </a:lnSpc>
              <a:spcBef>
                <a:spcPts val="500"/>
              </a:spcBef>
              <a:spcAft>
                <a:spcPts val="0"/>
              </a:spcAft>
              <a:buClr>
                <a:schemeClr val="dk1"/>
              </a:buClr>
              <a:buSzPts val="2200"/>
              <a:buNone/>
              <a:defRPr sz="2200" b="0" i="0">
                <a:latin typeface="Arial"/>
                <a:ea typeface="Arial"/>
                <a:cs typeface="Arial"/>
                <a:sym typeface="Arial"/>
              </a:defRPr>
            </a:lvl3pPr>
            <a:lvl4pPr marL="1828800" lvl="3" indent="-228600" algn="l">
              <a:lnSpc>
                <a:spcPct val="120000"/>
              </a:lnSpc>
              <a:spcBef>
                <a:spcPts val="500"/>
              </a:spcBef>
              <a:spcAft>
                <a:spcPts val="0"/>
              </a:spcAft>
              <a:buClr>
                <a:schemeClr val="dk1"/>
              </a:buClr>
              <a:buSzPts val="2200"/>
              <a:buNone/>
              <a:defRPr sz="2200" b="0" i="0">
                <a:latin typeface="Arial"/>
                <a:ea typeface="Arial"/>
                <a:cs typeface="Arial"/>
                <a:sym typeface="Arial"/>
              </a:defRPr>
            </a:lvl4pPr>
            <a:lvl5pPr marL="2286000" lvl="4" indent="-228600" algn="l">
              <a:lnSpc>
                <a:spcPct val="120000"/>
              </a:lnSpc>
              <a:spcBef>
                <a:spcPts val="500"/>
              </a:spcBef>
              <a:spcAft>
                <a:spcPts val="0"/>
              </a:spcAft>
              <a:buClr>
                <a:schemeClr val="dk1"/>
              </a:buClr>
              <a:buSzPts val="2200"/>
              <a:buNone/>
              <a:defRPr sz="2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Picture 1" descr="A blue circle with white letters on it&#10;&#10;AI-generated content may be incorrect.">
            <a:extLst>
              <a:ext uri="{FF2B5EF4-FFF2-40B4-BE49-F238E27FC236}">
                <a16:creationId xmlns:a16="http://schemas.microsoft.com/office/drawing/2014/main" id="{60B0E99A-9024-9A4B-4C6B-A164E9A1CF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140584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 Blank">
    <p:spTree>
      <p:nvGrpSpPr>
        <p:cNvPr id="1" name=""/>
        <p:cNvGrpSpPr/>
        <p:nvPr/>
      </p:nvGrpSpPr>
      <p:grpSpPr>
        <a:xfrm>
          <a:off x="0" y="0"/>
          <a:ext cx="0" cy="0"/>
          <a:chOff x="0" y="0"/>
          <a:chExt cx="0" cy="0"/>
        </a:xfrm>
      </p:grpSpPr>
      <p:pic>
        <p:nvPicPr>
          <p:cNvPr id="3" name="500" descr="preencoded.png">
            <a:extLst>
              <a:ext uri="{FF2B5EF4-FFF2-40B4-BE49-F238E27FC236}">
                <a16:creationId xmlns:a16="http://schemas.microsoft.com/office/drawing/2014/main" id="{D6577636-9F6B-CF0D-5BDB-BAEC19714C37}"/>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5" name="Title 4">
            <a:extLst>
              <a:ext uri="{FF2B5EF4-FFF2-40B4-BE49-F238E27FC236}">
                <a16:creationId xmlns:a16="http://schemas.microsoft.com/office/drawing/2014/main" id="{3E8BBC40-26A0-40F8-E8E9-B33070F56A0B}"/>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6" name="CaixaDeTexto 10">
            <a:extLst>
              <a:ext uri="{FF2B5EF4-FFF2-40B4-BE49-F238E27FC236}">
                <a16:creationId xmlns:a16="http://schemas.microsoft.com/office/drawing/2014/main" id="{5887C197-6064-5460-CE3C-4ED72E0C9714}"/>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8" name="Picture 7" descr="A blue circle with white letters on it&#10;&#10;AI-generated content may be incorrect.">
            <a:extLst>
              <a:ext uri="{FF2B5EF4-FFF2-40B4-BE49-F238E27FC236}">
                <a16:creationId xmlns:a16="http://schemas.microsoft.com/office/drawing/2014/main" id="{669D4329-01E0-B825-AAA2-D2A9F034AD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67114975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Divider Photo (Blank)">
  <p:cSld name="Section Divider Photo (Blank)">
    <p:spTree>
      <p:nvGrpSpPr>
        <p:cNvPr id="1" name="Shape 25"/>
        <p:cNvGrpSpPr/>
        <p:nvPr/>
      </p:nvGrpSpPr>
      <p:grpSpPr>
        <a:xfrm>
          <a:off x="0" y="0"/>
          <a:ext cx="0" cy="0"/>
          <a:chOff x="0" y="0"/>
          <a:chExt cx="0" cy="0"/>
        </a:xfrm>
      </p:grpSpPr>
      <p:sp>
        <p:nvSpPr>
          <p:cNvPr id="26" name="Google Shape;26;p49"/>
          <p:cNvSpPr txBox="1">
            <a:spLocks noGrp="1"/>
          </p:cNvSpPr>
          <p:nvPr>
            <p:ph type="body" idx="1"/>
          </p:nvPr>
        </p:nvSpPr>
        <p:spPr>
          <a:xfrm>
            <a:off x="201133" y="638175"/>
            <a:ext cx="315468" cy="666750"/>
          </a:xfrm>
          <a:prstGeom prst="rect">
            <a:avLst/>
          </a:prstGeom>
          <a:noFill/>
          <a:ln>
            <a:noFill/>
          </a:ln>
        </p:spPr>
        <p:txBody>
          <a:bodyPr spcFirstLastPara="1" wrap="square" lIns="0" tIns="0" rIns="0" bIns="46800" anchor="t" anchorCtr="0">
            <a:noAutofit/>
          </a:bodyPr>
          <a:lstStyle>
            <a:lvl1pPr marL="457200" lvl="0" indent="-228600" algn="r">
              <a:lnSpc>
                <a:spcPct val="120000"/>
              </a:lnSpc>
              <a:spcBef>
                <a:spcPts val="1000"/>
              </a:spcBef>
              <a:spcAft>
                <a:spcPts val="0"/>
              </a:spcAft>
              <a:buClr>
                <a:schemeClr val="dk1"/>
              </a:buClr>
              <a:buSzPts val="2000"/>
              <a:buNone/>
              <a:defRPr sz="2000" b="0" i="0">
                <a:latin typeface="+mn-lt"/>
                <a:ea typeface="Arial"/>
                <a:cs typeface="Arial"/>
                <a:sym typeface="Arial"/>
              </a:defRPr>
            </a:lvl1pPr>
            <a:lvl2pPr marL="914400" lvl="1" indent="-228600" algn="r">
              <a:lnSpc>
                <a:spcPct val="120000"/>
              </a:lnSpc>
              <a:spcBef>
                <a:spcPts val="500"/>
              </a:spcBef>
              <a:spcAft>
                <a:spcPts val="0"/>
              </a:spcAft>
              <a:buClr>
                <a:schemeClr val="dk1"/>
              </a:buClr>
              <a:buSzPts val="2000"/>
              <a:buNone/>
              <a:defRPr sz="2000" b="0" i="0">
                <a:latin typeface="Arial"/>
                <a:ea typeface="Arial"/>
                <a:cs typeface="Arial"/>
                <a:sym typeface="Arial"/>
              </a:defRPr>
            </a:lvl2pPr>
            <a:lvl3pPr marL="1371600" lvl="2" indent="-228600" algn="r">
              <a:lnSpc>
                <a:spcPct val="120000"/>
              </a:lnSpc>
              <a:spcBef>
                <a:spcPts val="500"/>
              </a:spcBef>
              <a:spcAft>
                <a:spcPts val="0"/>
              </a:spcAft>
              <a:buClr>
                <a:schemeClr val="dk1"/>
              </a:buClr>
              <a:buSzPts val="2000"/>
              <a:buNone/>
              <a:defRPr sz="2000" b="0" i="0">
                <a:latin typeface="Arial"/>
                <a:ea typeface="Arial"/>
                <a:cs typeface="Arial"/>
                <a:sym typeface="Arial"/>
              </a:defRPr>
            </a:lvl3pPr>
            <a:lvl4pPr marL="1828800" lvl="3" indent="-228600" algn="r">
              <a:lnSpc>
                <a:spcPct val="120000"/>
              </a:lnSpc>
              <a:spcBef>
                <a:spcPts val="500"/>
              </a:spcBef>
              <a:spcAft>
                <a:spcPts val="0"/>
              </a:spcAft>
              <a:buClr>
                <a:schemeClr val="dk1"/>
              </a:buClr>
              <a:buSzPts val="2000"/>
              <a:buNone/>
              <a:defRPr sz="2000" b="0" i="0">
                <a:latin typeface="Arial"/>
                <a:ea typeface="Arial"/>
                <a:cs typeface="Arial"/>
                <a:sym typeface="Arial"/>
              </a:defRPr>
            </a:lvl4pPr>
            <a:lvl5pPr marL="2286000" lvl="4" indent="-228600" algn="r">
              <a:lnSpc>
                <a:spcPct val="120000"/>
              </a:lnSpc>
              <a:spcBef>
                <a:spcPts val="500"/>
              </a:spcBef>
              <a:spcAft>
                <a:spcPts val="0"/>
              </a:spcAft>
              <a:buClr>
                <a:schemeClr val="dk1"/>
              </a:buClr>
              <a:buSzPts val="2000"/>
              <a:buNone/>
              <a:defRPr sz="20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9"/>
          <p:cNvSpPr txBox="1">
            <a:spLocks noGrp="1"/>
          </p:cNvSpPr>
          <p:nvPr>
            <p:ph type="title"/>
          </p:nvPr>
        </p:nvSpPr>
        <p:spPr>
          <a:xfrm>
            <a:off x="701568" y="575331"/>
            <a:ext cx="5203932" cy="437766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8000"/>
              <a:buFont typeface="Arial"/>
              <a:buNone/>
              <a:defRPr sz="8000" b="0" i="0">
                <a:latin typeface="Forma DJR Display" pitchFamily="2" charset="77"/>
                <a:ea typeface="Forma DJR Display" pitchFamily="2" charset="77"/>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 name="Picture 1" descr="A blue circle with white letters on it&#10;&#10;AI-generated content may be incorrect.">
            <a:extLst>
              <a:ext uri="{FF2B5EF4-FFF2-40B4-BE49-F238E27FC236}">
                <a16:creationId xmlns:a16="http://schemas.microsoft.com/office/drawing/2014/main" id="{7A3C940D-F29F-7466-D684-62731D877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7652127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Section Divider Stripe">
    <p:spTree>
      <p:nvGrpSpPr>
        <p:cNvPr id="1" name=""/>
        <p:cNvGrpSpPr/>
        <p:nvPr/>
      </p:nvGrpSpPr>
      <p:grpSpPr>
        <a:xfrm>
          <a:off x="0" y="0"/>
          <a:ext cx="0" cy="0"/>
          <a:chOff x="0" y="0"/>
          <a:chExt cx="0" cy="0"/>
        </a:xfrm>
      </p:grpSpPr>
      <p:pic>
        <p:nvPicPr>
          <p:cNvPr id="2" name="500" descr="preencoded.png">
            <a:extLst>
              <a:ext uri="{FF2B5EF4-FFF2-40B4-BE49-F238E27FC236}">
                <a16:creationId xmlns:a16="http://schemas.microsoft.com/office/drawing/2014/main" id="{63672D5C-0C39-CBF9-7A53-CF99DAD6EDA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223000"/>
          </a:xfrm>
          <a:prstGeom prst="rect">
            <a:avLst/>
          </a:prstGeom>
        </p:spPr>
      </p:pic>
      <p:sp>
        <p:nvSpPr>
          <p:cNvPr id="8" name="Text Placeholder 7">
            <a:extLst>
              <a:ext uri="{FF2B5EF4-FFF2-40B4-BE49-F238E27FC236}">
                <a16:creationId xmlns:a16="http://schemas.microsoft.com/office/drawing/2014/main" id="{632C8E6C-0786-F364-72EB-BF77B303BA3F}"/>
              </a:ext>
            </a:extLst>
          </p:cNvPr>
          <p:cNvSpPr>
            <a:spLocks noGrp="1"/>
          </p:cNvSpPr>
          <p:nvPr>
            <p:ph type="body" sz="quarter" idx="10" hasCustomPrompt="1"/>
          </p:nvPr>
        </p:nvSpPr>
        <p:spPr>
          <a:xfrm>
            <a:off x="201133" y="638175"/>
            <a:ext cx="315468" cy="666750"/>
          </a:xfrm>
          <a:prstGeom prst="rect">
            <a:avLst/>
          </a:prstGeom>
        </p:spPr>
        <p:txBody>
          <a:bodyPr lIns="0" tIns="0" rIns="0" bIns="46800"/>
          <a:lstStyle>
            <a:lvl1pPr marL="0" indent="0" algn="r">
              <a:buNone/>
              <a:defRPr sz="2000" b="0" i="0">
                <a:latin typeface="Forma DJR Micro" pitchFamily="2" charset="77"/>
              </a:defRPr>
            </a:lvl1pPr>
            <a:lvl2pPr marL="457200" indent="0" algn="r">
              <a:buNone/>
              <a:defRPr sz="2000" b="0" i="0">
                <a:latin typeface="Forma DJR Micro" pitchFamily="2" charset="77"/>
              </a:defRPr>
            </a:lvl2pPr>
            <a:lvl3pPr marL="914400" indent="0" algn="r">
              <a:buNone/>
              <a:defRPr sz="2000" b="0" i="0">
                <a:latin typeface="Forma DJR Micro" pitchFamily="2" charset="77"/>
              </a:defRPr>
            </a:lvl3pPr>
            <a:lvl4pPr marL="1371600" indent="0" algn="r">
              <a:buNone/>
              <a:defRPr sz="2000" b="0" i="0">
                <a:latin typeface="Forma DJR Micro" pitchFamily="2" charset="77"/>
              </a:defRPr>
            </a:lvl4pPr>
            <a:lvl5pPr marL="1828800" indent="0" algn="r">
              <a:buNone/>
              <a:defRPr sz="2000" b="0" i="0">
                <a:latin typeface="Forma DJR Micro" pitchFamily="2" charset="77"/>
              </a:defRPr>
            </a:lvl5pPr>
          </a:lstStyle>
          <a:p>
            <a:pPr lvl="0"/>
            <a:r>
              <a:rPr lang="en-US"/>
              <a:t>Nº</a:t>
            </a:r>
            <a:endParaRPr lang="en-BR"/>
          </a:p>
        </p:txBody>
      </p:sp>
      <p:sp>
        <p:nvSpPr>
          <p:cNvPr id="3" name="Title 2">
            <a:extLst>
              <a:ext uri="{FF2B5EF4-FFF2-40B4-BE49-F238E27FC236}">
                <a16:creationId xmlns:a16="http://schemas.microsoft.com/office/drawing/2014/main" id="{F49D388F-0A18-825F-B539-B77C03CAEC37}"/>
              </a:ext>
            </a:extLst>
          </p:cNvPr>
          <p:cNvSpPr>
            <a:spLocks noGrp="1"/>
          </p:cNvSpPr>
          <p:nvPr>
            <p:ph type="title" hasCustomPrompt="1"/>
          </p:nvPr>
        </p:nvSpPr>
        <p:spPr>
          <a:xfrm>
            <a:off x="701568" y="575331"/>
            <a:ext cx="5203932" cy="4377669"/>
          </a:xfrm>
          <a:prstGeom prst="rect">
            <a:avLst/>
          </a:prstGeom>
        </p:spPr>
        <p:txBody>
          <a:bodyPr lIns="0" tIns="0" rIns="0" bIns="0" anchor="t"/>
          <a:lstStyle>
            <a:lvl1pPr>
              <a:defRPr sz="8000" b="0" i="0">
                <a:latin typeface="+mj-lt"/>
              </a:defRPr>
            </a:lvl1pPr>
          </a:lstStyle>
          <a:p>
            <a:r>
              <a:rPr lang="en-US"/>
              <a:t>Insert Section Title Here</a:t>
            </a:r>
            <a:endParaRPr lang="en-BR"/>
          </a:p>
        </p:txBody>
      </p:sp>
    </p:spTree>
    <p:extLst>
      <p:ext uri="{BB962C8B-B14F-4D97-AF65-F5344CB8AC3E}">
        <p14:creationId xmlns:p14="http://schemas.microsoft.com/office/powerpoint/2010/main" val="3352760046"/>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13" name="Picture 12" descr="A blue and white stripes on a black background&#10;&#10;AI-generated content may be incorrect.">
            <a:extLst>
              <a:ext uri="{FF2B5EF4-FFF2-40B4-BE49-F238E27FC236}">
                <a16:creationId xmlns:a16="http://schemas.microsoft.com/office/drawing/2014/main" id="{15506D00-884A-A33E-2306-92123A458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3758" y="0"/>
            <a:ext cx="4128242" cy="6848696"/>
          </a:xfrm>
          <a:prstGeom prst="rect">
            <a:avLst/>
          </a:prstGeom>
        </p:spPr>
      </p:pic>
      <p:sp>
        <p:nvSpPr>
          <p:cNvPr id="17" name="Title 16">
            <a:extLst>
              <a:ext uri="{FF2B5EF4-FFF2-40B4-BE49-F238E27FC236}">
                <a16:creationId xmlns:a16="http://schemas.microsoft.com/office/drawing/2014/main" id="{21BE5B4A-7B80-F7C0-3D4F-91947FABF1AE}"/>
              </a:ext>
            </a:extLst>
          </p:cNvPr>
          <p:cNvSpPr>
            <a:spLocks noGrp="1"/>
          </p:cNvSpPr>
          <p:nvPr>
            <p:ph type="title" hasCustomPrompt="1"/>
          </p:nvPr>
        </p:nvSpPr>
        <p:spPr>
          <a:xfrm>
            <a:off x="201133" y="560420"/>
            <a:ext cx="6720367" cy="2201830"/>
          </a:xfrm>
          <a:prstGeom prst="rect">
            <a:avLst/>
          </a:prstGeom>
        </p:spPr>
        <p:txBody>
          <a:bodyPr lIns="0" tIns="0" rIns="0" bIns="0"/>
          <a:lstStyle>
            <a:lvl1pPr>
              <a:defRPr sz="9000" b="0" i="0">
                <a:latin typeface="+mj-lt"/>
              </a:defRPr>
            </a:lvl1pPr>
          </a:lstStyle>
          <a:p>
            <a:r>
              <a:rPr lang="en-US"/>
              <a:t>Agenda</a:t>
            </a:r>
            <a:endParaRPr lang="en-BR"/>
          </a:p>
        </p:txBody>
      </p:sp>
      <p:sp>
        <p:nvSpPr>
          <p:cNvPr id="18" name="Text Placeholder 32">
            <a:extLst>
              <a:ext uri="{FF2B5EF4-FFF2-40B4-BE49-F238E27FC236}">
                <a16:creationId xmlns:a16="http://schemas.microsoft.com/office/drawing/2014/main" id="{6AF5E000-94E4-DFC0-2BCD-6BB0736506C5}"/>
              </a:ext>
            </a:extLst>
          </p:cNvPr>
          <p:cNvSpPr>
            <a:spLocks noGrp="1"/>
          </p:cNvSpPr>
          <p:nvPr>
            <p:ph type="body" sz="quarter" idx="12" hasCustomPrompt="1"/>
          </p:nvPr>
        </p:nvSpPr>
        <p:spPr>
          <a:xfrm>
            <a:off x="114300" y="3285875"/>
            <a:ext cx="714755" cy="286251"/>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19" name="Text Placeholder 32">
            <a:extLst>
              <a:ext uri="{FF2B5EF4-FFF2-40B4-BE49-F238E27FC236}">
                <a16:creationId xmlns:a16="http://schemas.microsoft.com/office/drawing/2014/main" id="{03217E14-3AB1-4F85-70A6-A197146D65A4}"/>
              </a:ext>
            </a:extLst>
          </p:cNvPr>
          <p:cNvSpPr>
            <a:spLocks noGrp="1"/>
          </p:cNvSpPr>
          <p:nvPr>
            <p:ph type="body" sz="quarter" idx="13" hasCustomPrompt="1"/>
          </p:nvPr>
        </p:nvSpPr>
        <p:spPr>
          <a:xfrm>
            <a:off x="1019459" y="3238500"/>
            <a:ext cx="5902041" cy="381000"/>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endParaRPr lang="en-BR"/>
          </a:p>
        </p:txBody>
      </p:sp>
      <p:sp>
        <p:nvSpPr>
          <p:cNvPr id="23" name="Text Placeholder 32">
            <a:extLst>
              <a:ext uri="{FF2B5EF4-FFF2-40B4-BE49-F238E27FC236}">
                <a16:creationId xmlns:a16="http://schemas.microsoft.com/office/drawing/2014/main" id="{A96DC485-ACAA-F710-E4EA-A56702B2EC2F}"/>
              </a:ext>
            </a:extLst>
          </p:cNvPr>
          <p:cNvSpPr>
            <a:spLocks noGrp="1"/>
          </p:cNvSpPr>
          <p:nvPr>
            <p:ph type="body" sz="quarter" idx="14" hasCustomPrompt="1"/>
          </p:nvPr>
        </p:nvSpPr>
        <p:spPr>
          <a:xfrm>
            <a:off x="114300" y="4083543"/>
            <a:ext cx="714755" cy="286251"/>
          </a:xfrm>
          <a:prstGeom prst="rect">
            <a:avLst/>
          </a:prstGeom>
        </p:spPr>
        <p:txBody>
          <a:bodyPr lIns="0" tIns="0" rIns="0" bIns="0"/>
          <a:lstStyle>
            <a:lvl1pPr marL="0" indent="0" algn="r">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24" name="Text Placeholder 32">
            <a:extLst>
              <a:ext uri="{FF2B5EF4-FFF2-40B4-BE49-F238E27FC236}">
                <a16:creationId xmlns:a16="http://schemas.microsoft.com/office/drawing/2014/main" id="{EA548851-B149-7558-7C66-69985E92A02F}"/>
              </a:ext>
            </a:extLst>
          </p:cNvPr>
          <p:cNvSpPr>
            <a:spLocks noGrp="1"/>
          </p:cNvSpPr>
          <p:nvPr>
            <p:ph type="body" sz="quarter" idx="15" hasCustomPrompt="1"/>
          </p:nvPr>
        </p:nvSpPr>
        <p:spPr>
          <a:xfrm>
            <a:off x="1019459" y="4036168"/>
            <a:ext cx="5902041" cy="381000"/>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endParaRPr lang="en-BR"/>
          </a:p>
        </p:txBody>
      </p:sp>
      <p:sp>
        <p:nvSpPr>
          <p:cNvPr id="26" name="Text Placeholder 32">
            <a:extLst>
              <a:ext uri="{FF2B5EF4-FFF2-40B4-BE49-F238E27FC236}">
                <a16:creationId xmlns:a16="http://schemas.microsoft.com/office/drawing/2014/main" id="{2B11312E-6B8B-8F76-422B-106C46A5D710}"/>
              </a:ext>
            </a:extLst>
          </p:cNvPr>
          <p:cNvSpPr>
            <a:spLocks noGrp="1"/>
          </p:cNvSpPr>
          <p:nvPr>
            <p:ph type="body" sz="quarter" idx="16" hasCustomPrompt="1"/>
          </p:nvPr>
        </p:nvSpPr>
        <p:spPr>
          <a:xfrm>
            <a:off x="114300" y="4877320"/>
            <a:ext cx="714755" cy="286251"/>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27" name="Text Placeholder 32">
            <a:extLst>
              <a:ext uri="{FF2B5EF4-FFF2-40B4-BE49-F238E27FC236}">
                <a16:creationId xmlns:a16="http://schemas.microsoft.com/office/drawing/2014/main" id="{6F02959E-B268-2F12-0B2C-BE68716ECD27}"/>
              </a:ext>
            </a:extLst>
          </p:cNvPr>
          <p:cNvSpPr>
            <a:spLocks noGrp="1"/>
          </p:cNvSpPr>
          <p:nvPr>
            <p:ph type="body" sz="quarter" idx="17" hasCustomPrompt="1"/>
          </p:nvPr>
        </p:nvSpPr>
        <p:spPr>
          <a:xfrm>
            <a:off x="1019459" y="4829945"/>
            <a:ext cx="5902041" cy="381000"/>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endParaRPr lang="en-BR"/>
          </a:p>
        </p:txBody>
      </p:sp>
      <p:sp>
        <p:nvSpPr>
          <p:cNvPr id="29" name="Text Placeholder 32">
            <a:extLst>
              <a:ext uri="{FF2B5EF4-FFF2-40B4-BE49-F238E27FC236}">
                <a16:creationId xmlns:a16="http://schemas.microsoft.com/office/drawing/2014/main" id="{6D9AC3DB-9325-D544-C794-92796355272C}"/>
              </a:ext>
            </a:extLst>
          </p:cNvPr>
          <p:cNvSpPr>
            <a:spLocks noGrp="1"/>
          </p:cNvSpPr>
          <p:nvPr>
            <p:ph type="body" sz="quarter" idx="18" hasCustomPrompt="1"/>
          </p:nvPr>
        </p:nvSpPr>
        <p:spPr>
          <a:xfrm>
            <a:off x="114300" y="5671097"/>
            <a:ext cx="714755" cy="286251"/>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30" name="Text Placeholder 32">
            <a:extLst>
              <a:ext uri="{FF2B5EF4-FFF2-40B4-BE49-F238E27FC236}">
                <a16:creationId xmlns:a16="http://schemas.microsoft.com/office/drawing/2014/main" id="{609982EE-A8FC-3485-E228-FE46D4B498F7}"/>
              </a:ext>
            </a:extLst>
          </p:cNvPr>
          <p:cNvSpPr>
            <a:spLocks noGrp="1"/>
          </p:cNvSpPr>
          <p:nvPr>
            <p:ph type="body" sz="quarter" idx="19" hasCustomPrompt="1"/>
          </p:nvPr>
        </p:nvSpPr>
        <p:spPr>
          <a:xfrm>
            <a:off x="1019459" y="5623722"/>
            <a:ext cx="5902041" cy="381000"/>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endParaRPr lang="en-BR"/>
          </a:p>
        </p:txBody>
      </p:sp>
      <p:pic>
        <p:nvPicPr>
          <p:cNvPr id="4" name="Picture 3" descr="A blue circle with white letters on it&#10;&#10;AI-generated content may be incorrect.">
            <a:extLst>
              <a:ext uri="{FF2B5EF4-FFF2-40B4-BE49-F238E27FC236}">
                <a16:creationId xmlns:a16="http://schemas.microsoft.com/office/drawing/2014/main" id="{F6ACFAA6-025D-E6ED-E5E8-7BA02643BE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37503449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13" name="Picture 12" descr="A blue and white stripes on a black background&#10;&#10;AI-generated content may be incorrect.">
            <a:extLst>
              <a:ext uri="{FF2B5EF4-FFF2-40B4-BE49-F238E27FC236}">
                <a16:creationId xmlns:a16="http://schemas.microsoft.com/office/drawing/2014/main" id="{15506D00-884A-A33E-2306-92123A458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3758" y="0"/>
            <a:ext cx="4128242" cy="6848696"/>
          </a:xfrm>
          <a:prstGeom prst="rect">
            <a:avLst/>
          </a:prstGeom>
        </p:spPr>
      </p:pic>
      <p:sp>
        <p:nvSpPr>
          <p:cNvPr id="17" name="Title 16">
            <a:extLst>
              <a:ext uri="{FF2B5EF4-FFF2-40B4-BE49-F238E27FC236}">
                <a16:creationId xmlns:a16="http://schemas.microsoft.com/office/drawing/2014/main" id="{21BE5B4A-7B80-F7C0-3D4F-91947FABF1AE}"/>
              </a:ext>
            </a:extLst>
          </p:cNvPr>
          <p:cNvSpPr>
            <a:spLocks noGrp="1"/>
          </p:cNvSpPr>
          <p:nvPr>
            <p:ph type="title" hasCustomPrompt="1"/>
          </p:nvPr>
        </p:nvSpPr>
        <p:spPr>
          <a:xfrm>
            <a:off x="201133" y="560420"/>
            <a:ext cx="6720367" cy="2201830"/>
          </a:xfrm>
          <a:prstGeom prst="rect">
            <a:avLst/>
          </a:prstGeom>
        </p:spPr>
        <p:txBody>
          <a:bodyPr lIns="0" tIns="0" rIns="0" bIns="0"/>
          <a:lstStyle>
            <a:lvl1pPr>
              <a:defRPr sz="9000" b="0" i="0">
                <a:latin typeface="+mj-lt"/>
              </a:defRPr>
            </a:lvl1pPr>
          </a:lstStyle>
          <a:p>
            <a:r>
              <a:rPr lang="en-US"/>
              <a:t>Agenda</a:t>
            </a:r>
            <a:endParaRPr lang="en-BR"/>
          </a:p>
        </p:txBody>
      </p:sp>
      <p:sp>
        <p:nvSpPr>
          <p:cNvPr id="18" name="Text Placeholder 32">
            <a:extLst>
              <a:ext uri="{FF2B5EF4-FFF2-40B4-BE49-F238E27FC236}">
                <a16:creationId xmlns:a16="http://schemas.microsoft.com/office/drawing/2014/main" id="{6AF5E000-94E4-DFC0-2BCD-6BB0736506C5}"/>
              </a:ext>
            </a:extLst>
          </p:cNvPr>
          <p:cNvSpPr>
            <a:spLocks noGrp="1"/>
          </p:cNvSpPr>
          <p:nvPr>
            <p:ph type="body" sz="quarter" idx="12" hasCustomPrompt="1"/>
          </p:nvPr>
        </p:nvSpPr>
        <p:spPr>
          <a:xfrm>
            <a:off x="114300" y="3285875"/>
            <a:ext cx="714755" cy="2831224"/>
          </a:xfrm>
          <a:prstGeom prst="rect">
            <a:avLst/>
          </a:prstGeom>
        </p:spPr>
        <p:txBody>
          <a:bodyPr lIns="0" tIns="0" rIns="0" bIns="0">
            <a:noAutofit/>
          </a:bodyPr>
          <a:lstStyle>
            <a:lvl1pPr marL="0" indent="0" algn="r">
              <a:spcBef>
                <a:spcPts val="0"/>
              </a:spcBef>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Nº</a:t>
            </a:r>
            <a:endParaRPr lang="en-BR"/>
          </a:p>
        </p:txBody>
      </p:sp>
      <p:sp>
        <p:nvSpPr>
          <p:cNvPr id="19" name="Text Placeholder 32">
            <a:extLst>
              <a:ext uri="{FF2B5EF4-FFF2-40B4-BE49-F238E27FC236}">
                <a16:creationId xmlns:a16="http://schemas.microsoft.com/office/drawing/2014/main" id="{03217E14-3AB1-4F85-70A6-A197146D65A4}"/>
              </a:ext>
            </a:extLst>
          </p:cNvPr>
          <p:cNvSpPr>
            <a:spLocks noGrp="1"/>
          </p:cNvSpPr>
          <p:nvPr>
            <p:ph type="body" sz="quarter" idx="13" hasCustomPrompt="1"/>
          </p:nvPr>
        </p:nvSpPr>
        <p:spPr>
          <a:xfrm>
            <a:off x="1019459" y="3238500"/>
            <a:ext cx="5902041" cy="2831224"/>
          </a:xfrm>
          <a:prstGeom prst="rect">
            <a:avLst/>
          </a:prstGeom>
        </p:spPr>
        <p:txBody>
          <a:bodyPr lIns="0" tIns="0" rIns="0" bIns="0">
            <a:noAutofit/>
          </a:bodyPr>
          <a:lstStyle>
            <a:lvl1pPr marL="0" indent="0" algn="l">
              <a:spcBef>
                <a:spcPts val="0"/>
              </a:spcBef>
              <a:buNone/>
              <a:defRPr sz="2200" b="0" i="0">
                <a:latin typeface="Forma DJR Micro" pitchFamily="2" charset="77"/>
              </a:defRPr>
            </a:lvl1pPr>
            <a:lvl2pPr marL="457200" indent="0" algn="l">
              <a:buNone/>
              <a:defRPr sz="2200" b="0" i="0">
                <a:latin typeface="Forma DJR Micro" pitchFamily="2" charset="77"/>
              </a:defRPr>
            </a:lvl2pPr>
            <a:lvl3pPr marL="914400" indent="0" algn="l">
              <a:buNone/>
              <a:defRPr sz="2200" b="0" i="0">
                <a:latin typeface="Forma DJR Micro" pitchFamily="2" charset="77"/>
              </a:defRPr>
            </a:lvl3pPr>
            <a:lvl4pPr marL="1371600" indent="0" algn="l">
              <a:buNone/>
              <a:defRPr sz="2200" b="0" i="0">
                <a:latin typeface="Forma DJR Micro" pitchFamily="2" charset="77"/>
              </a:defRPr>
            </a:lvl4pPr>
            <a:lvl5pPr marL="1828800" indent="0" algn="l">
              <a:buNone/>
              <a:defRPr sz="2200" b="0" i="0">
                <a:latin typeface="Forma DJR Micro" pitchFamily="2" charset="77"/>
              </a:defRPr>
            </a:lvl5pPr>
          </a:lstStyle>
          <a:p>
            <a:pPr lvl="0"/>
            <a:r>
              <a:rPr lang="en-US"/>
              <a:t>Section Name</a:t>
            </a: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US"/>
          </a:p>
          <a:p>
            <a:pPr marL="0" marR="0" lvl="0" indent="0" algn="l" defTabSz="914400" rtl="0" eaLnBrk="1" fontAlgn="auto" latinLnBrk="0" hangingPunct="1">
              <a:lnSpc>
                <a:spcPct val="90000"/>
              </a:lnSpc>
              <a:spcBef>
                <a:spcPts val="0"/>
              </a:spcBef>
              <a:spcAft>
                <a:spcPts val="0"/>
              </a:spcAft>
              <a:buClrTx/>
              <a:buSzTx/>
              <a:buFont typeface="Forma DJR Micro" panose="00000000000000090000" pitchFamily="2" charset="0"/>
              <a:buNone/>
              <a:tabLst/>
              <a:defRPr/>
            </a:pPr>
            <a:r>
              <a:rPr lang="en-US"/>
              <a:t>Section Name</a:t>
            </a:r>
            <a:endParaRPr lang="en-BR"/>
          </a:p>
          <a:p>
            <a:pPr lvl="0"/>
            <a:endParaRPr lang="en-BR"/>
          </a:p>
        </p:txBody>
      </p:sp>
      <p:pic>
        <p:nvPicPr>
          <p:cNvPr id="4" name="Picture 3" descr="A blue circle with white letters on it&#10;&#10;AI-generated content may be incorrect.">
            <a:extLst>
              <a:ext uri="{FF2B5EF4-FFF2-40B4-BE49-F238E27FC236}">
                <a16:creationId xmlns:a16="http://schemas.microsoft.com/office/drawing/2014/main" id="{F6ACFAA6-025D-E6ED-E5E8-7BA02643BE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06561548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1BE5B4A-7B80-F7C0-3D4F-91947FABF1AE}"/>
              </a:ext>
            </a:extLst>
          </p:cNvPr>
          <p:cNvSpPr>
            <a:spLocks noGrp="1"/>
          </p:cNvSpPr>
          <p:nvPr>
            <p:ph type="title" hasCustomPrompt="1"/>
          </p:nvPr>
        </p:nvSpPr>
        <p:spPr>
          <a:xfrm>
            <a:off x="201133" y="560420"/>
            <a:ext cx="6720367" cy="2201830"/>
          </a:xfrm>
          <a:prstGeom prst="rect">
            <a:avLst/>
          </a:prstGeom>
        </p:spPr>
        <p:txBody>
          <a:bodyPr lIns="0" tIns="0" rIns="0" bIns="0"/>
          <a:lstStyle>
            <a:lvl1pPr>
              <a:defRPr sz="9000" b="0" i="0">
                <a:latin typeface="+mj-lt"/>
              </a:defRPr>
            </a:lvl1pPr>
          </a:lstStyle>
          <a:p>
            <a:r>
              <a:rPr lang="en-US"/>
              <a:t>Timeline</a:t>
            </a:r>
            <a:endParaRPr lang="en-BR"/>
          </a:p>
        </p:txBody>
      </p:sp>
      <p:sp>
        <p:nvSpPr>
          <p:cNvPr id="18" name="Text Placeholder 32">
            <a:extLst>
              <a:ext uri="{FF2B5EF4-FFF2-40B4-BE49-F238E27FC236}">
                <a16:creationId xmlns:a16="http://schemas.microsoft.com/office/drawing/2014/main" id="{6AF5E000-94E4-DFC0-2BCD-6BB0736506C5}"/>
              </a:ext>
            </a:extLst>
          </p:cNvPr>
          <p:cNvSpPr>
            <a:spLocks noGrp="1"/>
          </p:cNvSpPr>
          <p:nvPr>
            <p:ph type="body" sz="quarter" idx="12" hasCustomPrompt="1"/>
          </p:nvPr>
        </p:nvSpPr>
        <p:spPr>
          <a:xfrm>
            <a:off x="190500"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3" name="Rectangle 2">
            <a:extLst>
              <a:ext uri="{FF2B5EF4-FFF2-40B4-BE49-F238E27FC236}">
                <a16:creationId xmlns:a16="http://schemas.microsoft.com/office/drawing/2014/main" id="{320A0F4E-D490-B3E8-CBD2-97F59F18A571}"/>
              </a:ext>
            </a:extLst>
          </p:cNvPr>
          <p:cNvSpPr/>
          <p:nvPr userDrawn="1"/>
        </p:nvSpPr>
        <p:spPr>
          <a:xfrm>
            <a:off x="0" y="3638063"/>
            <a:ext cx="2167079" cy="370272"/>
          </a:xfrm>
          <a:prstGeom prst="rect">
            <a:avLst/>
          </a:prstGeom>
          <a:solidFill>
            <a:srgbClr val="024A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 name="Rectangle 3">
            <a:extLst>
              <a:ext uri="{FF2B5EF4-FFF2-40B4-BE49-F238E27FC236}">
                <a16:creationId xmlns:a16="http://schemas.microsoft.com/office/drawing/2014/main" id="{ACBE1805-7C08-57D2-95B7-5240EF7FAD27}"/>
              </a:ext>
            </a:extLst>
          </p:cNvPr>
          <p:cNvSpPr/>
          <p:nvPr userDrawn="1"/>
        </p:nvSpPr>
        <p:spPr>
          <a:xfrm>
            <a:off x="2167079" y="3638063"/>
            <a:ext cx="1965600" cy="370272"/>
          </a:xfrm>
          <a:prstGeom prst="rect">
            <a:avLst/>
          </a:prstGeom>
          <a:solidFill>
            <a:srgbClr val="024AD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 name="Rectangle 4">
            <a:extLst>
              <a:ext uri="{FF2B5EF4-FFF2-40B4-BE49-F238E27FC236}">
                <a16:creationId xmlns:a16="http://schemas.microsoft.com/office/drawing/2014/main" id="{91BB6D44-0A57-5EFB-1530-1E34AE3F8FC4}"/>
              </a:ext>
            </a:extLst>
          </p:cNvPr>
          <p:cNvSpPr/>
          <p:nvPr userDrawn="1"/>
        </p:nvSpPr>
        <p:spPr>
          <a:xfrm>
            <a:off x="4132679" y="3638063"/>
            <a:ext cx="1965600" cy="370272"/>
          </a:xfrm>
          <a:prstGeom prst="rect">
            <a:avLst/>
          </a:prstGeom>
          <a:solidFill>
            <a:srgbClr val="024AD8">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Rectangle 5">
            <a:extLst>
              <a:ext uri="{FF2B5EF4-FFF2-40B4-BE49-F238E27FC236}">
                <a16:creationId xmlns:a16="http://schemas.microsoft.com/office/drawing/2014/main" id="{05123A44-1935-364A-A6C8-88A3A13734F6}"/>
              </a:ext>
            </a:extLst>
          </p:cNvPr>
          <p:cNvSpPr/>
          <p:nvPr userDrawn="1"/>
        </p:nvSpPr>
        <p:spPr>
          <a:xfrm>
            <a:off x="6098004" y="3638063"/>
            <a:ext cx="1965600" cy="370272"/>
          </a:xfrm>
          <a:prstGeom prst="rect">
            <a:avLst/>
          </a:prstGeom>
          <a:solidFill>
            <a:srgbClr val="024AD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7" name="Rectangle 6">
            <a:extLst>
              <a:ext uri="{FF2B5EF4-FFF2-40B4-BE49-F238E27FC236}">
                <a16:creationId xmlns:a16="http://schemas.microsoft.com/office/drawing/2014/main" id="{96AB30EC-E420-3B98-833D-8A3165C73418}"/>
              </a:ext>
            </a:extLst>
          </p:cNvPr>
          <p:cNvSpPr/>
          <p:nvPr userDrawn="1"/>
        </p:nvSpPr>
        <p:spPr>
          <a:xfrm>
            <a:off x="8063329" y="3638063"/>
            <a:ext cx="1965600" cy="370272"/>
          </a:xfrm>
          <a:prstGeom prst="rect">
            <a:avLst/>
          </a:prstGeom>
          <a:solidFill>
            <a:srgbClr val="0249D8">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 name="Rectangle 7">
            <a:extLst>
              <a:ext uri="{FF2B5EF4-FFF2-40B4-BE49-F238E27FC236}">
                <a16:creationId xmlns:a16="http://schemas.microsoft.com/office/drawing/2014/main" id="{5206BE12-3DBB-F879-01FB-B53C43445112}"/>
              </a:ext>
            </a:extLst>
          </p:cNvPr>
          <p:cNvSpPr/>
          <p:nvPr userDrawn="1"/>
        </p:nvSpPr>
        <p:spPr>
          <a:xfrm>
            <a:off x="10025766" y="3638063"/>
            <a:ext cx="2166233" cy="370272"/>
          </a:xfrm>
          <a:prstGeom prst="rect">
            <a:avLst/>
          </a:prstGeom>
          <a:solidFill>
            <a:srgbClr val="024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2088"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10" name="Text Placeholder 32">
            <a:extLst>
              <a:ext uri="{FF2B5EF4-FFF2-40B4-BE49-F238E27FC236}">
                <a16:creationId xmlns:a16="http://schemas.microsoft.com/office/drawing/2014/main" id="{7AAD5442-7D1B-5BF1-3956-8ABE64A47DFF}"/>
              </a:ext>
            </a:extLst>
          </p:cNvPr>
          <p:cNvSpPr>
            <a:spLocks noGrp="1"/>
          </p:cNvSpPr>
          <p:nvPr>
            <p:ph type="body" sz="quarter" idx="14" hasCustomPrompt="1"/>
          </p:nvPr>
        </p:nvSpPr>
        <p:spPr>
          <a:xfrm>
            <a:off x="2158448"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11" name="Text Placeholder 8">
            <a:extLst>
              <a:ext uri="{FF2B5EF4-FFF2-40B4-BE49-F238E27FC236}">
                <a16:creationId xmlns:a16="http://schemas.microsoft.com/office/drawing/2014/main" id="{31C6D0E1-824D-893B-2C10-13D675C316FA}"/>
              </a:ext>
            </a:extLst>
          </p:cNvPr>
          <p:cNvSpPr>
            <a:spLocks noGrp="1"/>
          </p:cNvSpPr>
          <p:nvPr>
            <p:ph type="body" sz="quarter" idx="15" hasCustomPrompt="1"/>
          </p:nvPr>
        </p:nvSpPr>
        <p:spPr>
          <a:xfrm>
            <a:off x="2169561"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14" name="Text Placeholder 32">
            <a:extLst>
              <a:ext uri="{FF2B5EF4-FFF2-40B4-BE49-F238E27FC236}">
                <a16:creationId xmlns:a16="http://schemas.microsoft.com/office/drawing/2014/main" id="{5F644941-A91A-2217-820D-D51DAE525A21}"/>
              </a:ext>
            </a:extLst>
          </p:cNvPr>
          <p:cNvSpPr>
            <a:spLocks noGrp="1"/>
          </p:cNvSpPr>
          <p:nvPr>
            <p:ph type="body" sz="quarter" idx="16" hasCustomPrompt="1"/>
          </p:nvPr>
        </p:nvSpPr>
        <p:spPr>
          <a:xfrm>
            <a:off x="4126396"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16" name="Text Placeholder 8">
            <a:extLst>
              <a:ext uri="{FF2B5EF4-FFF2-40B4-BE49-F238E27FC236}">
                <a16:creationId xmlns:a16="http://schemas.microsoft.com/office/drawing/2014/main" id="{2291481A-3BD6-24C4-2DDA-FC9839362878}"/>
              </a:ext>
            </a:extLst>
          </p:cNvPr>
          <p:cNvSpPr>
            <a:spLocks noGrp="1"/>
          </p:cNvSpPr>
          <p:nvPr>
            <p:ph type="body" sz="quarter" idx="17" hasCustomPrompt="1"/>
          </p:nvPr>
        </p:nvSpPr>
        <p:spPr>
          <a:xfrm>
            <a:off x="4137509"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19" name="Text Placeholder 32">
            <a:extLst>
              <a:ext uri="{FF2B5EF4-FFF2-40B4-BE49-F238E27FC236}">
                <a16:creationId xmlns:a16="http://schemas.microsoft.com/office/drawing/2014/main" id="{DDC1F6D7-446A-AB92-8522-D045A8358423}"/>
              </a:ext>
            </a:extLst>
          </p:cNvPr>
          <p:cNvSpPr>
            <a:spLocks noGrp="1"/>
          </p:cNvSpPr>
          <p:nvPr>
            <p:ph type="body" sz="quarter" idx="18" hasCustomPrompt="1"/>
          </p:nvPr>
        </p:nvSpPr>
        <p:spPr>
          <a:xfrm>
            <a:off x="6104283"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21" name="Text Placeholder 8">
            <a:extLst>
              <a:ext uri="{FF2B5EF4-FFF2-40B4-BE49-F238E27FC236}">
                <a16:creationId xmlns:a16="http://schemas.microsoft.com/office/drawing/2014/main" id="{843F9955-BA10-683B-166E-56E2A3EE8172}"/>
              </a:ext>
            </a:extLst>
          </p:cNvPr>
          <p:cNvSpPr>
            <a:spLocks noGrp="1"/>
          </p:cNvSpPr>
          <p:nvPr>
            <p:ph type="body" sz="quarter" idx="19" hasCustomPrompt="1"/>
          </p:nvPr>
        </p:nvSpPr>
        <p:spPr>
          <a:xfrm>
            <a:off x="6115396"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23" name="Text Placeholder 32">
            <a:extLst>
              <a:ext uri="{FF2B5EF4-FFF2-40B4-BE49-F238E27FC236}">
                <a16:creationId xmlns:a16="http://schemas.microsoft.com/office/drawing/2014/main" id="{58870315-B581-2186-9D7D-123C25904C87}"/>
              </a:ext>
            </a:extLst>
          </p:cNvPr>
          <p:cNvSpPr>
            <a:spLocks noGrp="1"/>
          </p:cNvSpPr>
          <p:nvPr>
            <p:ph type="body" sz="quarter" idx="20" hasCustomPrompt="1"/>
          </p:nvPr>
        </p:nvSpPr>
        <p:spPr>
          <a:xfrm>
            <a:off x="8072231"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24" name="Text Placeholder 8">
            <a:extLst>
              <a:ext uri="{FF2B5EF4-FFF2-40B4-BE49-F238E27FC236}">
                <a16:creationId xmlns:a16="http://schemas.microsoft.com/office/drawing/2014/main" id="{950C36CF-A1D0-1357-1757-3F321C82AFA5}"/>
              </a:ext>
            </a:extLst>
          </p:cNvPr>
          <p:cNvSpPr>
            <a:spLocks noGrp="1"/>
          </p:cNvSpPr>
          <p:nvPr>
            <p:ph type="body" sz="quarter" idx="21" hasCustomPrompt="1"/>
          </p:nvPr>
        </p:nvSpPr>
        <p:spPr>
          <a:xfrm>
            <a:off x="8083344"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25" name="Text Placeholder 32">
            <a:extLst>
              <a:ext uri="{FF2B5EF4-FFF2-40B4-BE49-F238E27FC236}">
                <a16:creationId xmlns:a16="http://schemas.microsoft.com/office/drawing/2014/main" id="{3693E7B0-B7B5-672C-BF38-09847E090E4D}"/>
              </a:ext>
            </a:extLst>
          </p:cNvPr>
          <p:cNvSpPr>
            <a:spLocks noGrp="1"/>
          </p:cNvSpPr>
          <p:nvPr>
            <p:ph type="body" sz="quarter" idx="22" hasCustomPrompt="1"/>
          </p:nvPr>
        </p:nvSpPr>
        <p:spPr>
          <a:xfrm>
            <a:off x="10040179" y="3238500"/>
            <a:ext cx="1016000" cy="381000"/>
          </a:xfrm>
          <a:prstGeom prst="rect">
            <a:avLst/>
          </a:prstGeom>
        </p:spPr>
        <p:txBody>
          <a:bodyPr lIns="0" tIns="0" rIns="0" bIns="0"/>
          <a:lstStyle>
            <a:lvl1pPr marL="0" indent="0" algn="l">
              <a:buNone/>
              <a:defRPr sz="1400" b="0" i="0">
                <a:latin typeface="Forma DJR Micro" pitchFamily="2" charset="77"/>
              </a:defRPr>
            </a:lvl1pPr>
            <a:lvl2pPr marL="457200" indent="0" algn="r">
              <a:buNone/>
              <a:defRPr sz="1400" b="0" i="0">
                <a:latin typeface="Forma DJR Micro" pitchFamily="2" charset="77"/>
              </a:defRPr>
            </a:lvl2pPr>
            <a:lvl3pPr marL="914400" indent="0" algn="r">
              <a:buNone/>
              <a:defRPr sz="1400" b="0" i="0">
                <a:latin typeface="Forma DJR Micro" pitchFamily="2" charset="77"/>
              </a:defRPr>
            </a:lvl3pPr>
            <a:lvl4pPr marL="1371600" indent="0" algn="r">
              <a:buNone/>
              <a:defRPr sz="1400" b="0" i="0">
                <a:latin typeface="Forma DJR Micro" pitchFamily="2" charset="77"/>
              </a:defRPr>
            </a:lvl4pPr>
            <a:lvl5pPr marL="1828800" indent="0" algn="r">
              <a:buNone/>
              <a:defRPr sz="1400" b="0" i="0">
                <a:latin typeface="Forma DJR Micro" pitchFamily="2" charset="77"/>
              </a:defRPr>
            </a:lvl5pPr>
          </a:lstStyle>
          <a:p>
            <a:pPr lvl="0"/>
            <a:r>
              <a:rPr lang="en-US"/>
              <a:t>Month</a:t>
            </a:r>
            <a:endParaRPr lang="en-BR"/>
          </a:p>
        </p:txBody>
      </p:sp>
      <p:sp>
        <p:nvSpPr>
          <p:cNvPr id="26" name="Text Placeholder 8">
            <a:extLst>
              <a:ext uri="{FF2B5EF4-FFF2-40B4-BE49-F238E27FC236}">
                <a16:creationId xmlns:a16="http://schemas.microsoft.com/office/drawing/2014/main" id="{8DE0870C-93B5-9E53-1E92-DF7520F3A2BE}"/>
              </a:ext>
            </a:extLst>
          </p:cNvPr>
          <p:cNvSpPr>
            <a:spLocks noGrp="1"/>
          </p:cNvSpPr>
          <p:nvPr>
            <p:ph type="body" sz="quarter" idx="23" hasCustomPrompt="1"/>
          </p:nvPr>
        </p:nvSpPr>
        <p:spPr>
          <a:xfrm>
            <a:off x="10051292" y="4095750"/>
            <a:ext cx="1639887" cy="1714500"/>
          </a:xfrm>
          <a:prstGeom prst="rect">
            <a:avLst/>
          </a:prstGeom>
        </p:spPr>
        <p:txBody>
          <a:bodyPr>
            <a:noAutofit/>
          </a:bodyPr>
          <a:lstStyle>
            <a:lvl1pPr marL="0" indent="0" latinLnBrk="0">
              <a:spcBef>
                <a:spcPts val="0"/>
              </a:spcBef>
              <a:buFont typeface="Arial" panose="020B0604020202020204" pitchFamily="34" charset="0"/>
              <a:buNone/>
              <a:defRPr sz="11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Content Here</a:t>
            </a:r>
          </a:p>
          <a:p>
            <a:pPr lvl="0"/>
            <a:endParaRPr lang="en-US"/>
          </a:p>
          <a:p>
            <a:pPr lvl="0"/>
            <a:endParaRPr lang="en-BR"/>
          </a:p>
        </p:txBody>
      </p:sp>
      <p:sp>
        <p:nvSpPr>
          <p:cNvPr id="2" name="CaixaDeTexto 10">
            <a:extLst>
              <a:ext uri="{FF2B5EF4-FFF2-40B4-BE49-F238E27FC236}">
                <a16:creationId xmlns:a16="http://schemas.microsoft.com/office/drawing/2014/main" id="{EEFEF8FC-8823-26AF-1CCF-9F1676B495E9}"/>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15" name="Picture 14" descr="A blue circle with white letters on it&#10;&#10;AI-generated content may be incorrect.">
            <a:extLst>
              <a:ext uri="{FF2B5EF4-FFF2-40B4-BE49-F238E27FC236}">
                <a16:creationId xmlns:a16="http://schemas.microsoft.com/office/drawing/2014/main" id="{8905894B-22BA-B5F4-89E6-B4D4C2884C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204043102"/>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 2 Texts">
    <p:spTree>
      <p:nvGrpSpPr>
        <p:cNvPr id="1" name=""/>
        <p:cNvGrpSpPr/>
        <p:nvPr/>
      </p:nvGrpSpPr>
      <p:grpSpPr>
        <a:xfrm>
          <a:off x="0" y="0"/>
          <a:ext cx="0" cy="0"/>
          <a:chOff x="0" y="0"/>
          <a:chExt cx="0" cy="0"/>
        </a:xfrm>
      </p:grpSpPr>
      <p:pic>
        <p:nvPicPr>
          <p:cNvPr id="22" name="500" descr="preencoded.png">
            <a:extLst>
              <a:ext uri="{FF2B5EF4-FFF2-40B4-BE49-F238E27FC236}">
                <a16:creationId xmlns:a16="http://schemas.microsoft.com/office/drawing/2014/main" id="{55E6EAD8-D238-A526-E56C-DE0563EA6417}"/>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4697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ext Placeholder 8">
            <a:extLst>
              <a:ext uri="{FF2B5EF4-FFF2-40B4-BE49-F238E27FC236}">
                <a16:creationId xmlns:a16="http://schemas.microsoft.com/office/drawing/2014/main" id="{9285A72F-9979-8D67-B65B-CAFC6F575D05}"/>
              </a:ext>
            </a:extLst>
          </p:cNvPr>
          <p:cNvSpPr>
            <a:spLocks noGrp="1"/>
          </p:cNvSpPr>
          <p:nvPr>
            <p:ph type="body" sz="quarter" idx="15" hasCustomPrompt="1"/>
          </p:nvPr>
        </p:nvSpPr>
        <p:spPr>
          <a:xfrm>
            <a:off x="6288088" y="2384427"/>
            <a:ext cx="4697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6" name="Title 5">
            <a:extLst>
              <a:ext uri="{FF2B5EF4-FFF2-40B4-BE49-F238E27FC236}">
                <a16:creationId xmlns:a16="http://schemas.microsoft.com/office/drawing/2014/main" id="{1F13465E-C6AD-8556-0018-AB34AB577088}"/>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7" name="CaixaDeTexto 10">
            <a:extLst>
              <a:ext uri="{FF2B5EF4-FFF2-40B4-BE49-F238E27FC236}">
                <a16:creationId xmlns:a16="http://schemas.microsoft.com/office/drawing/2014/main" id="{8585567E-DB48-81CE-6FE0-36D166ED34CC}"/>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4" name="Picture 3" descr="A blue circle with white letters on it&#10;&#10;AI-generated content may be incorrect.">
            <a:extLst>
              <a:ext uri="{FF2B5EF4-FFF2-40B4-BE49-F238E27FC236}">
                <a16:creationId xmlns:a16="http://schemas.microsoft.com/office/drawing/2014/main" id="{D9D968A5-479C-BDCD-FA27-87ED9D5E15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4206821005"/>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 3 texts">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3681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1" name="Text Placeholder 8">
            <a:extLst>
              <a:ext uri="{FF2B5EF4-FFF2-40B4-BE49-F238E27FC236}">
                <a16:creationId xmlns:a16="http://schemas.microsoft.com/office/drawing/2014/main" id="{AB9B66E2-C159-4062-FD7D-46D59C3BC5F9}"/>
              </a:ext>
            </a:extLst>
          </p:cNvPr>
          <p:cNvSpPr>
            <a:spLocks noGrp="1"/>
          </p:cNvSpPr>
          <p:nvPr>
            <p:ph type="body" sz="quarter" idx="15" hasCustomPrompt="1"/>
          </p:nvPr>
        </p:nvSpPr>
        <p:spPr>
          <a:xfrm>
            <a:off x="4256730" y="2384427"/>
            <a:ext cx="3681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2" name="Text Placeholder 8">
            <a:extLst>
              <a:ext uri="{FF2B5EF4-FFF2-40B4-BE49-F238E27FC236}">
                <a16:creationId xmlns:a16="http://schemas.microsoft.com/office/drawing/2014/main" id="{DB3F82D8-8A09-B1A6-D331-802F8A4137CC}"/>
              </a:ext>
            </a:extLst>
          </p:cNvPr>
          <p:cNvSpPr>
            <a:spLocks noGrp="1"/>
          </p:cNvSpPr>
          <p:nvPr>
            <p:ph type="body" sz="quarter" idx="16" hasCustomPrompt="1"/>
          </p:nvPr>
        </p:nvSpPr>
        <p:spPr>
          <a:xfrm>
            <a:off x="8322122" y="2384427"/>
            <a:ext cx="3681412" cy="3806823"/>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3" name="500" descr="preencoded.png">
            <a:extLst>
              <a:ext uri="{FF2B5EF4-FFF2-40B4-BE49-F238E27FC236}">
                <a16:creationId xmlns:a16="http://schemas.microsoft.com/office/drawing/2014/main" id="{B8F4082A-2E13-6D19-A934-79C232DC06E5}"/>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2" name="Title 1">
            <a:extLst>
              <a:ext uri="{FF2B5EF4-FFF2-40B4-BE49-F238E27FC236}">
                <a16:creationId xmlns:a16="http://schemas.microsoft.com/office/drawing/2014/main" id="{86F8E6B9-E18E-A790-615C-8B05B5B96207}"/>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5" name="CaixaDeTexto 10">
            <a:extLst>
              <a:ext uri="{FF2B5EF4-FFF2-40B4-BE49-F238E27FC236}">
                <a16:creationId xmlns:a16="http://schemas.microsoft.com/office/drawing/2014/main" id="{7BFF6064-BB3C-D5AD-A692-175E7D832F16}"/>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8" name="Picture 7" descr="A blue circle with white letters on it&#10;&#10;AI-generated content may be incorrect.">
            <a:extLst>
              <a:ext uri="{FF2B5EF4-FFF2-40B4-BE49-F238E27FC236}">
                <a16:creationId xmlns:a16="http://schemas.microsoft.com/office/drawing/2014/main" id="{4D414691-2300-FA07-8944-C1BAA5306D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84125519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DB3FCCA3-734E-1BF8-BCE3-03EC8D2BE54A}"/>
              </a:ext>
            </a:extLst>
          </p:cNvPr>
          <p:cNvSpPr/>
          <p:nvPr userDrawn="1"/>
        </p:nvSpPr>
        <p:spPr bwMode="ltGray">
          <a:xfrm>
            <a:off x="5299726" y="0"/>
            <a:ext cx="4911074" cy="3430101"/>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pic>
        <p:nvPicPr>
          <p:cNvPr id="2" name="Picture 1" descr="A blue circle with white letters on it&#10;&#10;AI-generated content may be incorrect.">
            <a:extLst>
              <a:ext uri="{FF2B5EF4-FFF2-40B4-BE49-F238E27FC236}">
                <a16:creationId xmlns:a16="http://schemas.microsoft.com/office/drawing/2014/main" id="{8F1A0C34-7732-B49F-59FE-C570DF0396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8642184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 Subtitle + 1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5713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6" name="stripes 101" descr="preencoded.png">
            <a:extLst>
              <a:ext uri="{FF2B5EF4-FFF2-40B4-BE49-F238E27FC236}">
                <a16:creationId xmlns:a16="http://schemas.microsoft.com/office/drawing/2014/main" id="{80375962-77A0-93B7-8C76-012CA9D0E7BE}"/>
              </a:ext>
            </a:extLst>
          </p:cNvPr>
          <p:cNvPicPr>
            <a:picLocks noChangeAspect="1"/>
          </p:cNvPicPr>
          <p:nvPr userDrawn="1"/>
        </p:nvPicPr>
        <p:blipFill>
          <a:blip r:embed="rId2">
            <a:extLst>
              <a:ext uri="{96DAC541-7B7A-43D3-8B79-37D633B846F1}">
                <asvg:svgBlip xmlns:asvg="http://schemas.microsoft.com/office/drawing/2016/SVG/main" r:embed="rId3"/>
              </a:ext>
            </a:extLst>
          </a:blip>
          <a:srcRect l="4839"/>
          <a:stretch/>
        </p:blipFill>
        <p:spPr>
          <a:xfrm>
            <a:off x="5905500" y="3625654"/>
            <a:ext cx="5461000" cy="3232346"/>
          </a:xfrm>
          <a:prstGeom prst="rect">
            <a:avLst/>
          </a:prstGeom>
        </p:spPr>
      </p:pic>
      <p:sp>
        <p:nvSpPr>
          <p:cNvPr id="2" name="Title 1">
            <a:extLst>
              <a:ext uri="{FF2B5EF4-FFF2-40B4-BE49-F238E27FC236}">
                <a16:creationId xmlns:a16="http://schemas.microsoft.com/office/drawing/2014/main" id="{1D745936-E10B-06E0-11A6-AC7DA62B367D}"/>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3" name="CaixaDeTexto 10">
            <a:extLst>
              <a:ext uri="{FF2B5EF4-FFF2-40B4-BE49-F238E27FC236}">
                <a16:creationId xmlns:a16="http://schemas.microsoft.com/office/drawing/2014/main" id="{E7BBDFE3-8F75-240D-C455-362312C28D02}"/>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7" name="Picture 6" descr="A blue circle with white letters on it&#10;&#10;AI-generated content may be incorrect.">
            <a:extLst>
              <a:ext uri="{FF2B5EF4-FFF2-40B4-BE49-F238E27FC236}">
                <a16:creationId xmlns:a16="http://schemas.microsoft.com/office/drawing/2014/main" id="{4B503995-0989-C9DA-980C-3EF6FF89DF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4849413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 Subtitle + 2 Tex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4697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ext Placeholder 8">
            <a:extLst>
              <a:ext uri="{FF2B5EF4-FFF2-40B4-BE49-F238E27FC236}">
                <a16:creationId xmlns:a16="http://schemas.microsoft.com/office/drawing/2014/main" id="{9285A72F-9979-8D67-B65B-CAFC6F575D05}"/>
              </a:ext>
            </a:extLst>
          </p:cNvPr>
          <p:cNvSpPr>
            <a:spLocks noGrp="1"/>
          </p:cNvSpPr>
          <p:nvPr>
            <p:ph type="body" sz="quarter" idx="15" hasCustomPrompt="1"/>
          </p:nvPr>
        </p:nvSpPr>
        <p:spPr>
          <a:xfrm>
            <a:off x="6288088" y="2384427"/>
            <a:ext cx="4697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4" name="500" descr="preencoded.png">
            <a:extLst>
              <a:ext uri="{FF2B5EF4-FFF2-40B4-BE49-F238E27FC236}">
                <a16:creationId xmlns:a16="http://schemas.microsoft.com/office/drawing/2014/main" id="{0ECA01D8-5CBE-F01C-9809-B10EB6FAD0B8}"/>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2" name="Title 1">
            <a:extLst>
              <a:ext uri="{FF2B5EF4-FFF2-40B4-BE49-F238E27FC236}">
                <a16:creationId xmlns:a16="http://schemas.microsoft.com/office/drawing/2014/main" id="{233CCF9F-E5E0-4EA7-1EBA-C4EA7CFAE4A7}"/>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6" name="CaixaDeTexto 10">
            <a:extLst>
              <a:ext uri="{FF2B5EF4-FFF2-40B4-BE49-F238E27FC236}">
                <a16:creationId xmlns:a16="http://schemas.microsoft.com/office/drawing/2014/main" id="{B98D16AF-B1FC-F1DA-6C44-4BCB2D577D2A}"/>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10" name="Picture 9" descr="A blue circle with white letters on it&#10;&#10;AI-generated content may be incorrect.">
            <a:extLst>
              <a:ext uri="{FF2B5EF4-FFF2-40B4-BE49-F238E27FC236}">
                <a16:creationId xmlns:a16="http://schemas.microsoft.com/office/drawing/2014/main" id="{785AF4CD-DAD6-B0E4-729B-D96287BD17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335753453"/>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 Subtitle + 3 Tex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3681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1" name="Text Placeholder 8">
            <a:extLst>
              <a:ext uri="{FF2B5EF4-FFF2-40B4-BE49-F238E27FC236}">
                <a16:creationId xmlns:a16="http://schemas.microsoft.com/office/drawing/2014/main" id="{AB9B66E2-C159-4062-FD7D-46D59C3BC5F9}"/>
              </a:ext>
            </a:extLst>
          </p:cNvPr>
          <p:cNvSpPr>
            <a:spLocks noGrp="1"/>
          </p:cNvSpPr>
          <p:nvPr>
            <p:ph type="body" sz="quarter" idx="15" hasCustomPrompt="1"/>
          </p:nvPr>
        </p:nvSpPr>
        <p:spPr>
          <a:xfrm>
            <a:off x="4256730" y="2384427"/>
            <a:ext cx="3681412" cy="4286248"/>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2" name="Text Placeholder 8">
            <a:extLst>
              <a:ext uri="{FF2B5EF4-FFF2-40B4-BE49-F238E27FC236}">
                <a16:creationId xmlns:a16="http://schemas.microsoft.com/office/drawing/2014/main" id="{DB3F82D8-8A09-B1A6-D331-802F8A4137CC}"/>
              </a:ext>
            </a:extLst>
          </p:cNvPr>
          <p:cNvSpPr>
            <a:spLocks noGrp="1"/>
          </p:cNvSpPr>
          <p:nvPr>
            <p:ph type="body" sz="quarter" idx="16" hasCustomPrompt="1"/>
          </p:nvPr>
        </p:nvSpPr>
        <p:spPr>
          <a:xfrm>
            <a:off x="8322122" y="2384427"/>
            <a:ext cx="3681412" cy="3806823"/>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pic>
        <p:nvPicPr>
          <p:cNvPr id="33" name="500" descr="preencoded.png">
            <a:extLst>
              <a:ext uri="{FF2B5EF4-FFF2-40B4-BE49-F238E27FC236}">
                <a16:creationId xmlns:a16="http://schemas.microsoft.com/office/drawing/2014/main" id="{1B1C3826-ECA5-560C-D3CE-DCB20CE751B8}"/>
              </a:ext>
            </a:extLst>
          </p:cNvPr>
          <p:cNvPicPr>
            <a:picLocks noChangeAspect="1"/>
          </p:cNvPicPr>
          <p:nvPr userDrawn="1"/>
        </p:nvPicPr>
        <p:blipFill>
          <a:blip r:embed="rId2">
            <a:extLst>
              <a:ext uri="{96DAC541-7B7A-43D3-8B79-37D633B846F1}">
                <asvg:svgBlip xmlns:asvg="http://schemas.microsoft.com/office/drawing/2016/SVG/main" r:embed="rId3"/>
              </a:ext>
            </a:extLst>
          </a:blip>
          <a:srcRect l="51563" r="9896"/>
          <a:stretch/>
        </p:blipFill>
        <p:spPr>
          <a:xfrm>
            <a:off x="6286502" y="0"/>
            <a:ext cx="4698998" cy="1396999"/>
          </a:xfrm>
          <a:prstGeom prst="rect">
            <a:avLst/>
          </a:prstGeom>
        </p:spPr>
      </p:pic>
      <p:sp>
        <p:nvSpPr>
          <p:cNvPr id="2" name="Title 1">
            <a:extLst>
              <a:ext uri="{FF2B5EF4-FFF2-40B4-BE49-F238E27FC236}">
                <a16:creationId xmlns:a16="http://schemas.microsoft.com/office/drawing/2014/main" id="{C581AA54-8379-E26B-5C60-5D639A1C6722}"/>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3" name="CaixaDeTexto 10">
            <a:extLst>
              <a:ext uri="{FF2B5EF4-FFF2-40B4-BE49-F238E27FC236}">
                <a16:creationId xmlns:a16="http://schemas.microsoft.com/office/drawing/2014/main" id="{85C59135-4DE0-B68E-6169-7E8BC320B2C0}"/>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6" name="Picture 5" descr="A blue circle with white letters on it&#10;&#10;AI-generated content may be incorrect.">
            <a:extLst>
              <a:ext uri="{FF2B5EF4-FFF2-40B4-BE49-F238E27FC236}">
                <a16:creationId xmlns:a16="http://schemas.microsoft.com/office/drawing/2014/main" id="{BFA3A6F1-8E44-0641-F3BF-26DF9121E5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86686569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 Subtitle + 1 Text + Photo">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710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5713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2" name="Title 1">
            <a:extLst>
              <a:ext uri="{FF2B5EF4-FFF2-40B4-BE49-F238E27FC236}">
                <a16:creationId xmlns:a16="http://schemas.microsoft.com/office/drawing/2014/main" id="{3FAC81E6-4276-E9EC-0A46-AE56DDC8EBEE}"/>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sp>
        <p:nvSpPr>
          <p:cNvPr id="4" name="CaixaDeTexto 10">
            <a:extLst>
              <a:ext uri="{FF2B5EF4-FFF2-40B4-BE49-F238E27FC236}">
                <a16:creationId xmlns:a16="http://schemas.microsoft.com/office/drawing/2014/main" id="{B19E901E-D4FC-FCAA-268B-03717E5902FE}"/>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10" name="Picture 9" descr="A blue circle with white letters on it&#10;&#10;AI-generated content may be incorrect.">
            <a:extLst>
              <a:ext uri="{FF2B5EF4-FFF2-40B4-BE49-F238E27FC236}">
                <a16:creationId xmlns:a16="http://schemas.microsoft.com/office/drawing/2014/main" id="{8B90700C-F4C6-EC7E-A731-668768E60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6" name="Picture Placeholder 4">
            <a:extLst>
              <a:ext uri="{FF2B5EF4-FFF2-40B4-BE49-F238E27FC236}">
                <a16:creationId xmlns:a16="http://schemas.microsoft.com/office/drawing/2014/main" id="{5AD427F9-731F-71C7-B388-003DA43318DC}"/>
              </a:ext>
            </a:extLst>
          </p:cNvPr>
          <p:cNvSpPr>
            <a:spLocks noGrp="1"/>
          </p:cNvSpPr>
          <p:nvPr>
            <p:ph type="pic" sz="quarter" idx="15" hasCustomPrompt="1"/>
          </p:nvPr>
        </p:nvSpPr>
        <p:spPr>
          <a:xfrm>
            <a:off x="6286500" y="2384425"/>
            <a:ext cx="5700713" cy="3425825"/>
          </a:xfrm>
          <a:prstGeom prst="rect">
            <a:avLst/>
          </a:prstGeom>
          <a:solidFill>
            <a:schemeClr val="bg1">
              <a:lumMod val="65000"/>
            </a:schemeClr>
          </a:solidFill>
          <a:ln>
            <a:noFill/>
          </a:ln>
        </p:spPr>
        <p:txBody>
          <a:bodyPr lIns="0" tIns="0" rIns="0" anchor="ctr"/>
          <a:lstStyle>
            <a:lvl1pPr algn="ctr">
              <a:defRPr>
                <a:solidFill>
                  <a:schemeClr val="bg1">
                    <a:lumMod val="85000"/>
                  </a:schemeClr>
                </a:solidFill>
              </a:defRPr>
            </a:lvl1pPr>
          </a:lstStyle>
          <a:p>
            <a:r>
              <a:rPr lang="en-BR"/>
              <a:t>Click on the icon to isert image</a:t>
            </a:r>
          </a:p>
        </p:txBody>
      </p:sp>
    </p:spTree>
    <p:extLst>
      <p:ext uri="{BB962C8B-B14F-4D97-AF65-F5344CB8AC3E}">
        <p14:creationId xmlns:p14="http://schemas.microsoft.com/office/powerpoint/2010/main" val="2058819188"/>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 1 Text + Larg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19D884-7903-7904-E277-9742B3B8FAB5}"/>
              </a:ext>
            </a:extLst>
          </p:cNvPr>
          <p:cNvSpPr>
            <a:spLocks noGrp="1"/>
          </p:cNvSpPr>
          <p:nvPr>
            <p:ph type="pic" sz="quarter" idx="15" hasCustomPrompt="1"/>
          </p:nvPr>
        </p:nvSpPr>
        <p:spPr>
          <a:xfrm>
            <a:off x="6286500" y="0"/>
            <a:ext cx="5905500" cy="6857995"/>
          </a:xfrm>
          <a:prstGeom prst="rect">
            <a:avLst/>
          </a:prstGeom>
          <a:solidFill>
            <a:schemeClr val="bg1">
              <a:lumMod val="65000"/>
            </a:schemeClr>
          </a:solidFill>
          <a:ln>
            <a:noFill/>
          </a:ln>
        </p:spPr>
        <p:txBody>
          <a:bodyPr lIns="0" tIns="0" rIns="0" anchor="ctr"/>
          <a:lstStyle>
            <a:lvl1pPr algn="ctr">
              <a:defRPr>
                <a:solidFill>
                  <a:schemeClr val="bg1">
                    <a:lumMod val="85000"/>
                  </a:schemeClr>
                </a:solidFill>
              </a:defRPr>
            </a:lvl1pPr>
          </a:lstStyle>
          <a:p>
            <a:r>
              <a:rPr lang="en-BR"/>
              <a:t>Click on the icon to isert image</a:t>
            </a: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4" name="Title 3">
            <a:extLst>
              <a:ext uri="{FF2B5EF4-FFF2-40B4-BE49-F238E27FC236}">
                <a16:creationId xmlns:a16="http://schemas.microsoft.com/office/drawing/2014/main" id="{B7B527B5-A205-752C-7EAF-F6D1E9663A43}"/>
              </a:ext>
            </a:extLst>
          </p:cNvPr>
          <p:cNvSpPr>
            <a:spLocks noGrp="1"/>
          </p:cNvSpPr>
          <p:nvPr>
            <p:ph type="title" hasCustomPrompt="1"/>
          </p:nvPr>
        </p:nvSpPr>
        <p:spPr>
          <a:xfrm>
            <a:off x="190500" y="641350"/>
            <a:ext cx="5715000" cy="390359"/>
          </a:xfrm>
          <a:prstGeom prst="rect">
            <a:avLst/>
          </a:prstGeom>
        </p:spPr>
        <p:txBody>
          <a:bodyPr/>
          <a:lstStyle>
            <a:lvl1pPr>
              <a:defRPr sz="4000"/>
            </a:lvl1pPr>
          </a:lstStyle>
          <a:p>
            <a:r>
              <a:rPr lang="en-US"/>
              <a:t>Title Here Lorem Ipsum</a:t>
            </a:r>
            <a:endParaRPr lang="en-BR"/>
          </a:p>
        </p:txBody>
      </p:sp>
      <p:pic>
        <p:nvPicPr>
          <p:cNvPr id="3" name="Picture 2" descr="A blue circle with white letters on it&#10;&#10;AI-generated content may be incorrect.">
            <a:extLst>
              <a:ext uri="{FF2B5EF4-FFF2-40B4-BE49-F238E27FC236}">
                <a16:creationId xmlns:a16="http://schemas.microsoft.com/office/drawing/2014/main" id="{D1170E9E-42DF-8DEC-E886-CD1EBEF9BB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70036540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 Subtitle + 1 Text + Wide Photo">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3238501"/>
            <a:ext cx="5070730" cy="3429000"/>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6" name="Text Placeholder 8">
            <a:extLst>
              <a:ext uri="{FF2B5EF4-FFF2-40B4-BE49-F238E27FC236}">
                <a16:creationId xmlns:a16="http://schemas.microsoft.com/office/drawing/2014/main" id="{EA54FEE7-1CFB-84E4-9330-0268620B83B6}"/>
              </a:ext>
            </a:extLst>
          </p:cNvPr>
          <p:cNvSpPr>
            <a:spLocks noGrp="1"/>
          </p:cNvSpPr>
          <p:nvPr>
            <p:ph type="body" sz="quarter" idx="13" hasCustomPrompt="1"/>
          </p:nvPr>
        </p:nvSpPr>
        <p:spPr>
          <a:xfrm>
            <a:off x="195517" y="1168273"/>
            <a:ext cx="5070731"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3" name="Title 2">
            <a:extLst>
              <a:ext uri="{FF2B5EF4-FFF2-40B4-BE49-F238E27FC236}">
                <a16:creationId xmlns:a16="http://schemas.microsoft.com/office/drawing/2014/main" id="{17E1FDC3-D24C-F88C-08CA-62CEDFD09EBA}"/>
              </a:ext>
            </a:extLst>
          </p:cNvPr>
          <p:cNvSpPr>
            <a:spLocks noGrp="1"/>
          </p:cNvSpPr>
          <p:nvPr>
            <p:ph type="title" hasCustomPrompt="1"/>
          </p:nvPr>
        </p:nvSpPr>
        <p:spPr>
          <a:xfrm>
            <a:off x="190499" y="641350"/>
            <a:ext cx="5075184" cy="390359"/>
          </a:xfrm>
          <a:prstGeom prst="rect">
            <a:avLst/>
          </a:prstGeom>
        </p:spPr>
        <p:txBody>
          <a:bodyPr/>
          <a:lstStyle>
            <a:lvl1pPr>
              <a:defRPr sz="4000"/>
            </a:lvl1pPr>
          </a:lstStyle>
          <a:p>
            <a:r>
              <a:rPr lang="en-US"/>
              <a:t>Title Here Lorem Ipsum</a:t>
            </a:r>
            <a:endParaRPr lang="en-BR"/>
          </a:p>
        </p:txBody>
      </p:sp>
      <p:pic>
        <p:nvPicPr>
          <p:cNvPr id="4" name="Picture 3" descr="A blue circle with white letters on it&#10;&#10;AI-generated content may be incorrect.">
            <a:extLst>
              <a:ext uri="{FF2B5EF4-FFF2-40B4-BE49-F238E27FC236}">
                <a16:creationId xmlns:a16="http://schemas.microsoft.com/office/drawing/2014/main" id="{C776AD02-D77E-770D-711C-FEBB93548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7" name="Picture Placeholder 7">
            <a:extLst>
              <a:ext uri="{FF2B5EF4-FFF2-40B4-BE49-F238E27FC236}">
                <a16:creationId xmlns:a16="http://schemas.microsoft.com/office/drawing/2014/main" id="{DCBDBC15-CC36-B693-9BE0-ECA5A3BC2DE2}"/>
              </a:ext>
            </a:extLst>
          </p:cNvPr>
          <p:cNvSpPr>
            <a:spLocks noGrp="1"/>
          </p:cNvSpPr>
          <p:nvPr>
            <p:ph type="pic" sz="quarter" idx="10" hasCustomPrompt="1"/>
          </p:nvPr>
        </p:nvSpPr>
        <p:spPr>
          <a:xfrm>
            <a:off x="6096000" y="152398"/>
            <a:ext cx="8746067" cy="655320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pic>
        <p:nvPicPr>
          <p:cNvPr id="8" name="Picture 7" descr="A blue circle with white letters on it&#10;&#10;AI-generated content may be incorrect.">
            <a:extLst>
              <a:ext uri="{FF2B5EF4-FFF2-40B4-BE49-F238E27FC236}">
                <a16:creationId xmlns:a16="http://schemas.microsoft.com/office/drawing/2014/main" id="{8889FA88-FC40-6F6F-7B39-07AD0D6BC0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35639" y="342901"/>
            <a:ext cx="309600" cy="309600"/>
          </a:xfrm>
          <a:prstGeom prst="rect">
            <a:avLst/>
          </a:prstGeom>
        </p:spPr>
      </p:pic>
    </p:spTree>
    <p:extLst>
      <p:ext uri="{BB962C8B-B14F-4D97-AF65-F5344CB8AC3E}">
        <p14:creationId xmlns:p14="http://schemas.microsoft.com/office/powerpoint/2010/main" val="2900974805"/>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 Subtitle + 1 Text + Large Photo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19D884-7903-7904-E277-9742B3B8FAB5}"/>
              </a:ext>
            </a:extLst>
          </p:cNvPr>
          <p:cNvSpPr>
            <a:spLocks noGrp="1"/>
          </p:cNvSpPr>
          <p:nvPr>
            <p:ph type="pic" sz="quarter" idx="15" hasCustomPrompt="1"/>
          </p:nvPr>
        </p:nvSpPr>
        <p:spPr>
          <a:xfrm>
            <a:off x="0" y="0"/>
            <a:ext cx="5905500" cy="6857995"/>
          </a:xfrm>
          <a:prstGeom prst="rect">
            <a:avLst/>
          </a:prstGeom>
          <a:solidFill>
            <a:schemeClr val="bg1">
              <a:lumMod val="65000"/>
            </a:schemeClr>
          </a:solidFill>
          <a:ln>
            <a:noFill/>
          </a:ln>
        </p:spPr>
        <p:txBody>
          <a:bodyPr lIns="0" tIns="0" rIns="0" anchor="ctr"/>
          <a:lstStyle>
            <a:lvl1pPr algn="ctr">
              <a:defRPr>
                <a:solidFill>
                  <a:schemeClr val="bg1">
                    <a:lumMod val="85000"/>
                  </a:schemeClr>
                </a:solidFill>
              </a:defRPr>
            </a:lvl1pPr>
          </a:lstStyle>
          <a:p>
            <a:r>
              <a:rPr lang="en-BR"/>
              <a:t>Click on the icon to isert image</a:t>
            </a:r>
          </a:p>
        </p:txBody>
      </p:sp>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6291056" y="1120779"/>
            <a:ext cx="5075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6288192"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itle 2">
            <a:extLst>
              <a:ext uri="{FF2B5EF4-FFF2-40B4-BE49-F238E27FC236}">
                <a16:creationId xmlns:a16="http://schemas.microsoft.com/office/drawing/2014/main" id="{8B656C97-A0F1-B751-4B74-514B0B95D294}"/>
              </a:ext>
            </a:extLst>
          </p:cNvPr>
          <p:cNvSpPr>
            <a:spLocks noGrp="1"/>
          </p:cNvSpPr>
          <p:nvPr>
            <p:ph type="title" hasCustomPrompt="1"/>
          </p:nvPr>
        </p:nvSpPr>
        <p:spPr>
          <a:xfrm>
            <a:off x="6288830" y="641350"/>
            <a:ext cx="5080000" cy="390359"/>
          </a:xfrm>
          <a:prstGeom prst="rect">
            <a:avLst/>
          </a:prstGeom>
        </p:spPr>
        <p:txBody>
          <a:bodyPr/>
          <a:lstStyle>
            <a:lvl1pPr>
              <a:defRPr sz="4000"/>
            </a:lvl1pPr>
          </a:lstStyle>
          <a:p>
            <a:r>
              <a:rPr lang="en-US"/>
              <a:t>Title Here Lorem Ipsum</a:t>
            </a:r>
            <a:endParaRPr lang="en-BR"/>
          </a:p>
        </p:txBody>
      </p:sp>
      <p:sp>
        <p:nvSpPr>
          <p:cNvPr id="4" name="CaixaDeTexto 10">
            <a:extLst>
              <a:ext uri="{FF2B5EF4-FFF2-40B4-BE49-F238E27FC236}">
                <a16:creationId xmlns:a16="http://schemas.microsoft.com/office/drawing/2014/main" id="{B7182577-89F3-082C-D42D-A96D5BBD43FA}"/>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7" name="Picture 6" descr="A blue circle with white letters on it&#10;&#10;AI-generated content may be incorrect.">
            <a:extLst>
              <a:ext uri="{FF2B5EF4-FFF2-40B4-BE49-F238E27FC236}">
                <a16:creationId xmlns:a16="http://schemas.microsoft.com/office/drawing/2014/main" id="{085440B0-DC91-B69A-7988-FD5EDEA6E4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112348045"/>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 Subtitle + 1 Text + Large Photo Lef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6291056" y="1120779"/>
            <a:ext cx="5075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6288192"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3" name="Title 2">
            <a:extLst>
              <a:ext uri="{FF2B5EF4-FFF2-40B4-BE49-F238E27FC236}">
                <a16:creationId xmlns:a16="http://schemas.microsoft.com/office/drawing/2014/main" id="{8B656C97-A0F1-B751-4B74-514B0B95D294}"/>
              </a:ext>
            </a:extLst>
          </p:cNvPr>
          <p:cNvSpPr>
            <a:spLocks noGrp="1"/>
          </p:cNvSpPr>
          <p:nvPr>
            <p:ph type="title" hasCustomPrompt="1"/>
          </p:nvPr>
        </p:nvSpPr>
        <p:spPr>
          <a:xfrm>
            <a:off x="6288830" y="641350"/>
            <a:ext cx="5080000" cy="390359"/>
          </a:xfrm>
          <a:prstGeom prst="rect">
            <a:avLst/>
          </a:prstGeom>
        </p:spPr>
        <p:txBody>
          <a:bodyPr/>
          <a:lstStyle>
            <a:lvl1pPr>
              <a:defRPr sz="4000"/>
            </a:lvl1pPr>
          </a:lstStyle>
          <a:p>
            <a:r>
              <a:rPr lang="en-US"/>
              <a:t>Title Here Lorem Ipsum</a:t>
            </a:r>
            <a:endParaRPr lang="en-BR"/>
          </a:p>
        </p:txBody>
      </p:sp>
      <p:sp>
        <p:nvSpPr>
          <p:cNvPr id="4" name="CaixaDeTexto 10">
            <a:extLst>
              <a:ext uri="{FF2B5EF4-FFF2-40B4-BE49-F238E27FC236}">
                <a16:creationId xmlns:a16="http://schemas.microsoft.com/office/drawing/2014/main" id="{B7182577-89F3-082C-D42D-A96D5BBD43FA}"/>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7" name="Picture 6" descr="A blue circle with white letters on it&#10;&#10;AI-generated content may be incorrect.">
            <a:extLst>
              <a:ext uri="{FF2B5EF4-FFF2-40B4-BE49-F238E27FC236}">
                <a16:creationId xmlns:a16="http://schemas.microsoft.com/office/drawing/2014/main" id="{085440B0-DC91-B69A-7988-FD5EDEA6E4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2" name="Picture Placeholder 7">
            <a:extLst>
              <a:ext uri="{FF2B5EF4-FFF2-40B4-BE49-F238E27FC236}">
                <a16:creationId xmlns:a16="http://schemas.microsoft.com/office/drawing/2014/main" id="{9EB19708-78BE-D7E4-8165-088539954A46}"/>
              </a:ext>
            </a:extLst>
          </p:cNvPr>
          <p:cNvSpPr>
            <a:spLocks noGrp="1"/>
          </p:cNvSpPr>
          <p:nvPr>
            <p:ph type="pic" sz="quarter" idx="10" hasCustomPrompt="1"/>
          </p:nvPr>
        </p:nvSpPr>
        <p:spPr>
          <a:xfrm>
            <a:off x="-2822027" y="0"/>
            <a:ext cx="9167622" cy="6869062"/>
          </a:xfrm>
          <a:prstGeom prst="parallelogram">
            <a:avLst>
              <a:gd name="adj" fmla="val 36709"/>
            </a:avLst>
          </a:prstGeom>
          <a:solidFill>
            <a:schemeClr val="accent2"/>
          </a:solidFill>
        </p:spPr>
        <p:txBody>
          <a:bodyPr anchor="ctr"/>
          <a:lstStyle>
            <a:lvl1pPr algn="ctr">
              <a:defRPr b="0" i="0">
                <a:latin typeface="Forma DJR Display" pitchFamily="2" charset="77"/>
              </a:defRPr>
            </a:lvl1pPr>
          </a:lstStyle>
          <a:p>
            <a:r>
              <a:rPr lang="en-GB"/>
              <a:t>CLICK TO INSERT PICTURE</a:t>
            </a:r>
          </a:p>
        </p:txBody>
      </p:sp>
    </p:spTree>
    <p:extLst>
      <p:ext uri="{BB962C8B-B14F-4D97-AF65-F5344CB8AC3E}">
        <p14:creationId xmlns:p14="http://schemas.microsoft.com/office/powerpoint/2010/main" val="4087156302"/>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 Subtitle + 1 Text +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B234B3-19D4-7124-F78C-6C5716D84591}"/>
              </a:ext>
            </a:extLst>
          </p:cNvPr>
          <p:cNvSpPr/>
          <p:nvPr userDrawn="1"/>
        </p:nvSpPr>
        <p:spPr>
          <a:xfrm>
            <a:off x="6286500" y="0"/>
            <a:ext cx="59055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9" name="Text Placeholder 8">
            <a:extLst>
              <a:ext uri="{FF2B5EF4-FFF2-40B4-BE49-F238E27FC236}">
                <a16:creationId xmlns:a16="http://schemas.microsoft.com/office/drawing/2014/main" id="{A76C40F7-ECA2-EC7B-22E3-F4ADAD6A6B81}"/>
              </a:ext>
            </a:extLst>
          </p:cNvPr>
          <p:cNvSpPr>
            <a:spLocks noGrp="1"/>
          </p:cNvSpPr>
          <p:nvPr>
            <p:ph type="body" sz="quarter" idx="13" hasCustomPrompt="1"/>
          </p:nvPr>
        </p:nvSpPr>
        <p:spPr>
          <a:xfrm>
            <a:off x="194952" y="1120779"/>
            <a:ext cx="5075548" cy="784221"/>
          </a:xfrm>
          <a:prstGeom prst="rect">
            <a:avLst/>
          </a:prstGeom>
        </p:spPr>
        <p:txBody>
          <a:bodyPr>
            <a:noAutofit/>
          </a:bodyPr>
          <a:lstStyle>
            <a:lvl1pPr marL="0" indent="0" latinLnBrk="0">
              <a:spcBef>
                <a:spcPts val="0"/>
              </a:spcBef>
              <a:buFont typeface="Arial" panose="020B0604020202020204" pitchFamily="34" charset="0"/>
              <a:buNone/>
              <a:defRPr sz="18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Subtitle Here</a:t>
            </a:r>
          </a:p>
          <a:p>
            <a:pPr lvl="0"/>
            <a:endParaRPr lang="en-US"/>
          </a:p>
          <a:p>
            <a:pPr lvl="0"/>
            <a:endParaRPr lang="en-BR"/>
          </a:p>
        </p:txBody>
      </p:sp>
      <p:sp>
        <p:nvSpPr>
          <p:cNvPr id="29" name="Text Placeholder 8">
            <a:extLst>
              <a:ext uri="{FF2B5EF4-FFF2-40B4-BE49-F238E27FC236}">
                <a16:creationId xmlns:a16="http://schemas.microsoft.com/office/drawing/2014/main" id="{355D1AA2-D3A7-BB50-9515-649EEAD140F5}"/>
              </a:ext>
            </a:extLst>
          </p:cNvPr>
          <p:cNvSpPr>
            <a:spLocks noGrp="1"/>
          </p:cNvSpPr>
          <p:nvPr>
            <p:ph type="body" sz="quarter" idx="14" hasCustomPrompt="1"/>
          </p:nvPr>
        </p:nvSpPr>
        <p:spPr>
          <a:xfrm>
            <a:off x="192088" y="2384427"/>
            <a:ext cx="4697412" cy="2092319"/>
          </a:xfrm>
          <a:prstGeom prst="rect">
            <a:avLst/>
          </a:prstGeom>
        </p:spPr>
        <p:txBody>
          <a:bodyPr>
            <a:noAutofit/>
          </a:bodyPr>
          <a:lstStyle>
            <a:lvl1pPr marL="0" indent="0" latinLnBrk="0">
              <a:spcBef>
                <a:spcPts val="0"/>
              </a:spcBef>
              <a:buFont typeface="Arial" panose="020B0604020202020204" pitchFamily="34" charset="0"/>
              <a:buNone/>
              <a:defRPr sz="1300"/>
            </a:lvl1pPr>
            <a:lvl2pPr marL="800100" indent="-342900">
              <a:buFont typeface="Arial" panose="020B0604020202020204" pitchFamily="34" charset="0"/>
              <a:buChar char="•"/>
              <a:defRPr sz="1100"/>
            </a:lvl2pPr>
            <a:lvl3pPr marL="1257300" indent="-342900">
              <a:buFont typeface="Arial" panose="020B0604020202020204" pitchFamily="34" charset="0"/>
              <a:buChar char="•"/>
              <a:defRPr sz="1100"/>
            </a:lvl3pPr>
            <a:lvl4pPr marL="1657350" indent="-285750">
              <a:buFont typeface="Arial" panose="020B0604020202020204" pitchFamily="34" charset="0"/>
              <a:buChar char="•"/>
              <a:defRPr sz="1100"/>
            </a:lvl4pPr>
            <a:lvl5pPr marL="2114550" indent="-285750">
              <a:buFont typeface="Arial" panose="020B0604020202020204" pitchFamily="34" charset="0"/>
              <a:buChar char="•"/>
              <a:defRPr sz="1100"/>
            </a:lvl5pPr>
          </a:lstStyle>
          <a:p>
            <a:pPr lvl="0"/>
            <a:r>
              <a:rPr lang="en-US"/>
              <a:t>Insert Body Text  Here</a:t>
            </a:r>
          </a:p>
          <a:p>
            <a:pPr lvl="0"/>
            <a:endParaRPr lang="en-US"/>
          </a:p>
          <a:p>
            <a:pPr lvl="0"/>
            <a:endParaRPr lang="en-BR"/>
          </a:p>
        </p:txBody>
      </p:sp>
      <p:sp>
        <p:nvSpPr>
          <p:cNvPr id="6" name="Chart Placeholder 5">
            <a:extLst>
              <a:ext uri="{FF2B5EF4-FFF2-40B4-BE49-F238E27FC236}">
                <a16:creationId xmlns:a16="http://schemas.microsoft.com/office/drawing/2014/main" id="{3F7D9BE3-7C25-A42A-182C-8CBBC4721E22}"/>
              </a:ext>
            </a:extLst>
          </p:cNvPr>
          <p:cNvSpPr>
            <a:spLocks noGrp="1"/>
          </p:cNvSpPr>
          <p:nvPr>
            <p:ph type="chart" sz="quarter" idx="15" hasCustomPrompt="1"/>
          </p:nvPr>
        </p:nvSpPr>
        <p:spPr>
          <a:xfrm>
            <a:off x="6286500" y="673100"/>
            <a:ext cx="5905500" cy="5518150"/>
          </a:xfrm>
          <a:prstGeom prst="rect">
            <a:avLst/>
          </a:prstGeom>
        </p:spPr>
        <p:txBody>
          <a:bodyPr anchor="ctr"/>
          <a:lstStyle>
            <a:lvl1pPr algn="ctr">
              <a:defRPr>
                <a:solidFill>
                  <a:schemeClr val="tx1">
                    <a:lumMod val="65000"/>
                    <a:lumOff val="35000"/>
                  </a:schemeClr>
                </a:solidFill>
              </a:defRPr>
            </a:lvl1pPr>
          </a:lstStyle>
          <a:p>
            <a:r>
              <a:rPr lang="en-BR"/>
              <a:t>Click on the icon to inset a chart</a:t>
            </a:r>
          </a:p>
        </p:txBody>
      </p:sp>
      <p:sp>
        <p:nvSpPr>
          <p:cNvPr id="4" name="Title 3">
            <a:extLst>
              <a:ext uri="{FF2B5EF4-FFF2-40B4-BE49-F238E27FC236}">
                <a16:creationId xmlns:a16="http://schemas.microsoft.com/office/drawing/2014/main" id="{DBEF6F04-0E61-B2B0-FE6D-24AC4114654A}"/>
              </a:ext>
            </a:extLst>
          </p:cNvPr>
          <p:cNvSpPr>
            <a:spLocks noGrp="1"/>
          </p:cNvSpPr>
          <p:nvPr>
            <p:ph type="title" hasCustomPrompt="1"/>
          </p:nvPr>
        </p:nvSpPr>
        <p:spPr>
          <a:xfrm>
            <a:off x="190500" y="641350"/>
            <a:ext cx="5715000" cy="390359"/>
          </a:xfrm>
          <a:prstGeom prst="rect">
            <a:avLst/>
          </a:prstGeom>
        </p:spPr>
        <p:txBody>
          <a:bodyPr/>
          <a:lstStyle/>
          <a:p>
            <a:r>
              <a:rPr lang="en-US"/>
              <a:t>Title Here Lorem Ipsum</a:t>
            </a:r>
            <a:endParaRPr lang="en-BR"/>
          </a:p>
        </p:txBody>
      </p:sp>
      <p:pic>
        <p:nvPicPr>
          <p:cNvPr id="7" name="Picture 6" descr="A blue circle with white letters on it&#10;&#10;AI-generated content may be incorrect.">
            <a:extLst>
              <a:ext uri="{FF2B5EF4-FFF2-40B4-BE49-F238E27FC236}">
                <a16:creationId xmlns:a16="http://schemas.microsoft.com/office/drawing/2014/main" id="{8E612182-2029-E720-F646-F22CA1698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405080222"/>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 Photos + Captions">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500" y="1524000"/>
            <a:ext cx="5715000" cy="3810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5" name="Espaço Reservado para Imagem 4">
            <a:extLst>
              <a:ext uri="{FF2B5EF4-FFF2-40B4-BE49-F238E27FC236}">
                <a16:creationId xmlns:a16="http://schemas.microsoft.com/office/drawing/2014/main" id="{B45B8190-DD23-1F57-6BB3-BCD994DAA362}"/>
              </a:ext>
            </a:extLst>
          </p:cNvPr>
          <p:cNvSpPr>
            <a:spLocks noGrp="1"/>
          </p:cNvSpPr>
          <p:nvPr>
            <p:ph type="pic" sz="quarter" idx="11" hasCustomPrompt="1"/>
          </p:nvPr>
        </p:nvSpPr>
        <p:spPr>
          <a:xfrm>
            <a:off x="6286500" y="1524000"/>
            <a:ext cx="5715000" cy="3810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201707" y="5458846"/>
            <a:ext cx="46797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1" name="Espaço Reservado para Texto 5">
            <a:extLst>
              <a:ext uri="{FF2B5EF4-FFF2-40B4-BE49-F238E27FC236}">
                <a16:creationId xmlns:a16="http://schemas.microsoft.com/office/drawing/2014/main" id="{CB10A550-8ADD-4195-706E-E2ACD08033C1}"/>
              </a:ext>
            </a:extLst>
          </p:cNvPr>
          <p:cNvSpPr>
            <a:spLocks noGrp="1"/>
          </p:cNvSpPr>
          <p:nvPr>
            <p:ph type="body" sz="quarter" idx="15" hasCustomPrompt="1"/>
          </p:nvPr>
        </p:nvSpPr>
        <p:spPr>
          <a:xfrm>
            <a:off x="6293749" y="5458846"/>
            <a:ext cx="4683659"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2" name="Picture 1" descr="A blue circle with white letters on it&#10;&#10;AI-generated content may be incorrect.">
            <a:extLst>
              <a:ext uri="{FF2B5EF4-FFF2-40B4-BE49-F238E27FC236}">
                <a16:creationId xmlns:a16="http://schemas.microsoft.com/office/drawing/2014/main" id="{DD047BA8-AAD4-AC4F-9C9E-9ED7D4DED1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2256554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857F96C3-CCC4-983E-E8FB-195148CDCF39}"/>
              </a:ext>
            </a:extLst>
          </p:cNvPr>
          <p:cNvSpPr/>
          <p:nvPr userDrawn="1"/>
        </p:nvSpPr>
        <p:spPr bwMode="ltGray">
          <a:xfrm>
            <a:off x="5943600" y="1"/>
            <a:ext cx="4165600" cy="1782400"/>
          </a:xfrm>
          <a:prstGeom prst="parallelogram">
            <a:avLst>
              <a:gd name="adj" fmla="val 363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orma DJR Display" pitchFamily="2" charset="77"/>
            </a:endParaRPr>
          </a:p>
        </p:txBody>
      </p:sp>
      <p:pic>
        <p:nvPicPr>
          <p:cNvPr id="3" name="Picture 2" descr="A blue circle with white letters on it&#10;&#10;AI-generated content may be incorrect.">
            <a:extLst>
              <a:ext uri="{FF2B5EF4-FFF2-40B4-BE49-F238E27FC236}">
                <a16:creationId xmlns:a16="http://schemas.microsoft.com/office/drawing/2014/main" id="{A977C2CE-959D-71AE-9082-BF92559928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5013242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s + 2 Photos + Captions (Opt 1)">
    <p:spTree>
      <p:nvGrpSpPr>
        <p:cNvPr id="1" name=""/>
        <p:cNvGrpSpPr/>
        <p:nvPr/>
      </p:nvGrpSpPr>
      <p:grpSpPr>
        <a:xfrm>
          <a:off x="0" y="0"/>
          <a:ext cx="0" cy="0"/>
          <a:chOff x="0" y="0"/>
          <a:chExt cx="0" cy="0"/>
        </a:xfrm>
      </p:grpSpPr>
      <p:sp>
        <p:nvSpPr>
          <p:cNvPr id="5" name="Espaço Reservado para Imagem 4">
            <a:extLst>
              <a:ext uri="{FF2B5EF4-FFF2-40B4-BE49-F238E27FC236}">
                <a16:creationId xmlns:a16="http://schemas.microsoft.com/office/drawing/2014/main" id="{B45B8190-DD23-1F57-6BB3-BCD994DAA362}"/>
              </a:ext>
            </a:extLst>
          </p:cNvPr>
          <p:cNvSpPr>
            <a:spLocks noGrp="1"/>
          </p:cNvSpPr>
          <p:nvPr>
            <p:ph type="pic" sz="quarter" idx="11" hasCustomPrompt="1"/>
          </p:nvPr>
        </p:nvSpPr>
        <p:spPr>
          <a:xfrm>
            <a:off x="6286500" y="1905000"/>
            <a:ext cx="5715000" cy="3429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5458846"/>
            <a:ext cx="46924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1" name="Espaço Reservado para Texto 5">
            <a:extLst>
              <a:ext uri="{FF2B5EF4-FFF2-40B4-BE49-F238E27FC236}">
                <a16:creationId xmlns:a16="http://schemas.microsoft.com/office/drawing/2014/main" id="{CB10A550-8ADD-4195-706E-E2ACD08033C1}"/>
              </a:ext>
            </a:extLst>
          </p:cNvPr>
          <p:cNvSpPr>
            <a:spLocks noGrp="1"/>
          </p:cNvSpPr>
          <p:nvPr>
            <p:ph type="body" sz="quarter" idx="15" hasCustomPrompt="1"/>
          </p:nvPr>
        </p:nvSpPr>
        <p:spPr>
          <a:xfrm>
            <a:off x="6289141" y="5458846"/>
            <a:ext cx="4696359"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4" name="Espaço Reservado para Texto 3">
            <a:extLst>
              <a:ext uri="{FF2B5EF4-FFF2-40B4-BE49-F238E27FC236}">
                <a16:creationId xmlns:a16="http://schemas.microsoft.com/office/drawing/2014/main" id="{F4948634-F818-409A-A205-38FC838F732D}"/>
              </a:ext>
            </a:extLst>
          </p:cNvPr>
          <p:cNvSpPr>
            <a:spLocks noGrp="1"/>
          </p:cNvSpPr>
          <p:nvPr>
            <p:ph type="body" sz="quarter" idx="16" hasCustomPrompt="1"/>
          </p:nvPr>
        </p:nvSpPr>
        <p:spPr>
          <a:xfrm>
            <a:off x="192790" y="640269"/>
            <a:ext cx="4782125" cy="857250"/>
          </a:xfrm>
          <a:prstGeom prst="rect">
            <a:avLst/>
          </a:prstGeom>
        </p:spPr>
        <p:txBody>
          <a:bodyPr>
            <a:noAutofit/>
          </a:bodyPr>
          <a:lstStyle>
            <a:lvl1pPr marL="0" indent="0">
              <a:lnSpc>
                <a:spcPct val="90000"/>
              </a:lnSpc>
              <a:buNone/>
              <a:defRPr sz="3200" baseline="0">
                <a:latin typeface="Forma DJR Micro" pitchFamily="2" charset="77"/>
              </a:defRPr>
            </a:lvl1pPr>
          </a:lstStyle>
          <a:p>
            <a:r>
              <a:rPr lang="en-BR"/>
              <a:t>Title One or Two Lines Here Lorem Ipsum</a:t>
            </a:r>
          </a:p>
        </p:txBody>
      </p:sp>
      <p:sp>
        <p:nvSpPr>
          <p:cNvPr id="7" name="Espaço Reservado para Texto 3">
            <a:extLst>
              <a:ext uri="{FF2B5EF4-FFF2-40B4-BE49-F238E27FC236}">
                <a16:creationId xmlns:a16="http://schemas.microsoft.com/office/drawing/2014/main" id="{225DC2A3-57A0-FFCC-4069-54DBD0B41278}"/>
              </a:ext>
            </a:extLst>
          </p:cNvPr>
          <p:cNvSpPr>
            <a:spLocks noGrp="1"/>
          </p:cNvSpPr>
          <p:nvPr>
            <p:ph type="body" sz="quarter" idx="17" hasCustomPrompt="1"/>
          </p:nvPr>
        </p:nvSpPr>
        <p:spPr>
          <a:xfrm>
            <a:off x="6284830" y="640269"/>
            <a:ext cx="4786085" cy="857250"/>
          </a:xfrm>
          <a:prstGeom prst="rect">
            <a:avLst/>
          </a:prstGeom>
        </p:spPr>
        <p:txBody>
          <a:bodyPr>
            <a:noAutofit/>
          </a:bodyPr>
          <a:lstStyle>
            <a:lvl1pPr marL="0" indent="0">
              <a:lnSpc>
                <a:spcPct val="90000"/>
              </a:lnSpc>
              <a:buNone/>
              <a:defRPr sz="3200" baseline="0">
                <a:latin typeface="Forma DJR Micro" pitchFamily="2" charset="77"/>
              </a:defRPr>
            </a:lvl1pPr>
          </a:lstStyle>
          <a:p>
            <a:r>
              <a:rPr lang="en-BR"/>
              <a:t>Title One or Two Lines Here Lorem Ipsum</a:t>
            </a:r>
          </a:p>
        </p:txBody>
      </p:sp>
      <p:pic>
        <p:nvPicPr>
          <p:cNvPr id="2" name="Picture 1" descr="A blue circle with white letters on it&#10;&#10;AI-generated content may be incorrect.">
            <a:extLst>
              <a:ext uri="{FF2B5EF4-FFF2-40B4-BE49-F238E27FC236}">
                <a16:creationId xmlns:a16="http://schemas.microsoft.com/office/drawing/2014/main" id="{C40E18DB-DA4B-0F7C-4C8D-D16BEBB759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6" name="Espaço Reservado para Imagem 2">
            <a:extLst>
              <a:ext uri="{FF2B5EF4-FFF2-40B4-BE49-F238E27FC236}">
                <a16:creationId xmlns:a16="http://schemas.microsoft.com/office/drawing/2014/main" id="{33D0D397-4F01-7DD6-6D28-DDE9FE8503C3}"/>
              </a:ext>
            </a:extLst>
          </p:cNvPr>
          <p:cNvSpPr>
            <a:spLocks noGrp="1"/>
          </p:cNvSpPr>
          <p:nvPr>
            <p:ph type="pic" sz="quarter" idx="10" hasCustomPrompt="1"/>
          </p:nvPr>
        </p:nvSpPr>
        <p:spPr>
          <a:xfrm>
            <a:off x="190500" y="1905000"/>
            <a:ext cx="5715000" cy="342900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Tree>
    <p:extLst>
      <p:ext uri="{BB962C8B-B14F-4D97-AF65-F5344CB8AC3E}">
        <p14:creationId xmlns:p14="http://schemas.microsoft.com/office/powerpoint/2010/main" val="224938605"/>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s + 2 Photos + Captions (Opt 2)">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500" y="2762250"/>
            <a:ext cx="5715000" cy="257175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5" name="Espaço Reservado para Imagem 4">
            <a:extLst>
              <a:ext uri="{FF2B5EF4-FFF2-40B4-BE49-F238E27FC236}">
                <a16:creationId xmlns:a16="http://schemas.microsoft.com/office/drawing/2014/main" id="{B45B8190-DD23-1F57-6BB3-BCD994DAA362}"/>
              </a:ext>
            </a:extLst>
          </p:cNvPr>
          <p:cNvSpPr>
            <a:spLocks noGrp="1"/>
          </p:cNvSpPr>
          <p:nvPr>
            <p:ph type="pic" sz="quarter" idx="11" hasCustomPrompt="1"/>
          </p:nvPr>
        </p:nvSpPr>
        <p:spPr>
          <a:xfrm>
            <a:off x="6286500" y="2762250"/>
            <a:ext cx="5715000" cy="2571750"/>
          </a:xfrm>
          <a:prstGeom prst="rect">
            <a:avLst/>
          </a:prstGeom>
          <a:solidFill>
            <a:schemeClr val="bg1">
              <a:lumMod val="65000"/>
            </a:schemeClr>
          </a:solidFill>
        </p:spPr>
        <p:txBody>
          <a:bodyPr anchor="ctr"/>
          <a:lstStyle>
            <a:lvl1pPr marL="0" indent="0" algn="ctr">
              <a:buNone/>
              <a:defRPr>
                <a:solidFill>
                  <a:schemeClr val="bg1">
                    <a:lumMod val="85000"/>
                  </a:schemeClr>
                </a:solidFill>
              </a:defRPr>
            </a:lvl1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8" y="5458846"/>
            <a:ext cx="4692402"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1" name="Espaço Reservado para Texto 5">
            <a:extLst>
              <a:ext uri="{FF2B5EF4-FFF2-40B4-BE49-F238E27FC236}">
                <a16:creationId xmlns:a16="http://schemas.microsoft.com/office/drawing/2014/main" id="{CB10A550-8ADD-4195-706E-E2ACD08033C1}"/>
              </a:ext>
            </a:extLst>
          </p:cNvPr>
          <p:cNvSpPr>
            <a:spLocks noGrp="1"/>
          </p:cNvSpPr>
          <p:nvPr>
            <p:ph type="body" sz="quarter" idx="15" hasCustomPrompt="1"/>
          </p:nvPr>
        </p:nvSpPr>
        <p:spPr>
          <a:xfrm>
            <a:off x="6289141" y="5458846"/>
            <a:ext cx="4696359"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cxnSp>
        <p:nvCxnSpPr>
          <p:cNvPr id="2" name="Straight Connector 15">
            <a:extLst>
              <a:ext uri="{FF2B5EF4-FFF2-40B4-BE49-F238E27FC236}">
                <a16:creationId xmlns:a16="http://schemas.microsoft.com/office/drawing/2014/main" id="{93753793-BAE0-93BF-7FC5-5748CE7400EE}"/>
              </a:ext>
            </a:extLst>
          </p:cNvPr>
          <p:cNvCxnSpPr>
            <a:cxnSpLocks/>
          </p:cNvCxnSpPr>
          <p:nvPr userDrawn="1"/>
        </p:nvCxnSpPr>
        <p:spPr>
          <a:xfrm>
            <a:off x="190500" y="2381250"/>
            <a:ext cx="57197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15">
            <a:extLst>
              <a:ext uri="{FF2B5EF4-FFF2-40B4-BE49-F238E27FC236}">
                <a16:creationId xmlns:a16="http://schemas.microsoft.com/office/drawing/2014/main" id="{F36BFF5D-3E6B-F9F9-046E-982CC20030CC}"/>
              </a:ext>
            </a:extLst>
          </p:cNvPr>
          <p:cNvCxnSpPr>
            <a:cxnSpLocks/>
          </p:cNvCxnSpPr>
          <p:nvPr userDrawn="1"/>
        </p:nvCxnSpPr>
        <p:spPr>
          <a:xfrm>
            <a:off x="6286500" y="2381250"/>
            <a:ext cx="57197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8" name="Espaço Reservado para Texto 3">
            <a:extLst>
              <a:ext uri="{FF2B5EF4-FFF2-40B4-BE49-F238E27FC236}">
                <a16:creationId xmlns:a16="http://schemas.microsoft.com/office/drawing/2014/main" id="{FF645F99-9FD0-08CF-A180-2C1B6DD09741}"/>
              </a:ext>
            </a:extLst>
          </p:cNvPr>
          <p:cNvSpPr>
            <a:spLocks noGrp="1"/>
          </p:cNvSpPr>
          <p:nvPr>
            <p:ph type="body" sz="quarter" idx="16" hasCustomPrompt="1"/>
          </p:nvPr>
        </p:nvSpPr>
        <p:spPr>
          <a:xfrm>
            <a:off x="192790" y="640269"/>
            <a:ext cx="4782125" cy="857250"/>
          </a:xfrm>
          <a:prstGeom prst="rect">
            <a:avLst/>
          </a:prstGeom>
        </p:spPr>
        <p:txBody>
          <a:bodyPr>
            <a:noAutofit/>
          </a:bodyPr>
          <a:lstStyle>
            <a:lvl1pPr marL="0" indent="0">
              <a:lnSpc>
                <a:spcPct val="90000"/>
              </a:lnSpc>
              <a:buNone/>
              <a:defRPr sz="3200" baseline="0">
                <a:latin typeface="Forma DJR Micro" pitchFamily="2" charset="77"/>
              </a:defRPr>
            </a:lvl1pPr>
          </a:lstStyle>
          <a:p>
            <a:r>
              <a:rPr lang="en-BR"/>
              <a:t>Title One or Two Lines Here Lorem Ipsum</a:t>
            </a:r>
          </a:p>
        </p:txBody>
      </p:sp>
      <p:sp>
        <p:nvSpPr>
          <p:cNvPr id="12" name="Espaço Reservado para Texto 3">
            <a:extLst>
              <a:ext uri="{FF2B5EF4-FFF2-40B4-BE49-F238E27FC236}">
                <a16:creationId xmlns:a16="http://schemas.microsoft.com/office/drawing/2014/main" id="{B38CE746-619B-521B-72FB-A666FA598522}"/>
              </a:ext>
            </a:extLst>
          </p:cNvPr>
          <p:cNvSpPr>
            <a:spLocks noGrp="1"/>
          </p:cNvSpPr>
          <p:nvPr>
            <p:ph type="body" sz="quarter" idx="17" hasCustomPrompt="1"/>
          </p:nvPr>
        </p:nvSpPr>
        <p:spPr>
          <a:xfrm>
            <a:off x="6284830" y="640269"/>
            <a:ext cx="4786085" cy="857250"/>
          </a:xfrm>
          <a:prstGeom prst="rect">
            <a:avLst/>
          </a:prstGeom>
        </p:spPr>
        <p:txBody>
          <a:bodyPr>
            <a:noAutofit/>
          </a:bodyPr>
          <a:lstStyle>
            <a:lvl1pPr marL="0" indent="0">
              <a:lnSpc>
                <a:spcPct val="90000"/>
              </a:lnSpc>
              <a:buNone/>
              <a:defRPr sz="3200" baseline="0">
                <a:latin typeface="Forma DJR Micro" pitchFamily="2" charset="77"/>
              </a:defRPr>
            </a:lvl1pPr>
          </a:lstStyle>
          <a:p>
            <a:r>
              <a:rPr lang="en-BR"/>
              <a:t>Title One or Two Lines Here Lorem Ipsum</a:t>
            </a:r>
          </a:p>
        </p:txBody>
      </p:sp>
      <p:pic>
        <p:nvPicPr>
          <p:cNvPr id="13" name="Picture 12" descr="A blue circle with white letters on it&#10;&#10;AI-generated content may be incorrect.">
            <a:extLst>
              <a:ext uri="{FF2B5EF4-FFF2-40B4-BE49-F238E27FC236}">
                <a16:creationId xmlns:a16="http://schemas.microsoft.com/office/drawing/2014/main" id="{4B2785FD-DFFB-6625-E6D4-4D752530D3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988057891"/>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 Photos + Captions (Opt 1)">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500" y="1524000"/>
            <a:ext cx="5715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5" name="Espaço Reservado para Imagem 4">
            <a:extLst>
              <a:ext uri="{FF2B5EF4-FFF2-40B4-BE49-F238E27FC236}">
                <a16:creationId xmlns:a16="http://schemas.microsoft.com/office/drawing/2014/main" id="{B45B8190-DD23-1F57-6BB3-BCD994DAA362}"/>
              </a:ext>
            </a:extLst>
          </p:cNvPr>
          <p:cNvSpPr>
            <a:spLocks noGrp="1"/>
          </p:cNvSpPr>
          <p:nvPr>
            <p:ph type="pic" sz="quarter" idx="11" hasCustomPrompt="1"/>
          </p:nvPr>
        </p:nvSpPr>
        <p:spPr>
          <a:xfrm>
            <a:off x="6286500" y="1524000"/>
            <a:ext cx="2667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8592" y="5458846"/>
            <a:ext cx="4699000"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1" name="Espaço Reservado para Texto 5">
            <a:extLst>
              <a:ext uri="{FF2B5EF4-FFF2-40B4-BE49-F238E27FC236}">
                <a16:creationId xmlns:a16="http://schemas.microsoft.com/office/drawing/2014/main" id="{CB10A550-8ADD-4195-706E-E2ACD08033C1}"/>
              </a:ext>
            </a:extLst>
          </p:cNvPr>
          <p:cNvSpPr>
            <a:spLocks noGrp="1"/>
          </p:cNvSpPr>
          <p:nvPr>
            <p:ph type="body" sz="quarter" idx="15" hasCustomPrompt="1"/>
          </p:nvPr>
        </p:nvSpPr>
        <p:spPr>
          <a:xfrm>
            <a:off x="6286500" y="5458846"/>
            <a:ext cx="2667000"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2" name="Espaço Reservado para Imagem 4">
            <a:extLst>
              <a:ext uri="{FF2B5EF4-FFF2-40B4-BE49-F238E27FC236}">
                <a16:creationId xmlns:a16="http://schemas.microsoft.com/office/drawing/2014/main" id="{A83A9240-3D12-CAA9-C76A-B3E237825751}"/>
              </a:ext>
            </a:extLst>
          </p:cNvPr>
          <p:cNvSpPr>
            <a:spLocks noGrp="1"/>
          </p:cNvSpPr>
          <p:nvPr>
            <p:ph type="pic" sz="quarter" idx="16" hasCustomPrompt="1"/>
          </p:nvPr>
        </p:nvSpPr>
        <p:spPr>
          <a:xfrm>
            <a:off x="9338458" y="1524000"/>
            <a:ext cx="2667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 name="Espaço Reservado para Texto 5">
            <a:extLst>
              <a:ext uri="{FF2B5EF4-FFF2-40B4-BE49-F238E27FC236}">
                <a16:creationId xmlns:a16="http://schemas.microsoft.com/office/drawing/2014/main" id="{501F71F9-C8DB-102B-4E7A-134F19DCCFAC}"/>
              </a:ext>
            </a:extLst>
          </p:cNvPr>
          <p:cNvSpPr>
            <a:spLocks noGrp="1"/>
          </p:cNvSpPr>
          <p:nvPr>
            <p:ph type="body" sz="quarter" idx="17" hasCustomPrompt="1"/>
          </p:nvPr>
        </p:nvSpPr>
        <p:spPr>
          <a:xfrm>
            <a:off x="9334500" y="5458846"/>
            <a:ext cx="2682834"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6" name="Picture 5" descr="A blue circle with white letters on it&#10;&#10;AI-generated content may be incorrect.">
            <a:extLst>
              <a:ext uri="{FF2B5EF4-FFF2-40B4-BE49-F238E27FC236}">
                <a16:creationId xmlns:a16="http://schemas.microsoft.com/office/drawing/2014/main" id="{AA6EE988-23AC-9174-F541-18610D230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1540782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 Photos + Captions (Opt 2)">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499"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5458846"/>
            <a:ext cx="26604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6" name="Espaço Reservado para Imagem 2">
            <a:extLst>
              <a:ext uri="{FF2B5EF4-FFF2-40B4-BE49-F238E27FC236}">
                <a16:creationId xmlns:a16="http://schemas.microsoft.com/office/drawing/2014/main" id="{81745D2C-E5FA-599A-730E-9C57C95D45B3}"/>
              </a:ext>
            </a:extLst>
          </p:cNvPr>
          <p:cNvSpPr>
            <a:spLocks noGrp="1"/>
          </p:cNvSpPr>
          <p:nvPr>
            <p:ph type="pic" sz="quarter" idx="18" hasCustomPrompt="1"/>
          </p:nvPr>
        </p:nvSpPr>
        <p:spPr>
          <a:xfrm>
            <a:off x="8325098" y="1524000"/>
            <a:ext cx="3683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Imagem 2">
            <a:extLst>
              <a:ext uri="{FF2B5EF4-FFF2-40B4-BE49-F238E27FC236}">
                <a16:creationId xmlns:a16="http://schemas.microsoft.com/office/drawing/2014/main" id="{2BC99517-107C-A37F-05FF-C3A4C1DA5F65}"/>
              </a:ext>
            </a:extLst>
          </p:cNvPr>
          <p:cNvSpPr>
            <a:spLocks noGrp="1"/>
          </p:cNvSpPr>
          <p:nvPr>
            <p:ph type="pic" sz="quarter" idx="19" hasCustomPrompt="1"/>
          </p:nvPr>
        </p:nvSpPr>
        <p:spPr>
          <a:xfrm>
            <a:off x="4251861"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8" name="Espaço Reservado para Texto 5">
            <a:extLst>
              <a:ext uri="{FF2B5EF4-FFF2-40B4-BE49-F238E27FC236}">
                <a16:creationId xmlns:a16="http://schemas.microsoft.com/office/drawing/2014/main" id="{2348CDA0-857D-33BF-7CD2-7F620B409106}"/>
              </a:ext>
            </a:extLst>
          </p:cNvPr>
          <p:cNvSpPr>
            <a:spLocks noGrp="1"/>
          </p:cNvSpPr>
          <p:nvPr>
            <p:ph type="body" sz="quarter" idx="20" hasCustomPrompt="1"/>
          </p:nvPr>
        </p:nvSpPr>
        <p:spPr>
          <a:xfrm>
            <a:off x="4270337" y="5458846"/>
            <a:ext cx="265116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9" name="Espaço Reservado para Texto 5">
            <a:extLst>
              <a:ext uri="{FF2B5EF4-FFF2-40B4-BE49-F238E27FC236}">
                <a16:creationId xmlns:a16="http://schemas.microsoft.com/office/drawing/2014/main" id="{EC60650F-81BC-2FFF-01AF-CC5BA3749FA1}"/>
              </a:ext>
            </a:extLst>
          </p:cNvPr>
          <p:cNvSpPr>
            <a:spLocks noGrp="1"/>
          </p:cNvSpPr>
          <p:nvPr>
            <p:ph type="body" sz="quarter" idx="21" hasCustomPrompt="1"/>
          </p:nvPr>
        </p:nvSpPr>
        <p:spPr>
          <a:xfrm>
            <a:off x="8331697" y="5458846"/>
            <a:ext cx="265380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4" name="Picture 3" descr="A blue circle with white letters on it&#10;&#10;AI-generated content may be incorrect.">
            <a:extLst>
              <a:ext uri="{FF2B5EF4-FFF2-40B4-BE49-F238E27FC236}">
                <a16:creationId xmlns:a16="http://schemas.microsoft.com/office/drawing/2014/main" id="{D6117C07-C808-E566-78A1-0788E77B8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883267419"/>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3 Photos + Captions (Opt 2)">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B33D8FB2-D264-E86A-FE81-A71BF07FEF01}"/>
              </a:ext>
            </a:extLst>
          </p:cNvPr>
          <p:cNvSpPr>
            <a:spLocks noGrp="1"/>
          </p:cNvSpPr>
          <p:nvPr>
            <p:ph type="pic" sz="quarter" idx="10" hasCustomPrompt="1"/>
          </p:nvPr>
        </p:nvSpPr>
        <p:spPr>
          <a:xfrm>
            <a:off x="190499"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5458846"/>
            <a:ext cx="2660401"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6" name="Espaço Reservado para Imagem 2">
            <a:extLst>
              <a:ext uri="{FF2B5EF4-FFF2-40B4-BE49-F238E27FC236}">
                <a16:creationId xmlns:a16="http://schemas.microsoft.com/office/drawing/2014/main" id="{81745D2C-E5FA-599A-730E-9C57C95D45B3}"/>
              </a:ext>
            </a:extLst>
          </p:cNvPr>
          <p:cNvSpPr>
            <a:spLocks noGrp="1"/>
          </p:cNvSpPr>
          <p:nvPr>
            <p:ph type="pic" sz="quarter" idx="18" hasCustomPrompt="1"/>
          </p:nvPr>
        </p:nvSpPr>
        <p:spPr>
          <a:xfrm>
            <a:off x="8325098" y="1524000"/>
            <a:ext cx="3683000"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7" name="Espaço Reservado para Imagem 2">
            <a:extLst>
              <a:ext uri="{FF2B5EF4-FFF2-40B4-BE49-F238E27FC236}">
                <a16:creationId xmlns:a16="http://schemas.microsoft.com/office/drawing/2014/main" id="{2BC99517-107C-A37F-05FF-C3A4C1DA5F65}"/>
              </a:ext>
            </a:extLst>
          </p:cNvPr>
          <p:cNvSpPr>
            <a:spLocks noGrp="1"/>
          </p:cNvSpPr>
          <p:nvPr>
            <p:ph type="pic" sz="quarter" idx="19" hasCustomPrompt="1"/>
          </p:nvPr>
        </p:nvSpPr>
        <p:spPr>
          <a:xfrm>
            <a:off x="4251861" y="1524000"/>
            <a:ext cx="3685639" cy="38100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8" name="Espaço Reservado para Texto 5">
            <a:extLst>
              <a:ext uri="{FF2B5EF4-FFF2-40B4-BE49-F238E27FC236}">
                <a16:creationId xmlns:a16="http://schemas.microsoft.com/office/drawing/2014/main" id="{2348CDA0-857D-33BF-7CD2-7F620B409106}"/>
              </a:ext>
            </a:extLst>
          </p:cNvPr>
          <p:cNvSpPr>
            <a:spLocks noGrp="1"/>
          </p:cNvSpPr>
          <p:nvPr>
            <p:ph type="body" sz="quarter" idx="20" hasCustomPrompt="1"/>
          </p:nvPr>
        </p:nvSpPr>
        <p:spPr>
          <a:xfrm>
            <a:off x="4270337" y="5458846"/>
            <a:ext cx="265116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9" name="Espaço Reservado para Texto 5">
            <a:extLst>
              <a:ext uri="{FF2B5EF4-FFF2-40B4-BE49-F238E27FC236}">
                <a16:creationId xmlns:a16="http://schemas.microsoft.com/office/drawing/2014/main" id="{EC60650F-81BC-2FFF-01AF-CC5BA3749FA1}"/>
              </a:ext>
            </a:extLst>
          </p:cNvPr>
          <p:cNvSpPr>
            <a:spLocks noGrp="1"/>
          </p:cNvSpPr>
          <p:nvPr>
            <p:ph type="body" sz="quarter" idx="21" hasCustomPrompt="1"/>
          </p:nvPr>
        </p:nvSpPr>
        <p:spPr>
          <a:xfrm>
            <a:off x="8331697" y="5458846"/>
            <a:ext cx="2653803" cy="793749"/>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4" name="Picture 3" descr="A blue circle with white letters on it&#10;&#10;AI-generated content may be incorrect.">
            <a:extLst>
              <a:ext uri="{FF2B5EF4-FFF2-40B4-BE49-F238E27FC236}">
                <a16:creationId xmlns:a16="http://schemas.microsoft.com/office/drawing/2014/main" id="{D6117C07-C808-E566-78A1-0788E77B8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2" name="Espaço Reservado para Texto 3">
            <a:extLst>
              <a:ext uri="{FF2B5EF4-FFF2-40B4-BE49-F238E27FC236}">
                <a16:creationId xmlns:a16="http://schemas.microsoft.com/office/drawing/2014/main" id="{20E09ACF-73F8-1B8B-90CB-34B56D1126A2}"/>
              </a:ext>
            </a:extLst>
          </p:cNvPr>
          <p:cNvSpPr>
            <a:spLocks noGrp="1"/>
          </p:cNvSpPr>
          <p:nvPr>
            <p:ph type="body" sz="quarter" idx="16" hasCustomPrompt="1"/>
          </p:nvPr>
        </p:nvSpPr>
        <p:spPr>
          <a:xfrm>
            <a:off x="192790"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
        <p:nvSpPr>
          <p:cNvPr id="5" name="Espaço Reservado para Texto 3">
            <a:extLst>
              <a:ext uri="{FF2B5EF4-FFF2-40B4-BE49-F238E27FC236}">
                <a16:creationId xmlns:a16="http://schemas.microsoft.com/office/drawing/2014/main" id="{78864BB5-6575-7542-3A9E-F32F316D41F2}"/>
              </a:ext>
            </a:extLst>
          </p:cNvPr>
          <p:cNvSpPr>
            <a:spLocks noGrp="1"/>
          </p:cNvSpPr>
          <p:nvPr>
            <p:ph type="body" sz="quarter" idx="22" hasCustomPrompt="1"/>
          </p:nvPr>
        </p:nvSpPr>
        <p:spPr>
          <a:xfrm>
            <a:off x="4251861"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
        <p:nvSpPr>
          <p:cNvPr id="11" name="Espaço Reservado para Texto 3">
            <a:extLst>
              <a:ext uri="{FF2B5EF4-FFF2-40B4-BE49-F238E27FC236}">
                <a16:creationId xmlns:a16="http://schemas.microsoft.com/office/drawing/2014/main" id="{B2C94798-77BB-89B2-4811-3DF12B4AF57C}"/>
              </a:ext>
            </a:extLst>
          </p:cNvPr>
          <p:cNvSpPr>
            <a:spLocks noGrp="1"/>
          </p:cNvSpPr>
          <p:nvPr>
            <p:ph type="body" sz="quarter" idx="23" hasCustomPrompt="1"/>
          </p:nvPr>
        </p:nvSpPr>
        <p:spPr>
          <a:xfrm>
            <a:off x="8331697" y="921823"/>
            <a:ext cx="3683348" cy="477331"/>
          </a:xfrm>
          <a:prstGeom prst="rect">
            <a:avLst/>
          </a:prstGeom>
        </p:spPr>
        <p:txBody>
          <a:bodyPr>
            <a:noAutofit/>
          </a:bodyPr>
          <a:lstStyle>
            <a:lvl1pPr marL="0" indent="0">
              <a:lnSpc>
                <a:spcPct val="90000"/>
              </a:lnSpc>
              <a:buNone/>
              <a:defRPr sz="2400" baseline="0">
                <a:latin typeface="Forma DJR Micro" pitchFamily="2" charset="77"/>
              </a:defRPr>
            </a:lvl1pPr>
          </a:lstStyle>
          <a:p>
            <a:r>
              <a:rPr lang="en-BR"/>
              <a:t>Title One or Two Lines</a:t>
            </a:r>
          </a:p>
        </p:txBody>
      </p:sp>
    </p:spTree>
    <p:extLst>
      <p:ext uri="{BB962C8B-B14F-4D97-AF65-F5344CB8AC3E}">
        <p14:creationId xmlns:p14="http://schemas.microsoft.com/office/powerpoint/2010/main" val="1074723489"/>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 Photos + Captions ">
    <p:spTree>
      <p:nvGrpSpPr>
        <p:cNvPr id="1" name=""/>
        <p:cNvGrpSpPr/>
        <p:nvPr/>
      </p:nvGrpSpPr>
      <p:grpSpPr>
        <a:xfrm>
          <a:off x="0" y="0"/>
          <a:ext cx="0" cy="0"/>
          <a:chOff x="0" y="0"/>
          <a:chExt cx="0" cy="0"/>
        </a:xfrm>
      </p:grpSpPr>
      <p:sp>
        <p:nvSpPr>
          <p:cNvPr id="10" name="Espaço Reservado para Texto 5">
            <a:extLst>
              <a:ext uri="{FF2B5EF4-FFF2-40B4-BE49-F238E27FC236}">
                <a16:creationId xmlns:a16="http://schemas.microsoft.com/office/drawing/2014/main" id="{8ED33225-BE39-0FD6-E152-1EE3A718BAE0}"/>
              </a:ext>
            </a:extLst>
          </p:cNvPr>
          <p:cNvSpPr>
            <a:spLocks noGrp="1"/>
          </p:cNvSpPr>
          <p:nvPr>
            <p:ph type="body" sz="quarter" idx="14" hasCustomPrompt="1"/>
          </p:nvPr>
        </p:nvSpPr>
        <p:spPr>
          <a:xfrm>
            <a:off x="197099" y="2918558"/>
            <a:ext cx="2660401"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2" name="Espaço Reservado para Imagem 2">
            <a:extLst>
              <a:ext uri="{FF2B5EF4-FFF2-40B4-BE49-F238E27FC236}">
                <a16:creationId xmlns:a16="http://schemas.microsoft.com/office/drawing/2014/main" id="{27B39F70-FED1-3126-F2E5-D1C6F5E04E08}"/>
              </a:ext>
            </a:extLst>
          </p:cNvPr>
          <p:cNvSpPr>
            <a:spLocks noGrp="1"/>
          </p:cNvSpPr>
          <p:nvPr>
            <p:ph type="pic" sz="quarter" idx="22" hasCustomPrompt="1"/>
          </p:nvPr>
        </p:nvSpPr>
        <p:spPr>
          <a:xfrm>
            <a:off x="4263735" y="666750"/>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 name="Espaço Reservado para Imagem 2">
            <a:extLst>
              <a:ext uri="{FF2B5EF4-FFF2-40B4-BE49-F238E27FC236}">
                <a16:creationId xmlns:a16="http://schemas.microsoft.com/office/drawing/2014/main" id="{0B240EE6-FAF6-B8D7-CF91-A1CFF4165C9B}"/>
              </a:ext>
            </a:extLst>
          </p:cNvPr>
          <p:cNvSpPr>
            <a:spLocks noGrp="1"/>
          </p:cNvSpPr>
          <p:nvPr>
            <p:ph type="pic" sz="quarter" idx="23" hasCustomPrompt="1"/>
          </p:nvPr>
        </p:nvSpPr>
        <p:spPr>
          <a:xfrm>
            <a:off x="8325096" y="666750"/>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5" name="Espaço Reservado para Imagem 2">
            <a:extLst>
              <a:ext uri="{FF2B5EF4-FFF2-40B4-BE49-F238E27FC236}">
                <a16:creationId xmlns:a16="http://schemas.microsoft.com/office/drawing/2014/main" id="{C1775AE8-AFD6-5628-7918-92CE6DDBB072}"/>
              </a:ext>
            </a:extLst>
          </p:cNvPr>
          <p:cNvSpPr>
            <a:spLocks noGrp="1"/>
          </p:cNvSpPr>
          <p:nvPr>
            <p:ph type="pic" sz="quarter" idx="24" hasCustomPrompt="1"/>
          </p:nvPr>
        </p:nvSpPr>
        <p:spPr>
          <a:xfrm>
            <a:off x="190499" y="3635581"/>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1" name="Espaço Reservado para Imagem 2">
            <a:extLst>
              <a:ext uri="{FF2B5EF4-FFF2-40B4-BE49-F238E27FC236}">
                <a16:creationId xmlns:a16="http://schemas.microsoft.com/office/drawing/2014/main" id="{F2617214-03E4-1F41-5490-9E8D243BA191}"/>
              </a:ext>
            </a:extLst>
          </p:cNvPr>
          <p:cNvSpPr>
            <a:spLocks noGrp="1"/>
          </p:cNvSpPr>
          <p:nvPr>
            <p:ph type="pic" sz="quarter" idx="25" hasCustomPrompt="1"/>
          </p:nvPr>
        </p:nvSpPr>
        <p:spPr>
          <a:xfrm>
            <a:off x="4263735" y="3635581"/>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2" name="Espaço Reservado para Imagem 2">
            <a:extLst>
              <a:ext uri="{FF2B5EF4-FFF2-40B4-BE49-F238E27FC236}">
                <a16:creationId xmlns:a16="http://schemas.microsoft.com/office/drawing/2014/main" id="{70C0BFD7-ED41-A440-DC3A-0332A926A688}"/>
              </a:ext>
            </a:extLst>
          </p:cNvPr>
          <p:cNvSpPr>
            <a:spLocks noGrp="1"/>
          </p:cNvSpPr>
          <p:nvPr>
            <p:ph type="pic" sz="quarter" idx="26" hasCustomPrompt="1"/>
          </p:nvPr>
        </p:nvSpPr>
        <p:spPr>
          <a:xfrm>
            <a:off x="8325096" y="3635581"/>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13" name="Espaço Reservado para Texto 5">
            <a:extLst>
              <a:ext uri="{FF2B5EF4-FFF2-40B4-BE49-F238E27FC236}">
                <a16:creationId xmlns:a16="http://schemas.microsoft.com/office/drawing/2014/main" id="{98410FFC-33E8-9864-748F-1A04D7D50D3C}"/>
              </a:ext>
            </a:extLst>
          </p:cNvPr>
          <p:cNvSpPr>
            <a:spLocks noGrp="1"/>
          </p:cNvSpPr>
          <p:nvPr>
            <p:ph type="body" sz="quarter" idx="27" hasCustomPrompt="1"/>
          </p:nvPr>
        </p:nvSpPr>
        <p:spPr>
          <a:xfrm>
            <a:off x="4258459" y="2918558"/>
            <a:ext cx="2660401"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4" name="Espaço Reservado para Texto 5">
            <a:extLst>
              <a:ext uri="{FF2B5EF4-FFF2-40B4-BE49-F238E27FC236}">
                <a16:creationId xmlns:a16="http://schemas.microsoft.com/office/drawing/2014/main" id="{E0C2B433-14C6-9A08-F528-8264F84009E6}"/>
              </a:ext>
            </a:extLst>
          </p:cNvPr>
          <p:cNvSpPr>
            <a:spLocks noGrp="1"/>
          </p:cNvSpPr>
          <p:nvPr>
            <p:ph type="body" sz="quarter" idx="28" hasCustomPrompt="1"/>
          </p:nvPr>
        </p:nvSpPr>
        <p:spPr>
          <a:xfrm>
            <a:off x="8319821" y="2918558"/>
            <a:ext cx="2665679"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5" name="Espaço Reservado para Texto 5">
            <a:extLst>
              <a:ext uri="{FF2B5EF4-FFF2-40B4-BE49-F238E27FC236}">
                <a16:creationId xmlns:a16="http://schemas.microsoft.com/office/drawing/2014/main" id="{163AE27A-AC30-0B0A-4145-26CC34229D2A}"/>
              </a:ext>
            </a:extLst>
          </p:cNvPr>
          <p:cNvSpPr>
            <a:spLocks noGrp="1"/>
          </p:cNvSpPr>
          <p:nvPr>
            <p:ph type="body" sz="quarter" idx="29" hasCustomPrompt="1"/>
          </p:nvPr>
        </p:nvSpPr>
        <p:spPr>
          <a:xfrm>
            <a:off x="197099" y="5911139"/>
            <a:ext cx="2660401"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6" name="Espaço Reservado para Texto 5">
            <a:extLst>
              <a:ext uri="{FF2B5EF4-FFF2-40B4-BE49-F238E27FC236}">
                <a16:creationId xmlns:a16="http://schemas.microsoft.com/office/drawing/2014/main" id="{A71628C8-EB14-6A8C-1F17-7618A29BDC2E}"/>
              </a:ext>
            </a:extLst>
          </p:cNvPr>
          <p:cNvSpPr>
            <a:spLocks noGrp="1"/>
          </p:cNvSpPr>
          <p:nvPr>
            <p:ph type="body" sz="quarter" idx="30" hasCustomPrompt="1"/>
          </p:nvPr>
        </p:nvSpPr>
        <p:spPr>
          <a:xfrm>
            <a:off x="4258459" y="5911139"/>
            <a:ext cx="2660401"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sp>
        <p:nvSpPr>
          <p:cNvPr id="17" name="Espaço Reservado para Texto 5">
            <a:extLst>
              <a:ext uri="{FF2B5EF4-FFF2-40B4-BE49-F238E27FC236}">
                <a16:creationId xmlns:a16="http://schemas.microsoft.com/office/drawing/2014/main" id="{E0106ACB-9F57-CA41-8028-ED494BD9D84F}"/>
              </a:ext>
            </a:extLst>
          </p:cNvPr>
          <p:cNvSpPr>
            <a:spLocks noGrp="1"/>
          </p:cNvSpPr>
          <p:nvPr>
            <p:ph type="body" sz="quarter" idx="31" hasCustomPrompt="1"/>
          </p:nvPr>
        </p:nvSpPr>
        <p:spPr>
          <a:xfrm>
            <a:off x="8319821" y="5911139"/>
            <a:ext cx="2668223" cy="702723"/>
          </a:xfrm>
          <a:prstGeom prst="rect">
            <a:avLst/>
          </a:prstGeom>
        </p:spPr>
        <p:txBody>
          <a:bodyPr>
            <a:noAutofit/>
          </a:bodyPr>
          <a:lstStyle>
            <a:lvl1pPr marL="0" indent="0">
              <a:buNone/>
              <a:defRPr sz="1100" baseline="0">
                <a:latin typeface="Forma DJR Micro" pitchFamily="2" charset="77"/>
              </a:defRPr>
            </a:lvl1pPr>
          </a:lstStyle>
          <a:p>
            <a:pPr lvl="0"/>
            <a:r>
              <a:rPr lang="pt-BR" err="1"/>
              <a:t>Caption</a:t>
            </a:r>
            <a:r>
              <a:rPr lang="pt-BR"/>
              <a:t> </a:t>
            </a:r>
            <a:r>
              <a:rPr lang="pt-BR" err="1"/>
              <a:t>Text</a:t>
            </a:r>
            <a:r>
              <a:rPr lang="pt-BR"/>
              <a:t> </a:t>
            </a:r>
            <a:r>
              <a:rPr lang="pt-BR" err="1"/>
              <a:t>Here</a:t>
            </a:r>
            <a:endParaRPr lang="pt-BR"/>
          </a:p>
        </p:txBody>
      </p:sp>
      <p:pic>
        <p:nvPicPr>
          <p:cNvPr id="6" name="Picture 5" descr="A blue circle with white letters on it&#10;&#10;AI-generated content may be incorrect.">
            <a:extLst>
              <a:ext uri="{FF2B5EF4-FFF2-40B4-BE49-F238E27FC236}">
                <a16:creationId xmlns:a16="http://schemas.microsoft.com/office/drawing/2014/main" id="{F086B7D5-7C05-D87B-0311-6298D53728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
        <p:nvSpPr>
          <p:cNvPr id="7" name="Espaço Reservado para Imagem 2">
            <a:extLst>
              <a:ext uri="{FF2B5EF4-FFF2-40B4-BE49-F238E27FC236}">
                <a16:creationId xmlns:a16="http://schemas.microsoft.com/office/drawing/2014/main" id="{B2B1178B-418B-0F92-6FA0-1B9D857797C5}"/>
              </a:ext>
            </a:extLst>
          </p:cNvPr>
          <p:cNvSpPr>
            <a:spLocks noGrp="1"/>
          </p:cNvSpPr>
          <p:nvPr>
            <p:ph type="pic" sz="quarter" idx="10" hasCustomPrompt="1"/>
          </p:nvPr>
        </p:nvSpPr>
        <p:spPr>
          <a:xfrm>
            <a:off x="190499" y="666750"/>
            <a:ext cx="3685639" cy="2095500"/>
          </a:xfrm>
          <a:prstGeom prst="rect">
            <a:avLst/>
          </a:prstGeom>
          <a:solidFill>
            <a:schemeClr val="bg1">
              <a:lumMod val="65000"/>
            </a:schemeClr>
          </a:solidFill>
        </p:spPr>
        <p:txBody>
          <a:bodyPr anchor="ctr"/>
          <a:lstStyle>
            <a:lvl1pPr marL="0" indent="0" algn="ctr">
              <a:lnSpc>
                <a:spcPct val="90000"/>
              </a:lnSpc>
              <a:buNone/>
              <a:defRPr>
                <a:solidFill>
                  <a:schemeClr val="bg1">
                    <a:lumMod val="8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Tree>
    <p:extLst>
      <p:ext uri="{BB962C8B-B14F-4D97-AF65-F5344CB8AC3E}">
        <p14:creationId xmlns:p14="http://schemas.microsoft.com/office/powerpoint/2010/main" val="550435988"/>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hotos + Caption White">
    <p:bg>
      <p:bgPr>
        <a:solidFill>
          <a:schemeClr val="bg1"/>
        </a:solidFill>
        <a:effectLst/>
      </p:bgPr>
    </p:bg>
    <p:spTree>
      <p:nvGrpSpPr>
        <p:cNvPr id="1" name=""/>
        <p:cNvGrpSpPr/>
        <p:nvPr/>
      </p:nvGrpSpPr>
      <p:grpSpPr>
        <a:xfrm>
          <a:off x="0" y="0"/>
          <a:ext cx="0" cy="0"/>
          <a:chOff x="0" y="0"/>
          <a:chExt cx="0" cy="0"/>
        </a:xfrm>
      </p:grpSpPr>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0" y="666750"/>
            <a:ext cx="12192000" cy="619125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25500" y="5903876"/>
            <a:ext cx="5080000" cy="325474"/>
          </a:xfrm>
          <a:prstGeom prst="rect">
            <a:avLst/>
          </a:prstGeom>
        </p:spPr>
        <p:txBody>
          <a:bodyPr wrap="square" lIns="0" tIns="0" rIns="0" bIns="0" anchor="b" anchorCtr="0">
            <a:spAutoFit/>
          </a:bodyPr>
          <a:lstStyle>
            <a:lvl1pPr algn="l">
              <a:defRPr sz="900" baseline="0">
                <a:solidFill>
                  <a:schemeClr val="bg1"/>
                </a:solidFill>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a:t>
            </a:r>
          </a:p>
        </p:txBody>
      </p:sp>
      <p:pic>
        <p:nvPicPr>
          <p:cNvPr id="2" name="Picture 1" descr="A blue circle with white letters on it&#10;&#10;AI-generated content may be incorrect.">
            <a:extLst>
              <a:ext uri="{FF2B5EF4-FFF2-40B4-BE49-F238E27FC236}">
                <a16:creationId xmlns:a16="http://schemas.microsoft.com/office/drawing/2014/main" id="{9522E465-05D1-BA4C-224A-89E366BA04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3534244161"/>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hotos + Caption Black">
    <p:bg>
      <p:bgPr>
        <a:solidFill>
          <a:schemeClr val="bg1"/>
        </a:solidFill>
        <a:effectLst/>
      </p:bgPr>
    </p:bg>
    <p:spTree>
      <p:nvGrpSpPr>
        <p:cNvPr id="1" name=""/>
        <p:cNvGrpSpPr/>
        <p:nvPr/>
      </p:nvGrpSpPr>
      <p:grpSpPr>
        <a:xfrm>
          <a:off x="0" y="0"/>
          <a:ext cx="0" cy="0"/>
          <a:chOff x="0" y="0"/>
          <a:chExt cx="0" cy="0"/>
        </a:xfrm>
      </p:grpSpPr>
      <p:sp>
        <p:nvSpPr>
          <p:cNvPr id="5" name="Espaço Reservado para Imagem 2">
            <a:extLst>
              <a:ext uri="{FF2B5EF4-FFF2-40B4-BE49-F238E27FC236}">
                <a16:creationId xmlns:a16="http://schemas.microsoft.com/office/drawing/2014/main" id="{496CCDC0-BC6A-FCFC-E746-4D1FCDB6240A}"/>
              </a:ext>
            </a:extLst>
          </p:cNvPr>
          <p:cNvSpPr>
            <a:spLocks noGrp="1"/>
          </p:cNvSpPr>
          <p:nvPr>
            <p:ph type="pic" sz="quarter" idx="20" hasCustomPrompt="1"/>
          </p:nvPr>
        </p:nvSpPr>
        <p:spPr>
          <a:xfrm>
            <a:off x="0" y="666750"/>
            <a:ext cx="12192000" cy="6191250"/>
          </a:xfrm>
          <a:prstGeom prst="rect">
            <a:avLst/>
          </a:prstGeom>
          <a:solidFill>
            <a:schemeClr val="bg1">
              <a:lumMod val="65000"/>
            </a:schemeClr>
          </a:solidFill>
        </p:spPr>
        <p:txBody>
          <a:bodyPr lIns="0" tIns="1800000" anchor="t" anchorCtr="1"/>
          <a:lstStyle>
            <a:lvl1pPr algn="ctr">
              <a:defRPr>
                <a:solidFill>
                  <a:schemeClr val="bg1">
                    <a:lumMod val="75000"/>
                  </a:schemeClr>
                </a:solidFill>
              </a:defRPr>
            </a:lvl1pPr>
          </a:lstStyle>
          <a:p>
            <a:r>
              <a:rPr lang="pt-BR"/>
              <a:t>Click </a:t>
            </a:r>
            <a:r>
              <a:rPr lang="pt-BR" err="1"/>
              <a:t>on</a:t>
            </a:r>
            <a:r>
              <a:rPr lang="pt-BR"/>
              <a:t> </a:t>
            </a:r>
            <a:r>
              <a:rPr lang="pt-BR" err="1"/>
              <a:t>the</a:t>
            </a:r>
            <a:r>
              <a:rPr lang="pt-BR"/>
              <a:t> </a:t>
            </a:r>
            <a:r>
              <a:rPr lang="pt-BR" err="1"/>
              <a:t>icon</a:t>
            </a:r>
            <a:r>
              <a:rPr lang="pt-BR"/>
              <a:t> </a:t>
            </a:r>
            <a:r>
              <a:rPr lang="pt-BR" err="1"/>
              <a:t>to</a:t>
            </a:r>
            <a:r>
              <a:rPr lang="pt-BR"/>
              <a:t> </a:t>
            </a:r>
            <a:r>
              <a:rPr lang="pt-BR" err="1"/>
              <a:t>insert</a:t>
            </a:r>
            <a:r>
              <a:rPr lang="pt-BR"/>
              <a:t> </a:t>
            </a:r>
            <a:r>
              <a:rPr lang="pt-BR" err="1"/>
              <a:t>image</a:t>
            </a:r>
            <a:endParaRPr lang="pt-BR"/>
          </a:p>
        </p:txBody>
      </p: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25500" y="5903876"/>
            <a:ext cx="5080000" cy="325474"/>
          </a:xfrm>
          <a:prstGeom prst="rect">
            <a:avLst/>
          </a:prstGeom>
        </p:spPr>
        <p:txBody>
          <a:bodyPr wrap="square" lIns="0" tIns="0" rIns="0" bIns="0" anchor="b" anchorCtr="0">
            <a:spAutoFit/>
          </a:bodyPr>
          <a:lstStyle>
            <a:lvl1pPr algn="l">
              <a:defRPr sz="900" baseline="0">
                <a:solidFill>
                  <a:schemeClr val="tx1"/>
                </a:solidFill>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a:t>
            </a:r>
          </a:p>
        </p:txBody>
      </p:sp>
      <p:pic>
        <p:nvPicPr>
          <p:cNvPr id="2" name="Picture 1" descr="A blue circle with white letters on it&#10;&#10;AI-generated content may be incorrect.">
            <a:extLst>
              <a:ext uri="{FF2B5EF4-FFF2-40B4-BE49-F238E27FC236}">
                <a16:creationId xmlns:a16="http://schemas.microsoft.com/office/drawing/2014/main" id="{85D257CF-BD2F-29A9-F29C-80D9E68DAF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195263486"/>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Quote + Content (3 titles with divisors and body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2" name="Straight Connector 13">
            <a:extLst>
              <a:ext uri="{FF2B5EF4-FFF2-40B4-BE49-F238E27FC236}">
                <a16:creationId xmlns:a16="http://schemas.microsoft.com/office/drawing/2014/main" id="{1EE121DA-586A-B8C5-3400-63D8EABF1839}"/>
              </a:ext>
            </a:extLst>
          </p:cNvPr>
          <p:cNvCxnSpPr>
            <a:cxnSpLocks/>
          </p:cNvCxnSpPr>
          <p:nvPr userDrawn="1"/>
        </p:nvCxnSpPr>
        <p:spPr>
          <a:xfrm>
            <a:off x="7302500" y="666750"/>
            <a:ext cx="3682999"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13">
            <a:extLst>
              <a:ext uri="{FF2B5EF4-FFF2-40B4-BE49-F238E27FC236}">
                <a16:creationId xmlns:a16="http://schemas.microsoft.com/office/drawing/2014/main" id="{79598839-59F2-92E5-62A8-69F335EEEA59}"/>
              </a:ext>
            </a:extLst>
          </p:cNvPr>
          <p:cNvCxnSpPr>
            <a:cxnSpLocks/>
          </p:cNvCxnSpPr>
          <p:nvPr userDrawn="1"/>
        </p:nvCxnSpPr>
        <p:spPr>
          <a:xfrm>
            <a:off x="7302500" y="2382457"/>
            <a:ext cx="3682999"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13">
            <a:extLst>
              <a:ext uri="{FF2B5EF4-FFF2-40B4-BE49-F238E27FC236}">
                <a16:creationId xmlns:a16="http://schemas.microsoft.com/office/drawing/2014/main" id="{C2017AC0-3093-5486-4335-AE3F31D5266C}"/>
              </a:ext>
            </a:extLst>
          </p:cNvPr>
          <p:cNvCxnSpPr>
            <a:cxnSpLocks/>
          </p:cNvCxnSpPr>
          <p:nvPr userDrawn="1"/>
        </p:nvCxnSpPr>
        <p:spPr>
          <a:xfrm>
            <a:off x="7302500" y="4095556"/>
            <a:ext cx="3682999"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17441"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47" name="Espaço Reservado para Texto 42">
            <a:extLst>
              <a:ext uri="{FF2B5EF4-FFF2-40B4-BE49-F238E27FC236}">
                <a16:creationId xmlns:a16="http://schemas.microsoft.com/office/drawing/2014/main" id="{40F6CB13-2E14-4E7F-5AB6-50F1E7D5366D}"/>
              </a:ext>
            </a:extLst>
          </p:cNvPr>
          <p:cNvSpPr>
            <a:spLocks noGrp="1"/>
          </p:cNvSpPr>
          <p:nvPr>
            <p:ph type="body" sz="quarter" idx="20" hasCustomPrompt="1"/>
          </p:nvPr>
        </p:nvSpPr>
        <p:spPr>
          <a:xfrm>
            <a:off x="7294109" y="800077"/>
            <a:ext cx="2677538" cy="307007"/>
          </a:xfrm>
          <a:prstGeom prst="rect">
            <a:avLst/>
          </a:prstGeom>
        </p:spPr>
        <p:txBody>
          <a:bodyPr lIns="0" tIns="0" rIns="0" bIns="0">
            <a:spAutoFit/>
          </a:bodyPr>
          <a:lstStyle>
            <a:lvl1pPr>
              <a:defRPr sz="1800" baseline="0"/>
            </a:lvl1pPr>
          </a:lstStyle>
          <a:p>
            <a:pPr lvl="0"/>
            <a:r>
              <a:rPr lang="pt-BR" err="1"/>
              <a:t>First</a:t>
            </a:r>
            <a:r>
              <a:rPr lang="pt-BR"/>
              <a:t> </a:t>
            </a:r>
            <a:r>
              <a:rPr lang="pt-BR" err="1"/>
              <a:t>title</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7302500" y="1171575"/>
            <a:ext cx="3694198" cy="733425"/>
          </a:xfrm>
          <a:prstGeom prst="rect">
            <a:avLst/>
          </a:prstGeom>
        </p:spPr>
        <p:txBody>
          <a:bodyPr lIns="0" tIns="0" rIns="0" bIns="0"/>
          <a:lstStyle>
            <a:lvl1pPr>
              <a:lnSpc>
                <a:spcPct val="120000"/>
              </a:lnSpc>
              <a:defRPr sz="11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06451"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sp>
        <p:nvSpPr>
          <p:cNvPr id="2" name="Espaço Reservado para Texto 42">
            <a:extLst>
              <a:ext uri="{FF2B5EF4-FFF2-40B4-BE49-F238E27FC236}">
                <a16:creationId xmlns:a16="http://schemas.microsoft.com/office/drawing/2014/main" id="{C33FFF26-ACC8-23ED-BCE4-6DF00F6BEF5B}"/>
              </a:ext>
            </a:extLst>
          </p:cNvPr>
          <p:cNvSpPr>
            <a:spLocks noGrp="1"/>
          </p:cNvSpPr>
          <p:nvPr>
            <p:ph type="body" sz="quarter" idx="26" hasCustomPrompt="1"/>
          </p:nvPr>
        </p:nvSpPr>
        <p:spPr>
          <a:xfrm>
            <a:off x="7294109" y="2513175"/>
            <a:ext cx="2677538" cy="318549"/>
          </a:xfrm>
          <a:prstGeom prst="rect">
            <a:avLst/>
          </a:prstGeom>
        </p:spPr>
        <p:txBody>
          <a:bodyPr lIns="0" tIns="0" rIns="0" bIns="0">
            <a:spAutoFit/>
          </a:bodyPr>
          <a:lstStyle>
            <a:lvl1pPr>
              <a:defRPr sz="1800" baseline="0"/>
            </a:lvl1pPr>
          </a:lstStyle>
          <a:p>
            <a:pPr lvl="0"/>
            <a:r>
              <a:rPr lang="pt-BR" err="1"/>
              <a:t>Second</a:t>
            </a:r>
            <a:r>
              <a:rPr lang="pt-BR"/>
              <a:t> </a:t>
            </a:r>
            <a:r>
              <a:rPr lang="pt-BR" err="1"/>
              <a:t>title</a:t>
            </a:r>
            <a:endParaRPr lang="pt-BR"/>
          </a:p>
        </p:txBody>
      </p:sp>
      <p:sp>
        <p:nvSpPr>
          <p:cNvPr id="3" name="Espaço Reservado para Texto 48">
            <a:extLst>
              <a:ext uri="{FF2B5EF4-FFF2-40B4-BE49-F238E27FC236}">
                <a16:creationId xmlns:a16="http://schemas.microsoft.com/office/drawing/2014/main" id="{3F745AC5-B2F6-F9E0-5B11-7068D52D9EBA}"/>
              </a:ext>
            </a:extLst>
          </p:cNvPr>
          <p:cNvSpPr>
            <a:spLocks noGrp="1"/>
          </p:cNvSpPr>
          <p:nvPr>
            <p:ph type="body" sz="quarter" idx="27" hasCustomPrompt="1"/>
          </p:nvPr>
        </p:nvSpPr>
        <p:spPr>
          <a:xfrm>
            <a:off x="7302500" y="2884673"/>
            <a:ext cx="3694198" cy="733425"/>
          </a:xfrm>
          <a:prstGeom prst="rect">
            <a:avLst/>
          </a:prstGeom>
        </p:spPr>
        <p:txBody>
          <a:bodyPr lIns="0" tIns="0" rIns="0" bIns="0"/>
          <a:lstStyle>
            <a:lvl1pPr>
              <a:lnSpc>
                <a:spcPct val="120000"/>
              </a:lnSpc>
              <a:defRPr sz="11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4" name="Espaço Reservado para Texto 42">
            <a:extLst>
              <a:ext uri="{FF2B5EF4-FFF2-40B4-BE49-F238E27FC236}">
                <a16:creationId xmlns:a16="http://schemas.microsoft.com/office/drawing/2014/main" id="{7B081A79-1254-BCEA-E769-30711F21A14D}"/>
              </a:ext>
            </a:extLst>
          </p:cNvPr>
          <p:cNvSpPr>
            <a:spLocks noGrp="1"/>
          </p:cNvSpPr>
          <p:nvPr>
            <p:ph type="body" sz="quarter" idx="28" hasCustomPrompt="1"/>
          </p:nvPr>
        </p:nvSpPr>
        <p:spPr>
          <a:xfrm>
            <a:off x="7294109" y="4237815"/>
            <a:ext cx="2677538" cy="318549"/>
          </a:xfrm>
          <a:prstGeom prst="rect">
            <a:avLst/>
          </a:prstGeom>
        </p:spPr>
        <p:txBody>
          <a:bodyPr lIns="0" tIns="0" rIns="0" bIns="0">
            <a:spAutoFit/>
          </a:bodyPr>
          <a:lstStyle>
            <a:lvl1pPr>
              <a:defRPr sz="1800" baseline="0"/>
            </a:lvl1pPr>
          </a:lstStyle>
          <a:p>
            <a:pPr lvl="0"/>
            <a:r>
              <a:rPr lang="pt-BR" err="1"/>
              <a:t>Third</a:t>
            </a:r>
            <a:r>
              <a:rPr lang="pt-BR"/>
              <a:t> </a:t>
            </a:r>
            <a:r>
              <a:rPr lang="pt-BR" err="1"/>
              <a:t>title</a:t>
            </a:r>
            <a:endParaRPr lang="pt-BR"/>
          </a:p>
        </p:txBody>
      </p:sp>
      <p:sp>
        <p:nvSpPr>
          <p:cNvPr id="5" name="Espaço Reservado para Texto 48">
            <a:extLst>
              <a:ext uri="{FF2B5EF4-FFF2-40B4-BE49-F238E27FC236}">
                <a16:creationId xmlns:a16="http://schemas.microsoft.com/office/drawing/2014/main" id="{AE097C35-2E3E-E69B-F68E-F3BA63A0F812}"/>
              </a:ext>
            </a:extLst>
          </p:cNvPr>
          <p:cNvSpPr>
            <a:spLocks noGrp="1"/>
          </p:cNvSpPr>
          <p:nvPr>
            <p:ph type="body" sz="quarter" idx="29" hasCustomPrompt="1"/>
          </p:nvPr>
        </p:nvSpPr>
        <p:spPr>
          <a:xfrm>
            <a:off x="7302500" y="4609313"/>
            <a:ext cx="3694198" cy="733425"/>
          </a:xfrm>
          <a:prstGeom prst="rect">
            <a:avLst/>
          </a:prstGeom>
        </p:spPr>
        <p:txBody>
          <a:bodyPr lIns="0" tIns="0" rIns="0" bIns="0"/>
          <a:lstStyle>
            <a:lvl1pPr>
              <a:lnSpc>
                <a:spcPct val="120000"/>
              </a:lnSpc>
              <a:defRPr sz="11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7" name="CaixaDeTexto 10">
            <a:extLst>
              <a:ext uri="{FF2B5EF4-FFF2-40B4-BE49-F238E27FC236}">
                <a16:creationId xmlns:a16="http://schemas.microsoft.com/office/drawing/2014/main" id="{E7C5C549-7650-000C-4983-5462B8D6B5BB}"/>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6" name="Picture 5" descr="A blue circle with white letters on it&#10;&#10;AI-generated content may be incorrect.">
            <a:extLst>
              <a:ext uri="{FF2B5EF4-FFF2-40B4-BE49-F238E27FC236}">
                <a16:creationId xmlns:a16="http://schemas.microsoft.com/office/drawing/2014/main" id="{7FCA1495-39A2-DFE6-EAD3-83A80BA5B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2132572036"/>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Quote + content (3 titles and body)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Espaço Reservado para Texto 42">
            <a:extLst>
              <a:ext uri="{FF2B5EF4-FFF2-40B4-BE49-F238E27FC236}">
                <a16:creationId xmlns:a16="http://schemas.microsoft.com/office/drawing/2014/main" id="{287F9254-D547-12C0-C378-70B7CBD2893F}"/>
              </a:ext>
            </a:extLst>
          </p:cNvPr>
          <p:cNvSpPr>
            <a:spLocks noGrp="1"/>
          </p:cNvSpPr>
          <p:nvPr>
            <p:ph type="body" sz="quarter" idx="19" hasCustomPrompt="1"/>
          </p:nvPr>
        </p:nvSpPr>
        <p:spPr>
          <a:xfrm>
            <a:off x="817441" y="3556270"/>
            <a:ext cx="2677538" cy="212366"/>
          </a:xfrm>
          <a:prstGeom prst="rect">
            <a:avLst/>
          </a:prstGeom>
        </p:spPr>
        <p:txBody>
          <a:bodyPr lIns="0" tIns="0" rIns="0" bIns="0">
            <a:spAutoFit/>
          </a:bodyPr>
          <a:lstStyle>
            <a:lvl1pPr>
              <a:defRPr sz="1200" baseline="0"/>
            </a:lvl1pPr>
          </a:lstStyle>
          <a:p>
            <a:pPr lvl="0"/>
            <a:r>
              <a:rPr lang="pt-BR" err="1"/>
              <a:t>Source</a:t>
            </a:r>
            <a:r>
              <a:rPr lang="pt-BR"/>
              <a:t> </a:t>
            </a:r>
            <a:r>
              <a:rPr lang="pt-BR" err="1"/>
              <a:t>or</a:t>
            </a:r>
            <a:r>
              <a:rPr lang="pt-BR"/>
              <a:t> </a:t>
            </a:r>
            <a:r>
              <a:rPr lang="pt-BR" err="1"/>
              <a:t>attribution</a:t>
            </a:r>
            <a:endParaRPr lang="pt-BR"/>
          </a:p>
        </p:txBody>
      </p:sp>
      <p:sp>
        <p:nvSpPr>
          <p:cNvPr id="47" name="Espaço Reservado para Texto 42">
            <a:extLst>
              <a:ext uri="{FF2B5EF4-FFF2-40B4-BE49-F238E27FC236}">
                <a16:creationId xmlns:a16="http://schemas.microsoft.com/office/drawing/2014/main" id="{40F6CB13-2E14-4E7F-5AB6-50F1E7D5366D}"/>
              </a:ext>
            </a:extLst>
          </p:cNvPr>
          <p:cNvSpPr>
            <a:spLocks noGrp="1"/>
          </p:cNvSpPr>
          <p:nvPr>
            <p:ph type="body" sz="quarter" idx="20" hasCustomPrompt="1"/>
          </p:nvPr>
        </p:nvSpPr>
        <p:spPr>
          <a:xfrm>
            <a:off x="7294109" y="859774"/>
            <a:ext cx="2677538" cy="307007"/>
          </a:xfrm>
          <a:prstGeom prst="rect">
            <a:avLst/>
          </a:prstGeom>
        </p:spPr>
        <p:txBody>
          <a:bodyPr lIns="0" tIns="0" rIns="0" bIns="0">
            <a:spAutoFit/>
          </a:bodyPr>
          <a:lstStyle>
            <a:lvl1pPr>
              <a:defRPr sz="1800" baseline="0"/>
            </a:lvl1pPr>
          </a:lstStyle>
          <a:p>
            <a:pPr lvl="0"/>
            <a:r>
              <a:rPr lang="pt-BR" err="1"/>
              <a:t>First</a:t>
            </a:r>
            <a:r>
              <a:rPr lang="pt-BR"/>
              <a:t> </a:t>
            </a:r>
            <a:r>
              <a:rPr lang="pt-BR" err="1"/>
              <a:t>title</a:t>
            </a:r>
            <a:endParaRPr lang="pt-BR"/>
          </a:p>
        </p:txBody>
      </p:sp>
      <p:sp>
        <p:nvSpPr>
          <p:cNvPr id="50" name="Espaço Reservado para Texto 48">
            <a:extLst>
              <a:ext uri="{FF2B5EF4-FFF2-40B4-BE49-F238E27FC236}">
                <a16:creationId xmlns:a16="http://schemas.microsoft.com/office/drawing/2014/main" id="{B0CC8941-D02C-0C1F-32E8-BB05A75BB48A}"/>
              </a:ext>
            </a:extLst>
          </p:cNvPr>
          <p:cNvSpPr>
            <a:spLocks noGrp="1"/>
          </p:cNvSpPr>
          <p:nvPr>
            <p:ph type="body" sz="quarter" idx="21" hasCustomPrompt="1"/>
          </p:nvPr>
        </p:nvSpPr>
        <p:spPr>
          <a:xfrm>
            <a:off x="7294109" y="1254908"/>
            <a:ext cx="4013200" cy="1190326"/>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67" name="Título 66">
            <a:extLst>
              <a:ext uri="{FF2B5EF4-FFF2-40B4-BE49-F238E27FC236}">
                <a16:creationId xmlns:a16="http://schemas.microsoft.com/office/drawing/2014/main" id="{D37A8A98-8105-C54D-0C14-79800D35A701}"/>
              </a:ext>
            </a:extLst>
          </p:cNvPr>
          <p:cNvSpPr>
            <a:spLocks noGrp="1"/>
          </p:cNvSpPr>
          <p:nvPr>
            <p:ph type="title" hasCustomPrompt="1"/>
          </p:nvPr>
        </p:nvSpPr>
        <p:spPr>
          <a:xfrm>
            <a:off x="806451" y="604538"/>
            <a:ext cx="4445000" cy="2769989"/>
          </a:xfrm>
          <a:prstGeom prst="rect">
            <a:avLst/>
          </a:prstGeom>
        </p:spPr>
        <p:txBody>
          <a:bodyPr lIns="0" tIns="0" rIns="0" bIns="0">
            <a:spAutoFit/>
          </a:bodyPr>
          <a:lstStyle>
            <a:lvl1pPr>
              <a:defRPr sz="5000" baseline="0"/>
            </a:lvl1pPr>
          </a:lstStyle>
          <a:p>
            <a:r>
              <a:rPr lang="en-US"/>
              <a:t>“Type lorem </a:t>
            </a:r>
            <a:br>
              <a:rPr lang="en-US"/>
            </a:br>
            <a:r>
              <a:rPr lang="en-US"/>
              <a:t>ipsum longer </a:t>
            </a:r>
            <a:br>
              <a:rPr lang="en-US"/>
            </a:br>
            <a:r>
              <a:rPr lang="en-US"/>
              <a:t>and impactful quote here.”</a:t>
            </a:r>
            <a:endParaRPr lang="pt-BR"/>
          </a:p>
        </p:txBody>
      </p:sp>
      <p:sp>
        <p:nvSpPr>
          <p:cNvPr id="2" name="Espaço Reservado para Texto 42">
            <a:extLst>
              <a:ext uri="{FF2B5EF4-FFF2-40B4-BE49-F238E27FC236}">
                <a16:creationId xmlns:a16="http://schemas.microsoft.com/office/drawing/2014/main" id="{C33FFF26-ACC8-23ED-BCE4-6DF00F6BEF5B}"/>
              </a:ext>
            </a:extLst>
          </p:cNvPr>
          <p:cNvSpPr>
            <a:spLocks noGrp="1"/>
          </p:cNvSpPr>
          <p:nvPr>
            <p:ph type="body" sz="quarter" idx="26" hasCustomPrompt="1"/>
          </p:nvPr>
        </p:nvSpPr>
        <p:spPr>
          <a:xfrm>
            <a:off x="7294109" y="2766797"/>
            <a:ext cx="2677538" cy="318549"/>
          </a:xfrm>
          <a:prstGeom prst="rect">
            <a:avLst/>
          </a:prstGeom>
        </p:spPr>
        <p:txBody>
          <a:bodyPr lIns="0" tIns="0" rIns="0" bIns="0">
            <a:spAutoFit/>
          </a:bodyPr>
          <a:lstStyle>
            <a:lvl1pPr>
              <a:defRPr sz="1800" baseline="0"/>
            </a:lvl1pPr>
          </a:lstStyle>
          <a:p>
            <a:pPr lvl="0"/>
            <a:r>
              <a:rPr lang="pt-BR" err="1"/>
              <a:t>Second</a:t>
            </a:r>
            <a:r>
              <a:rPr lang="pt-BR"/>
              <a:t> </a:t>
            </a:r>
            <a:r>
              <a:rPr lang="pt-BR" err="1"/>
              <a:t>title</a:t>
            </a:r>
            <a:endParaRPr lang="pt-BR"/>
          </a:p>
        </p:txBody>
      </p:sp>
      <p:sp>
        <p:nvSpPr>
          <p:cNvPr id="3" name="Espaço Reservado para Texto 48">
            <a:extLst>
              <a:ext uri="{FF2B5EF4-FFF2-40B4-BE49-F238E27FC236}">
                <a16:creationId xmlns:a16="http://schemas.microsoft.com/office/drawing/2014/main" id="{3F745AC5-B2F6-F9E0-5B11-7068D52D9EBA}"/>
              </a:ext>
            </a:extLst>
          </p:cNvPr>
          <p:cNvSpPr>
            <a:spLocks noGrp="1"/>
          </p:cNvSpPr>
          <p:nvPr>
            <p:ph type="body" sz="quarter" idx="27" hasCustomPrompt="1"/>
          </p:nvPr>
        </p:nvSpPr>
        <p:spPr>
          <a:xfrm>
            <a:off x="7294109" y="3173473"/>
            <a:ext cx="4013200" cy="1190326"/>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4" name="Espaço Reservado para Texto 42">
            <a:extLst>
              <a:ext uri="{FF2B5EF4-FFF2-40B4-BE49-F238E27FC236}">
                <a16:creationId xmlns:a16="http://schemas.microsoft.com/office/drawing/2014/main" id="{7B081A79-1254-BCEA-E769-30711F21A14D}"/>
              </a:ext>
            </a:extLst>
          </p:cNvPr>
          <p:cNvSpPr>
            <a:spLocks noGrp="1"/>
          </p:cNvSpPr>
          <p:nvPr>
            <p:ph type="body" sz="quarter" idx="28" hasCustomPrompt="1"/>
          </p:nvPr>
        </p:nvSpPr>
        <p:spPr>
          <a:xfrm>
            <a:off x="7302500" y="4616614"/>
            <a:ext cx="2677538" cy="318549"/>
          </a:xfrm>
          <a:prstGeom prst="rect">
            <a:avLst/>
          </a:prstGeom>
        </p:spPr>
        <p:txBody>
          <a:bodyPr lIns="0" tIns="0" rIns="0" bIns="0">
            <a:spAutoFit/>
          </a:bodyPr>
          <a:lstStyle>
            <a:lvl1pPr>
              <a:defRPr sz="1800" baseline="0"/>
            </a:lvl1pPr>
          </a:lstStyle>
          <a:p>
            <a:pPr lvl="0"/>
            <a:r>
              <a:rPr lang="pt-BR" err="1"/>
              <a:t>Third</a:t>
            </a:r>
            <a:r>
              <a:rPr lang="pt-BR"/>
              <a:t> </a:t>
            </a:r>
            <a:r>
              <a:rPr lang="pt-BR" err="1"/>
              <a:t>title</a:t>
            </a:r>
            <a:endParaRPr lang="pt-BR"/>
          </a:p>
        </p:txBody>
      </p:sp>
      <p:sp>
        <p:nvSpPr>
          <p:cNvPr id="5" name="Espaço Reservado para Texto 48">
            <a:extLst>
              <a:ext uri="{FF2B5EF4-FFF2-40B4-BE49-F238E27FC236}">
                <a16:creationId xmlns:a16="http://schemas.microsoft.com/office/drawing/2014/main" id="{AE097C35-2E3E-E69B-F68E-F3BA63A0F812}"/>
              </a:ext>
            </a:extLst>
          </p:cNvPr>
          <p:cNvSpPr>
            <a:spLocks noGrp="1"/>
          </p:cNvSpPr>
          <p:nvPr>
            <p:ph type="body" sz="quarter" idx="29" hasCustomPrompt="1"/>
          </p:nvPr>
        </p:nvSpPr>
        <p:spPr>
          <a:xfrm>
            <a:off x="7302500" y="4935163"/>
            <a:ext cx="4013200" cy="1190326"/>
          </a:xfrm>
          <a:prstGeom prst="rect">
            <a:avLst/>
          </a:prstGeom>
        </p:spPr>
        <p:txBody>
          <a:bodyPr wrap="square" lIns="0" tIns="0" rIns="0" bIns="0">
            <a:spAutoFit/>
          </a:bodyPr>
          <a:lstStyle>
            <a:lvl1pPr>
              <a:lnSpc>
                <a:spcPct val="120000"/>
              </a:lnSpc>
              <a:defRPr sz="1300" baseline="0"/>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Vestibulum</a:t>
            </a:r>
            <a:r>
              <a:rPr lang="pt-BR"/>
              <a:t> </a:t>
            </a:r>
            <a:r>
              <a:rPr lang="pt-BR" err="1"/>
              <a:t>eget</a:t>
            </a:r>
            <a:r>
              <a:rPr lang="pt-BR"/>
              <a:t> </a:t>
            </a:r>
            <a:r>
              <a:rPr lang="pt-BR" err="1"/>
              <a:t>tincidunt</a:t>
            </a:r>
            <a:r>
              <a:rPr lang="pt-BR"/>
              <a:t> </a:t>
            </a:r>
            <a:r>
              <a:rPr lang="pt-BR" err="1"/>
              <a:t>tellus</a:t>
            </a:r>
            <a:r>
              <a:rPr lang="pt-BR"/>
              <a:t>. </a:t>
            </a:r>
            <a:r>
              <a:rPr lang="pt-BR" err="1"/>
              <a:t>Cras</a:t>
            </a:r>
            <a:r>
              <a:rPr lang="pt-BR"/>
              <a:t> eu </a:t>
            </a:r>
            <a:r>
              <a:rPr lang="pt-BR" err="1"/>
              <a:t>egestas</a:t>
            </a:r>
            <a:r>
              <a:rPr lang="pt-BR"/>
              <a:t> </a:t>
            </a:r>
            <a:r>
              <a:rPr lang="pt-BR" err="1"/>
              <a:t>mauris</a:t>
            </a:r>
            <a:r>
              <a:rPr lang="pt-BR"/>
              <a:t>. </a:t>
            </a:r>
            <a:r>
              <a:rPr lang="pt-BR" err="1"/>
              <a:t>Integer</a:t>
            </a:r>
            <a:r>
              <a:rPr lang="pt-BR"/>
              <a:t> </a:t>
            </a:r>
            <a:r>
              <a:rPr lang="pt-BR" err="1"/>
              <a:t>lectus</a:t>
            </a:r>
            <a:r>
              <a:rPr lang="pt-BR"/>
              <a:t> </a:t>
            </a:r>
            <a:r>
              <a:rPr lang="pt-BR" err="1"/>
              <a:t>elit</a:t>
            </a:r>
            <a:r>
              <a:rPr lang="pt-BR"/>
              <a:t>, </a:t>
            </a:r>
            <a:r>
              <a:rPr lang="pt-BR" err="1"/>
              <a:t>vehicula</a:t>
            </a:r>
            <a:r>
              <a:rPr lang="pt-BR"/>
              <a:t> id </a:t>
            </a:r>
            <a:r>
              <a:rPr lang="pt-BR" err="1"/>
              <a:t>mauris</a:t>
            </a:r>
            <a:r>
              <a:rPr lang="pt-BR"/>
              <a:t> </a:t>
            </a:r>
            <a:r>
              <a:rPr lang="pt-BR" err="1"/>
              <a:t>ultricies</a:t>
            </a:r>
            <a:r>
              <a:rPr lang="pt-BR"/>
              <a:t>, </a:t>
            </a:r>
            <a:r>
              <a:rPr lang="pt-BR" err="1"/>
              <a:t>rutrum</a:t>
            </a:r>
            <a:r>
              <a:rPr lang="pt-BR"/>
              <a:t> </a:t>
            </a:r>
            <a:r>
              <a:rPr lang="pt-BR" err="1"/>
              <a:t>aliquam</a:t>
            </a:r>
            <a:r>
              <a:rPr lang="pt-BR"/>
              <a:t> magna. </a:t>
            </a:r>
            <a:r>
              <a:rPr lang="pt-BR" err="1"/>
              <a:t>Duis</a:t>
            </a:r>
            <a:r>
              <a:rPr lang="pt-BR"/>
              <a:t> a </a:t>
            </a:r>
            <a:r>
              <a:rPr lang="pt-BR" err="1"/>
              <a:t>elit</a:t>
            </a:r>
            <a:r>
              <a:rPr lang="pt-BR"/>
              <a:t> libero. </a:t>
            </a:r>
            <a:r>
              <a:rPr lang="pt-BR" err="1"/>
              <a:t>Nullam</a:t>
            </a:r>
            <a:r>
              <a:rPr lang="pt-BR"/>
              <a:t> id </a:t>
            </a:r>
            <a:r>
              <a:rPr lang="pt-BR" err="1"/>
              <a:t>dapibus</a:t>
            </a:r>
            <a:r>
              <a:rPr lang="pt-BR"/>
              <a:t> </a:t>
            </a:r>
            <a:r>
              <a:rPr lang="pt-BR" err="1"/>
              <a:t>dolor</a:t>
            </a:r>
            <a:r>
              <a:rPr lang="pt-BR"/>
              <a:t>.</a:t>
            </a:r>
          </a:p>
        </p:txBody>
      </p:sp>
      <p:sp>
        <p:nvSpPr>
          <p:cNvPr id="7" name="CaixaDeTexto 10">
            <a:extLst>
              <a:ext uri="{FF2B5EF4-FFF2-40B4-BE49-F238E27FC236}">
                <a16:creationId xmlns:a16="http://schemas.microsoft.com/office/drawing/2014/main" id="{812DF366-B616-65B2-A491-9ECD5627227D}"/>
              </a:ext>
            </a:extLst>
          </p:cNvPr>
          <p:cNvSpPr txBox="1"/>
          <p:nvPr userDrawn="1"/>
        </p:nvSpPr>
        <p:spPr>
          <a:xfrm>
            <a:off x="11469209" y="6353796"/>
            <a:ext cx="525338" cy="304868"/>
          </a:xfrm>
          <a:prstGeom prst="rect">
            <a:avLst/>
          </a:prstGeom>
          <a:noFill/>
        </p:spPr>
        <p:txBody>
          <a:bodyPr wrap="square" lIns="0" tIns="180000" rIns="0" bIns="0" rtlCol="0" anchor="b">
            <a:noAutofit/>
          </a:bodyPr>
          <a:lstStyle/>
          <a:p>
            <a:pPr algn="r"/>
            <a:fld id="{6B464925-B76F-4EDB-B6B7-9E35A8F06ADE}" type="slidenum">
              <a:rPr lang="pt-BR" sz="800" smtClean="0"/>
              <a:pPr algn="r"/>
              <a:t>‹#›</a:t>
            </a:fld>
            <a:endParaRPr lang="pt-BR" sz="800"/>
          </a:p>
        </p:txBody>
      </p:sp>
      <p:pic>
        <p:nvPicPr>
          <p:cNvPr id="6" name="Picture 5" descr="A blue circle with white letters on it&#10;&#10;AI-generated content may be incorrect.">
            <a:extLst>
              <a:ext uri="{FF2B5EF4-FFF2-40B4-BE49-F238E27FC236}">
                <a16:creationId xmlns:a16="http://schemas.microsoft.com/office/drawing/2014/main" id="{15FE9B92-71C4-9A1D-3C5F-94EDCF5D04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239" y="190501"/>
            <a:ext cx="309600" cy="309600"/>
          </a:xfrm>
          <a:prstGeom prst="rect">
            <a:avLst/>
          </a:prstGeom>
        </p:spPr>
      </p:pic>
    </p:spTree>
    <p:extLst>
      <p:ext uri="{BB962C8B-B14F-4D97-AF65-F5344CB8AC3E}">
        <p14:creationId xmlns:p14="http://schemas.microsoft.com/office/powerpoint/2010/main" val="1024528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slideLayout" Target="../slideLayouts/slideLayout116.xml"/><Relationship Id="rId5" Type="http://schemas.openxmlformats.org/officeDocument/2006/relationships/slideLayout" Target="../slideLayouts/slideLayout63.xml"/><Relationship Id="rId61" Type="http://schemas.openxmlformats.org/officeDocument/2006/relationships/slideLayout" Target="../slideLayouts/slideLayout119.xml"/><Relationship Id="rId19" Type="http://schemas.openxmlformats.org/officeDocument/2006/relationships/slideLayout" Target="../slideLayouts/slideLayout7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slideLayout" Target="../slideLayouts/slideLayout117.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62" Type="http://schemas.openxmlformats.org/officeDocument/2006/relationships/theme" Target="../theme/theme2.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slideLayout" Target="../slideLayouts/slideLayout11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F8FE2-E272-454D-8A09-BE382F87DDE4}"/>
              </a:ext>
            </a:extLst>
          </p:cNvPr>
          <p:cNvSpPr>
            <a:spLocks noGrp="1"/>
          </p:cNvSpPr>
          <p:nvPr>
            <p:ph type="title"/>
          </p:nvPr>
        </p:nvSpPr>
        <p:spPr>
          <a:xfrm>
            <a:off x="304800" y="78798"/>
            <a:ext cx="11582400" cy="1325563"/>
          </a:xfrm>
          <a:prstGeom prst="rect">
            <a:avLst/>
          </a:prstGeom>
        </p:spPr>
        <p:txBody>
          <a:bodyPr vert="horz" lIns="0" tIns="45720" rIns="91440" bIns="45720" rtlCol="0" anchor="ctr">
            <a:noAutofit/>
          </a:bodyPr>
          <a:lstStyle/>
          <a:p>
            <a:r>
              <a:rPr lang="en-US"/>
              <a:t>Click to edit title</a:t>
            </a:r>
          </a:p>
        </p:txBody>
      </p:sp>
      <p:sp>
        <p:nvSpPr>
          <p:cNvPr id="3" name="Text Placeholder 2">
            <a:extLst>
              <a:ext uri="{FF2B5EF4-FFF2-40B4-BE49-F238E27FC236}">
                <a16:creationId xmlns:a16="http://schemas.microsoft.com/office/drawing/2014/main" id="{AA1CCF0D-680B-7041-BD4E-5771B56290F8}"/>
              </a:ext>
            </a:extLst>
          </p:cNvPr>
          <p:cNvSpPr>
            <a:spLocks noGrp="1"/>
          </p:cNvSpPr>
          <p:nvPr>
            <p:ph type="body" idx="1"/>
          </p:nvPr>
        </p:nvSpPr>
        <p:spPr>
          <a:xfrm>
            <a:off x="304800" y="1520825"/>
            <a:ext cx="11582400" cy="4351338"/>
          </a:xfrm>
          <a:prstGeom prst="rect">
            <a:avLst/>
          </a:prstGeom>
        </p:spPr>
        <p:txBody>
          <a:bodyPr vert="horz" lIns="0" tIns="45720" rIns="0" bIns="45720" rtlCol="0">
            <a:noAutofit/>
          </a:bodyPr>
          <a:lstStyle/>
          <a:p>
            <a:pPr lvl="0"/>
            <a:r>
              <a:rPr lang="en-US"/>
              <a:t>Edit Master text</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5015237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8" r:id="rId8"/>
    <p:sldLayoutId id="2147483829" r:id="rId9"/>
    <p:sldLayoutId id="2147483830" r:id="rId10"/>
    <p:sldLayoutId id="2147483832" r:id="rId11"/>
    <p:sldLayoutId id="2147483882" r:id="rId12"/>
    <p:sldLayoutId id="2147483833" r:id="rId13"/>
    <p:sldLayoutId id="2147483835" r:id="rId14"/>
    <p:sldLayoutId id="2147483837" r:id="rId15"/>
    <p:sldLayoutId id="2147483840" r:id="rId16"/>
    <p:sldLayoutId id="2147483879" r:id="rId17"/>
    <p:sldLayoutId id="2147483841" r:id="rId18"/>
    <p:sldLayoutId id="2147483842" r:id="rId19"/>
    <p:sldLayoutId id="2147483843" r:id="rId20"/>
    <p:sldLayoutId id="2147483844" r:id="rId21"/>
    <p:sldLayoutId id="2147483845" r:id="rId22"/>
    <p:sldLayoutId id="2147483846" r:id="rId23"/>
    <p:sldLayoutId id="2147483847" r:id="rId24"/>
    <p:sldLayoutId id="2147483850" r:id="rId25"/>
    <p:sldLayoutId id="2147483880" r:id="rId26"/>
    <p:sldLayoutId id="2147483852" r:id="rId27"/>
    <p:sldLayoutId id="2147483853" r:id="rId28"/>
    <p:sldLayoutId id="2147483854" r:id="rId29"/>
    <p:sldLayoutId id="2147483855" r:id="rId30"/>
    <p:sldLayoutId id="2147483856" r:id="rId31"/>
    <p:sldLayoutId id="2147483857" r:id="rId32"/>
    <p:sldLayoutId id="2147483881" r:id="rId33"/>
    <p:sldLayoutId id="2147483858" r:id="rId34"/>
    <p:sldLayoutId id="2147483859" r:id="rId35"/>
    <p:sldLayoutId id="2147483860" r:id="rId36"/>
    <p:sldLayoutId id="2147483861" r:id="rId37"/>
    <p:sldLayoutId id="2147483862" r:id="rId38"/>
    <p:sldLayoutId id="2147483863" r:id="rId39"/>
    <p:sldLayoutId id="2147483864" r:id="rId40"/>
    <p:sldLayoutId id="2147483865" r:id="rId41"/>
    <p:sldLayoutId id="2147483866" r:id="rId42"/>
    <p:sldLayoutId id="2147483868" r:id="rId43"/>
    <p:sldLayoutId id="2147483869" r:id="rId44"/>
    <p:sldLayoutId id="2147483870" r:id="rId45"/>
    <p:sldLayoutId id="2147483871" r:id="rId46"/>
    <p:sldLayoutId id="2147483872" r:id="rId47"/>
    <p:sldLayoutId id="2147483873" r:id="rId48"/>
    <p:sldLayoutId id="2147483875" r:id="rId49"/>
    <p:sldLayoutId id="2147483876" r:id="rId50"/>
    <p:sldLayoutId id="2147483877" r:id="rId51"/>
    <p:sldLayoutId id="2147483878" r:id="rId52"/>
    <p:sldLayoutId id="2147483687" r:id="rId53"/>
    <p:sldLayoutId id="2147483693" r:id="rId54"/>
    <p:sldLayoutId id="2147483683" r:id="rId55"/>
    <p:sldLayoutId id="2147483883" r:id="rId56"/>
    <p:sldLayoutId id="2147483946" r:id="rId57"/>
    <p:sldLayoutId id="2147483947"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000" b="0" i="0" kern="1200" spc="80" baseline="0">
          <a:solidFill>
            <a:schemeClr val="tx1"/>
          </a:solidFill>
          <a:latin typeface="Forma DJR Display" pitchFamily="2" charset="77"/>
          <a:ea typeface="+mj-ea"/>
          <a:cs typeface="+mj-cs"/>
        </a:defRPr>
      </a:lvl1pPr>
    </p:titleStyle>
    <p:bodyStyle>
      <a:lvl1pPr marL="0" indent="0" algn="l" defTabSz="914400" rtl="0" eaLnBrk="1" latinLnBrk="0" hangingPunct="1">
        <a:lnSpc>
          <a:spcPct val="90000"/>
        </a:lnSpc>
        <a:spcBef>
          <a:spcPts val="1000"/>
        </a:spcBef>
        <a:buFont typeface="Forma DJR Micro" panose="00000000000000090000" pitchFamily="2" charset="0"/>
        <a:buNone/>
        <a:tabLst/>
        <a:defRPr sz="1800" b="0" i="0" kern="1200" spc="80" baseline="0">
          <a:solidFill>
            <a:schemeClr val="tx1"/>
          </a:solidFill>
          <a:latin typeface="Forma DJR Micro" pitchFamily="2" charset="77"/>
          <a:ea typeface="+mn-ea"/>
          <a:cs typeface="+mn-cs"/>
        </a:defRPr>
      </a:lvl1pPr>
      <a:lvl2pPr marL="180975" indent="-166688" algn="l" defTabSz="914400" rtl="0" eaLnBrk="1" fontAlgn="ctr" latinLnBrk="0" hangingPunct="1">
        <a:lnSpc>
          <a:spcPct val="90000"/>
        </a:lnSpc>
        <a:spcBef>
          <a:spcPts val="500"/>
        </a:spcBef>
        <a:buClrTx/>
        <a:buFont typeface="Forma DJR Micro" panose="00000000000000090000" pitchFamily="2" charset="0"/>
        <a:buChar char="•"/>
        <a:tabLst/>
        <a:defRPr sz="1800" b="0" i="0" kern="1200" spc="80" baseline="0">
          <a:solidFill>
            <a:schemeClr val="tx1"/>
          </a:solidFill>
          <a:latin typeface="+mn-lt"/>
          <a:ea typeface="+mn-ea"/>
          <a:cs typeface="+mn-cs"/>
        </a:defRPr>
      </a:lvl2pPr>
      <a:lvl3pPr marL="520700" indent="-161925" algn="l" defTabSz="914400" rtl="0" eaLnBrk="1" latinLnBrk="0" hangingPunct="1">
        <a:lnSpc>
          <a:spcPct val="92000"/>
        </a:lnSpc>
        <a:spcBef>
          <a:spcPts val="500"/>
        </a:spcBef>
        <a:buFont typeface="Forma DJR Micro" panose="00000000000000090000" pitchFamily="2" charset="0"/>
        <a:buChar char="›"/>
        <a:tabLst/>
        <a:defRPr sz="1400" b="0" i="0" kern="1200" spc="80" baseline="0">
          <a:solidFill>
            <a:schemeClr val="tx1"/>
          </a:solidFill>
          <a:latin typeface="+mn-lt"/>
          <a:ea typeface="+mn-ea"/>
          <a:cs typeface="+mn-cs"/>
        </a:defRPr>
      </a:lvl3pPr>
      <a:lvl4pPr marL="715963" indent="-180975" algn="l" defTabSz="914400" rtl="0" eaLnBrk="1" latinLnBrk="0" hangingPunct="1">
        <a:lnSpc>
          <a:spcPct val="92000"/>
        </a:lnSpc>
        <a:spcBef>
          <a:spcPts val="500"/>
        </a:spcBef>
        <a:buFont typeface="Forma DJR Micro" panose="00000000000000090000" pitchFamily="2" charset="0"/>
        <a:buChar char="—"/>
        <a:tabLst/>
        <a:defRPr sz="1200" b="0" i="0" kern="1200" spc="80" baseline="0">
          <a:solidFill>
            <a:schemeClr val="tx1"/>
          </a:solidFill>
          <a:latin typeface="Forma DJR Display" pitchFamily="2" charset="77"/>
          <a:ea typeface="+mn-ea"/>
          <a:cs typeface="+mn-cs"/>
        </a:defRPr>
      </a:lvl4pPr>
      <a:lvl5pPr marL="896938" indent="-134938" algn="l" defTabSz="914400" rtl="0" eaLnBrk="1" latinLnBrk="0" hangingPunct="1">
        <a:lnSpc>
          <a:spcPct val="92000"/>
        </a:lnSpc>
        <a:spcBef>
          <a:spcPts val="500"/>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1074738" indent="-177800"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6pPr>
      <a:lvl7pPr marL="1255713" indent="-139700" algn="l" defTabSz="914400" rtl="0" eaLnBrk="1" fontAlgn="ctr"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7pPr>
      <a:lvl8pPr marL="1436688" indent="-134938"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8pPr>
      <a:lvl9pPr marL="1614488" indent="-180975"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90000"/>
        </a:lnSpc>
        <a:spcBef>
          <a:spcPct val="18519"/>
        </a:spcBef>
        <a:buFont typeface="Forma DJR Micro" panose="00000000000000090000" pitchFamily="2" charset="0"/>
        <a:buNone/>
        <a:tabLst>
          <a:tab pos="225425" algn="l"/>
        </a:tabLst>
        <a:defRPr sz="1800" kern="1200">
          <a:solidFill>
            <a:schemeClr val="tx1"/>
          </a:solidFill>
          <a:latin typeface="+mn-lt"/>
          <a:ea typeface="+mn-ea"/>
          <a:cs typeface="+mn-cs"/>
        </a:defRPr>
      </a:lvl1pPr>
      <a:lvl2pPr marL="177800" indent="-166688" algn="l" defTabSz="914400" rtl="0" eaLnBrk="1" fontAlgn="ctr" latinLnBrk="0" hangingPunct="1">
        <a:lnSpc>
          <a:spcPct val="90000"/>
        </a:lnSpc>
        <a:spcBef>
          <a:spcPct val="9259"/>
        </a:spcBef>
        <a:buClrTx/>
        <a:buFont typeface="Forma DJR Micro" panose="00000000000000090000" pitchFamily="2" charset="0"/>
        <a:buChar char="•"/>
        <a:tabLst/>
        <a:defRPr sz="1800" kern="1200">
          <a:solidFill>
            <a:schemeClr val="tx1"/>
          </a:solidFill>
          <a:latin typeface="+mn-lt"/>
          <a:ea typeface="+mn-ea"/>
          <a:cs typeface="+mn-cs"/>
        </a:defRPr>
      </a:lvl2pPr>
      <a:lvl3pPr marL="358775" indent="-161925" algn="l" defTabSz="914400" rtl="0" eaLnBrk="1" latinLnBrk="0" hangingPunct="1">
        <a:lnSpc>
          <a:spcPct val="92000"/>
        </a:lnSpc>
        <a:spcBef>
          <a:spcPct val="8929"/>
        </a:spcBef>
        <a:buFont typeface="Forma DJR Micro" panose="00000000000000090000" pitchFamily="2" charset="0"/>
        <a:buChar char="›"/>
        <a:tabLst/>
        <a:defRPr sz="1400" kern="1200">
          <a:solidFill>
            <a:schemeClr val="tx1"/>
          </a:solidFill>
          <a:latin typeface="+mn-lt"/>
          <a:ea typeface="+mn-ea"/>
          <a:cs typeface="+mn-cs"/>
        </a:defRPr>
      </a:lvl3pPr>
      <a:lvl4pPr marL="538163" indent="-180975" algn="l" defTabSz="914400" rtl="0" eaLnBrk="1" latinLnBrk="0" hangingPunct="1">
        <a:lnSpc>
          <a:spcPct val="92000"/>
        </a:lnSpc>
        <a:spcBef>
          <a:spcPct val="10417"/>
        </a:spcBef>
        <a:buFont typeface="Forma DJR Micro" panose="00000000000000090000" pitchFamily="2" charset="0"/>
        <a:buChar char="—"/>
        <a:tabLst/>
        <a:defRPr sz="1200" kern="1200">
          <a:solidFill>
            <a:schemeClr val="tx1"/>
          </a:solidFill>
          <a:latin typeface="+mn-lt"/>
          <a:ea typeface="+mn-ea"/>
          <a:cs typeface="+mn-cs"/>
        </a:defRPr>
      </a:lvl4pPr>
      <a:lvl5pPr marL="717550" indent="-134938" algn="l" defTabSz="914400" rtl="0" eaLnBrk="1" latinLnBrk="0" hangingPunct="1">
        <a:lnSpc>
          <a:spcPct val="92000"/>
        </a:lnSpc>
        <a:spcBef>
          <a:spcPct val="10417"/>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896938" indent="-177800"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6pPr>
      <a:lvl7pPr marL="1076325" indent="-139700" algn="l" defTabSz="914400" rtl="0" eaLnBrk="1" fontAlgn="ctr"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7pPr>
      <a:lvl8pPr marL="1255713" indent="-134938"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8pPr>
      <a:lvl9pPr marL="1435100" indent="-180975"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92">
          <p15:clr>
            <a:srgbClr val="F26B43"/>
          </p15:clr>
        </p15:guide>
        <p15:guide id="4" pos="624">
          <p15:clr>
            <a:srgbClr val="F26B43"/>
          </p15:clr>
        </p15:guide>
        <p15:guide id="5" pos="816">
          <p15:clr>
            <a:srgbClr val="F26B43"/>
          </p15:clr>
        </p15:guide>
        <p15:guide id="6" pos="1248">
          <p15:clr>
            <a:srgbClr val="F26B43"/>
          </p15:clr>
        </p15:guide>
        <p15:guide id="7" pos="1440">
          <p15:clr>
            <a:srgbClr val="F26B43"/>
          </p15:clr>
        </p15:guide>
        <p15:guide id="8" pos="1872">
          <p15:clr>
            <a:srgbClr val="F26B43"/>
          </p15:clr>
        </p15:guide>
        <p15:guide id="9" pos="2064">
          <p15:clr>
            <a:srgbClr val="F26B43"/>
          </p15:clr>
        </p15:guide>
        <p15:guide id="10" pos="2496">
          <p15:clr>
            <a:srgbClr val="F26B43"/>
          </p15:clr>
        </p15:guide>
        <p15:guide id="11" pos="2688">
          <p15:clr>
            <a:srgbClr val="F26B43"/>
          </p15:clr>
        </p15:guide>
        <p15:guide id="12" pos="3120">
          <p15:clr>
            <a:srgbClr val="F26B43"/>
          </p15:clr>
        </p15:guide>
        <p15:guide id="13" pos="3312">
          <p15:clr>
            <a:srgbClr val="F26B43"/>
          </p15:clr>
        </p15:guide>
        <p15:guide id="14" pos="3744">
          <p15:clr>
            <a:srgbClr val="F26B43"/>
          </p15:clr>
        </p15:guide>
        <p15:guide id="15" pos="3936">
          <p15:clr>
            <a:srgbClr val="F26B43"/>
          </p15:clr>
        </p15:guide>
        <p15:guide id="16" pos="4368">
          <p15:clr>
            <a:srgbClr val="F26B43"/>
          </p15:clr>
        </p15:guide>
        <p15:guide id="17" pos="4560">
          <p15:clr>
            <a:srgbClr val="F26B43"/>
          </p15:clr>
        </p15:guide>
        <p15:guide id="18" pos="4992">
          <p15:clr>
            <a:srgbClr val="F26B43"/>
          </p15:clr>
        </p15:guide>
        <p15:guide id="19" pos="5184">
          <p15:clr>
            <a:srgbClr val="F26B43"/>
          </p15:clr>
        </p15:guide>
        <p15:guide id="20" pos="5616">
          <p15:clr>
            <a:srgbClr val="F26B43"/>
          </p15:clr>
        </p15:guide>
        <p15:guide id="21" pos="5808">
          <p15:clr>
            <a:srgbClr val="F26B43"/>
          </p15:clr>
        </p15:guide>
        <p15:guide id="22" pos="6240">
          <p15:clr>
            <a:srgbClr val="F26B43"/>
          </p15:clr>
        </p15:guide>
        <p15:guide id="23" pos="6432">
          <p15:clr>
            <a:srgbClr val="F26B43"/>
          </p15:clr>
        </p15:guide>
        <p15:guide id="24" pos="6864">
          <p15:clr>
            <a:srgbClr val="F26B43"/>
          </p15:clr>
        </p15:guide>
        <p15:guide id="25" pos="7056">
          <p15:clr>
            <a:srgbClr val="F26B43"/>
          </p15:clr>
        </p15:guide>
        <p15:guide id="26" pos="7488">
          <p15:clr>
            <a:srgbClr val="F26B43"/>
          </p15:clr>
        </p15:guide>
        <p15:guide id="27" orient="horz">
          <p15:clr>
            <a:srgbClr val="F26B43"/>
          </p15:clr>
        </p15:guide>
        <p15:guide id="28" orient="horz" pos="4320">
          <p15:clr>
            <a:srgbClr val="F26B43"/>
          </p15:clr>
        </p15:guide>
        <p15:guide id="29" orient="horz" pos="192">
          <p15:clr>
            <a:srgbClr val="F26B43"/>
          </p15:clr>
        </p15:guide>
        <p15:guide id="30" orient="horz" pos="4128">
          <p15:clr>
            <a:srgbClr val="F26B43"/>
          </p15:clr>
        </p15:guide>
        <p15:guide id="31" orient="horz" pos="4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F8FE2-E272-454D-8A09-BE382F87DDE4}"/>
              </a:ext>
            </a:extLst>
          </p:cNvPr>
          <p:cNvSpPr>
            <a:spLocks noGrp="1"/>
          </p:cNvSpPr>
          <p:nvPr>
            <p:ph type="title"/>
          </p:nvPr>
        </p:nvSpPr>
        <p:spPr>
          <a:xfrm>
            <a:off x="304800" y="78798"/>
            <a:ext cx="11582400" cy="1325563"/>
          </a:xfrm>
          <a:prstGeom prst="rect">
            <a:avLst/>
          </a:prstGeom>
        </p:spPr>
        <p:txBody>
          <a:bodyPr vert="horz" lIns="0" tIns="45720" rIns="91440" bIns="45720" rtlCol="0" anchor="ctr">
            <a:noAutofit/>
          </a:bodyPr>
          <a:lstStyle/>
          <a:p>
            <a:r>
              <a:rPr lang="en-US"/>
              <a:t>Click to edit title</a:t>
            </a:r>
          </a:p>
        </p:txBody>
      </p:sp>
      <p:sp>
        <p:nvSpPr>
          <p:cNvPr id="3" name="Text Placeholder 2">
            <a:extLst>
              <a:ext uri="{FF2B5EF4-FFF2-40B4-BE49-F238E27FC236}">
                <a16:creationId xmlns:a16="http://schemas.microsoft.com/office/drawing/2014/main" id="{AA1CCF0D-680B-7041-BD4E-5771B56290F8}"/>
              </a:ext>
            </a:extLst>
          </p:cNvPr>
          <p:cNvSpPr>
            <a:spLocks noGrp="1"/>
          </p:cNvSpPr>
          <p:nvPr>
            <p:ph type="body" idx="1"/>
          </p:nvPr>
        </p:nvSpPr>
        <p:spPr>
          <a:xfrm>
            <a:off x="304800" y="1520825"/>
            <a:ext cx="11582400" cy="4351338"/>
          </a:xfrm>
          <a:prstGeom prst="rect">
            <a:avLst/>
          </a:prstGeom>
        </p:spPr>
        <p:txBody>
          <a:bodyPr vert="horz" lIns="0" tIns="45720" rIns="0" bIns="45720" rtlCol="0">
            <a:noAutofit/>
          </a:bodyPr>
          <a:lstStyle/>
          <a:p>
            <a:pPr lvl="0"/>
            <a:r>
              <a:rPr lang="en-US"/>
              <a:t>Edit Master text</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412278362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 id="2147483914" r:id="rId30"/>
    <p:sldLayoutId id="2147483915" r:id="rId31"/>
    <p:sldLayoutId id="2147483916" r:id="rId32"/>
    <p:sldLayoutId id="2147483917" r:id="rId33"/>
    <p:sldLayoutId id="2147483918" r:id="rId34"/>
    <p:sldLayoutId id="2147483919" r:id="rId35"/>
    <p:sldLayoutId id="2147483920" r:id="rId36"/>
    <p:sldLayoutId id="2147483921" r:id="rId37"/>
    <p:sldLayoutId id="2147483922" r:id="rId38"/>
    <p:sldLayoutId id="2147483923" r:id="rId39"/>
    <p:sldLayoutId id="2147483924" r:id="rId40"/>
    <p:sldLayoutId id="2147483925" r:id="rId41"/>
    <p:sldLayoutId id="2147483926" r:id="rId42"/>
    <p:sldLayoutId id="2147483927" r:id="rId43"/>
    <p:sldLayoutId id="2147483928" r:id="rId44"/>
    <p:sldLayoutId id="2147483929" r:id="rId45"/>
    <p:sldLayoutId id="2147483930" r:id="rId46"/>
    <p:sldLayoutId id="2147483931" r:id="rId47"/>
    <p:sldLayoutId id="2147483932" r:id="rId48"/>
    <p:sldLayoutId id="2147483933" r:id="rId49"/>
    <p:sldLayoutId id="2147483934" r:id="rId50"/>
    <p:sldLayoutId id="2147483935" r:id="rId51"/>
    <p:sldLayoutId id="2147483936" r:id="rId52"/>
    <p:sldLayoutId id="2147483937" r:id="rId53"/>
    <p:sldLayoutId id="2147483938" r:id="rId54"/>
    <p:sldLayoutId id="2147483939" r:id="rId55"/>
    <p:sldLayoutId id="2147483940" r:id="rId56"/>
    <p:sldLayoutId id="2147483941" r:id="rId57"/>
    <p:sldLayoutId id="2147483942" r:id="rId58"/>
    <p:sldLayoutId id="2147483943" r:id="rId59"/>
    <p:sldLayoutId id="2147483944" r:id="rId60"/>
    <p:sldLayoutId id="2147483945"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000" b="0" i="0" kern="1200" spc="80" baseline="0">
          <a:solidFill>
            <a:schemeClr val="tx1"/>
          </a:solidFill>
          <a:latin typeface="Forma DJR Display" pitchFamily="2" charset="77"/>
          <a:ea typeface="+mj-ea"/>
          <a:cs typeface="+mj-cs"/>
        </a:defRPr>
      </a:lvl1pPr>
    </p:titleStyle>
    <p:bodyStyle>
      <a:lvl1pPr marL="0" indent="0" algn="l" defTabSz="914400" rtl="0" eaLnBrk="1" latinLnBrk="0" hangingPunct="1">
        <a:lnSpc>
          <a:spcPct val="90000"/>
        </a:lnSpc>
        <a:spcBef>
          <a:spcPts val="1000"/>
        </a:spcBef>
        <a:buFont typeface="Forma DJR Micro" panose="00000000000000090000" pitchFamily="2" charset="0"/>
        <a:buNone/>
        <a:tabLst/>
        <a:defRPr sz="1800" b="0" i="0" kern="1200" spc="80" baseline="0">
          <a:solidFill>
            <a:schemeClr val="tx1"/>
          </a:solidFill>
          <a:latin typeface="Forma DJR Micro" pitchFamily="2" charset="77"/>
          <a:ea typeface="+mn-ea"/>
          <a:cs typeface="+mn-cs"/>
        </a:defRPr>
      </a:lvl1pPr>
      <a:lvl2pPr marL="180975" indent="-166688" algn="l" defTabSz="914400" rtl="0" eaLnBrk="1" fontAlgn="ctr" latinLnBrk="0" hangingPunct="1">
        <a:lnSpc>
          <a:spcPct val="90000"/>
        </a:lnSpc>
        <a:spcBef>
          <a:spcPts val="500"/>
        </a:spcBef>
        <a:buClrTx/>
        <a:buFont typeface="Forma DJR Micro" panose="00000000000000090000" pitchFamily="2" charset="0"/>
        <a:buChar char="•"/>
        <a:tabLst/>
        <a:defRPr sz="1800" b="0" i="0" kern="1200" spc="80" baseline="0">
          <a:solidFill>
            <a:schemeClr val="tx1"/>
          </a:solidFill>
          <a:latin typeface="+mn-lt"/>
          <a:ea typeface="+mn-ea"/>
          <a:cs typeface="+mn-cs"/>
        </a:defRPr>
      </a:lvl2pPr>
      <a:lvl3pPr marL="520700" indent="-161925" algn="l" defTabSz="914400" rtl="0" eaLnBrk="1" latinLnBrk="0" hangingPunct="1">
        <a:lnSpc>
          <a:spcPct val="92000"/>
        </a:lnSpc>
        <a:spcBef>
          <a:spcPts val="500"/>
        </a:spcBef>
        <a:buFont typeface="Forma DJR Micro" panose="00000000000000090000" pitchFamily="2" charset="0"/>
        <a:buChar char="›"/>
        <a:tabLst/>
        <a:defRPr sz="1400" b="0" i="0" kern="1200" spc="80" baseline="0">
          <a:solidFill>
            <a:schemeClr val="tx1"/>
          </a:solidFill>
          <a:latin typeface="+mn-lt"/>
          <a:ea typeface="+mn-ea"/>
          <a:cs typeface="+mn-cs"/>
        </a:defRPr>
      </a:lvl3pPr>
      <a:lvl4pPr marL="715963" indent="-180975" algn="l" defTabSz="914400" rtl="0" eaLnBrk="1" latinLnBrk="0" hangingPunct="1">
        <a:lnSpc>
          <a:spcPct val="92000"/>
        </a:lnSpc>
        <a:spcBef>
          <a:spcPts val="500"/>
        </a:spcBef>
        <a:buFont typeface="Forma DJR Micro" panose="00000000000000090000" pitchFamily="2" charset="0"/>
        <a:buChar char="—"/>
        <a:tabLst/>
        <a:defRPr sz="1200" b="0" i="0" kern="1200" spc="80" baseline="0">
          <a:solidFill>
            <a:schemeClr val="tx1"/>
          </a:solidFill>
          <a:latin typeface="Forma DJR Display" pitchFamily="2" charset="77"/>
          <a:ea typeface="+mn-ea"/>
          <a:cs typeface="+mn-cs"/>
        </a:defRPr>
      </a:lvl4pPr>
      <a:lvl5pPr marL="896938" indent="-134938" algn="l" defTabSz="914400" rtl="0" eaLnBrk="1" latinLnBrk="0" hangingPunct="1">
        <a:lnSpc>
          <a:spcPct val="92000"/>
        </a:lnSpc>
        <a:spcBef>
          <a:spcPts val="500"/>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1074738" indent="-177800"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6pPr>
      <a:lvl7pPr marL="1255713" indent="-139700" algn="l" defTabSz="914400" rtl="0" eaLnBrk="1" fontAlgn="ctr"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7pPr>
      <a:lvl8pPr marL="1436688" indent="-134938"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8pPr>
      <a:lvl9pPr marL="1614488" indent="-180975" algn="l" defTabSz="914400" rtl="0" eaLnBrk="1" latinLnBrk="0" hangingPunct="1">
        <a:lnSpc>
          <a:spcPct val="92000"/>
        </a:lnSpc>
        <a:spcBef>
          <a:spcPts val="500"/>
        </a:spcBef>
        <a:buFont typeface="Forma DJR Micro" panose="00000000000000090000" pitchFamily="2" charset="0"/>
        <a:buChar char="—"/>
        <a:defRPr sz="1200" kern="1200">
          <a:solidFill>
            <a:schemeClr val="tx1"/>
          </a:solidFill>
          <a:latin typeface="+mn-lt"/>
          <a:ea typeface="+mn-ea"/>
          <a:cs typeface="+mn-cs"/>
        </a:defRPr>
      </a:lvl9pPr>
    </p:bodyStyle>
    <p:otherStyle>
      <a:defPPr>
        <a:defRPr lang="en-US"/>
      </a:defPPr>
      <a:lvl1pPr marL="0" indent="0" algn="l" defTabSz="914400" rtl="0" eaLnBrk="1" latinLnBrk="0" hangingPunct="1">
        <a:lnSpc>
          <a:spcPct val="90000"/>
        </a:lnSpc>
        <a:spcBef>
          <a:spcPct val="18519"/>
        </a:spcBef>
        <a:buFont typeface="Forma DJR Micro" panose="00000000000000090000" pitchFamily="2" charset="0"/>
        <a:buNone/>
        <a:tabLst>
          <a:tab pos="225425" algn="l"/>
        </a:tabLst>
        <a:defRPr sz="1800" kern="1200">
          <a:solidFill>
            <a:schemeClr val="tx1"/>
          </a:solidFill>
          <a:latin typeface="+mn-lt"/>
          <a:ea typeface="+mn-ea"/>
          <a:cs typeface="+mn-cs"/>
        </a:defRPr>
      </a:lvl1pPr>
      <a:lvl2pPr marL="177800" indent="-166688" algn="l" defTabSz="914400" rtl="0" eaLnBrk="1" fontAlgn="ctr" latinLnBrk="0" hangingPunct="1">
        <a:lnSpc>
          <a:spcPct val="90000"/>
        </a:lnSpc>
        <a:spcBef>
          <a:spcPct val="9259"/>
        </a:spcBef>
        <a:buClrTx/>
        <a:buFont typeface="Forma DJR Micro" panose="00000000000000090000" pitchFamily="2" charset="0"/>
        <a:buChar char="•"/>
        <a:tabLst/>
        <a:defRPr sz="1800" kern="1200">
          <a:solidFill>
            <a:schemeClr val="tx1"/>
          </a:solidFill>
          <a:latin typeface="+mn-lt"/>
          <a:ea typeface="+mn-ea"/>
          <a:cs typeface="+mn-cs"/>
        </a:defRPr>
      </a:lvl2pPr>
      <a:lvl3pPr marL="358775" indent="-161925" algn="l" defTabSz="914400" rtl="0" eaLnBrk="1" latinLnBrk="0" hangingPunct="1">
        <a:lnSpc>
          <a:spcPct val="92000"/>
        </a:lnSpc>
        <a:spcBef>
          <a:spcPct val="8929"/>
        </a:spcBef>
        <a:buFont typeface="Forma DJR Micro" panose="00000000000000090000" pitchFamily="2" charset="0"/>
        <a:buChar char="›"/>
        <a:tabLst/>
        <a:defRPr sz="1400" kern="1200">
          <a:solidFill>
            <a:schemeClr val="tx1"/>
          </a:solidFill>
          <a:latin typeface="+mn-lt"/>
          <a:ea typeface="+mn-ea"/>
          <a:cs typeface="+mn-cs"/>
        </a:defRPr>
      </a:lvl3pPr>
      <a:lvl4pPr marL="538163" indent="-180975" algn="l" defTabSz="914400" rtl="0" eaLnBrk="1" latinLnBrk="0" hangingPunct="1">
        <a:lnSpc>
          <a:spcPct val="92000"/>
        </a:lnSpc>
        <a:spcBef>
          <a:spcPct val="10417"/>
        </a:spcBef>
        <a:buFont typeface="Forma DJR Micro" panose="00000000000000090000" pitchFamily="2" charset="0"/>
        <a:buChar char="—"/>
        <a:tabLst/>
        <a:defRPr sz="1200" kern="1200">
          <a:solidFill>
            <a:schemeClr val="tx1"/>
          </a:solidFill>
          <a:latin typeface="+mn-lt"/>
          <a:ea typeface="+mn-ea"/>
          <a:cs typeface="+mn-cs"/>
        </a:defRPr>
      </a:lvl4pPr>
      <a:lvl5pPr marL="717550" indent="-134938" algn="l" defTabSz="914400" rtl="0" eaLnBrk="1" latinLnBrk="0" hangingPunct="1">
        <a:lnSpc>
          <a:spcPct val="92000"/>
        </a:lnSpc>
        <a:spcBef>
          <a:spcPct val="10417"/>
        </a:spcBef>
        <a:buFont typeface="Forma DJR Micro" panose="00000000000000090000" pitchFamily="2" charset="0"/>
        <a:buChar char="›"/>
        <a:tabLst/>
        <a:defRPr sz="1200" kern="1200">
          <a:solidFill>
            <a:schemeClr val="tx1"/>
          </a:solidFill>
          <a:latin typeface="Forma DJR Micro" pitchFamily="2" charset="77"/>
          <a:ea typeface="+mn-ea"/>
          <a:cs typeface="+mn-cs"/>
        </a:defRPr>
      </a:lvl5pPr>
      <a:lvl6pPr marL="896938" indent="-177800"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6pPr>
      <a:lvl7pPr marL="1076325" indent="-139700" algn="l" defTabSz="914400" rtl="0" eaLnBrk="1" fontAlgn="ctr"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7pPr>
      <a:lvl8pPr marL="1255713" indent="-134938"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8pPr>
      <a:lvl9pPr marL="1435100" indent="-180975" algn="l" defTabSz="914400" rtl="0" eaLnBrk="1" latinLnBrk="0" hangingPunct="1">
        <a:lnSpc>
          <a:spcPct val="92000"/>
        </a:lnSpc>
        <a:spcBef>
          <a:spcPct val="10417"/>
        </a:spcBef>
        <a:buFont typeface="Forma DJR Micro" panose="00000000000000090000" pitchFamily="2" charset="0"/>
        <a:buChar char="—"/>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92">
          <p15:clr>
            <a:srgbClr val="F26B43"/>
          </p15:clr>
        </p15:guide>
        <p15:guide id="4" pos="624">
          <p15:clr>
            <a:srgbClr val="F26B43"/>
          </p15:clr>
        </p15:guide>
        <p15:guide id="5" pos="816">
          <p15:clr>
            <a:srgbClr val="F26B43"/>
          </p15:clr>
        </p15:guide>
        <p15:guide id="6" pos="1248">
          <p15:clr>
            <a:srgbClr val="F26B43"/>
          </p15:clr>
        </p15:guide>
        <p15:guide id="7" pos="1440">
          <p15:clr>
            <a:srgbClr val="F26B43"/>
          </p15:clr>
        </p15:guide>
        <p15:guide id="8" pos="1872">
          <p15:clr>
            <a:srgbClr val="F26B43"/>
          </p15:clr>
        </p15:guide>
        <p15:guide id="9" pos="2064">
          <p15:clr>
            <a:srgbClr val="F26B43"/>
          </p15:clr>
        </p15:guide>
        <p15:guide id="10" pos="2496">
          <p15:clr>
            <a:srgbClr val="F26B43"/>
          </p15:clr>
        </p15:guide>
        <p15:guide id="11" pos="2688">
          <p15:clr>
            <a:srgbClr val="F26B43"/>
          </p15:clr>
        </p15:guide>
        <p15:guide id="12" pos="3120">
          <p15:clr>
            <a:srgbClr val="F26B43"/>
          </p15:clr>
        </p15:guide>
        <p15:guide id="13" pos="3312">
          <p15:clr>
            <a:srgbClr val="F26B43"/>
          </p15:clr>
        </p15:guide>
        <p15:guide id="14" pos="3744">
          <p15:clr>
            <a:srgbClr val="F26B43"/>
          </p15:clr>
        </p15:guide>
        <p15:guide id="15" pos="3936">
          <p15:clr>
            <a:srgbClr val="F26B43"/>
          </p15:clr>
        </p15:guide>
        <p15:guide id="16" pos="4368">
          <p15:clr>
            <a:srgbClr val="F26B43"/>
          </p15:clr>
        </p15:guide>
        <p15:guide id="17" pos="4560">
          <p15:clr>
            <a:srgbClr val="F26B43"/>
          </p15:clr>
        </p15:guide>
        <p15:guide id="18" pos="4992">
          <p15:clr>
            <a:srgbClr val="F26B43"/>
          </p15:clr>
        </p15:guide>
        <p15:guide id="19" pos="5184">
          <p15:clr>
            <a:srgbClr val="F26B43"/>
          </p15:clr>
        </p15:guide>
        <p15:guide id="20" pos="5616">
          <p15:clr>
            <a:srgbClr val="F26B43"/>
          </p15:clr>
        </p15:guide>
        <p15:guide id="21" pos="5808">
          <p15:clr>
            <a:srgbClr val="F26B43"/>
          </p15:clr>
        </p15:guide>
        <p15:guide id="22" pos="6240">
          <p15:clr>
            <a:srgbClr val="F26B43"/>
          </p15:clr>
        </p15:guide>
        <p15:guide id="23" pos="6432">
          <p15:clr>
            <a:srgbClr val="F26B43"/>
          </p15:clr>
        </p15:guide>
        <p15:guide id="24" pos="6864">
          <p15:clr>
            <a:srgbClr val="F26B43"/>
          </p15:clr>
        </p15:guide>
        <p15:guide id="25" pos="7056">
          <p15:clr>
            <a:srgbClr val="F26B43"/>
          </p15:clr>
        </p15:guide>
        <p15:guide id="26" pos="7488">
          <p15:clr>
            <a:srgbClr val="F26B43"/>
          </p15:clr>
        </p15:guide>
        <p15:guide id="27" orient="horz">
          <p15:clr>
            <a:srgbClr val="F26B43"/>
          </p15:clr>
        </p15:guide>
        <p15:guide id="28" orient="horz" pos="4320">
          <p15:clr>
            <a:srgbClr val="F26B43"/>
          </p15:clr>
        </p15:guide>
        <p15:guide id="29" orient="horz" pos="192">
          <p15:clr>
            <a:srgbClr val="F26B43"/>
          </p15:clr>
        </p15:guide>
        <p15:guide id="30" orient="horz" pos="4128">
          <p15:clr>
            <a:srgbClr val="F26B43"/>
          </p15:clr>
        </p15:guide>
        <p15:guide id="31" orient="horz" pos="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CF89-6A9D-D768-8335-13A986E7D245}"/>
              </a:ext>
            </a:extLst>
          </p:cNvPr>
          <p:cNvSpPr>
            <a:spLocks noGrp="1"/>
          </p:cNvSpPr>
          <p:nvPr>
            <p:ph type="title"/>
          </p:nvPr>
        </p:nvSpPr>
        <p:spPr>
          <a:xfrm>
            <a:off x="201133" y="6119306"/>
            <a:ext cx="9778998" cy="656831"/>
          </a:xfrm>
        </p:spPr>
        <p:txBody>
          <a:bodyPr>
            <a:normAutofit fontScale="90000"/>
          </a:bodyPr>
          <a:lstStyle/>
          <a:p>
            <a:r>
              <a:rPr lang="en-US" noProof="0"/>
              <a:t>Introducing a new category of workstations: HP ZGX </a:t>
            </a:r>
          </a:p>
        </p:txBody>
      </p:sp>
      <p:sp>
        <p:nvSpPr>
          <p:cNvPr id="3" name="Text Placeholder 2">
            <a:extLst>
              <a:ext uri="{FF2B5EF4-FFF2-40B4-BE49-F238E27FC236}">
                <a16:creationId xmlns:a16="http://schemas.microsoft.com/office/drawing/2014/main" id="{1EA8B030-F901-2AF4-80B0-BD9DD569E4AB}"/>
              </a:ext>
            </a:extLst>
          </p:cNvPr>
          <p:cNvSpPr>
            <a:spLocks noGrp="1"/>
          </p:cNvSpPr>
          <p:nvPr>
            <p:ph type="body" sz="quarter" idx="10"/>
          </p:nvPr>
        </p:nvSpPr>
        <p:spPr>
          <a:xfrm>
            <a:off x="201132" y="201133"/>
            <a:ext cx="4415042" cy="857250"/>
          </a:xfrm>
        </p:spPr>
        <p:txBody>
          <a:bodyPr/>
          <a:lstStyle/>
          <a:p>
            <a:r>
              <a:rPr lang="en-US" noProof="0">
                <a:latin typeface="+mn-lt"/>
              </a:rPr>
              <a:t>HP ZGX Nano G1n AI Station</a:t>
            </a:r>
          </a:p>
          <a:p>
            <a:r>
              <a:rPr lang="en-US" sz="2000">
                <a:latin typeface="+mn-lt"/>
              </a:rPr>
              <a:t>AI Supercomputing goes nano</a:t>
            </a:r>
            <a:endParaRPr lang="en-US" sz="2000" noProof="0">
              <a:latin typeface="+mn-lt"/>
            </a:endParaRPr>
          </a:p>
        </p:txBody>
      </p:sp>
      <p:sp>
        <p:nvSpPr>
          <p:cNvPr id="4" name="TextBox 3">
            <a:extLst>
              <a:ext uri="{FF2B5EF4-FFF2-40B4-BE49-F238E27FC236}">
                <a16:creationId xmlns:a16="http://schemas.microsoft.com/office/drawing/2014/main" id="{830C3628-8025-71E7-3CDC-6FEF5DACEE37}"/>
              </a:ext>
            </a:extLst>
          </p:cNvPr>
          <p:cNvSpPr txBox="1"/>
          <p:nvPr/>
        </p:nvSpPr>
        <p:spPr>
          <a:xfrm>
            <a:off x="10934287" y="-7062"/>
            <a:ext cx="6144866" cy="261610"/>
          </a:xfrm>
          <a:prstGeom prst="rect">
            <a:avLst/>
          </a:prstGeom>
          <a:noFill/>
        </p:spPr>
        <p:txBody>
          <a:bodyPr wrap="square">
            <a:spAutoFit/>
          </a:bodyPr>
          <a:lstStyle/>
          <a:p>
            <a:r>
              <a:rPr lang="pt-BR" sz="1100" spc="80">
                <a:solidFill>
                  <a:srgbClr val="FF0000"/>
                </a:solidFill>
                <a:latin typeface="Forma DJR Display" pitchFamily="2" charset="77"/>
              </a:rPr>
              <a:t>WIP – NOT FINAL</a:t>
            </a:r>
            <a:endParaRPr lang="en-US" sz="1100"/>
          </a:p>
        </p:txBody>
      </p:sp>
    </p:spTree>
    <p:extLst>
      <p:ext uri="{BB962C8B-B14F-4D97-AF65-F5344CB8AC3E}">
        <p14:creationId xmlns:p14="http://schemas.microsoft.com/office/powerpoint/2010/main" val="244839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70B02-0095-B4AD-EAED-F3E1AFC8CB7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F950330-039B-EDAB-6763-3D035858349F}"/>
              </a:ext>
            </a:extLst>
          </p:cNvPr>
          <p:cNvSpPr txBox="1"/>
          <p:nvPr/>
        </p:nvSpPr>
        <p:spPr>
          <a:xfrm>
            <a:off x="9760688" y="-1424763"/>
            <a:ext cx="0" cy="0"/>
          </a:xfrm>
          <a:prstGeom prst="rect">
            <a:avLst/>
          </a:prstGeom>
          <a:noFill/>
        </p:spPr>
        <p:txBody>
          <a:bodyPr wrap="none" lIns="0" tIns="0" rIns="0" bIns="87357" rtlCol="0" anchor="ctr" anchorCtr="0">
            <a:noAutofit/>
          </a:bodyPr>
          <a:lstStyle/>
          <a:p>
            <a:pPr marL="856845" marR="0" lvl="0" indent="0" algn="l" defTabSz="873526" rtl="0" eaLnBrk="1" fontAlgn="auto" latinLnBrk="0" hangingPunct="1">
              <a:lnSpc>
                <a:spcPct val="100000"/>
              </a:lnSpc>
              <a:spcBef>
                <a:spcPts val="60"/>
              </a:spcBef>
              <a:spcAft>
                <a:spcPts val="0"/>
              </a:spcAft>
              <a:buClrTx/>
              <a:buSzTx/>
              <a:buFontTx/>
              <a:buNone/>
              <a:tabLst/>
              <a:defRPr/>
            </a:pPr>
            <a:endParaRPr kumimoji="0" lang="en-US" sz="2200" b="0" i="0" u="none" strike="noStrike" kern="1200" cap="none" spc="0" normalizeH="0" baseline="0" noProof="0">
              <a:ln>
                <a:noFill/>
              </a:ln>
              <a:solidFill>
                <a:srgbClr val="0249D6"/>
              </a:solidFill>
              <a:effectLst/>
              <a:uLnTx/>
              <a:uFillTx/>
              <a:latin typeface="Forma DJR Micro"/>
              <a:ea typeface="+mn-ea"/>
              <a:cs typeface="+mn-cs"/>
            </a:endParaRPr>
          </a:p>
        </p:txBody>
      </p:sp>
      <p:sp>
        <p:nvSpPr>
          <p:cNvPr id="14" name="TextBox 13">
            <a:extLst>
              <a:ext uri="{FF2B5EF4-FFF2-40B4-BE49-F238E27FC236}">
                <a16:creationId xmlns:a16="http://schemas.microsoft.com/office/drawing/2014/main" id="{0AF55C1C-A2FB-95EC-F25C-397F486369AC}"/>
              </a:ext>
            </a:extLst>
          </p:cNvPr>
          <p:cNvSpPr txBox="1"/>
          <p:nvPr/>
        </p:nvSpPr>
        <p:spPr>
          <a:xfrm>
            <a:off x="784432" y="1539175"/>
            <a:ext cx="5512088" cy="1077218"/>
          </a:xfrm>
          <a:prstGeom prst="rect">
            <a:avLst/>
          </a:prstGeom>
          <a:noFill/>
        </p:spPr>
        <p:txBody>
          <a:bodyPr wrap="square">
            <a:spAutoFit/>
          </a:bodyPr>
          <a:lstStyle/>
          <a:p>
            <a:pPr marL="285750" indent="-285750">
              <a:buFont typeface="Arial" panose="020B0604020202020204" pitchFamily="34" charset="0"/>
              <a:buChar char="•"/>
            </a:pPr>
            <a:r>
              <a:rPr lang="en-US" sz="1600" b="1"/>
              <a:t>Powered by NVIDIA® DGX</a:t>
            </a:r>
            <a:r>
              <a:rPr lang="en-US" sz="1600" b="1" baseline="30000"/>
              <a:t>TM</a:t>
            </a:r>
            <a:r>
              <a:rPr lang="en-US" sz="1600" b="1"/>
              <a:t> Spark GB10:</a:t>
            </a:r>
            <a:r>
              <a:rPr lang="en-US" sz="1600"/>
              <a:t> Grace Blackwell Superchip</a:t>
            </a:r>
            <a:r>
              <a:rPr lang="en-US" sz="1600" baseline="30000"/>
              <a:t>1</a:t>
            </a:r>
            <a:r>
              <a:rPr lang="en-US" sz="1600"/>
              <a:t> with </a:t>
            </a:r>
            <a:r>
              <a:rPr lang="en-US" sz="1600">
                <a:solidFill>
                  <a:srgbClr val="024AD8"/>
                </a:solidFill>
              </a:rPr>
              <a:t>6144 CUDA Cores, 1000 TOPS of FP4 AI performance + 20-core Arm CPU</a:t>
            </a:r>
            <a:r>
              <a:rPr lang="en-US" sz="1600"/>
              <a:t> for high-performance local AI.</a:t>
            </a:r>
          </a:p>
        </p:txBody>
      </p:sp>
      <p:sp>
        <p:nvSpPr>
          <p:cNvPr id="16" name="TextBox 15">
            <a:extLst>
              <a:ext uri="{FF2B5EF4-FFF2-40B4-BE49-F238E27FC236}">
                <a16:creationId xmlns:a16="http://schemas.microsoft.com/office/drawing/2014/main" id="{C7F46DEF-7ED3-06D4-68EA-08674D1ED234}"/>
              </a:ext>
            </a:extLst>
          </p:cNvPr>
          <p:cNvSpPr txBox="1"/>
          <p:nvPr/>
        </p:nvSpPr>
        <p:spPr>
          <a:xfrm>
            <a:off x="784432" y="2586445"/>
            <a:ext cx="5370759" cy="584775"/>
          </a:xfrm>
          <a:prstGeom prst="rect">
            <a:avLst/>
          </a:prstGeom>
          <a:noFill/>
        </p:spPr>
        <p:txBody>
          <a:bodyPr wrap="square">
            <a:spAutoFit/>
          </a:bodyPr>
          <a:lstStyle/>
          <a:p>
            <a:pPr marL="285750" indent="-285750">
              <a:buFont typeface="Arial" panose="020B0604020202020204" pitchFamily="34" charset="0"/>
              <a:buChar char="•"/>
            </a:pPr>
            <a:r>
              <a:rPr lang="en-US" sz="1600" b="1"/>
              <a:t>Portable &amp; sleek:</a:t>
            </a:r>
            <a:r>
              <a:rPr lang="en-US" sz="1600"/>
              <a:t> Lightweight, </a:t>
            </a:r>
            <a:r>
              <a:rPr lang="en-US" sz="1600">
                <a:solidFill>
                  <a:srgbClr val="024AD8"/>
                </a:solidFill>
              </a:rPr>
              <a:t>fits any desk, easy to transport.</a:t>
            </a:r>
          </a:p>
        </p:txBody>
      </p:sp>
      <p:sp>
        <p:nvSpPr>
          <p:cNvPr id="20" name="TextBox 19">
            <a:extLst>
              <a:ext uri="{FF2B5EF4-FFF2-40B4-BE49-F238E27FC236}">
                <a16:creationId xmlns:a16="http://schemas.microsoft.com/office/drawing/2014/main" id="{EB61AD3D-3F73-2471-E29B-35112A54DB8C}"/>
              </a:ext>
            </a:extLst>
          </p:cNvPr>
          <p:cNvSpPr txBox="1"/>
          <p:nvPr/>
        </p:nvSpPr>
        <p:spPr>
          <a:xfrm>
            <a:off x="784432" y="3939048"/>
            <a:ext cx="5718196" cy="830997"/>
          </a:xfrm>
          <a:prstGeom prst="rect">
            <a:avLst/>
          </a:prstGeom>
          <a:noFill/>
        </p:spPr>
        <p:txBody>
          <a:bodyPr wrap="square">
            <a:spAutoFit/>
          </a:bodyPr>
          <a:lstStyle/>
          <a:p>
            <a:pPr marL="285750" indent="-285750">
              <a:buFont typeface="Arial" panose="020B0604020202020204" pitchFamily="34" charset="0"/>
              <a:buChar char="•"/>
            </a:pPr>
            <a:r>
              <a:rPr lang="en-US" sz="1600" b="1"/>
              <a:t>Flexible deployment:</a:t>
            </a:r>
            <a:r>
              <a:rPr lang="en-US" sz="1600"/>
              <a:t> Standalone workstation or networked </a:t>
            </a:r>
            <a:r>
              <a:rPr lang="en-US" sz="1600">
                <a:solidFill>
                  <a:srgbClr val="024AD8"/>
                </a:solidFill>
              </a:rPr>
              <a:t>personal AI companion</a:t>
            </a:r>
            <a:r>
              <a:rPr lang="en-US" sz="1600"/>
              <a:t>; link two units for models up to 405B parameters.</a:t>
            </a:r>
          </a:p>
        </p:txBody>
      </p:sp>
      <p:sp>
        <p:nvSpPr>
          <p:cNvPr id="22" name="TextBox 21">
            <a:extLst>
              <a:ext uri="{FF2B5EF4-FFF2-40B4-BE49-F238E27FC236}">
                <a16:creationId xmlns:a16="http://schemas.microsoft.com/office/drawing/2014/main" id="{F234C692-8257-857C-E2C0-7677755A28C0}"/>
              </a:ext>
            </a:extLst>
          </p:cNvPr>
          <p:cNvSpPr txBox="1"/>
          <p:nvPr/>
        </p:nvSpPr>
        <p:spPr>
          <a:xfrm>
            <a:off x="300842" y="254548"/>
            <a:ext cx="8452515" cy="1200329"/>
          </a:xfrm>
          <a:prstGeom prst="rect">
            <a:avLst/>
          </a:prstGeom>
          <a:noFill/>
        </p:spPr>
        <p:txBody>
          <a:bodyPr wrap="square">
            <a:spAutoFit/>
          </a:bodyPr>
          <a:lstStyle/>
          <a:p>
            <a:pPr>
              <a:buNone/>
            </a:pPr>
            <a:r>
              <a:rPr lang="en-US" sz="3600" b="1">
                <a:latin typeface="+mj-lt"/>
              </a:rPr>
              <a:t>HP ZGX Nano G1n AI Station</a:t>
            </a:r>
          </a:p>
          <a:p>
            <a:pPr>
              <a:buNone/>
            </a:pPr>
            <a:r>
              <a:rPr lang="en-US" sz="3600">
                <a:latin typeface="+mj-lt"/>
              </a:rPr>
              <a:t>New category of local AI compute</a:t>
            </a:r>
          </a:p>
        </p:txBody>
      </p:sp>
      <p:sp>
        <p:nvSpPr>
          <p:cNvPr id="24" name="TextBox 23">
            <a:extLst>
              <a:ext uri="{FF2B5EF4-FFF2-40B4-BE49-F238E27FC236}">
                <a16:creationId xmlns:a16="http://schemas.microsoft.com/office/drawing/2014/main" id="{EB152A35-B088-A8B9-AFAD-2F64E0CEE49F}"/>
              </a:ext>
            </a:extLst>
          </p:cNvPr>
          <p:cNvSpPr txBox="1"/>
          <p:nvPr/>
        </p:nvSpPr>
        <p:spPr>
          <a:xfrm>
            <a:off x="784432" y="3137350"/>
            <a:ext cx="5718196" cy="830997"/>
          </a:xfrm>
          <a:prstGeom prst="rect">
            <a:avLst/>
          </a:prstGeom>
          <a:noFill/>
        </p:spPr>
        <p:txBody>
          <a:bodyPr wrap="square">
            <a:spAutoFit/>
          </a:bodyPr>
          <a:lstStyle/>
          <a:p>
            <a:pPr marL="285750" indent="-285750">
              <a:buFont typeface="Arial" panose="020B0604020202020204" pitchFamily="34" charset="0"/>
              <a:buChar char="•"/>
            </a:pPr>
            <a:r>
              <a:rPr lang="en-US" sz="1600" b="1"/>
              <a:t>Developer streamlined workflows:</a:t>
            </a:r>
            <a:r>
              <a:rPr lang="en-US" sz="1600"/>
              <a:t> </a:t>
            </a:r>
            <a:r>
              <a:rPr lang="en-US" sz="1600">
                <a:solidFill>
                  <a:srgbClr val="024AD8"/>
                </a:solidFill>
              </a:rPr>
              <a:t>128GB unified memory</a:t>
            </a:r>
            <a:r>
              <a:rPr lang="en-US" sz="1600"/>
              <a:t>: prototype, fine-tune up to 70B, and inference models up to 200B parameters local.</a:t>
            </a:r>
          </a:p>
        </p:txBody>
      </p:sp>
      <p:sp>
        <p:nvSpPr>
          <p:cNvPr id="25" name="TextBox 24">
            <a:extLst>
              <a:ext uri="{FF2B5EF4-FFF2-40B4-BE49-F238E27FC236}">
                <a16:creationId xmlns:a16="http://schemas.microsoft.com/office/drawing/2014/main" id="{0D42CBD4-ACBB-95D1-2468-1028B46A4130}"/>
              </a:ext>
            </a:extLst>
          </p:cNvPr>
          <p:cNvSpPr txBox="1"/>
          <p:nvPr/>
        </p:nvSpPr>
        <p:spPr>
          <a:xfrm>
            <a:off x="784432" y="4735431"/>
            <a:ext cx="5718196" cy="830997"/>
          </a:xfrm>
          <a:prstGeom prst="rect">
            <a:avLst/>
          </a:prstGeom>
          <a:noFill/>
        </p:spPr>
        <p:txBody>
          <a:bodyPr wrap="square">
            <a:spAutoFit/>
          </a:bodyPr>
          <a:lstStyle/>
          <a:p>
            <a:pPr marL="285750" indent="-285750">
              <a:buFont typeface="Arial" panose="020B0604020202020204" pitchFamily="34" charset="0"/>
              <a:buChar char="•"/>
            </a:pPr>
            <a:r>
              <a:rPr lang="en-US" sz="1600" b="1"/>
              <a:t>Enterprise-grade stack:</a:t>
            </a:r>
            <a:r>
              <a:rPr lang="en-US" sz="1600"/>
              <a:t> </a:t>
            </a:r>
            <a:r>
              <a:rPr lang="en-US" sz="1600">
                <a:solidFill>
                  <a:srgbClr val="024AD8"/>
                </a:solidFill>
              </a:rPr>
              <a:t>NVIDIA® DGX</a:t>
            </a:r>
            <a:r>
              <a:rPr lang="en-US" sz="1600" baseline="30000">
                <a:solidFill>
                  <a:srgbClr val="024AD8"/>
                </a:solidFill>
              </a:rPr>
              <a:t>TM</a:t>
            </a:r>
            <a:r>
              <a:rPr lang="en-US" sz="1600">
                <a:solidFill>
                  <a:srgbClr val="024AD8"/>
                </a:solidFill>
              </a:rPr>
              <a:t> OS (Linux only)</a:t>
            </a:r>
            <a:r>
              <a:rPr lang="en-US" sz="1600"/>
              <a:t> + accelerated AI software for seamless migration to NVIDIA DGX</a:t>
            </a:r>
            <a:r>
              <a:rPr lang="en-US" sz="1600" baseline="30000"/>
              <a:t>TM</a:t>
            </a:r>
            <a:r>
              <a:rPr lang="en-US" sz="1600"/>
              <a:t> data centers or cloud.</a:t>
            </a:r>
          </a:p>
        </p:txBody>
      </p:sp>
      <p:sp>
        <p:nvSpPr>
          <p:cNvPr id="27" name="TextBox 26">
            <a:extLst>
              <a:ext uri="{FF2B5EF4-FFF2-40B4-BE49-F238E27FC236}">
                <a16:creationId xmlns:a16="http://schemas.microsoft.com/office/drawing/2014/main" id="{DE64D416-3F02-4028-061F-1C4754B0B26A}"/>
              </a:ext>
            </a:extLst>
          </p:cNvPr>
          <p:cNvSpPr txBox="1"/>
          <p:nvPr/>
        </p:nvSpPr>
        <p:spPr>
          <a:xfrm>
            <a:off x="784432" y="5523703"/>
            <a:ext cx="5718196" cy="1077218"/>
          </a:xfrm>
          <a:prstGeom prst="rect">
            <a:avLst/>
          </a:prstGeom>
          <a:noFill/>
        </p:spPr>
        <p:txBody>
          <a:bodyPr wrap="square">
            <a:spAutoFit/>
          </a:bodyPr>
          <a:lstStyle/>
          <a:p>
            <a:pPr marL="285750" indent="-285750">
              <a:buFont typeface="Arial" panose="020B0604020202020204" pitchFamily="34" charset="0"/>
              <a:buChar char="•"/>
            </a:pPr>
            <a:r>
              <a:rPr lang="en-US" sz="1600" b="1" dirty="0"/>
              <a:t>HP ZGX Toolkit:</a:t>
            </a:r>
            <a:r>
              <a:rPr lang="en-US" sz="1600" dirty="0"/>
              <a:t> The </a:t>
            </a:r>
            <a:r>
              <a:rPr lang="en-US" sz="1600" dirty="0">
                <a:solidFill>
                  <a:srgbClr val="024AD8"/>
                </a:solidFill>
              </a:rPr>
              <a:t>HP ZGX Toolkit </a:t>
            </a:r>
            <a:r>
              <a:rPr lang="en-US" sz="1600" dirty="0"/>
              <a:t>streamlines AI workflows with open-source tools, built-in discovery, and easy export—helping teams cut friction, boost productivity, and scale results anywhere.</a:t>
            </a:r>
          </a:p>
        </p:txBody>
      </p:sp>
      <p:sp>
        <p:nvSpPr>
          <p:cNvPr id="3" name="TextBox 2">
            <a:extLst>
              <a:ext uri="{FF2B5EF4-FFF2-40B4-BE49-F238E27FC236}">
                <a16:creationId xmlns:a16="http://schemas.microsoft.com/office/drawing/2014/main" id="{7F7720B2-9163-ABDE-7820-343F4AFBFACE}"/>
              </a:ext>
            </a:extLst>
          </p:cNvPr>
          <p:cNvSpPr txBox="1"/>
          <p:nvPr/>
        </p:nvSpPr>
        <p:spPr>
          <a:xfrm>
            <a:off x="10934287" y="-7062"/>
            <a:ext cx="1511713" cy="261610"/>
          </a:xfrm>
          <a:prstGeom prst="rect">
            <a:avLst/>
          </a:prstGeom>
          <a:noFill/>
        </p:spPr>
        <p:txBody>
          <a:bodyPr wrap="square">
            <a:spAutoFit/>
          </a:bodyPr>
          <a:lstStyle/>
          <a:p>
            <a:r>
              <a:rPr lang="pt-BR" sz="1100" spc="80">
                <a:solidFill>
                  <a:srgbClr val="FF0000"/>
                </a:solidFill>
                <a:latin typeface="Forma DJR Display" pitchFamily="2" charset="77"/>
              </a:rPr>
              <a:t>WIP – NOT FINAL</a:t>
            </a:r>
            <a:endParaRPr lang="en-US" sz="1100"/>
          </a:p>
        </p:txBody>
      </p:sp>
      <p:sp>
        <p:nvSpPr>
          <p:cNvPr id="13" name="TextBox 12">
            <a:extLst>
              <a:ext uri="{FF2B5EF4-FFF2-40B4-BE49-F238E27FC236}">
                <a16:creationId xmlns:a16="http://schemas.microsoft.com/office/drawing/2014/main" id="{ECDDA8F8-113D-7F30-1D25-C1F307A8F69A}"/>
              </a:ext>
            </a:extLst>
          </p:cNvPr>
          <p:cNvSpPr txBox="1"/>
          <p:nvPr/>
        </p:nvSpPr>
        <p:spPr>
          <a:xfrm>
            <a:off x="0" y="6603452"/>
            <a:ext cx="7160907" cy="276999"/>
          </a:xfrm>
          <a:prstGeom prst="rect">
            <a:avLst/>
          </a:prstGeom>
          <a:noFill/>
        </p:spPr>
        <p:txBody>
          <a:bodyPr wrap="square">
            <a:spAutoFit/>
          </a:bodyPr>
          <a:lstStyle/>
          <a:p>
            <a:r>
              <a:rPr lang="en-US" sz="600"/>
              <a:t>1. Multi-core is designed to improve performance of certain software products. Not all customers or software applications will necessarily benefit from use of this technology. Performance and clock frequency will vary depending on application workload and your hardware and software configurations. </a:t>
            </a:r>
          </a:p>
        </p:txBody>
      </p:sp>
    </p:spTree>
    <p:extLst>
      <p:ext uri="{BB962C8B-B14F-4D97-AF65-F5344CB8AC3E}">
        <p14:creationId xmlns:p14="http://schemas.microsoft.com/office/powerpoint/2010/main" val="215404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C4F49-2A2C-321D-882E-66F7CA468288}"/>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2B5D537-E79B-00CA-E76E-35E38C2E59C5}"/>
              </a:ext>
            </a:extLst>
          </p:cNvPr>
          <p:cNvSpPr txBox="1"/>
          <p:nvPr/>
        </p:nvSpPr>
        <p:spPr>
          <a:xfrm>
            <a:off x="206224" y="218213"/>
            <a:ext cx="5939145" cy="1769715"/>
          </a:xfrm>
          <a:prstGeom prst="rect">
            <a:avLst/>
          </a:prstGeom>
        </p:spPr>
        <p:txBody>
          <a:bodyPr vert="horz" lIns="0" tIns="45720" rIns="0" bIns="45720" rtlCol="0">
            <a:normAutofit/>
          </a:bodyPr>
          <a:lstStyle>
            <a:defPPr>
              <a:defRPr lang="en-BR"/>
            </a:defPPr>
            <a:lvl1pPr>
              <a:lnSpc>
                <a:spcPct val="90000"/>
              </a:lnSpc>
              <a:defRPr sz="4000" b="0" i="0" spc="80" baseline="0">
                <a:latin typeface="Forma DJR Display" pitchFamily="2" charset="77"/>
              </a:defRPr>
            </a:lvl1pPr>
          </a:lstStyle>
          <a:p>
            <a:r>
              <a:rPr lang="pt-BR"/>
              <a:t>HP ZGX Nano G1n AI Station</a:t>
            </a:r>
          </a:p>
          <a:p>
            <a:r>
              <a:rPr lang="pt-BR" sz="3200"/>
              <a:t>Use cases</a:t>
            </a:r>
          </a:p>
          <a:p>
            <a:endParaRPr lang="en-US" sz="3200"/>
          </a:p>
        </p:txBody>
      </p:sp>
      <p:pic>
        <p:nvPicPr>
          <p:cNvPr id="3" name="Picture 2">
            <a:extLst>
              <a:ext uri="{FF2B5EF4-FFF2-40B4-BE49-F238E27FC236}">
                <a16:creationId xmlns:a16="http://schemas.microsoft.com/office/drawing/2014/main" id="{82FF7024-BDE5-7331-1895-C96D315C208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008639"/>
            <a:ext cx="1796879" cy="2504135"/>
          </a:xfrm>
          <a:prstGeom prst="rect">
            <a:avLst/>
          </a:prstGeom>
        </p:spPr>
      </p:pic>
      <p:sp>
        <p:nvSpPr>
          <p:cNvPr id="4" name="TextBox 3">
            <a:extLst>
              <a:ext uri="{FF2B5EF4-FFF2-40B4-BE49-F238E27FC236}">
                <a16:creationId xmlns:a16="http://schemas.microsoft.com/office/drawing/2014/main" id="{D5FFAA56-C314-9F63-E3CD-DD56EAA49095}"/>
              </a:ext>
            </a:extLst>
          </p:cNvPr>
          <p:cNvSpPr txBox="1"/>
          <p:nvPr/>
        </p:nvSpPr>
        <p:spPr>
          <a:xfrm>
            <a:off x="1888210" y="2027779"/>
            <a:ext cx="3806406" cy="553998"/>
          </a:xfrm>
          <a:prstGeom prst="rect">
            <a:avLst/>
          </a:prstGeom>
          <a:noFill/>
        </p:spPr>
        <p:txBody>
          <a:bodyPr wrap="square" lIns="0" tIns="0" rIns="0" bIns="0" rtlCol="0">
            <a:spAutoFit/>
          </a:bodyPr>
          <a:lstStyle/>
          <a:p>
            <a:r>
              <a:rPr lang="en-US" sz="2000">
                <a:solidFill>
                  <a:srgbClr val="024AD8"/>
                </a:solidFill>
              </a:rPr>
              <a:t>Prototyping</a:t>
            </a:r>
          </a:p>
          <a:p>
            <a:r>
              <a:rPr lang="en-US" sz="1600"/>
              <a:t>Rapidly test new ideas and approaches.</a:t>
            </a:r>
          </a:p>
        </p:txBody>
      </p:sp>
      <p:sp>
        <p:nvSpPr>
          <p:cNvPr id="6" name="TextBox 5">
            <a:extLst>
              <a:ext uri="{FF2B5EF4-FFF2-40B4-BE49-F238E27FC236}">
                <a16:creationId xmlns:a16="http://schemas.microsoft.com/office/drawing/2014/main" id="{03C0A599-2B31-5CCB-3285-2432BCC18980}"/>
              </a:ext>
            </a:extLst>
          </p:cNvPr>
          <p:cNvSpPr txBox="1"/>
          <p:nvPr/>
        </p:nvSpPr>
        <p:spPr>
          <a:xfrm>
            <a:off x="1888210" y="2791050"/>
            <a:ext cx="4257159" cy="800219"/>
          </a:xfrm>
          <a:prstGeom prst="rect">
            <a:avLst/>
          </a:prstGeom>
          <a:noFill/>
        </p:spPr>
        <p:txBody>
          <a:bodyPr wrap="square" lIns="0" tIns="0" rIns="0" bIns="0" rtlCol="0">
            <a:spAutoFit/>
          </a:bodyPr>
          <a:lstStyle/>
          <a:p>
            <a:r>
              <a:rPr lang="en-US" sz="2000">
                <a:solidFill>
                  <a:srgbClr val="024AD8"/>
                </a:solidFill>
              </a:rPr>
              <a:t>Fine-tuning</a:t>
            </a:r>
          </a:p>
          <a:p>
            <a:r>
              <a:rPr lang="en-US" sz="1600"/>
              <a:t>Refine and customize AI models for business domain specific needs.</a:t>
            </a:r>
          </a:p>
        </p:txBody>
      </p:sp>
      <p:sp>
        <p:nvSpPr>
          <p:cNvPr id="7" name="TextBox 6">
            <a:extLst>
              <a:ext uri="{FF2B5EF4-FFF2-40B4-BE49-F238E27FC236}">
                <a16:creationId xmlns:a16="http://schemas.microsoft.com/office/drawing/2014/main" id="{01A229FD-405B-B0DE-7125-5B89F27E7657}"/>
              </a:ext>
            </a:extLst>
          </p:cNvPr>
          <p:cNvSpPr txBox="1"/>
          <p:nvPr/>
        </p:nvSpPr>
        <p:spPr>
          <a:xfrm>
            <a:off x="1912856" y="3674020"/>
            <a:ext cx="4425349" cy="800219"/>
          </a:xfrm>
          <a:prstGeom prst="rect">
            <a:avLst/>
          </a:prstGeom>
          <a:noFill/>
        </p:spPr>
        <p:txBody>
          <a:bodyPr wrap="square" lIns="0" tIns="0" rIns="0" bIns="0" rtlCol="0">
            <a:spAutoFit/>
          </a:bodyPr>
          <a:lstStyle/>
          <a:p>
            <a:r>
              <a:rPr lang="en-US" sz="2000">
                <a:solidFill>
                  <a:srgbClr val="024AD8"/>
                </a:solidFill>
              </a:rPr>
              <a:t>Inference</a:t>
            </a:r>
          </a:p>
          <a:p>
            <a:r>
              <a:rPr lang="en-US" sz="1600"/>
              <a:t>Delivering real-time value, from testing to business impact.</a:t>
            </a:r>
          </a:p>
        </p:txBody>
      </p:sp>
      <p:sp>
        <p:nvSpPr>
          <p:cNvPr id="8" name="TextBox 7">
            <a:extLst>
              <a:ext uri="{FF2B5EF4-FFF2-40B4-BE49-F238E27FC236}">
                <a16:creationId xmlns:a16="http://schemas.microsoft.com/office/drawing/2014/main" id="{064E4E0D-6C8D-3E10-62FC-384A1918AAC4}"/>
              </a:ext>
            </a:extLst>
          </p:cNvPr>
          <p:cNvSpPr txBox="1"/>
          <p:nvPr/>
        </p:nvSpPr>
        <p:spPr>
          <a:xfrm>
            <a:off x="0" y="1698807"/>
            <a:ext cx="3473265" cy="246221"/>
          </a:xfrm>
          <a:prstGeom prst="rect">
            <a:avLst/>
          </a:prstGeom>
          <a:noFill/>
        </p:spPr>
        <p:txBody>
          <a:bodyPr wrap="square" lIns="0" tIns="0" rIns="0" bIns="0" rtlCol="0">
            <a:spAutoFit/>
          </a:bodyPr>
          <a:lstStyle>
            <a:defPPr>
              <a:defRPr lang="en-US"/>
            </a:defPPr>
            <a:lvl1pPr algn="ctr">
              <a:defRPr sz="1100" b="1"/>
            </a:lvl1pPr>
          </a:lstStyle>
          <a:p>
            <a:r>
              <a:rPr lang="en-US" sz="1600"/>
              <a:t>Core AI  development use cases</a:t>
            </a:r>
          </a:p>
        </p:txBody>
      </p:sp>
      <p:sp>
        <p:nvSpPr>
          <p:cNvPr id="9" name="TextBox 8">
            <a:extLst>
              <a:ext uri="{FF2B5EF4-FFF2-40B4-BE49-F238E27FC236}">
                <a16:creationId xmlns:a16="http://schemas.microsoft.com/office/drawing/2014/main" id="{D229D9FF-D4ED-1CDF-0BF1-09C8B634C3BA}"/>
              </a:ext>
            </a:extLst>
          </p:cNvPr>
          <p:cNvSpPr txBox="1"/>
          <p:nvPr/>
        </p:nvSpPr>
        <p:spPr>
          <a:xfrm>
            <a:off x="333898" y="4832382"/>
            <a:ext cx="3208406" cy="246221"/>
          </a:xfrm>
          <a:prstGeom prst="rect">
            <a:avLst/>
          </a:prstGeom>
          <a:noFill/>
        </p:spPr>
        <p:txBody>
          <a:bodyPr wrap="square" lIns="0" tIns="0" rIns="0" bIns="0" rtlCol="0">
            <a:spAutoFit/>
          </a:bodyPr>
          <a:lstStyle>
            <a:defPPr>
              <a:defRPr lang="en-US"/>
            </a:defPPr>
            <a:lvl1pPr algn="ctr">
              <a:defRPr sz="1100"/>
            </a:lvl1pPr>
          </a:lstStyle>
          <a:p>
            <a:r>
              <a:rPr lang="it-IT" sz="1600" b="1"/>
              <a:t>D</a:t>
            </a:r>
            <a:r>
              <a:rPr lang="en-US" sz="1600" b="1" err="1"/>
              <a:t>omain</a:t>
            </a:r>
            <a:r>
              <a:rPr lang="en-US" sz="1600" b="1"/>
              <a:t>/industry specific use cases</a:t>
            </a:r>
          </a:p>
        </p:txBody>
      </p:sp>
      <p:sp>
        <p:nvSpPr>
          <p:cNvPr id="10" name="TextBox 9">
            <a:extLst>
              <a:ext uri="{FF2B5EF4-FFF2-40B4-BE49-F238E27FC236}">
                <a16:creationId xmlns:a16="http://schemas.microsoft.com/office/drawing/2014/main" id="{01073865-2F11-DCD8-5279-140E61124CF6}"/>
              </a:ext>
            </a:extLst>
          </p:cNvPr>
          <p:cNvSpPr txBox="1"/>
          <p:nvPr/>
        </p:nvSpPr>
        <p:spPr>
          <a:xfrm>
            <a:off x="873399" y="5284260"/>
            <a:ext cx="1908971" cy="1046440"/>
          </a:xfrm>
          <a:prstGeom prst="rect">
            <a:avLst/>
          </a:prstGeom>
          <a:noFill/>
        </p:spPr>
        <p:txBody>
          <a:bodyPr wrap="square" lIns="0" tIns="0" rIns="0" bIns="0" rtlCol="0">
            <a:spAutoFit/>
          </a:bodyPr>
          <a:lstStyle/>
          <a:p>
            <a:r>
              <a:rPr lang="en-US" sz="2000"/>
              <a:t>Data science</a:t>
            </a:r>
          </a:p>
          <a:p>
            <a:r>
              <a:rPr lang="en-US" sz="1600"/>
              <a:t>Leveraging data insights to inform strategic decisions</a:t>
            </a:r>
          </a:p>
        </p:txBody>
      </p:sp>
      <p:sp>
        <p:nvSpPr>
          <p:cNvPr id="11" name="Rectangle: Rounded Corners 10">
            <a:extLst>
              <a:ext uri="{FF2B5EF4-FFF2-40B4-BE49-F238E27FC236}">
                <a16:creationId xmlns:a16="http://schemas.microsoft.com/office/drawing/2014/main" id="{94172E39-5247-59D5-9B55-6FC44A4F34A6}"/>
              </a:ext>
            </a:extLst>
          </p:cNvPr>
          <p:cNvSpPr/>
          <p:nvPr/>
        </p:nvSpPr>
        <p:spPr bwMode="ltGray">
          <a:xfrm>
            <a:off x="456892" y="5268935"/>
            <a:ext cx="339018" cy="3375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12" name="Oval 11">
            <a:extLst>
              <a:ext uri="{FF2B5EF4-FFF2-40B4-BE49-F238E27FC236}">
                <a16:creationId xmlns:a16="http://schemas.microsoft.com/office/drawing/2014/main" id="{204185A1-8D8D-E222-6441-7356D6428C72}"/>
              </a:ext>
            </a:extLst>
          </p:cNvPr>
          <p:cNvSpPr/>
          <p:nvPr/>
        </p:nvSpPr>
        <p:spPr bwMode="ltGray">
          <a:xfrm>
            <a:off x="361713" y="5180503"/>
            <a:ext cx="182880" cy="182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a:solidFill>
                  <a:schemeClr val="bg1"/>
                </a:solidFill>
              </a:rPr>
              <a:t>4</a:t>
            </a:r>
            <a:endParaRPr lang="en-US" sz="1050">
              <a:solidFill>
                <a:schemeClr val="bg1"/>
              </a:solidFill>
            </a:endParaRPr>
          </a:p>
        </p:txBody>
      </p:sp>
      <p:pic>
        <p:nvPicPr>
          <p:cNvPr id="13" name="Graphic 12" descr="Server outline">
            <a:extLst>
              <a:ext uri="{FF2B5EF4-FFF2-40B4-BE49-F238E27FC236}">
                <a16:creationId xmlns:a16="http://schemas.microsoft.com/office/drawing/2014/main" id="{38BBC021-D69B-43C9-2761-8B8989C1D0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114" y="5288666"/>
            <a:ext cx="276285" cy="276285"/>
          </a:xfrm>
          <a:prstGeom prst="rect">
            <a:avLst/>
          </a:prstGeom>
        </p:spPr>
      </p:pic>
      <p:sp>
        <p:nvSpPr>
          <p:cNvPr id="14" name="TextBox 13">
            <a:extLst>
              <a:ext uri="{FF2B5EF4-FFF2-40B4-BE49-F238E27FC236}">
                <a16:creationId xmlns:a16="http://schemas.microsoft.com/office/drawing/2014/main" id="{6C0430B8-921A-9734-10F7-111BEAABDF39}"/>
              </a:ext>
            </a:extLst>
          </p:cNvPr>
          <p:cNvSpPr txBox="1"/>
          <p:nvPr/>
        </p:nvSpPr>
        <p:spPr>
          <a:xfrm>
            <a:off x="3294057" y="5249579"/>
            <a:ext cx="2387102" cy="1046440"/>
          </a:xfrm>
          <a:prstGeom prst="rect">
            <a:avLst/>
          </a:prstGeom>
          <a:noFill/>
        </p:spPr>
        <p:txBody>
          <a:bodyPr wrap="square" lIns="0" tIns="0" rIns="0" bIns="0" rtlCol="0">
            <a:spAutoFit/>
          </a:bodyPr>
          <a:lstStyle/>
          <a:p>
            <a:r>
              <a:rPr lang="en-US" sz="2000"/>
              <a:t>Edge applications</a:t>
            </a:r>
          </a:p>
          <a:p>
            <a:r>
              <a:rPr lang="en-US" sz="1600"/>
              <a:t>Robotics, Vision Language Models (VLMs), Computer Vision</a:t>
            </a:r>
          </a:p>
        </p:txBody>
      </p:sp>
      <p:sp>
        <p:nvSpPr>
          <p:cNvPr id="15" name="Rectangle: Rounded Corners 14">
            <a:extLst>
              <a:ext uri="{FF2B5EF4-FFF2-40B4-BE49-F238E27FC236}">
                <a16:creationId xmlns:a16="http://schemas.microsoft.com/office/drawing/2014/main" id="{1A75997A-E85E-DBE3-E02D-CCDE914207FA}"/>
              </a:ext>
            </a:extLst>
          </p:cNvPr>
          <p:cNvSpPr/>
          <p:nvPr/>
        </p:nvSpPr>
        <p:spPr bwMode="ltGray">
          <a:xfrm>
            <a:off x="2859860" y="5258706"/>
            <a:ext cx="339018" cy="33215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16" name="Oval 15">
            <a:extLst>
              <a:ext uri="{FF2B5EF4-FFF2-40B4-BE49-F238E27FC236}">
                <a16:creationId xmlns:a16="http://schemas.microsoft.com/office/drawing/2014/main" id="{3E5EFF9C-2A38-5BBE-A538-1BB45B2445FA}"/>
              </a:ext>
            </a:extLst>
          </p:cNvPr>
          <p:cNvSpPr/>
          <p:nvPr/>
        </p:nvSpPr>
        <p:spPr bwMode="ltGray">
          <a:xfrm>
            <a:off x="2764681" y="5170274"/>
            <a:ext cx="182880" cy="182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a:solidFill>
                  <a:schemeClr val="bg1"/>
                </a:solidFill>
              </a:rPr>
              <a:t>5</a:t>
            </a:r>
            <a:endParaRPr lang="en-US" sz="1050">
              <a:solidFill>
                <a:schemeClr val="bg1"/>
              </a:solidFill>
            </a:endParaRPr>
          </a:p>
        </p:txBody>
      </p:sp>
      <p:pic>
        <p:nvPicPr>
          <p:cNvPr id="17" name="Graphic 16" descr="Robot Hand with solid fill">
            <a:extLst>
              <a:ext uri="{FF2B5EF4-FFF2-40B4-BE49-F238E27FC236}">
                <a16:creationId xmlns:a16="http://schemas.microsoft.com/office/drawing/2014/main" id="{5E080528-ECAD-D4FC-4820-022BE6C1AF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7445" y="5285850"/>
            <a:ext cx="250589" cy="250589"/>
          </a:xfrm>
          <a:prstGeom prst="rect">
            <a:avLst/>
          </a:prstGeom>
        </p:spPr>
      </p:pic>
      <p:pic>
        <p:nvPicPr>
          <p:cNvPr id="23" name="Picture Placeholder 22" descr="A person sitting at a desk with multiple computer screens&#10;&#10;AI-generated content may be incorrect.">
            <a:extLst>
              <a:ext uri="{FF2B5EF4-FFF2-40B4-BE49-F238E27FC236}">
                <a16:creationId xmlns:a16="http://schemas.microsoft.com/office/drawing/2014/main" id="{6338CEE8-25C5-FD02-B889-33D965B53D00}"/>
              </a:ext>
            </a:extLst>
          </p:cNvPr>
          <p:cNvPicPr>
            <a:picLocks noGrp="1" noChangeAspect="1"/>
          </p:cNvPicPr>
          <p:nvPr>
            <p:ph type="pic" sz="quarter" idx="15"/>
          </p:nvPr>
        </p:nvPicPr>
        <p:blipFill>
          <a:blip r:embed="rId8"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42DC4486-DE49-13BE-990B-C7CACC7702E7}"/>
              </a:ext>
            </a:extLst>
          </p:cNvPr>
          <p:cNvSpPr txBox="1"/>
          <p:nvPr/>
        </p:nvSpPr>
        <p:spPr>
          <a:xfrm>
            <a:off x="10934287" y="-7062"/>
            <a:ext cx="6144866" cy="261610"/>
          </a:xfrm>
          <a:prstGeom prst="rect">
            <a:avLst/>
          </a:prstGeom>
          <a:noFill/>
        </p:spPr>
        <p:txBody>
          <a:bodyPr wrap="square">
            <a:spAutoFit/>
          </a:bodyPr>
          <a:lstStyle/>
          <a:p>
            <a:r>
              <a:rPr lang="pt-BR" sz="1100" spc="80">
                <a:solidFill>
                  <a:srgbClr val="FF0000"/>
                </a:solidFill>
                <a:latin typeface="Forma DJR Display" pitchFamily="2" charset="77"/>
              </a:rPr>
              <a:t>WIP – NOT FINAL</a:t>
            </a:r>
            <a:endParaRPr lang="en-US" sz="1100"/>
          </a:p>
        </p:txBody>
      </p:sp>
    </p:spTree>
    <p:extLst>
      <p:ext uri="{BB962C8B-B14F-4D97-AF65-F5344CB8AC3E}">
        <p14:creationId xmlns:p14="http://schemas.microsoft.com/office/powerpoint/2010/main" val="233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erson sitting at a desk with a folder&#10;&#10;AI-generated content may be incorrect.">
            <a:extLst>
              <a:ext uri="{FF2B5EF4-FFF2-40B4-BE49-F238E27FC236}">
                <a16:creationId xmlns:a16="http://schemas.microsoft.com/office/drawing/2014/main" id="{FF77364D-0A74-96F5-1072-DD04C260EB1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286500" y="0"/>
            <a:ext cx="5905500" cy="6857995"/>
          </a:xfrm>
        </p:spPr>
      </p:pic>
      <p:sp>
        <p:nvSpPr>
          <p:cNvPr id="2" name="TextBox 1">
            <a:extLst>
              <a:ext uri="{FF2B5EF4-FFF2-40B4-BE49-F238E27FC236}">
                <a16:creationId xmlns:a16="http://schemas.microsoft.com/office/drawing/2014/main" id="{2F2C9372-79B6-2926-A886-1628D7BDAC14}"/>
              </a:ext>
            </a:extLst>
          </p:cNvPr>
          <p:cNvSpPr txBox="1"/>
          <p:nvPr/>
        </p:nvSpPr>
        <p:spPr>
          <a:xfrm>
            <a:off x="10934287" y="-7062"/>
            <a:ext cx="6144866" cy="261610"/>
          </a:xfrm>
          <a:prstGeom prst="rect">
            <a:avLst/>
          </a:prstGeom>
          <a:noFill/>
        </p:spPr>
        <p:txBody>
          <a:bodyPr wrap="square">
            <a:spAutoFit/>
          </a:bodyPr>
          <a:lstStyle/>
          <a:p>
            <a:r>
              <a:rPr lang="pt-BR" sz="1100" spc="80">
                <a:solidFill>
                  <a:srgbClr val="FF0000"/>
                </a:solidFill>
                <a:latin typeface="Forma DJR Display" pitchFamily="2" charset="77"/>
              </a:rPr>
              <a:t>WIP – NOT FINAL</a:t>
            </a:r>
            <a:endParaRPr lang="en-US" sz="1100"/>
          </a:p>
        </p:txBody>
      </p:sp>
      <p:sp>
        <p:nvSpPr>
          <p:cNvPr id="3" name="TextBox 2">
            <a:extLst>
              <a:ext uri="{FF2B5EF4-FFF2-40B4-BE49-F238E27FC236}">
                <a16:creationId xmlns:a16="http://schemas.microsoft.com/office/drawing/2014/main" id="{42A9BE20-AFA4-F432-C564-AED98AC97A3A}"/>
              </a:ext>
            </a:extLst>
          </p:cNvPr>
          <p:cNvSpPr txBox="1"/>
          <p:nvPr/>
        </p:nvSpPr>
        <p:spPr>
          <a:xfrm>
            <a:off x="343570" y="254548"/>
            <a:ext cx="5631782" cy="1231106"/>
          </a:xfrm>
          <a:prstGeom prst="rect">
            <a:avLst/>
          </a:prstGeom>
          <a:noFill/>
        </p:spPr>
        <p:txBody>
          <a:bodyPr wrap="square" lIns="0" tIns="0" rIns="0" bIns="0" rtlCol="0">
            <a:spAutoFit/>
          </a:bodyPr>
          <a:lstStyle/>
          <a:p>
            <a:r>
              <a:rPr lang="en-US" sz="4000">
                <a:latin typeface="+mj-lt"/>
              </a:rPr>
              <a:t>Target users and market segments</a:t>
            </a:r>
          </a:p>
        </p:txBody>
      </p:sp>
      <p:sp>
        <p:nvSpPr>
          <p:cNvPr id="4" name="TextBox 3">
            <a:extLst>
              <a:ext uri="{FF2B5EF4-FFF2-40B4-BE49-F238E27FC236}">
                <a16:creationId xmlns:a16="http://schemas.microsoft.com/office/drawing/2014/main" id="{B090F4FF-18A0-8AE7-4C0F-2DB0DE448E3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0070" y="1943409"/>
            <a:ext cx="5905500" cy="4381191"/>
          </a:xfrm>
          <a:prstGeom prst="rect">
            <a:avLst/>
          </a:prstGeom>
          <a:noFill/>
          <a:ln>
            <a:noFill/>
          </a:ln>
        </p:spPr>
        <p:txBody>
          <a:bodyPr>
            <a:noAutofit/>
          </a:bodyPr>
          <a:lstStyle/>
          <a:p>
            <a:r>
              <a:rPr lang="en-US" b="1"/>
              <a:t>Fast prototyping for </a:t>
            </a:r>
            <a:r>
              <a:rPr lang="en-US" b="1">
                <a:solidFill>
                  <a:srgbClr val="024AD8"/>
                </a:solidFill>
              </a:rPr>
              <a:t>enterprise developers</a:t>
            </a:r>
            <a:br>
              <a:rPr lang="en-US"/>
            </a:br>
            <a:r>
              <a:rPr lang="en-US"/>
              <a:t>quickly build and test prototypes with local deployment, accelerating development cycles.</a:t>
            </a:r>
          </a:p>
          <a:p>
            <a:endParaRPr lang="en-US" sz="500"/>
          </a:p>
          <a:p>
            <a:r>
              <a:rPr lang="en-US" b="1">
                <a:solidFill>
                  <a:srgbClr val="024AD8"/>
                </a:solidFill>
              </a:rPr>
              <a:t>Students / academics / education labs / research labs</a:t>
            </a:r>
            <a:br>
              <a:rPr lang="en-US">
                <a:solidFill>
                  <a:srgbClr val="024AD8"/>
                </a:solidFill>
              </a:rPr>
            </a:br>
            <a:r>
              <a:rPr lang="en-US"/>
              <a:t>Gain hands-on experience with advanced AI tools for learning, research, and experimentation, no need for expensive cloud resources.</a:t>
            </a:r>
          </a:p>
          <a:p>
            <a:endParaRPr lang="en-US" sz="500"/>
          </a:p>
          <a:p>
            <a:r>
              <a:rPr lang="en-US" b="1"/>
              <a:t>Cost-efficient </a:t>
            </a:r>
            <a:r>
              <a:rPr lang="en-US" b="1">
                <a:solidFill>
                  <a:srgbClr val="024AD8"/>
                </a:solidFill>
              </a:rPr>
              <a:t>startup</a:t>
            </a:r>
            <a:r>
              <a:rPr lang="en-US" b="1"/>
              <a:t> iteration</a:t>
            </a:r>
            <a:br>
              <a:rPr lang="en-US"/>
            </a:br>
            <a:r>
              <a:rPr lang="en-US"/>
              <a:t>Startups benefit from iterating their workflows without incurring costly cloud expenses, enabling sustainable growth.</a:t>
            </a:r>
          </a:p>
          <a:p>
            <a:endParaRPr lang="en-US" sz="500"/>
          </a:p>
          <a:p>
            <a:r>
              <a:rPr lang="en-US" b="1">
                <a:solidFill>
                  <a:srgbClr val="024AD8"/>
                </a:solidFill>
              </a:rPr>
              <a:t>Enthusiasts</a:t>
            </a:r>
            <a:br>
              <a:rPr lang="en-US"/>
            </a:br>
            <a:r>
              <a:rPr lang="en-US"/>
              <a:t>Explore and experiment with AI models locally, making innovation accessible to anyone passionate about technology.</a:t>
            </a:r>
          </a:p>
        </p:txBody>
      </p:sp>
    </p:spTree>
    <p:extLst>
      <p:ext uri="{BB962C8B-B14F-4D97-AF65-F5344CB8AC3E}">
        <p14:creationId xmlns:p14="http://schemas.microsoft.com/office/powerpoint/2010/main" val="375985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FCB5F-222A-FDE4-132E-F9791D4AFDAF}"/>
            </a:ext>
          </a:extLst>
        </p:cNvPr>
        <p:cNvGrpSpPr/>
        <p:nvPr/>
      </p:nvGrpSpPr>
      <p:grpSpPr>
        <a:xfrm>
          <a:off x="0" y="0"/>
          <a:ext cx="0" cy="0"/>
          <a:chOff x="0" y="0"/>
          <a:chExt cx="0" cy="0"/>
        </a:xfrm>
      </p:grpSpPr>
      <p:sp>
        <p:nvSpPr>
          <p:cNvPr id="4" name="Google Shape;20;p2">
            <a:extLst>
              <a:ext uri="{FF2B5EF4-FFF2-40B4-BE49-F238E27FC236}">
                <a16:creationId xmlns:a16="http://schemas.microsoft.com/office/drawing/2014/main" id="{BC35D2A4-E430-79B3-83B2-4D4BA40105BB}"/>
              </a:ext>
            </a:extLst>
          </p:cNvPr>
          <p:cNvSpPr txBox="1"/>
          <p:nvPr/>
        </p:nvSpPr>
        <p:spPr>
          <a:xfrm>
            <a:off x="6682065" y="2020772"/>
            <a:ext cx="5070317" cy="3578251"/>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82000"/>
              </a:lnSpc>
              <a:spcBef>
                <a:spcPts val="0"/>
              </a:spcBef>
              <a:spcAft>
                <a:spcPts val="0"/>
              </a:spcAft>
              <a:buClr>
                <a:srgbClr val="000000"/>
              </a:buClr>
              <a:buSzPts val="4500"/>
              <a:buFontTx/>
              <a:buNone/>
              <a:tabLst/>
              <a:defRPr/>
            </a:pPr>
            <a:r>
              <a:rPr kumimoji="0" lang="en-US" sz="3600" b="0" i="0" u="none" strike="noStrike" kern="1200" cap="none" spc="0" normalizeH="0" baseline="0" noProof="0" dirty="0">
                <a:ln>
                  <a:noFill/>
                </a:ln>
                <a:solidFill>
                  <a:srgbClr val="FFFFFF"/>
                </a:solidFill>
                <a:effectLst/>
                <a:uLnTx/>
                <a:uFillTx/>
                <a:latin typeface="Forma DJR Micro"/>
                <a:ea typeface="+mn-ea"/>
                <a:cs typeface="+mn-cs"/>
              </a:rPr>
              <a:t>With HP ZGX Nano and the lightweight HP </a:t>
            </a:r>
            <a:r>
              <a:rPr kumimoji="0" lang="en-US" sz="3600" b="0" i="0" u="none" strike="noStrike" kern="1200" cap="none" spc="0" normalizeH="0" baseline="0" noProof="0">
                <a:ln>
                  <a:noFill/>
                </a:ln>
                <a:solidFill>
                  <a:srgbClr val="FFFFFF"/>
                </a:solidFill>
                <a:effectLst/>
                <a:uLnTx/>
                <a:uFillTx/>
                <a:latin typeface="Forma DJR Micro"/>
                <a:ea typeface="+mn-ea"/>
                <a:cs typeface="+mn-cs"/>
              </a:rPr>
              <a:t>ZGX Toolkit, </a:t>
            </a:r>
            <a:r>
              <a:rPr kumimoji="0" lang="en-US" sz="3600" b="0" i="0" u="none" strike="noStrike" kern="1200" cap="none" spc="0" normalizeH="0" baseline="0" noProof="0" dirty="0">
                <a:ln>
                  <a:noFill/>
                </a:ln>
                <a:solidFill>
                  <a:srgbClr val="FFFFFF"/>
                </a:solidFill>
                <a:effectLst/>
                <a:uLnTx/>
                <a:uFillTx/>
                <a:latin typeface="Forma DJR Micro"/>
                <a:ea typeface="+mn-ea"/>
                <a:cs typeface="+mn-cs"/>
              </a:rPr>
              <a:t>developers get to AI outcomes faster than ever, unlocking domain specific local AI for         on-desk innovation.</a:t>
            </a:r>
            <a:endParaRPr kumimoji="0" lang="en-GB" sz="3600" b="0" i="0" u="none" strike="noStrike" kern="0" cap="none" spc="0" normalizeH="0" baseline="0" noProof="0" dirty="0">
              <a:ln>
                <a:noFill/>
              </a:ln>
              <a:solidFill>
                <a:srgbClr val="FFFFFF"/>
              </a:solidFill>
              <a:effectLst/>
              <a:uLnTx/>
              <a:uFillTx/>
              <a:latin typeface="Forma DJR Display" pitchFamily="2" charset="77"/>
              <a:ea typeface="Helvetica Neue"/>
              <a:cs typeface="Helvetica Neue"/>
              <a:sym typeface="Helvetica Neue"/>
            </a:endParaRPr>
          </a:p>
        </p:txBody>
      </p:sp>
      <p:pic>
        <p:nvPicPr>
          <p:cNvPr id="5" name="Picture 4" descr="A close up of a black device&#10;&#10;AI-generated content may be incorrect.">
            <a:extLst>
              <a:ext uri="{FF2B5EF4-FFF2-40B4-BE49-F238E27FC236}">
                <a16:creationId xmlns:a16="http://schemas.microsoft.com/office/drawing/2014/main" id="{D2B5F065-43E2-C194-3577-EDA8A611C501}"/>
              </a:ext>
            </a:extLst>
          </p:cNvPr>
          <p:cNvPicPr>
            <a:picLocks noChangeAspect="1"/>
          </p:cNvPicPr>
          <p:nvPr/>
        </p:nvPicPr>
        <p:blipFill>
          <a:blip r:embed="rId2"/>
          <a:stretch>
            <a:fillRect/>
          </a:stretch>
        </p:blipFill>
        <p:spPr>
          <a:xfrm>
            <a:off x="1118429" y="2429465"/>
            <a:ext cx="3229321" cy="1364388"/>
          </a:xfrm>
          <a:prstGeom prst="rect">
            <a:avLst/>
          </a:prstGeom>
        </p:spPr>
      </p:pic>
      <p:sp>
        <p:nvSpPr>
          <p:cNvPr id="2" name="TextBox 1">
            <a:extLst>
              <a:ext uri="{FF2B5EF4-FFF2-40B4-BE49-F238E27FC236}">
                <a16:creationId xmlns:a16="http://schemas.microsoft.com/office/drawing/2014/main" id="{BE5CE075-33DF-173B-2705-1A57C998D2D3}"/>
              </a:ext>
            </a:extLst>
          </p:cNvPr>
          <p:cNvSpPr txBox="1"/>
          <p:nvPr/>
        </p:nvSpPr>
        <p:spPr>
          <a:xfrm>
            <a:off x="360780" y="4367917"/>
            <a:ext cx="4486712"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orma DJR Micro"/>
                <a:ea typeface="+mn-ea"/>
                <a:cs typeface="+mn-cs"/>
              </a:rPr>
              <a:t>Get started today, empower your team, accelerate results, and control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orma DJR Mic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orma DJR Micro"/>
                <a:ea typeface="+mn-ea"/>
                <a:cs typeface="+mn-cs"/>
              </a:rPr>
              <a:t>Place your order now.</a:t>
            </a:r>
          </a:p>
        </p:txBody>
      </p:sp>
      <p:sp>
        <p:nvSpPr>
          <p:cNvPr id="6" name="TextBox 5">
            <a:extLst>
              <a:ext uri="{FF2B5EF4-FFF2-40B4-BE49-F238E27FC236}">
                <a16:creationId xmlns:a16="http://schemas.microsoft.com/office/drawing/2014/main" id="{E143B1D5-EDF8-5A39-DC68-D651ADFE09C9}"/>
              </a:ext>
            </a:extLst>
          </p:cNvPr>
          <p:cNvSpPr txBox="1"/>
          <p:nvPr/>
        </p:nvSpPr>
        <p:spPr>
          <a:xfrm>
            <a:off x="216877" y="315743"/>
            <a:ext cx="6096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Forma DJR Display"/>
                <a:ea typeface="+mn-ea"/>
                <a:cs typeface="+mn-cs"/>
              </a:rPr>
              <a:t>Unlock fast, cost-effective AI innovation at your desk</a:t>
            </a:r>
          </a:p>
        </p:txBody>
      </p:sp>
      <p:sp>
        <p:nvSpPr>
          <p:cNvPr id="3" name="TextBox 2">
            <a:extLst>
              <a:ext uri="{FF2B5EF4-FFF2-40B4-BE49-F238E27FC236}">
                <a16:creationId xmlns:a16="http://schemas.microsoft.com/office/drawing/2014/main" id="{2908B2D1-8AEC-EAD0-2DB8-1D083EF83FA3}"/>
              </a:ext>
            </a:extLst>
          </p:cNvPr>
          <p:cNvSpPr txBox="1"/>
          <p:nvPr/>
        </p:nvSpPr>
        <p:spPr>
          <a:xfrm>
            <a:off x="10934287" y="-7062"/>
            <a:ext cx="6144866" cy="261610"/>
          </a:xfrm>
          <a:prstGeom prst="rect">
            <a:avLst/>
          </a:prstGeom>
          <a:noFill/>
        </p:spPr>
        <p:txBody>
          <a:bodyPr wrap="square">
            <a:spAutoFit/>
          </a:bodyPr>
          <a:lstStyle/>
          <a:p>
            <a:r>
              <a:rPr lang="pt-BR" sz="1100" spc="80">
                <a:solidFill>
                  <a:srgbClr val="FF0000"/>
                </a:solidFill>
                <a:latin typeface="Forma DJR Display" pitchFamily="2" charset="77"/>
              </a:rPr>
              <a:t>WIP – NOT FINAL</a:t>
            </a:r>
            <a:endParaRPr lang="en-US" sz="1100"/>
          </a:p>
        </p:txBody>
      </p:sp>
    </p:spTree>
    <p:extLst>
      <p:ext uri="{BB962C8B-B14F-4D97-AF65-F5344CB8AC3E}">
        <p14:creationId xmlns:p14="http://schemas.microsoft.com/office/powerpoint/2010/main" val="290225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7DA19-DF7A-EE80-D449-2E52548BF9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59794D-F4F7-4555-E76E-A18DA20A1828}"/>
              </a:ext>
            </a:extLst>
          </p:cNvPr>
          <p:cNvSpPr txBox="1"/>
          <p:nvPr/>
        </p:nvSpPr>
        <p:spPr>
          <a:xfrm>
            <a:off x="549088" y="1002518"/>
            <a:ext cx="6757147" cy="390359"/>
          </a:xfrm>
          <a:prstGeom prst="rect">
            <a:avLst/>
          </a:prstGeom>
        </p:spPr>
        <p:txBody>
          <a:bodyPr vert="horz" lIns="0" tIns="45720" rIns="91440" bIns="45720" rtlCol="0" anchor="ctr">
            <a:no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4000" b="0" i="0" u="none" strike="noStrike" kern="1200" cap="none" spc="80" normalizeH="0" baseline="0" noProof="0">
                <a:ln>
                  <a:noFill/>
                </a:ln>
                <a:solidFill>
                  <a:srgbClr val="000000"/>
                </a:solidFill>
                <a:effectLst/>
                <a:uLnTx/>
                <a:uFillTx/>
                <a:latin typeface="Forma DJR Display" pitchFamily="2" charset="77"/>
                <a:ea typeface="+mn-ea"/>
                <a:cs typeface="+mn-cs"/>
              </a:rPr>
              <a:t>HP ZGX: empowering AI innovation without complexity or surprise costs.</a:t>
            </a:r>
          </a:p>
        </p:txBody>
      </p:sp>
      <p:sp>
        <p:nvSpPr>
          <p:cNvPr id="2" name="TextBox 1">
            <a:extLst>
              <a:ext uri="{FF2B5EF4-FFF2-40B4-BE49-F238E27FC236}">
                <a16:creationId xmlns:a16="http://schemas.microsoft.com/office/drawing/2014/main" id="{B847CA55-64CA-508F-CC36-A363BDB8EAA4}"/>
              </a:ext>
            </a:extLst>
          </p:cNvPr>
          <p:cNvSpPr txBox="1"/>
          <p:nvPr/>
        </p:nvSpPr>
        <p:spPr>
          <a:xfrm>
            <a:off x="10934287" y="-7062"/>
            <a:ext cx="614486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100" b="0" i="0" u="none" strike="noStrike" kern="1200" cap="none" spc="80" normalizeH="0" baseline="0" noProof="0">
                <a:ln>
                  <a:noFill/>
                </a:ln>
                <a:solidFill>
                  <a:srgbClr val="FF0000"/>
                </a:solidFill>
                <a:effectLst/>
                <a:uLnTx/>
                <a:uFillTx/>
                <a:latin typeface="Forma DJR Display" pitchFamily="2" charset="77"/>
                <a:ea typeface="+mn-ea"/>
                <a:cs typeface="+mn-cs"/>
              </a:rPr>
              <a:t>WIP – NOT FINAL</a:t>
            </a:r>
            <a:endParaRPr kumimoji="0" lang="en-US" sz="1100" b="0" i="0" u="none" strike="noStrike" kern="1200" cap="none" spc="0" normalizeH="0" baseline="0" noProof="0">
              <a:ln>
                <a:noFill/>
              </a:ln>
              <a:solidFill>
                <a:srgbClr val="000000"/>
              </a:solidFill>
              <a:effectLst/>
              <a:uLnTx/>
              <a:uFillTx/>
              <a:latin typeface="Forma DJR Micro"/>
              <a:ea typeface="+mn-ea"/>
              <a:cs typeface="+mn-cs"/>
            </a:endParaRPr>
          </a:p>
        </p:txBody>
      </p:sp>
      <p:sp>
        <p:nvSpPr>
          <p:cNvPr id="10" name="TextBox 9">
            <a:extLst>
              <a:ext uri="{FF2B5EF4-FFF2-40B4-BE49-F238E27FC236}">
                <a16:creationId xmlns:a16="http://schemas.microsoft.com/office/drawing/2014/main" id="{F1CE7466-468D-40CC-671D-7A897160F363}"/>
              </a:ext>
            </a:extLst>
          </p:cNvPr>
          <p:cNvSpPr txBox="1"/>
          <p:nvPr/>
        </p:nvSpPr>
        <p:spPr>
          <a:xfrm>
            <a:off x="620220" y="2499395"/>
            <a:ext cx="7151913"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orma DJR Micro"/>
                <a:ea typeface="+mn-ea"/>
                <a:cs typeface="+mn-cs"/>
              </a:rPr>
              <a:t>Why choose HP ZGX Nano over other NVIDIA® DGX</a:t>
            </a:r>
            <a:r>
              <a:rPr kumimoji="0" lang="en-US" sz="1800" b="1" i="0" u="none" strike="noStrike" kern="1200" cap="none" spc="0" normalizeH="0" baseline="30000" noProof="0" dirty="0">
                <a:ln>
                  <a:noFill/>
                </a:ln>
                <a:solidFill>
                  <a:srgbClr val="000000"/>
                </a:solidFill>
                <a:effectLst/>
                <a:uLnTx/>
                <a:uFillTx/>
                <a:latin typeface="Forma DJR Micro"/>
                <a:ea typeface="+mn-ea"/>
                <a:cs typeface="+mn-cs"/>
              </a:rPr>
              <a:t>TM</a:t>
            </a:r>
            <a:r>
              <a:rPr kumimoji="0" lang="en-US" sz="1800" b="1" i="0" u="none" strike="noStrike" kern="1200" cap="none" spc="0" normalizeH="0" baseline="0" noProof="0" dirty="0">
                <a:ln>
                  <a:noFill/>
                </a:ln>
                <a:solidFill>
                  <a:srgbClr val="000000"/>
                </a:solidFill>
                <a:effectLst/>
                <a:uLnTx/>
                <a:uFillTx/>
                <a:latin typeface="Forma DJR Micro"/>
                <a:ea typeface="+mn-ea"/>
                <a:cs typeface="+mn-cs"/>
              </a:rPr>
              <a:t> Spark-based solutions?</a:t>
            </a: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orma DJR Micro"/>
                <a:ea typeface="+mn-ea"/>
                <a:cs typeface="+mn-cs"/>
              </a:rPr>
              <a:t>HP ZGX Nano delivers a complete AI solution developer-first oriented: advanced hardware + developer-focused ZGX Toolkit + HP’s broader AI portfolio for seamless, local AI development.</a:t>
            </a:r>
          </a:p>
          <a:p>
            <a:pPr marL="0" marR="0" lvl="0" indent="0" algn="l" defTabSz="914400" rtl="0" eaLnBrk="1" fontAlgn="auto" latinLnBrk="0" hangingPunct="1">
              <a:lnSpc>
                <a:spcPct val="100000"/>
              </a:lnSpc>
              <a:spcBef>
                <a:spcPts val="30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Forma DJR Micro"/>
              <a:ea typeface="+mn-ea"/>
              <a:cs typeface="+mn-cs"/>
            </a:endParaRP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Forma DJR Micro"/>
                <a:ea typeface="+mn-ea"/>
                <a:cs typeface="+mn-cs"/>
              </a:rPr>
              <a:t>Worried about expensive NVIDIA AI Enterprise licenses?</a:t>
            </a: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orma DJR Micro"/>
                <a:ea typeface="+mn-ea"/>
                <a:cs typeface="+mn-cs"/>
              </a:rPr>
              <a:t>No need for costly licenses HP ZGX supports open-source frameworks for flexible, cost-effective deployment.</a:t>
            </a:r>
          </a:p>
        </p:txBody>
      </p:sp>
      <p:sp>
        <p:nvSpPr>
          <p:cNvPr id="11" name="Oval 10">
            <a:extLst>
              <a:ext uri="{FF2B5EF4-FFF2-40B4-BE49-F238E27FC236}">
                <a16:creationId xmlns:a16="http://schemas.microsoft.com/office/drawing/2014/main" id="{95EDFB60-F71A-03E8-5043-034E019B7DBA}"/>
              </a:ext>
            </a:extLst>
          </p:cNvPr>
          <p:cNvSpPr/>
          <p:nvPr/>
        </p:nvSpPr>
        <p:spPr bwMode="ltGray">
          <a:xfrm>
            <a:off x="307041" y="2499395"/>
            <a:ext cx="274320" cy="2743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orma DJR Micro"/>
              <a:ea typeface="+mn-ea"/>
              <a:cs typeface="+mn-cs"/>
            </a:endParaRPr>
          </a:p>
        </p:txBody>
      </p:sp>
      <p:sp>
        <p:nvSpPr>
          <p:cNvPr id="12" name="Oval 11">
            <a:extLst>
              <a:ext uri="{FF2B5EF4-FFF2-40B4-BE49-F238E27FC236}">
                <a16:creationId xmlns:a16="http://schemas.microsoft.com/office/drawing/2014/main" id="{ECC3B039-70AD-B7F0-441F-166DFCCC9330}"/>
              </a:ext>
            </a:extLst>
          </p:cNvPr>
          <p:cNvSpPr/>
          <p:nvPr/>
        </p:nvSpPr>
        <p:spPr bwMode="ltGray">
          <a:xfrm>
            <a:off x="307041" y="4270592"/>
            <a:ext cx="274320" cy="2743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orma DJR Micro"/>
              <a:ea typeface="+mn-ea"/>
              <a:cs typeface="+mn-cs"/>
            </a:endParaRPr>
          </a:p>
        </p:txBody>
      </p:sp>
      <p:pic>
        <p:nvPicPr>
          <p:cNvPr id="8" name="Picture Placeholder 7" descr="A person standing in front of a whiteboard&#10;&#10;AI-generated content may be incorrect.">
            <a:extLst>
              <a:ext uri="{FF2B5EF4-FFF2-40B4-BE49-F238E27FC236}">
                <a16:creationId xmlns:a16="http://schemas.microsoft.com/office/drawing/2014/main" id="{A64E3B87-9B05-1D64-DB4F-9B5EF5B39E71}"/>
              </a:ext>
            </a:extLst>
          </p:cNvPr>
          <p:cNvPicPr>
            <a:picLocks noGrp="1" noChangeAspect="1"/>
          </p:cNvPicPr>
          <p:nvPr>
            <p:ph type="pic" sz="quarter" idx="10"/>
          </p:nvPr>
        </p:nvPicPr>
        <p:blipFill>
          <a:blip r:embed="rId3"/>
          <a:srcRect l="30094" r="-19878"/>
          <a:stretch>
            <a:fillRect/>
          </a:stretch>
        </p:blipFill>
        <p:spPr>
          <a:xfrm>
            <a:off x="6907306" y="0"/>
            <a:ext cx="8746067" cy="6553202"/>
          </a:xfrm>
        </p:spPr>
      </p:pic>
      <p:sp>
        <p:nvSpPr>
          <p:cNvPr id="3" name="TextBox 2">
            <a:extLst>
              <a:ext uri="{FF2B5EF4-FFF2-40B4-BE49-F238E27FC236}">
                <a16:creationId xmlns:a16="http://schemas.microsoft.com/office/drawing/2014/main" id="{45ED9322-D883-16AF-F55B-B3C7DE1AD465}"/>
              </a:ext>
            </a:extLst>
          </p:cNvPr>
          <p:cNvSpPr txBox="1"/>
          <p:nvPr/>
        </p:nvSpPr>
        <p:spPr>
          <a:xfrm>
            <a:off x="11086687" y="145338"/>
            <a:ext cx="6144866" cy="261610"/>
          </a:xfrm>
          <a:prstGeom prst="rect">
            <a:avLst/>
          </a:prstGeom>
          <a:noFill/>
        </p:spPr>
        <p:txBody>
          <a:bodyPr wrap="square">
            <a:spAutoFit/>
          </a:bodyPr>
          <a:lstStyle/>
          <a:p>
            <a:r>
              <a:rPr lang="pt-BR" sz="1100" spc="80">
                <a:solidFill>
                  <a:srgbClr val="FF0000"/>
                </a:solidFill>
                <a:latin typeface="Forma DJR Display" pitchFamily="2" charset="77"/>
              </a:rPr>
              <a:t>WIP – NOT FINAL</a:t>
            </a:r>
            <a:endParaRPr lang="en-US" sz="1100"/>
          </a:p>
        </p:txBody>
      </p:sp>
    </p:spTree>
    <p:extLst>
      <p:ext uri="{BB962C8B-B14F-4D97-AF65-F5344CB8AC3E}">
        <p14:creationId xmlns:p14="http://schemas.microsoft.com/office/powerpoint/2010/main" val="273226567"/>
      </p:ext>
    </p:extLst>
  </p:cSld>
  <p:clrMapOvr>
    <a:masterClrMapping/>
  </p:clrMapOvr>
</p:sld>
</file>

<file path=ppt/theme/theme1.xml><?xml version="1.0" encoding="utf-8"?>
<a:theme xmlns:a="http://schemas.openxmlformats.org/drawingml/2006/main" name="HP 2023 Core Blue Template">
  <a:themeElements>
    <a:clrScheme name="Custom 1">
      <a:dk1>
        <a:srgbClr val="000000"/>
      </a:dk1>
      <a:lt1>
        <a:srgbClr val="FFFFFF"/>
      </a:lt1>
      <a:dk2>
        <a:srgbClr val="568392"/>
      </a:dk2>
      <a:lt2>
        <a:srgbClr val="FF5050"/>
      </a:lt2>
      <a:accent1>
        <a:srgbClr val="A5A3A3"/>
      </a:accent1>
      <a:accent2>
        <a:srgbClr val="A5A3A3"/>
      </a:accent2>
      <a:accent3>
        <a:srgbClr val="0249D6"/>
      </a:accent3>
      <a:accent4>
        <a:srgbClr val="0249D6"/>
      </a:accent4>
      <a:accent5>
        <a:srgbClr val="0249D6"/>
      </a:accent5>
      <a:accent6>
        <a:srgbClr val="0249D6"/>
      </a:accent6>
      <a:hlink>
        <a:srgbClr val="000000"/>
      </a:hlink>
      <a:folHlink>
        <a:srgbClr val="000000"/>
      </a:folHlink>
    </a:clrScheme>
    <a:fontScheme name="HP Corporate Template 2022">
      <a:majorFont>
        <a:latin typeface="Forma DJR Display"/>
        <a:ea typeface=""/>
        <a:cs typeface=""/>
      </a:majorFont>
      <a:minorFont>
        <a:latin typeface="Forma DJR Mic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black">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txDef>
  </a:objectDefaults>
  <a:extraClrSchemeLst/>
  <a:custClrLst>
    <a:custClr name="HP Warning Red">
      <a:srgbClr val="FF3900"/>
    </a:custClr>
    <a:custClr name="HP Orange">
      <a:srgbClr val="FF8900"/>
    </a:custClr>
    <a:custClr name="HP Corn">
      <a:srgbClr val="FFE137"/>
    </a:custClr>
    <a:custClr name="HP Emerald Green">
      <a:srgbClr val="00D072"/>
    </a:custClr>
    <a:custClr name="HP Corporate Blue">
      <a:srgbClr val="0096D6"/>
    </a:custClr>
    <a:custClr name="HP Standard Gray (photo background)">
      <a:srgbClr val="E6E6E6"/>
    </a:custClr>
    <a:custClr name="HP Standard Cream (text background)">
      <a:srgbClr val="F2EBDC"/>
    </a:custClr>
  </a:custClrLst>
  <a:extLst>
    <a:ext uri="{05A4C25C-085E-4340-85A3-A5531E510DB2}">
      <thm15:themeFamily xmlns:thm15="http://schemas.microsoft.com/office/thememl/2012/main" name="Presentation3" id="{0D302E61-7B99-4603-9380-CEFEC4CF73A1}" vid="{F90568C2-0FD9-403E-B83A-BD795A1763FB}"/>
    </a:ext>
  </a:extLst>
</a:theme>
</file>

<file path=ppt/theme/theme2.xml><?xml version="1.0" encoding="utf-8"?>
<a:theme xmlns:a="http://schemas.openxmlformats.org/drawingml/2006/main" name="1_HP 2023 Core Blue Template">
  <a:themeElements>
    <a:clrScheme name="Custom 1">
      <a:dk1>
        <a:srgbClr val="000000"/>
      </a:dk1>
      <a:lt1>
        <a:srgbClr val="FFFFFF"/>
      </a:lt1>
      <a:dk2>
        <a:srgbClr val="568392"/>
      </a:dk2>
      <a:lt2>
        <a:srgbClr val="FF5050"/>
      </a:lt2>
      <a:accent1>
        <a:srgbClr val="A5A3A3"/>
      </a:accent1>
      <a:accent2>
        <a:srgbClr val="A5A3A3"/>
      </a:accent2>
      <a:accent3>
        <a:srgbClr val="0249D6"/>
      </a:accent3>
      <a:accent4>
        <a:srgbClr val="0249D6"/>
      </a:accent4>
      <a:accent5>
        <a:srgbClr val="0249D6"/>
      </a:accent5>
      <a:accent6>
        <a:srgbClr val="0249D6"/>
      </a:accent6>
      <a:hlink>
        <a:srgbClr val="000000"/>
      </a:hlink>
      <a:folHlink>
        <a:srgbClr val="000000"/>
      </a:folHlink>
    </a:clrScheme>
    <a:fontScheme name="HP Corporate Template 2022">
      <a:majorFont>
        <a:latin typeface="Forma DJR Display"/>
        <a:ea typeface=""/>
        <a:cs typeface=""/>
      </a:majorFont>
      <a:minorFont>
        <a:latin typeface="Forma DJR Mic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black">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txDef>
  </a:objectDefaults>
  <a:extraClrSchemeLst/>
  <a:custClrLst>
    <a:custClr name="HP Warning Red">
      <a:srgbClr val="FF3900"/>
    </a:custClr>
    <a:custClr name="HP Orange">
      <a:srgbClr val="FF8900"/>
    </a:custClr>
    <a:custClr name="HP Corn">
      <a:srgbClr val="FFE137"/>
    </a:custClr>
    <a:custClr name="HP Emerald Green">
      <a:srgbClr val="00D072"/>
    </a:custClr>
    <a:custClr name="HP Corporate Blue">
      <a:srgbClr val="0096D6"/>
    </a:custClr>
    <a:custClr name="HP Standard Gray (photo background)">
      <a:srgbClr val="E6E6E6"/>
    </a:custClr>
    <a:custClr name="HP Standard Cream (text background)">
      <a:srgbClr val="F2EBDC"/>
    </a:custClr>
  </a:custClrLst>
  <a:extLst>
    <a:ext uri="{05A4C25C-085E-4340-85A3-A5531E510DB2}">
      <thm15:themeFamily xmlns:thm15="http://schemas.microsoft.com/office/thememl/2012/main" name="Presentation3" id="{0D302E61-7B99-4603-9380-CEFEC4CF73A1}" vid="{F90568C2-0FD9-403E-B83A-BD795A1763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c823b4-5f79-4240-bacd-4e04a73418ee">
      <Terms xmlns="http://schemas.microsoft.com/office/infopath/2007/PartnerControls"/>
    </lcf76f155ced4ddcb4097134ff3c332f>
    <TaxCatchAll xmlns="72a33742-36d8-403a-8e46-56bba121e8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274AB0B609F04BA61C4EB832050C00" ma:contentTypeVersion="13" ma:contentTypeDescription="Create a new document." ma:contentTypeScope="" ma:versionID="b4afa85da7e9a0360b78adcf7c55f898">
  <xsd:schema xmlns:xsd="http://www.w3.org/2001/XMLSchema" xmlns:xs="http://www.w3.org/2001/XMLSchema" xmlns:p="http://schemas.microsoft.com/office/2006/metadata/properties" xmlns:ns2="0bc823b4-5f79-4240-bacd-4e04a73418ee" xmlns:ns3="72a33742-36d8-403a-8e46-56bba121e895" targetNamespace="http://schemas.microsoft.com/office/2006/metadata/properties" ma:root="true" ma:fieldsID="ab48e0e07a5f416723a2b8325b487554" ns2:_="" ns3:_="">
    <xsd:import namespace="0bc823b4-5f79-4240-bacd-4e04a73418ee"/>
    <xsd:import namespace="72a33742-36d8-403a-8e46-56bba121e89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c823b4-5f79-4240-bacd-4e04a73418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97f403b-2b63-43ad-9c62-fa967f2a159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a33742-36d8-403a-8e46-56bba121e89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2d44811-ce1e-42be-b2c6-0b4a95c465d3}" ma:internalName="TaxCatchAll" ma:showField="CatchAllData" ma:web="72a33742-36d8-403a-8e46-56bba121e8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2CC813-2686-4474-9459-EAF81F6F04A3}">
  <ds:schemaRefs>
    <ds:schemaRef ds:uri="http://schemas.microsoft.com/office/2006/metadata/properties"/>
    <ds:schemaRef ds:uri="344d98da-49f3-413b-8c2c-e15f6fc20403"/>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a2840058-bbee-403c-95e1-34b3e3cdaad1"/>
    <ds:schemaRef ds:uri="http://schemas.microsoft.com/sharepoint/v3"/>
    <ds:schemaRef ds:uri="http://purl.org/dc/elements/1.1/"/>
  </ds:schemaRefs>
</ds:datastoreItem>
</file>

<file path=customXml/itemProps2.xml><?xml version="1.0" encoding="utf-8"?>
<ds:datastoreItem xmlns:ds="http://schemas.openxmlformats.org/officeDocument/2006/customXml" ds:itemID="{D741D03A-E19F-433D-A5E5-37829530BA61}">
  <ds:schemaRefs>
    <ds:schemaRef ds:uri="http://schemas.microsoft.com/sharepoint/v3/contenttype/forms"/>
  </ds:schemaRefs>
</ds:datastoreItem>
</file>

<file path=customXml/itemProps3.xml><?xml version="1.0" encoding="utf-8"?>
<ds:datastoreItem xmlns:ds="http://schemas.openxmlformats.org/officeDocument/2006/customXml" ds:itemID="{2670683F-5C37-41F4-90BC-4016787DC264}"/>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106</TotalTime>
  <Words>599</Words>
  <Application>Microsoft Office PowerPoint</Application>
  <PresentationFormat>Widescreen</PresentationFormat>
  <Paragraphs>59</Paragraphs>
  <Slides>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Aptos</vt:lpstr>
      <vt:lpstr>Arial</vt:lpstr>
      <vt:lpstr>Forma DJR Display</vt:lpstr>
      <vt:lpstr>Forma DJR Micro</vt:lpstr>
      <vt:lpstr>HP 2023 Core Blue Template</vt:lpstr>
      <vt:lpstr>1_HP 2023 Core Blue Template</vt:lpstr>
      <vt:lpstr>Introducing a new category of workstations: HP ZGX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Frederico Floeter</dc:creator>
  <cp:lastModifiedBy>Dowdy, Christopher</cp:lastModifiedBy>
  <cp:revision>2</cp:revision>
  <dcterms:created xsi:type="dcterms:W3CDTF">2025-02-26T12:17:23Z</dcterms:created>
  <dcterms:modified xsi:type="dcterms:W3CDTF">2025-09-18T16:37:32Z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0x01010021274AB0B609F04BA61C4EB832050C00</vt:lpwstr>
  </property>
  <property fmtid="{D5CDD505-2E9C-101B-9397-08002B2CF9AE}" pid="3" name="MediaServiceImageTags">
    <vt:lpwstr/>
  </property>
</Properties>
</file>