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6.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7.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18.xml" ContentType="application/vnd.openxmlformats-officedocument.theme+xml"/>
  <Override PartName="/ppt/tags/tag2.xml" ContentType="application/vnd.openxmlformats-officedocument.presentationml.tags+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833" r:id="rId5"/>
    <p:sldMasterId id="2147484004" r:id="rId6"/>
    <p:sldMasterId id="2147484008" r:id="rId7"/>
    <p:sldMasterId id="2147484741" r:id="rId8"/>
    <p:sldMasterId id="2147484847" r:id="rId9"/>
    <p:sldMasterId id="2147485129" r:id="rId10"/>
    <p:sldMasterId id="2147485180" r:id="rId11"/>
    <p:sldMasterId id="2147485193" r:id="rId12"/>
    <p:sldMasterId id="2147485210" r:id="rId13"/>
    <p:sldMasterId id="2147485221" r:id="rId14"/>
    <p:sldMasterId id="2147485353" r:id="rId15"/>
    <p:sldMasterId id="2147485362" r:id="rId16"/>
    <p:sldMasterId id="2147485374" r:id="rId17"/>
    <p:sldMasterId id="2147485404" r:id="rId18"/>
    <p:sldMasterId id="2147485409" r:id="rId19"/>
    <p:sldMasterId id="2147485416" r:id="rId20"/>
    <p:sldMasterId id="2147485470" r:id="rId21"/>
  </p:sldMasterIdLst>
  <p:notesMasterIdLst>
    <p:notesMasterId r:id="rId81"/>
  </p:notesMasterIdLst>
  <p:handoutMasterIdLst>
    <p:handoutMasterId r:id="rId82"/>
  </p:handoutMasterIdLst>
  <p:sldIdLst>
    <p:sldId id="288" r:id="rId22"/>
    <p:sldId id="266" r:id="rId23"/>
    <p:sldId id="377" r:id="rId24"/>
    <p:sldId id="280" r:id="rId25"/>
    <p:sldId id="268" r:id="rId26"/>
    <p:sldId id="291" r:id="rId27"/>
    <p:sldId id="2147483634" r:id="rId28"/>
    <p:sldId id="287" r:id="rId29"/>
    <p:sldId id="2147483630" r:id="rId30"/>
    <p:sldId id="293" r:id="rId31"/>
    <p:sldId id="2147483637" r:id="rId32"/>
    <p:sldId id="274" r:id="rId33"/>
    <p:sldId id="272" r:id="rId34"/>
    <p:sldId id="296" r:id="rId35"/>
    <p:sldId id="277" r:id="rId36"/>
    <p:sldId id="2147483638" r:id="rId37"/>
    <p:sldId id="259" r:id="rId38"/>
    <p:sldId id="305" r:id="rId39"/>
    <p:sldId id="2147483643" r:id="rId40"/>
    <p:sldId id="261" r:id="rId41"/>
    <p:sldId id="2147483647" r:id="rId42"/>
    <p:sldId id="257" r:id="rId43"/>
    <p:sldId id="2147483326" r:id="rId44"/>
    <p:sldId id="271" r:id="rId45"/>
    <p:sldId id="281" r:id="rId46"/>
    <p:sldId id="275" r:id="rId47"/>
    <p:sldId id="270" r:id="rId48"/>
    <p:sldId id="283" r:id="rId49"/>
    <p:sldId id="2147483378" r:id="rId50"/>
    <p:sldId id="279" r:id="rId51"/>
    <p:sldId id="2147473123" r:id="rId52"/>
    <p:sldId id="269" r:id="rId53"/>
    <p:sldId id="267" r:id="rId54"/>
    <p:sldId id="262" r:id="rId55"/>
    <p:sldId id="301" r:id="rId56"/>
    <p:sldId id="282" r:id="rId57"/>
    <p:sldId id="284" r:id="rId58"/>
    <p:sldId id="285" r:id="rId59"/>
    <p:sldId id="286" r:id="rId60"/>
    <p:sldId id="2147309616" r:id="rId61"/>
    <p:sldId id="2147309596" r:id="rId62"/>
    <p:sldId id="2147309598" r:id="rId63"/>
    <p:sldId id="2147309612" r:id="rId64"/>
    <p:sldId id="313" r:id="rId65"/>
    <p:sldId id="2147483644" r:id="rId66"/>
    <p:sldId id="2147483645" r:id="rId67"/>
    <p:sldId id="2147483646" r:id="rId68"/>
    <p:sldId id="2147309600" r:id="rId69"/>
    <p:sldId id="2147470261" r:id="rId70"/>
    <p:sldId id="2147483397" r:id="rId71"/>
    <p:sldId id="2147483398" r:id="rId72"/>
    <p:sldId id="278" r:id="rId73"/>
    <p:sldId id="2147309261" r:id="rId74"/>
    <p:sldId id="289" r:id="rId75"/>
    <p:sldId id="2147483367" r:id="rId76"/>
    <p:sldId id="258" r:id="rId77"/>
    <p:sldId id="330" r:id="rId78"/>
    <p:sldId id="2147483410" r:id="rId79"/>
    <p:sldId id="276" r:id="rId80"/>
  </p:sldIdLst>
  <p:sldSz cx="12192000" cy="6858000"/>
  <p:notesSz cx="6858000" cy="9313863"/>
  <p:defaultTextStyle>
    <a:defPPr>
      <a:defRPr lang="en-US"/>
    </a:defPPr>
    <a:lvl1pPr marL="0" indent="0" algn="l" defTabSz="914400" rtl="0" eaLnBrk="1" latinLnBrk="0" hangingPunct="1">
      <a:lnSpc>
        <a:spcPct val="90000"/>
      </a:lnSpc>
      <a:spcBef>
        <a:spcPct val="46296"/>
      </a:spcBef>
      <a:buFont typeface="Forma DJR Micro" panose="00000000000000090000" pitchFamily="2" charset="0"/>
      <a:buNone/>
      <a:tabLst>
        <a:tab pos="225425" algn="l"/>
      </a:tabLst>
      <a:defRPr sz="1800" kern="1200">
        <a:solidFill>
          <a:schemeClr val="tx1"/>
        </a:solidFill>
        <a:latin typeface="+mn-lt"/>
        <a:ea typeface="+mn-ea"/>
        <a:cs typeface="+mn-cs"/>
      </a:defRPr>
    </a:lvl1pPr>
    <a:lvl2pPr marL="180975" indent="-166688" algn="l" defTabSz="914400" rtl="0" eaLnBrk="1" fontAlgn="ctr" latinLnBrk="0" hangingPunct="1">
      <a:lnSpc>
        <a:spcPct val="90000"/>
      </a:lnSpc>
      <a:spcBef>
        <a:spcPct val="23148"/>
      </a:spcBef>
      <a:buClrTx/>
      <a:buFont typeface="Forma DJR Micro" panose="00000000000000090000" pitchFamily="2" charset="0"/>
      <a:buChar char="•"/>
      <a:tabLst/>
      <a:defRPr sz="1800" kern="1200">
        <a:solidFill>
          <a:schemeClr val="tx1"/>
        </a:solidFill>
        <a:latin typeface="+mn-lt"/>
        <a:ea typeface="+mn-ea"/>
        <a:cs typeface="+mn-cs"/>
      </a:defRPr>
    </a:lvl2pPr>
    <a:lvl3pPr marL="520700" indent="-161925" algn="l" defTabSz="914400" rtl="0" eaLnBrk="1" latinLnBrk="0" hangingPunct="1">
      <a:lnSpc>
        <a:spcPct val="92000"/>
      </a:lnSpc>
      <a:spcBef>
        <a:spcPct val="17857"/>
      </a:spcBef>
      <a:buFont typeface="Forma DJR Micro" panose="00000000000000090000" pitchFamily="2" charset="0"/>
      <a:buChar char="›"/>
      <a:tabLst/>
      <a:defRPr sz="1400" kern="1200">
        <a:solidFill>
          <a:schemeClr val="tx1"/>
        </a:solidFill>
        <a:latin typeface="+mn-lt"/>
        <a:ea typeface="+mn-ea"/>
        <a:cs typeface="+mn-cs"/>
      </a:defRPr>
    </a:lvl3pPr>
    <a:lvl4pPr marL="715963" indent="-180975" algn="l" defTabSz="914400" rtl="0" eaLnBrk="1" latinLnBrk="0" hangingPunct="1">
      <a:lnSpc>
        <a:spcPct val="92000"/>
      </a:lnSpc>
      <a:spcBef>
        <a:spcPct val="20833"/>
      </a:spcBef>
      <a:buFont typeface="Forma DJR Micro" panose="00000000000000090000" pitchFamily="2" charset="0"/>
      <a:buChar char="—"/>
      <a:tabLst/>
      <a:defRPr sz="1200" kern="1200">
        <a:solidFill>
          <a:schemeClr val="tx1"/>
        </a:solidFill>
        <a:latin typeface="+mn-lt"/>
        <a:ea typeface="+mn-ea"/>
        <a:cs typeface="+mn-cs"/>
      </a:defRPr>
    </a:lvl4pPr>
    <a:lvl5pPr marL="896938" indent="-134938" algn="l" defTabSz="914400" rtl="0" eaLnBrk="1" latinLnBrk="0" hangingPunct="1">
      <a:lnSpc>
        <a:spcPct val="92000"/>
      </a:lnSpc>
      <a:spcBef>
        <a:spcPct val="20833"/>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1074738" indent="-177800" algn="l" defTabSz="914400" rtl="0" eaLnBrk="1" latinLnBrk="0" hangingPunct="1">
      <a:lnSpc>
        <a:spcPct val="92000"/>
      </a:lnSpc>
      <a:spcBef>
        <a:spcPct val="20833"/>
      </a:spcBef>
      <a:buFont typeface="Forma DJR Micro" panose="00000000000000090000" pitchFamily="2" charset="0"/>
      <a:buChar char="—"/>
      <a:defRPr sz="1200" kern="1200">
        <a:solidFill>
          <a:schemeClr val="tx1"/>
        </a:solidFill>
        <a:latin typeface="+mn-lt"/>
        <a:ea typeface="+mn-ea"/>
        <a:cs typeface="+mn-cs"/>
      </a:defRPr>
    </a:lvl6pPr>
    <a:lvl7pPr marL="1255713" indent="-139700" algn="l" defTabSz="914400" rtl="0" eaLnBrk="1" fontAlgn="ctr" latinLnBrk="0" hangingPunct="1">
      <a:lnSpc>
        <a:spcPct val="92000"/>
      </a:lnSpc>
      <a:spcBef>
        <a:spcPct val="20833"/>
      </a:spcBef>
      <a:buFont typeface="Forma DJR Micro" panose="00000000000000090000" pitchFamily="2" charset="0"/>
      <a:buChar char="•"/>
      <a:defRPr sz="1200" kern="1200">
        <a:solidFill>
          <a:schemeClr val="tx1"/>
        </a:solidFill>
        <a:latin typeface="+mn-lt"/>
        <a:ea typeface="+mn-ea"/>
        <a:cs typeface="+mn-cs"/>
      </a:defRPr>
    </a:lvl7pPr>
    <a:lvl8pPr marL="1436688" indent="-134938" algn="l" defTabSz="914400" rtl="0" eaLnBrk="1" latinLnBrk="0" hangingPunct="1">
      <a:lnSpc>
        <a:spcPct val="92000"/>
      </a:lnSpc>
      <a:spcBef>
        <a:spcPct val="20833"/>
      </a:spcBef>
      <a:buFont typeface="Forma DJR Micro" panose="00000000000000090000" pitchFamily="2" charset="0"/>
      <a:buChar char="›"/>
      <a:defRPr sz="1200" kern="1200">
        <a:solidFill>
          <a:schemeClr val="tx1"/>
        </a:solidFill>
        <a:latin typeface="+mn-lt"/>
        <a:ea typeface="+mn-ea"/>
        <a:cs typeface="+mn-cs"/>
      </a:defRPr>
    </a:lvl8pPr>
    <a:lvl9pPr marL="1614488" indent="-180975" algn="l" defTabSz="914400" rtl="0" eaLnBrk="1" latinLnBrk="0" hangingPunct="1">
      <a:lnSpc>
        <a:spcPct val="92000"/>
      </a:lnSpc>
      <a:spcBef>
        <a:spcPct val="20833"/>
      </a:spcBef>
      <a:buFont typeface="Forma DJR Micro" panose="00000000000000090000" pitchFamily="2" charset="0"/>
      <a:buChar char="—"/>
      <a:defRPr sz="12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9722D2C-A21C-42A9-AC21-4DF62A61724E}">
          <p14:sldIdLst/>
        </p14:section>
        <p14:section name="Introduction" id="{C31A95F1-5190-435B-9813-2F8757D5FC48}">
          <p14:sldIdLst>
            <p14:sldId id="288"/>
            <p14:sldId id="266"/>
            <p14:sldId id="377"/>
            <p14:sldId id="280"/>
            <p14:sldId id="268"/>
          </p14:sldIdLst>
        </p14:section>
        <p14:section name="Product highlights" id="{65E80442-C34F-40C8-B103-CB69E0F41C22}">
          <p14:sldIdLst>
            <p14:sldId id="291"/>
            <p14:sldId id="2147483634"/>
            <p14:sldId id="287"/>
            <p14:sldId id="2147483630"/>
            <p14:sldId id="293"/>
          </p14:sldIdLst>
        </p14:section>
        <p14:section name="Workflows | Who uses this device" id="{C7C06A2E-EEC2-4D89-A146-7345D593B574}">
          <p14:sldIdLst>
            <p14:sldId id="2147483637"/>
            <p14:sldId id="274"/>
            <p14:sldId id="272"/>
            <p14:sldId id="296"/>
            <p14:sldId id="277"/>
            <p14:sldId id="2147483638"/>
          </p14:sldIdLst>
        </p14:section>
        <p14:section name="Product Features" id="{D004DFEE-81D4-46EF-9A7E-80D35A3E6706}">
          <p14:sldIdLst>
            <p14:sldId id="259"/>
            <p14:sldId id="305"/>
            <p14:sldId id="2147483643"/>
            <p14:sldId id="261"/>
            <p14:sldId id="2147483647"/>
            <p14:sldId id="257"/>
            <p14:sldId id="2147483326"/>
            <p14:sldId id="271"/>
            <p14:sldId id="281"/>
          </p14:sldIdLst>
        </p14:section>
        <p14:section name="Gen to Gen Comparisons" id="{75DD9FCE-E823-406F-A336-DCB4F1EC9D81}">
          <p14:sldIdLst>
            <p14:sldId id="275"/>
            <p14:sldId id="270"/>
          </p14:sldIdLst>
        </p14:section>
        <p14:section name="Product Experiences" id="{55FC7E1F-7E54-4A31-A954-74AD6FAB967D}">
          <p14:sldIdLst>
            <p14:sldId id="283"/>
            <p14:sldId id="2147483378"/>
            <p14:sldId id="279"/>
            <p14:sldId id="2147473123"/>
            <p14:sldId id="269"/>
            <p14:sldId id="267"/>
            <p14:sldId id="262"/>
          </p14:sldIdLst>
        </p14:section>
        <p14:section name="Productivity Experiences" id="{6393960E-4013-497E-B39A-C84929B78B25}">
          <p14:sldIdLst>
            <p14:sldId id="301"/>
            <p14:sldId id="282"/>
            <p14:sldId id="284"/>
            <p14:sldId id="285"/>
            <p14:sldId id="286"/>
          </p14:sldIdLst>
        </p14:section>
        <p14:section name="HP Services" id="{DE9D09F2-BE60-432F-B810-C831FCB6D3F9}">
          <p14:sldIdLst>
            <p14:sldId id="2147309616"/>
            <p14:sldId id="2147309596"/>
            <p14:sldId id="2147309598"/>
          </p14:sldIdLst>
        </p14:section>
        <p14:section name="Ecosystem" id="{7368D71E-DEB8-499C-8018-B64F7F557DF2}">
          <p14:sldIdLst>
            <p14:sldId id="2147309612"/>
            <p14:sldId id="313"/>
            <p14:sldId id="2147483644"/>
            <p14:sldId id="2147483645"/>
            <p14:sldId id="2147483646"/>
            <p14:sldId id="2147309600"/>
          </p14:sldIdLst>
        </p14:section>
        <p14:section name="Security Experiences" id="{55A443E4-AF4E-4185-93AE-83C82D70AF3A}">
          <p14:sldIdLst>
            <p14:sldId id="2147470261"/>
            <p14:sldId id="2147483397"/>
            <p14:sldId id="2147483398"/>
          </p14:sldIdLst>
        </p14:section>
        <p14:section name="Sustainability" id="{1B0FB7FC-46AB-41AF-9EFA-F7C4528A55CD}">
          <p14:sldIdLst>
            <p14:sldId id="278"/>
            <p14:sldId id="2147309261"/>
            <p14:sldId id="289"/>
            <p14:sldId id="2147483367"/>
          </p14:sldIdLst>
        </p14:section>
        <p14:section name="Portfolio" id="{46B5D036-AE78-435D-BBB8-BF63D40DC201}">
          <p14:sldIdLst>
            <p14:sldId id="258"/>
            <p14:sldId id="330"/>
          </p14:sldIdLst>
        </p14:section>
        <p14:section name="Disclaimers" id="{8A95C622-8D8D-4230-A05B-973597A6356B}">
          <p14:sldIdLst>
            <p14:sldId id="2147483410"/>
            <p14:sldId id="276"/>
          </p14:sldIdLst>
        </p14:section>
      </p14:sectionLst>
    </p:ext>
    <p:ext uri="{EFAFB233-063F-42B5-8137-9DF3F51BA10A}">
      <p15:sldGuideLst xmlns:p15="http://schemas.microsoft.com/office/powerpoint/2012/main">
        <p15:guide id="1" userDrawn="1">
          <p15:clr>
            <a:srgbClr val="A4A3A4"/>
          </p15:clr>
        </p15:guide>
        <p15:guide id="2" pos="7680" userDrawn="1">
          <p15:clr>
            <a:srgbClr val="A4A3A4"/>
          </p15:clr>
        </p15:guide>
        <p15:guide id="3" pos="3840" userDrawn="1">
          <p15:clr>
            <a:srgbClr val="A4A3A4"/>
          </p15:clr>
        </p15:guide>
        <p15:guide id="4" orient="horz" userDrawn="1">
          <p15:clr>
            <a:srgbClr val="A4A3A4"/>
          </p15:clr>
        </p15:guide>
        <p15:guide id="5" orient="horz" pos="4320" userDrawn="1">
          <p15:clr>
            <a:srgbClr val="A4A3A4"/>
          </p15:clr>
        </p15:guide>
        <p15:guide id="6" orient="horz" pos="21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2028904-EE0A-8A86-FF1A-7D92F7220140}" name="Hafke, Dirk" initials="DH" userId="S::dirk.hafke@hp.com::d5f26000-5109-429f-93db-117cd3b5ca00" providerId="AD"/>
  <p188:author id="{A51A0A1D-98A6-D73C-1817-23CF08B9AB16}" name="Smith, Jason (TCM (Theater Category Manager))" initials="JS" userId="S::eliteguy@hp.com::59256b15-957b-4b95-aeda-212ebb8d6045" providerId="AD"/>
  <p188:author id="{15F83A22-7C38-7816-F1CC-0B945A16E440}" name="Deshpande, Swapneel" initials="SD" userId="S::swapneel.deshpande@hp.com::9fbce9ab-c2ee-4fc0-9ead-453f2ccc277f" providerId="AD"/>
  <p188:author id="{21C7A725-A5F0-DF4A-19CB-F5FE0EA33CA5}" name="Vailati, Giovanni" initials="VG" userId="S::giovanni.vailati@hp.com::ceaf77e3-b244-44ae-ae8c-2a20d958138b" providerId="AD"/>
  <p188:author id="{D263E330-B7A2-F67E-70B8-99F654A33E01}" name="Sultz, Janell" initials="SJ" userId="S::janell.sultz@hp.com::40ff7eee-aa22-4287-8db3-8c5d7b2b5ae2" providerId="AD"/>
  <p188:author id="{62F70839-C02A-60B7-F601-364E75916A48}" name="Scovel, Albert" initials="" userId="S::albert.scovel@hp.com::d527b407-39b6-4dc2-a055-e8bad25ef3c6" providerId="AD"/>
  <p188:author id="{F673CE47-37C7-D946-ECB0-05544010537F}" name="Rosko, Christopher" initials="CR" userId="S::chris.rosko@hp.com::7bbf46d1-e8b0-43cf-b330-a9330ce605e2" providerId="AD"/>
  <p188:author id="{D70CFC4E-38F1-CA93-63DF-BDE11FC67D61}" name="Lopez, Jorge A. (Z by HP)" initials="" userId="S::jorgea.lopez@hp.com::f5d43c85-16d3-458b-a69f-8bdcbe0817f7" providerId="AD"/>
  <p188:author id="{7D80DD50-FBBF-6FB4-44D0-FA807535D22A}" name="Sharer, Kelly" initials="SK" userId="S::kelly.sharer1@hp.com::b032a3f1-4b2a-4931-a051-79b454a95c71" providerId="AD"/>
  <p188:author id="{0AFCB052-8E5F-7366-AEA1-EC3499FB28FB}" name="Chiang, Jed" initials="JC" userId="S::jed.chiang@hp.com::b5f6a92e-653c-4cf7-8836-152e4f20cd34" providerId="AD"/>
  <p188:author id="{0098455F-4073-801D-6AAE-BB8999EE0989}" name="Marshall, Barbara" initials="" userId="S::barbara.marshall@hp.com::315a17b7-f43c-4a7a-a403-bf942e815aaa" providerId="AD"/>
  <p188:author id="{AD918E98-4028-F973-FB5D-D432F17D5522}" name="Lim, Ai Kuan" initials="LK" userId="S::ai-kuan.lim@hp.com::00a15c59-e786-4a50-9777-8e5814e27c50" providerId="AD"/>
  <p188:author id="{5487329E-B6A8-C9CF-775E-CECFE02C7431}" name="Galloway, Kelley (CW)" initials="GK(" userId="S::kelley.galloway@hp.com::9ae1a6ee-4411-4669-a84b-0f37825e90c6" providerId="AD"/>
  <p188:author id="{990A66A6-1B53-76C3-6218-F78AFC2BE517}" name="Kaczka-Rivera, Kirsten" initials="KK" userId="S::kirsten.kaczka-rivera@hp.com::8c1b2e25-d0e4-4245-84a3-3136b4fc1339" providerId="AD"/>
  <p188:author id="{187798AB-9DBF-70A2-B8D4-7D78D08E801A}" name="Nicole Blaylock " initials="NB" userId="Nicole Blaylock " providerId="None"/>
  <p188:author id="{D0D505B3-8C22-FD3A-505C-2CC5C0D110E2}" name="FAYAD, HICHAM" initials="" userId="S::hicham.fayad1@hp.com::c1d12fa1-e16e-4cb1-aa88-bfb61c0843c5" providerId="AD"/>
  <p188:author id="{AC5F69B7-2686-7A57-FDB3-AF4A930F8A8A}" name="Walker, Brian" initials="BW" userId="S::brian.walker4@hp.com::5b05f602-2855-4535-a3c6-dcd2a222f3ef" providerId="AD"/>
  <p188:author id="{2A72C9BA-7361-E380-4CDE-5D326F9121FE}" name="Burden, Bob (CW)" initials="B(" userId="S::bburden@hp.com::e42f0ee5-aa2b-4da4-8e22-d45a0490d35b" providerId="AD"/>
  <p188:author id="{ABF052C0-3AD2-A404-2E1A-CA58A4979A68}" name="Bansal, Sara" initials="BS" userId="S::sara.ann.bansal@hp.com::54215b92-0160-4f01-97ec-c1cb67ebe5d7" providerId="AD"/>
  <p188:author id="{6E996BC4-9815-140B-1BE3-5FCEF204A69F}" name="Series, Justine" initials="JS" userId="S::justine.series@hp.com::49db1f3e-24a7-4f82-b76d-2f9e030aa11c" providerId="AD"/>
  <p188:author id="{F47330D8-C1D8-C32A-97F9-8F68AC83D4EB}" name="Buckley, Dave (Workstations)" initials="DB" userId="S::dbuckley@hp.com::02f87e0c-01e9-4265-b3a6-5e763c78f71a" providerId="AD"/>
  <p188:author id="{5D332DDB-5769-B3A1-F6A0-C0321BA47C95}" name="Stevens, Laura" initials="LS" userId="S::laura.stevens3@hp.com::ce51050a-bb5b-462f-8d2b-549e8016488e" providerId="AD"/>
  <p188:author id="{E911ACE3-1F1B-0EA1-1B79-CDA9196A1440}" name="Prasse, David" initials="PD" userId="S::david.prasse@hp.com::a8eae717-5d8f-4328-bcde-d96f75052328" providerId="AD"/>
  <p188:author id="{65105CEA-86AB-CC37-C846-28B2A9443D5E}" name="Chen, Wayne (ACS ME)" initials="" userId="S::wayne.chen1@hp.com::65847579-3ae8-488f-ae98-1a116b3ec96f" providerId="AD"/>
  <p188:author id="{814E1FF9-2534-8234-6ACC-5204F0AC3D9F}" name="Chen, Roger (WGBU-R&amp;D TDC)" initials="" userId="S::roger.chen@hp.com::5b0ed1b6-1648-43ec-9fd9-50a111b1d74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6E6E6"/>
    <a:srgbClr val="FF9900"/>
    <a:srgbClr val="549EF7"/>
    <a:srgbClr val="549EF8"/>
    <a:srgbClr val="98C5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CF004D-4632-4987-9CD1-D561FC51842B}" v="45" dt="2025-02-28T16:59:44.005"/>
  </p1510:revLst>
</p1510:revInfo>
</file>

<file path=ppt/tableStyles.xml><?xml version="1.0" encoding="utf-8"?>
<a:tblStyleLst xmlns:a="http://schemas.openxmlformats.org/drawingml/2006/main" def="{60F7C2A2-E8EF-4A73-8584-DBEB030B62F9}">
  <a:tblStyle styleId="{60F7C2A2-E8EF-4A73-8584-DBEB030B62F9}" styleName="HP Corporate 2022 Table">
    <a:wholeTbl>
      <a:tcTxStyle>
        <a:fontRef idx="minor">
          <a:prstClr val="black"/>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lt1"/>
          </a:solidFill>
        </a:fill>
      </a:tcStyle>
    </a:wholeTbl>
    <a:band1H>
      <a:tcStyle>
        <a:tcBdr/>
      </a:tcStyle>
    </a:band1H>
    <a:band2H>
      <a:tcStyle>
        <a:tcBdr/>
      </a:tcStyle>
    </a:band2H>
    <a:band1V>
      <a:tcStyle>
        <a:tcBdr/>
        <a:fill>
          <a:solidFill>
            <a:schemeClr val="accent1">
              <a:tint val="50000"/>
            </a:schemeClr>
          </a:solidFill>
        </a:fill>
      </a:tcStyle>
    </a:band1V>
    <a:band2V>
      <a:tcStyle>
        <a:tcBdr/>
      </a:tcStyle>
    </a:band2V>
    <a:lastCol>
      <a:tcTxStyle b="off">
        <a:fontRef idx="minor">
          <a:prstClr val="black"/>
        </a:fontRef>
        <a:schemeClr val="dk1"/>
      </a:tcTxStyle>
      <a:tcStyle>
        <a:tcBdr/>
        <a:fill>
          <a:solidFill>
            <a:schemeClr val="accent1"/>
          </a:solidFill>
        </a:fill>
      </a:tcStyle>
    </a:lastCol>
    <a:firstCol>
      <a:tcTxStyle b="off">
        <a:fontRef idx="minor">
          <a:prstClr val="black"/>
        </a:fontRef>
        <a:schemeClr val="dk1"/>
      </a:tcTxStyle>
      <a:tcStyle>
        <a:tcBdr/>
        <a:fill>
          <a:solidFill>
            <a:schemeClr val="accent1"/>
          </a:solidFill>
        </a:fill>
      </a:tcStyle>
    </a:firstCol>
    <a:lastRow>
      <a:tcTxStyle b="off">
        <a:fontRef idx="minor">
          <a:prstClr val="black"/>
        </a:fontRef>
        <a:schemeClr val="dk1"/>
      </a:tcTxStyle>
      <a:tcStyle>
        <a:tcBdr>
          <a:top>
            <a:ln w="12700" cmpd="sng">
              <a:solidFill>
                <a:schemeClr val="dk1"/>
              </a:solidFill>
            </a:ln>
          </a:top>
        </a:tcBdr>
        <a:fill>
          <a:solidFill>
            <a:schemeClr val="accent1"/>
          </a:solidFill>
        </a:fill>
      </a:tcStyle>
    </a:lastRow>
    <a:firstRow>
      <a:tcTxStyle b="off">
        <a:fontRef idx="minor">
          <a:prstClr val="black"/>
        </a:fontRef>
        <a:schemeClr val="dk1"/>
      </a:tcTxStyle>
      <a:tcStyle>
        <a:tcBdr>
          <a:bottom>
            <a:ln w="12700" cmpd="sng">
              <a:solidFill>
                <a:schemeClr val="dk1"/>
              </a:solidFill>
            </a:ln>
          </a:bottom>
        </a:tcBdr>
        <a:fill>
          <a:solidFill>
            <a:schemeClr val="accent1"/>
          </a:solidFill>
        </a:fill>
      </a:tcStyle>
    </a:firstRow>
  </a:tblStyle>
  <a:tblStyle styleId="{AC736D60-98B2-4ADE-B9FB-7F3EC72515BF}" styleName="HP Corporate 2022 List">
    <a:wholeTbl>
      <a:tcTxStyle>
        <a:fontRef idx="minor">
          <a:prstClr val="black"/>
        </a:fontRef>
        <a:schemeClr val="dk1"/>
      </a:tcTxStyle>
      <a:tcStyle>
        <a:tcBdr>
          <a:left>
            <a:ln w="12700" cmpd="sng">
              <a:noFill/>
            </a:ln>
          </a:left>
          <a:right>
            <a:ln w="12700" cmpd="sng">
              <a:noFill/>
            </a:ln>
          </a:right>
          <a:top>
            <a:ln w="12700" cmpd="sng">
              <a:noFill/>
            </a:ln>
          </a:top>
          <a:bottom>
            <a:ln w="12700" cmpd="sng">
              <a:solidFill>
                <a:schemeClr val="dk1"/>
              </a:solidFill>
            </a:ln>
          </a:bottom>
          <a:insideH>
            <a:ln w="12700" cmpd="sng">
              <a:solidFill>
                <a:schemeClr val="dk1"/>
              </a:solidFill>
            </a:ln>
          </a:insideH>
          <a:insideV>
            <a:ln w="12700" cmpd="sng">
              <a:noFill/>
            </a:ln>
          </a:insideV>
        </a:tcBdr>
        <a:fill>
          <a:noFill/>
        </a:fill>
      </a:tcStyle>
    </a:wholeTbl>
    <a:band1H>
      <a:tcStyle>
        <a:tcBdr/>
      </a:tcStyle>
    </a:band1H>
    <a:band2H>
      <a:tcStyle>
        <a:tcBdr/>
      </a:tcStyle>
    </a:band2H>
    <a:band1V>
      <a:tcStyle>
        <a:tcBdr/>
      </a:tcStyle>
    </a:band1V>
    <a:band2V>
      <a:tcStyle>
        <a:tcBdr>
          <a:bottom>
            <a:ln w="12700" cmpd="sng">
              <a:noFill/>
            </a:ln>
          </a:bottom>
          <a:insideH>
            <a:ln w="12700" cmpd="sng">
              <a:noFill/>
            </a:ln>
          </a:insideH>
        </a:tcBdr>
      </a:tcStyle>
    </a:band2V>
    <a:lastCol>
      <a:tcTxStyle b="off">
        <a:fontRef idx="minor">
          <a:prstClr val="black"/>
        </a:fontRef>
        <a:schemeClr val="dk1"/>
      </a:tcTxStyle>
      <a:tcStyle>
        <a:tcBdr/>
        <a:fill>
          <a:solidFill>
            <a:schemeClr val="accent1"/>
          </a:solidFill>
        </a:fill>
      </a:tcStyle>
    </a:lastCol>
    <a:firstCol>
      <a:tcTxStyle b="off">
        <a:fontRef idx="minor">
          <a:prstClr val="black"/>
        </a:fontRef>
        <a:schemeClr val="dk1"/>
      </a:tcTxStyle>
      <a:tcStyle>
        <a:tcBdr/>
        <a:fill>
          <a:solidFill>
            <a:schemeClr val="accent1"/>
          </a:solidFill>
        </a:fill>
      </a:tcStyle>
    </a:firstCol>
    <a:lastRow>
      <a:tcTxStyle b="off">
        <a:fontRef idx="minor">
          <a:prstClr val="black"/>
        </a:fontRef>
        <a:schemeClr val="dk1"/>
      </a:tcTxStyle>
      <a:tcStyle>
        <a:tcBdr>
          <a:top>
            <a:ln w="12700" cmpd="sng">
              <a:solidFill>
                <a:schemeClr val="dk1"/>
              </a:solidFill>
            </a:ln>
          </a:top>
        </a:tcBdr>
        <a:fill>
          <a:solidFill>
            <a:schemeClr val="accent1"/>
          </a:solidFill>
        </a:fill>
      </a:tcStyle>
    </a:lastRow>
    <a:firstRow>
      <a:tcTxStyle b="off">
        <a:fontRef idx="minor">
          <a:prstClr val="black"/>
        </a:fontRef>
        <a:schemeClr val="dk1"/>
      </a:tcTxStyle>
      <a:tcStyle>
        <a:tcBdr>
          <a:bottom>
            <a:ln w="12700" cmpd="sng">
              <a:solidFill>
                <a:schemeClr val="dk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2" d="100"/>
          <a:sy n="142" d="100"/>
        </p:scale>
        <p:origin x="3204" y="444"/>
      </p:cViewPr>
      <p:guideLst>
        <p:guide/>
        <p:guide pos="7680"/>
        <p:guide pos="3840"/>
        <p:guide orient="horz"/>
        <p:guide orient="horz" pos="4320"/>
        <p:guide orient="horz" pos="216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18.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viewProps" Target="viewProps.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5" Type="http://schemas.openxmlformats.org/officeDocument/2006/relationships/slideMaster" Target="slideMasters/slideMaster2.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slide" Target="slides/slide56.xml"/><Relationship Id="rId8" Type="http://schemas.openxmlformats.org/officeDocument/2006/relationships/slideMaster" Target="slideMasters/slideMaster5.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slide" Target="slides/slide59.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17.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presProps" Target="presProps.xml"/><Relationship Id="rId88"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7.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7" Type="http://schemas.openxmlformats.org/officeDocument/2006/relationships/slideMaster" Target="slideMasters/slideMaster4.xml"/><Relationship Id="rId71" Type="http://schemas.openxmlformats.org/officeDocument/2006/relationships/slide" Target="slides/slide50.xml"/><Relationship Id="rId2" Type="http://schemas.openxmlformats.org/officeDocument/2006/relationships/customXml" Target="../customXml/item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microsoft.com/office/2015/10/relationships/revisionInfo" Target="revisionInfo.xml"/><Relationship Id="rId61" Type="http://schemas.openxmlformats.org/officeDocument/2006/relationships/slide" Target="slides/slide40.xml"/><Relationship Id="rId8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2A56279-F81E-4072-85F5-47AC89B80603}"/>
              </a:ext>
            </a:extLst>
          </p:cNvPr>
          <p:cNvSpPr>
            <a:spLocks noGrp="1"/>
          </p:cNvSpPr>
          <p:nvPr>
            <p:ph type="sldNum" sz="quarter" idx="3"/>
          </p:nvPr>
        </p:nvSpPr>
        <p:spPr>
          <a:xfrm>
            <a:off x="3884613" y="8846554"/>
            <a:ext cx="2971800" cy="467309"/>
          </a:xfrm>
          <a:prstGeom prst="rect">
            <a:avLst/>
          </a:prstGeom>
        </p:spPr>
        <p:txBody>
          <a:bodyPr vert="horz" lIns="92398" tIns="46200" rIns="92398" bIns="46200" rtlCol="0" anchor="b"/>
          <a:lstStyle>
            <a:lvl1pPr algn="r">
              <a:defRPr sz="1200"/>
            </a:lvl1pPr>
          </a:lstStyle>
          <a:p>
            <a:fld id="{22FD2959-8DB9-42D9-87B2-1E15AABCEC63}" type="slidenum">
              <a:rPr lang="en-US" smtClean="0"/>
              <a:t>‹#›</a:t>
            </a:fld>
            <a:endParaRPr lang="en-US"/>
          </a:p>
        </p:txBody>
      </p:sp>
    </p:spTree>
    <p:extLst>
      <p:ext uri="{BB962C8B-B14F-4D97-AF65-F5344CB8AC3E}">
        <p14:creationId xmlns:p14="http://schemas.microsoft.com/office/powerpoint/2010/main" val="1860999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35000" y="1163638"/>
            <a:ext cx="5588000" cy="3143250"/>
          </a:xfrm>
          <a:prstGeom prst="rect">
            <a:avLst/>
          </a:prstGeom>
          <a:noFill/>
          <a:ln w="12700">
            <a:solidFill>
              <a:prstClr val="black"/>
            </a:solidFill>
          </a:ln>
        </p:spPr>
        <p:txBody>
          <a:bodyPr vert="horz" lIns="92398" tIns="46200" rIns="92398" bIns="46200" rtlCol="0" anchor="ctr"/>
          <a:lstStyle/>
          <a:p>
            <a:endParaRPr lang="en-US"/>
          </a:p>
        </p:txBody>
      </p:sp>
      <p:sp>
        <p:nvSpPr>
          <p:cNvPr id="5" name="Notes Placeholder 4"/>
          <p:cNvSpPr>
            <a:spLocks noGrp="1"/>
          </p:cNvSpPr>
          <p:nvPr>
            <p:ph type="body" sz="quarter" idx="3"/>
          </p:nvPr>
        </p:nvSpPr>
        <p:spPr>
          <a:xfrm>
            <a:off x="685800" y="4482297"/>
            <a:ext cx="5486400" cy="3667334"/>
          </a:xfrm>
          <a:prstGeom prst="rect">
            <a:avLst/>
          </a:prstGeom>
        </p:spPr>
        <p:txBody>
          <a:bodyPr vert="horz" lIns="92398" tIns="46200" rIns="92398" bIns="46200" rtlCol="0"/>
          <a:lstStyle/>
          <a:p>
            <a:pPr lvl="0"/>
            <a:r>
              <a:rPr lang="en-US"/>
              <a:t>Click to edit Master text styles</a:t>
            </a:r>
          </a:p>
          <a:p>
            <a:pPr lvl="1"/>
            <a:r>
              <a:rPr lang="en-US"/>
              <a:t>Second level</a:t>
            </a:r>
          </a:p>
          <a:p>
            <a:pPr lvl="2"/>
            <a:r>
              <a:rPr lang="en-US"/>
              <a:t>Third level</a:t>
            </a:r>
          </a:p>
        </p:txBody>
      </p:sp>
      <p:sp>
        <p:nvSpPr>
          <p:cNvPr id="7" name="Slide Number Placeholder 6"/>
          <p:cNvSpPr>
            <a:spLocks noGrp="1"/>
          </p:cNvSpPr>
          <p:nvPr>
            <p:ph type="sldNum" sz="quarter" idx="5"/>
          </p:nvPr>
        </p:nvSpPr>
        <p:spPr>
          <a:xfrm>
            <a:off x="3884613" y="8846554"/>
            <a:ext cx="2971800" cy="467309"/>
          </a:xfrm>
          <a:prstGeom prst="rect">
            <a:avLst/>
          </a:prstGeom>
        </p:spPr>
        <p:txBody>
          <a:bodyPr vert="horz" lIns="92398" tIns="46200" rIns="92398" bIns="46200" rtlCol="0" anchor="b"/>
          <a:lstStyle>
            <a:lvl1pPr algn="r">
              <a:defRPr sz="1200"/>
            </a:lvl1pPr>
          </a:lstStyle>
          <a:p>
            <a:fld id="{4B90927A-8063-49EC-B560-0DB27EE560FF}" type="slidenum">
              <a:rPr lang="en-US" smtClean="0"/>
              <a:t>‹#›</a:t>
            </a:fld>
            <a:endParaRPr lang="en-US"/>
          </a:p>
        </p:txBody>
      </p:sp>
    </p:spTree>
    <p:extLst>
      <p:ext uri="{BB962C8B-B14F-4D97-AF65-F5344CB8AC3E}">
        <p14:creationId xmlns:p14="http://schemas.microsoft.com/office/powerpoint/2010/main" val="3411679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epeat.net/"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h20195.www2.hp.com/v2/GetDocument.aspx?docname=4AA8-3644ENW"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epeat.net/"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www.epeat.net/" TargetMode="External"/><Relationship Id="rId2" Type="http://schemas.openxmlformats.org/officeDocument/2006/relationships/slide" Target="../slides/slide55.xml"/><Relationship Id="rId1" Type="http://schemas.openxmlformats.org/officeDocument/2006/relationships/notesMaster" Target="../notesMasters/notesMaster1.xml"/><Relationship Id="rId6" Type="http://schemas.openxmlformats.org/officeDocument/2006/relationships/hyperlink" Target="https://admin.hp.com/requirements" TargetMode="External"/><Relationship Id="rId5" Type="http://schemas.openxmlformats.org/officeDocument/2006/relationships/hyperlink" Target="https://admin.hp.com/software" TargetMode="External"/><Relationship Id="rId4" Type="http://schemas.openxmlformats.org/officeDocument/2006/relationships/hyperlink" Target="https://admin.hp.com/" TargetMode="Externa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b="1" u="none">
                <a:latin typeface="Forma DJR Micro" panose="00000000000000090000" pitchFamily="2" charset="0"/>
              </a:rPr>
              <a:t>[TALK TRACK]</a:t>
            </a:r>
          </a:p>
          <a:p>
            <a:endParaRPr lang="en-US" b="0" u="none">
              <a:latin typeface="Forma DJR Micro" panose="00000000000000090000" pitchFamily="2" charset="0"/>
            </a:endParaRPr>
          </a:p>
          <a:p>
            <a:r>
              <a:rPr lang="en-US" b="0" u="none">
                <a:latin typeface="Forma DJR Micro" panose="00000000000000090000" pitchFamily="2" charset="0"/>
              </a:rPr>
              <a:t>Thank you for joining us today, to introduce the NEW Z2 Mini G1a, just one example of how HP is working with OEMs like AMD to identify new ways to advance compute solutions, enabling our customers to lead with an innovation &amp; vision first mindset.  Helping them unlock new workflows and unleash their creative, through existing and new advanced AI workflows.  With the productive power and efficiency desired for high compute workflows wrapped in a compact package.</a:t>
            </a:r>
          </a:p>
          <a:p>
            <a:endParaRPr lang="en-US" b="1" u="sng">
              <a:latin typeface="Forma DJR Micro" panose="00000000000000090000" pitchFamily="2" charset="0"/>
            </a:endParaRPr>
          </a:p>
          <a:p>
            <a:r>
              <a:rPr lang="en-US" b="1" u="sng">
                <a:latin typeface="Forma DJR Micro" panose="00000000000000090000" pitchFamily="2" charset="0"/>
              </a:rPr>
              <a:t>This slide contains a superlative claim/s that cannot be used in all countries</a:t>
            </a:r>
            <a:r>
              <a:rPr lang="en-US">
                <a:latin typeface="Forma DJR Micro" panose="00000000000000090000" pitchFamily="2" charset="0"/>
              </a:rPr>
              <a:t>: </a:t>
            </a:r>
          </a:p>
          <a:p>
            <a:r>
              <a:rPr lang="en-US" b="1">
                <a:latin typeface="Forma DJR Micro" panose="00000000000000090000" pitchFamily="2" charset="0"/>
              </a:rPr>
              <a:t>EMEA Use Restrictions:</a:t>
            </a:r>
            <a:r>
              <a:rPr lang="en-US">
                <a:latin typeface="Forma DJR Micro" panose="00000000000000090000" pitchFamily="2" charset="0"/>
              </a:rPr>
              <a:t> </a:t>
            </a:r>
          </a:p>
          <a:p>
            <a:r>
              <a:rPr lang="en-US">
                <a:latin typeface="Forma DJR Micro" panose="00000000000000090000" pitchFamily="2" charset="0"/>
              </a:rPr>
              <a:t>DO NOT USE the superlative claim in the following countries: </a:t>
            </a:r>
          </a:p>
          <a:p>
            <a:pPr marL="171450" lvl="0" indent="-171450">
              <a:buFont typeface="Arial" panose="020B0604020202020204" pitchFamily="34" charset="0"/>
              <a:buChar char="•"/>
            </a:pPr>
            <a:r>
              <a:rPr lang="en-US">
                <a:latin typeface="Forma DJR Micro" panose="00000000000000090000" pitchFamily="2" charset="0"/>
              </a:rPr>
              <a:t>Romania, Slovakia, Turkey, UAE, Russia, CIS countries (Armenia, Belarus, Kazakhstan, Kyrgyzstan, Moldova, Russia, Tajikistan, Turkmenistan, Ukraine, and Uzbekistan), Indonesia, Vietnam, Malaysia</a:t>
            </a:r>
          </a:p>
          <a:p>
            <a:pPr lvl="0"/>
            <a:endParaRPr lang="en-US">
              <a:latin typeface="Forma DJR Micro" panose="00000000000000090000" pitchFamily="2" charset="0"/>
            </a:endParaRPr>
          </a:p>
          <a:p>
            <a:pPr lvl="0"/>
            <a:r>
              <a:rPr lang="en-US" b="1">
                <a:latin typeface="Forma DJR Micro" panose="00000000000000090000" pitchFamily="2" charset="0"/>
              </a:rPr>
              <a:t>APJ Use Restrictions: </a:t>
            </a:r>
          </a:p>
          <a:p>
            <a:pPr marL="171450" indent="-171450">
              <a:buFont typeface="Arial" panose="020B0604020202020204" pitchFamily="34" charset="0"/>
              <a:buChar char="•"/>
            </a:pPr>
            <a:r>
              <a:rPr lang="en-US">
                <a:latin typeface="Forma DJR Micro" panose="00000000000000090000" pitchFamily="2" charset="0"/>
              </a:rPr>
              <a:t>China, Vietnam, Indonesia, Malaysia – DO NOT use</a:t>
            </a:r>
          </a:p>
          <a:p>
            <a:pPr>
              <a:buFont typeface="Arial"/>
              <a:buNone/>
            </a:pPr>
            <a:br>
              <a:rPr lang="en-US">
                <a:latin typeface="Forma DJR Micro" panose="00000000000000090000" pitchFamily="2" charset="0"/>
              </a:rPr>
            </a:br>
            <a:r>
              <a:rPr lang="en-US" b="1">
                <a:latin typeface="Forma DJR Micro" panose="00000000000000090000" pitchFamily="2" charset="0"/>
              </a:rPr>
              <a:t>LAR Use Restrictions:</a:t>
            </a:r>
          </a:p>
          <a:p>
            <a:pPr marL="171450" indent="-171450">
              <a:buFont typeface="Arial" panose="020B0604020202020204" pitchFamily="34" charset="0"/>
              <a:buChar char="•"/>
            </a:pPr>
            <a:r>
              <a:rPr lang="en-US">
                <a:latin typeface="Forma DJR Micro" panose="00000000000000090000" pitchFamily="2" charset="0"/>
              </a:rPr>
              <a:t>Brazil, Mexico – Do NOT use </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fld id="{4B90927A-8063-49EC-B560-0DB27EE560FF}" type="slidenum">
              <a:rPr kumimoji="0" lang="en-US" sz="1200" b="0" i="0" u="none" strike="noStrike" kern="1200" cap="none" spc="0" normalizeH="0" baseline="0" noProof="0" smtClean="0">
                <a:ln>
                  <a:noFill/>
                </a:ln>
                <a:solidFill>
                  <a:srgbClr val="000000"/>
                </a:solidFill>
                <a:effectLst/>
                <a:uLnTx/>
                <a:uFillTx/>
                <a:latin typeface="Forma DJR Micro"/>
                <a:ea typeface="+mn-ea"/>
                <a:cs typeface="+mn-cs"/>
              </a:rPr>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t>1</a:t>
            </a:fld>
            <a:endParaRPr kumimoji="0" lang="en-US" sz="1200" b="0" i="0" u="none" strike="noStrike" kern="1200" cap="none" spc="0" normalizeH="0" baseline="0" noProof="0">
              <a:ln>
                <a:noFill/>
              </a:ln>
              <a:solidFill>
                <a:srgbClr val="000000"/>
              </a:solidFill>
              <a:effectLst/>
              <a:uLnTx/>
              <a:uFillTx/>
              <a:latin typeface="Forma DJR Micro"/>
              <a:ea typeface="+mn-ea"/>
              <a:cs typeface="+mn-cs"/>
            </a:endParaRPr>
          </a:p>
        </p:txBody>
      </p:sp>
    </p:spTree>
    <p:extLst>
      <p:ext uri="{BB962C8B-B14F-4D97-AF65-F5344CB8AC3E}">
        <p14:creationId xmlns:p14="http://schemas.microsoft.com/office/powerpoint/2010/main" val="2595959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9"/>
              </a:spcAft>
            </a:pPr>
            <a:r>
              <a:rPr lang="en-US" sz="1800" b="1" u="none">
                <a:latin typeface="Forma DJR Micro"/>
              </a:rPr>
              <a:t>[TALK TRACK]</a:t>
            </a:r>
            <a:endParaRPr lang="en-US" sz="1800" kern="100">
              <a:latin typeface="Forma DJR Micro"/>
              <a:ea typeface="Calibri" panose="020F0502020204030204" pitchFamily="34" charset="0"/>
              <a:cs typeface="Times New Roman" panose="02020603050405020304" pitchFamily="18" charset="0"/>
            </a:endParaRPr>
          </a:p>
          <a:p>
            <a:pPr>
              <a:lnSpc>
                <a:spcPct val="107000"/>
              </a:lnSpc>
              <a:spcAft>
                <a:spcPts val="809"/>
              </a:spcAft>
            </a:pPr>
            <a:endParaRPr lang="en-US" sz="1800" kern="10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9"/>
              </a:spcAft>
              <a:buFont typeface="Arial" panose="020B0604020202020204" pitchFamily="34" charset="0"/>
              <a:buNone/>
            </a:pPr>
            <a:r>
              <a:rPr lang="en-US" sz="1800" kern="100">
                <a:latin typeface="Calibri"/>
                <a:ea typeface="Calibri" panose="020F0502020204030204" pitchFamily="34" charset="0"/>
                <a:cs typeface="Calibri"/>
              </a:rPr>
              <a:t>Product highlights for the Z2 Mini G1a desktop workstation, a Next Gen AI PC; a product delivering next-gen performance on a small and compact desktop workstation </a:t>
            </a:r>
          </a:p>
          <a:p>
            <a:pPr>
              <a:lnSpc>
                <a:spcPct val="107000"/>
              </a:lnSpc>
              <a:spcAft>
                <a:spcPts val="809"/>
              </a:spcAft>
            </a:pPr>
            <a:endParaRPr lang="en-US" sz="1800" b="1" kern="100">
              <a:latin typeface="Calibri"/>
              <a:ea typeface="Calibri" panose="020F0502020204030204" pitchFamily="34" charset="0"/>
              <a:cs typeface="Calibri"/>
            </a:endParaRPr>
          </a:p>
          <a:p>
            <a:pPr marL="0" indent="0">
              <a:lnSpc>
                <a:spcPct val="107000"/>
              </a:lnSpc>
              <a:spcAft>
                <a:spcPts val="809"/>
              </a:spcAft>
              <a:buFont typeface="Arial" panose="020B0604020202020204" pitchFamily="34" charset="0"/>
              <a:buNone/>
            </a:pPr>
            <a:r>
              <a:rPr lang="en-US" sz="1300" b="1">
                <a:solidFill>
                  <a:srgbClr val="000000"/>
                </a:solidFill>
                <a:latin typeface="Forma DJR Micro" panose="00000000000000090000" pitchFamily="2" charset="0"/>
                <a:ea typeface="新細明體" panose="02020500000000000000" pitchFamily="18" charset="-120"/>
              </a:rPr>
              <a:t>Performance through integration</a:t>
            </a:r>
            <a:r>
              <a:rPr lang="en-US" sz="1800" b="1" kern="100">
                <a:latin typeface="Calibri"/>
                <a:ea typeface="Calibri" panose="020F0502020204030204" pitchFamily="34" charset="0"/>
                <a:cs typeface="Calibri"/>
              </a:rPr>
              <a:t>: </a:t>
            </a:r>
            <a:r>
              <a:rPr lang="en-US" sz="1800" kern="100">
                <a:latin typeface="Calibri"/>
                <a:ea typeface="Calibri" panose="020F0502020204030204" pitchFamily="34" charset="0"/>
                <a:cs typeface="Calibri"/>
              </a:rPr>
              <a:t>There’s a lot to talk about with the Z2 Mini G1a, but first and foremost is the </a:t>
            </a:r>
            <a:r>
              <a:rPr lang="en-US" sz="1800" b="0" kern="100">
                <a:latin typeface="Calibri"/>
                <a:ea typeface="Calibri" panose="020F0502020204030204" pitchFamily="34" charset="0"/>
                <a:cs typeface="Calibri"/>
              </a:rPr>
              <a:t>technology</a:t>
            </a:r>
            <a:r>
              <a:rPr lang="en-US" sz="1800" kern="100">
                <a:latin typeface="Calibri"/>
                <a:ea typeface="Calibri" panose="020F0502020204030204" pitchFamily="34" charset="0"/>
                <a:cs typeface="Calibri"/>
              </a:rPr>
              <a:t> built-in, and what it delivers.</a:t>
            </a:r>
            <a:endParaRPr lang="en-US">
              <a:latin typeface="Calibri"/>
              <a:cs typeface="Calibri"/>
            </a:endParaRPr>
          </a:p>
          <a:p>
            <a:pPr marL="137160" marR="0" lvl="0" indent="-137160"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normalizeH="0" baseline="0" noProof="0">
                <a:ln>
                  <a:noFill/>
                </a:ln>
                <a:solidFill>
                  <a:srgbClr val="000000"/>
                </a:solidFill>
                <a:effectLst/>
                <a:uLnTx/>
                <a:uFillTx/>
                <a:latin typeface="Forma DJR Micro"/>
                <a:ea typeface="+mn-ea"/>
                <a:cs typeface="+mn-cs"/>
              </a:rPr>
              <a:t>AMD Ryzen AI Max PRO processor</a:t>
            </a:r>
            <a:r>
              <a:rPr kumimoji="0" lang="en-US" sz="1300" i="0" u="none" strike="noStrike" kern="1200" cap="none" normalizeH="0" baseline="30000" noProof="0">
                <a:ln>
                  <a:noFill/>
                </a:ln>
                <a:solidFill>
                  <a:srgbClr val="000000"/>
                </a:solidFill>
                <a:effectLst/>
                <a:uLnTx/>
                <a:uFillTx/>
                <a:latin typeface="Forma DJR Micro"/>
                <a:ea typeface="+mn-ea"/>
                <a:cs typeface="+mn-cs"/>
              </a:rPr>
              <a:t>1</a:t>
            </a:r>
            <a:r>
              <a:rPr kumimoji="0" lang="en-US" sz="1300" b="1" i="0" u="none" strike="noStrike" kern="1200" cap="none" normalizeH="0" baseline="0" noProof="0">
                <a:ln>
                  <a:noFill/>
                </a:ln>
                <a:solidFill>
                  <a:srgbClr val="000000"/>
                </a:solidFill>
                <a:effectLst/>
                <a:uLnTx/>
                <a:uFillTx/>
                <a:latin typeface="Forma DJR Micro"/>
                <a:ea typeface="+mn-ea"/>
                <a:cs typeface="+mn-cs"/>
              </a:rPr>
              <a:t> </a:t>
            </a:r>
            <a:r>
              <a:rPr kumimoji="0" lang="en-US" sz="1300" b="0" i="0" u="none" strike="noStrike" kern="1200" cap="none" normalizeH="0" baseline="0" noProof="0">
                <a:ln>
                  <a:noFill/>
                </a:ln>
                <a:solidFill>
                  <a:srgbClr val="000000"/>
                </a:solidFill>
                <a:effectLst/>
                <a:uLnTx/>
                <a:uFillTx/>
                <a:latin typeface="Forma DJR Micro"/>
                <a:ea typeface="+mn-ea"/>
                <a:cs typeface="+mn-cs"/>
              </a:rPr>
              <a:t>delivers up to 16 cores Desktop-class performance with </a:t>
            </a:r>
            <a:r>
              <a:rPr kumimoji="0" lang="en-US" sz="1300" b="1" i="0" u="none" strike="noStrike" kern="1200" cap="none" normalizeH="0" baseline="0" noProof="0">
                <a:ln>
                  <a:noFill/>
                </a:ln>
                <a:solidFill>
                  <a:srgbClr val="000000"/>
                </a:solidFill>
                <a:effectLst/>
                <a:uLnTx/>
                <a:uFillTx/>
                <a:latin typeface="Forma DJR Micro"/>
                <a:ea typeface="+mn-ea"/>
                <a:cs typeface="+mn-cs"/>
              </a:rPr>
              <a:t>120W TDP, </a:t>
            </a:r>
            <a:r>
              <a:rPr kumimoji="0" lang="en-US" sz="1300" b="0" i="0" u="none" strike="noStrike" kern="1200" cap="none" normalizeH="0" baseline="0" noProof="0">
                <a:ln>
                  <a:noFill/>
                </a:ln>
                <a:solidFill>
                  <a:srgbClr val="000000"/>
                </a:solidFill>
                <a:effectLst/>
                <a:uLnTx/>
                <a:uFillTx/>
                <a:latin typeface="Forma DJR Micro"/>
                <a:ea typeface="+mn-ea"/>
                <a:cs typeface="+mn-cs"/>
              </a:rPr>
              <a:t>enabling users to do more </a:t>
            </a:r>
            <a:endParaRPr lang="en-US" sz="1300" b="0" i="0" u="none" strike="noStrike" kern="1200" cap="none" normalizeH="0" baseline="0" noProof="0">
              <a:ln>
                <a:noFill/>
              </a:ln>
              <a:solidFill>
                <a:srgbClr val="000000"/>
              </a:solidFill>
              <a:effectLst/>
              <a:uLnTx/>
              <a:uFillTx/>
              <a:latin typeface="Forma DJR Micro"/>
            </a:endParaRPr>
          </a:p>
          <a:p>
            <a:pPr marL="137160" marR="0" lvl="0" indent="-137160"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1300" b="0" i="0" u="none" strike="noStrike" kern="1200" cap="none" normalizeH="0" baseline="0" noProof="0">
                <a:ln>
                  <a:noFill/>
                </a:ln>
                <a:solidFill>
                  <a:srgbClr val="000000"/>
                </a:solidFill>
                <a:effectLst/>
                <a:uLnTx/>
                <a:uFillTx/>
                <a:latin typeface="Forma DJR Micro"/>
                <a:ea typeface="新細明體"/>
              </a:rPr>
              <a:t>Groundbreaking </a:t>
            </a:r>
            <a:r>
              <a:rPr kumimoji="0" lang="en-US" altLang="zh-TW" sz="1300" b="1" i="0" u="none" strike="noStrike" kern="1200" cap="none" normalizeH="0" baseline="0" noProof="0">
                <a:ln>
                  <a:noFill/>
                </a:ln>
                <a:solidFill>
                  <a:srgbClr val="000000"/>
                </a:solidFill>
                <a:effectLst/>
                <a:uLnTx/>
                <a:uFillTx/>
                <a:latin typeface="Forma DJR Micro"/>
                <a:ea typeface="新細明體"/>
              </a:rPr>
              <a:t>unified memory</a:t>
            </a:r>
            <a:r>
              <a:rPr kumimoji="0" lang="en-US" altLang="zh-TW" sz="1300" i="0" u="none" strike="noStrike" kern="1200" cap="none" normalizeH="0" baseline="30000" noProof="0">
                <a:ln>
                  <a:noFill/>
                </a:ln>
                <a:solidFill>
                  <a:srgbClr val="000000"/>
                </a:solidFill>
                <a:effectLst/>
                <a:uLnTx/>
                <a:uFillTx/>
                <a:latin typeface="Forma DJR Micro"/>
                <a:ea typeface="新細明體"/>
              </a:rPr>
              <a:t>8</a:t>
            </a:r>
            <a:r>
              <a:rPr kumimoji="0" lang="en-US" altLang="zh-TW" sz="1300" b="1" i="0" u="none" strike="noStrike" kern="1200" cap="none" normalizeH="0" baseline="0" noProof="0">
                <a:ln>
                  <a:noFill/>
                </a:ln>
                <a:solidFill>
                  <a:srgbClr val="000000"/>
                </a:solidFill>
                <a:effectLst/>
                <a:uLnTx/>
                <a:uFillTx/>
                <a:latin typeface="Forma DJR Micro"/>
                <a:ea typeface="新細明體"/>
              </a:rPr>
              <a:t> </a:t>
            </a:r>
            <a:r>
              <a:rPr kumimoji="0" lang="en-US" altLang="zh-TW" sz="1300" b="0" i="0" u="none" strike="noStrike" kern="1200" cap="none" normalizeH="0" baseline="0" noProof="0">
                <a:ln>
                  <a:noFill/>
                </a:ln>
                <a:solidFill>
                  <a:srgbClr val="000000"/>
                </a:solidFill>
                <a:effectLst/>
                <a:uLnTx/>
                <a:uFillTx/>
                <a:latin typeface="Forma DJR Micro"/>
                <a:ea typeface="新細明體"/>
              </a:rPr>
              <a:t>accesses </a:t>
            </a:r>
            <a:r>
              <a:rPr kumimoji="0" lang="en-US" altLang="zh-TW" sz="1300" b="1" i="0" u="none" strike="noStrike" kern="1200" cap="none" normalizeH="0" baseline="0" noProof="0">
                <a:ln>
                  <a:noFill/>
                </a:ln>
                <a:solidFill>
                  <a:srgbClr val="000000"/>
                </a:solidFill>
                <a:effectLst/>
                <a:uLnTx/>
                <a:uFillTx/>
                <a:latin typeface="Forma DJR Micro"/>
                <a:ea typeface="新細明體"/>
              </a:rPr>
              <a:t>up to 96GB graphics memory</a:t>
            </a:r>
            <a:r>
              <a:rPr kumimoji="0" lang="en-US" altLang="zh-TW" sz="1300" b="1" i="0" u="none" strike="noStrike" kern="1200" cap="none" normalizeH="0" baseline="30000" noProof="0">
                <a:ln>
                  <a:noFill/>
                </a:ln>
                <a:solidFill>
                  <a:srgbClr val="000000"/>
                </a:solidFill>
                <a:effectLst/>
                <a:uLnTx/>
                <a:uFillTx/>
                <a:latin typeface="Forma DJR Micro"/>
                <a:ea typeface="新細明體"/>
              </a:rPr>
              <a:t>8</a:t>
            </a:r>
            <a:r>
              <a:rPr kumimoji="0" lang="en-US" altLang="zh-TW" sz="1300" b="1" i="0" u="none" strike="noStrike" kern="1200" cap="none" normalizeH="0" baseline="0" noProof="0">
                <a:ln>
                  <a:noFill/>
                </a:ln>
                <a:solidFill>
                  <a:srgbClr val="000000"/>
                </a:solidFill>
                <a:effectLst/>
                <a:uLnTx/>
                <a:uFillTx/>
                <a:latin typeface="Forma DJR Micro"/>
                <a:ea typeface="新細明體"/>
              </a:rPr>
              <a:t> </a:t>
            </a:r>
            <a:r>
              <a:rPr kumimoji="0" lang="en-US" altLang="zh-TW" sz="1300" i="0" u="none" strike="noStrike" kern="1200" cap="none" normalizeH="0" baseline="0" noProof="0">
                <a:ln>
                  <a:noFill/>
                </a:ln>
                <a:solidFill>
                  <a:srgbClr val="000000"/>
                </a:solidFill>
                <a:effectLst/>
                <a:uLnTx/>
                <a:uFillTx/>
                <a:latin typeface="Forma DJR Micro"/>
                <a:ea typeface="新細明體"/>
              </a:rPr>
              <a:t>performance, to </a:t>
            </a:r>
            <a:r>
              <a:rPr kumimoji="0" lang="en-US" altLang="zh-TW" sz="1300" b="0" i="0" u="none" strike="noStrike" kern="1200" cap="none" normalizeH="0" baseline="0" noProof="0">
                <a:ln>
                  <a:noFill/>
                </a:ln>
                <a:solidFill>
                  <a:srgbClr val="000000"/>
                </a:solidFill>
                <a:effectLst/>
                <a:uLnTx/>
                <a:uFillTx/>
                <a:latin typeface="Forma DJR Micro"/>
                <a:ea typeface="新細明體"/>
              </a:rPr>
              <a:t>crush multiple </a:t>
            </a:r>
            <a:r>
              <a:rPr kumimoji="0" lang="en-US" altLang="zh-TW" sz="1300" i="0" u="none" strike="noStrike" kern="1200" cap="none" normalizeH="0" baseline="0" noProof="0">
                <a:ln>
                  <a:noFill/>
                </a:ln>
                <a:solidFill>
                  <a:srgbClr val="000000"/>
                </a:solidFill>
                <a:effectLst/>
                <a:uLnTx/>
                <a:uFillTx/>
                <a:latin typeface="Forma DJR Micro"/>
                <a:ea typeface="新細明體"/>
              </a:rPr>
              <a:t>graphic intensive workflows </a:t>
            </a:r>
            <a:endParaRPr lang="en-US" altLang="zh-TW" sz="1300" i="0" u="none" strike="noStrike" kern="1200" cap="none" normalizeH="0" baseline="0" noProof="0">
              <a:ln>
                <a:noFill/>
              </a:ln>
              <a:solidFill>
                <a:srgbClr val="000000"/>
              </a:solidFill>
              <a:effectLst/>
              <a:uLnTx/>
              <a:uFillTx/>
              <a:latin typeface="Forma DJR Micro"/>
              <a:ea typeface="新細明體"/>
            </a:endParaRPr>
          </a:p>
          <a:p>
            <a:pPr marL="137160" marR="0" lvl="0" indent="-137160"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1300" b="1" i="0" u="none" strike="noStrike" kern="1200" cap="none" normalizeH="0" baseline="0" noProof="0">
                <a:ln>
                  <a:noFill/>
                </a:ln>
                <a:solidFill>
                  <a:srgbClr val="000000"/>
                </a:solidFill>
                <a:effectLst/>
                <a:uLnTx/>
                <a:uFillTx/>
                <a:latin typeface="Forma DJR Micro"/>
                <a:ea typeface="新細明體"/>
              </a:rPr>
              <a:t> Advanced AI workstation experiences </a:t>
            </a:r>
            <a:endParaRPr lang="en-US" altLang="zh-TW" sz="1300" b="1" i="0" u="none" strike="noStrike" kern="1200" cap="none" normalizeH="0" baseline="0" noProof="0">
              <a:ln>
                <a:noFill/>
              </a:ln>
              <a:solidFill>
                <a:srgbClr val="000000"/>
              </a:solidFill>
              <a:effectLst/>
              <a:uLnTx/>
              <a:uFillTx/>
              <a:latin typeface="Forma DJR Micro"/>
              <a:ea typeface="新細明體"/>
            </a:endParaRPr>
          </a:p>
          <a:p>
            <a:pPr marL="318135" lvl="1" indent="-137160" defTabSz="913852" fontAlgn="auto">
              <a:lnSpc>
                <a:spcPct val="100000"/>
              </a:lnSpc>
              <a:spcBef>
                <a:spcPts val="0"/>
              </a:spcBef>
              <a:buFont typeface="Arial" panose="020B0604020202020204" pitchFamily="34" charset="0"/>
              <a:buChar char="•"/>
              <a:defRPr/>
            </a:pPr>
            <a:r>
              <a:rPr lang="en-US" sz="1300" b="1">
                <a:solidFill>
                  <a:srgbClr val="000000"/>
                </a:solidFill>
                <a:latin typeface="Forma DJR Micro"/>
                <a:ea typeface="新細明體"/>
              </a:rPr>
              <a:t>Up to 125 system-level TOPS </a:t>
            </a:r>
            <a:r>
              <a:rPr lang="en-US" sz="1300">
                <a:solidFill>
                  <a:srgbClr val="000000"/>
                </a:solidFill>
                <a:latin typeface="Forma DJR Micro"/>
                <a:ea typeface="新細明體"/>
              </a:rPr>
              <a:t>for AI accelerated professional workflows</a:t>
            </a:r>
            <a:r>
              <a:rPr lang="en-US" sz="1300" baseline="30000">
                <a:solidFill>
                  <a:srgbClr val="000000"/>
                </a:solidFill>
                <a:latin typeface="Forma DJR Micro"/>
                <a:ea typeface="新細明體"/>
              </a:rPr>
              <a:t>66</a:t>
            </a:r>
            <a:endParaRPr lang="en-US" sz="1300">
              <a:solidFill>
                <a:srgbClr val="000000"/>
              </a:solidFill>
              <a:latin typeface="Forma DJR Micro"/>
              <a:ea typeface="新細明體"/>
            </a:endParaRPr>
          </a:p>
          <a:p>
            <a:pPr marL="318135" lvl="1" indent="-137160" defTabSz="913852" fontAlgn="auto">
              <a:lnSpc>
                <a:spcPct val="100000"/>
              </a:lnSpc>
              <a:spcBef>
                <a:spcPts val="0"/>
              </a:spcBef>
              <a:buFont typeface="Arial" panose="020B0604020202020204" pitchFamily="34" charset="0"/>
              <a:buChar char="•"/>
              <a:defRPr/>
            </a:pPr>
            <a:r>
              <a:rPr kumimoji="0" lang="en-US" sz="1300" b="1" i="0" u="none" strike="noStrike" kern="1200" cap="none" normalizeH="0" baseline="0" noProof="0">
                <a:ln>
                  <a:noFill/>
                </a:ln>
                <a:solidFill>
                  <a:srgbClr val="0070C0"/>
                </a:solidFill>
                <a:effectLst/>
                <a:uLnTx/>
                <a:uFillTx/>
                <a:latin typeface="Forma DJR Micro"/>
                <a:ea typeface="+mn-ea"/>
                <a:cs typeface="+mn-cs"/>
              </a:rPr>
              <a:t>Next Gen AI PC</a:t>
            </a:r>
            <a:r>
              <a:rPr kumimoji="0" lang="en-US" sz="1300" b="1" i="0" u="none" strike="noStrike" kern="1200" cap="none" normalizeH="0" baseline="0" noProof="0">
                <a:ln>
                  <a:noFill/>
                </a:ln>
                <a:solidFill>
                  <a:srgbClr val="000000"/>
                </a:solidFill>
                <a:effectLst/>
                <a:uLnTx/>
                <a:uFillTx/>
                <a:latin typeface="Forma DJR Micro"/>
                <a:ea typeface="+mn-ea"/>
                <a:cs typeface="+mn-cs"/>
              </a:rPr>
              <a:t> up to 50 NPU TOPS</a:t>
            </a:r>
            <a:r>
              <a:rPr kumimoji="0" lang="en-US" sz="1300" i="0" u="none" strike="noStrike" kern="1200" cap="none" normalizeH="0" baseline="30000" noProof="0">
                <a:ln>
                  <a:noFill/>
                </a:ln>
                <a:solidFill>
                  <a:srgbClr val="000000"/>
                </a:solidFill>
                <a:effectLst/>
                <a:uLnTx/>
                <a:uFillTx/>
                <a:latin typeface="Forma DJR Micro"/>
                <a:ea typeface="+mn-ea"/>
                <a:cs typeface="+mn-cs"/>
              </a:rPr>
              <a:t>3,9,10</a:t>
            </a:r>
            <a:r>
              <a:rPr kumimoji="0" lang="en-US" sz="1300" b="1" i="0" u="none" strike="noStrike" kern="1200" cap="none" normalizeH="0" baseline="0" noProof="0">
                <a:ln>
                  <a:noFill/>
                </a:ln>
                <a:solidFill>
                  <a:srgbClr val="000000"/>
                </a:solidFill>
                <a:effectLst/>
                <a:uLnTx/>
                <a:uFillTx/>
                <a:latin typeface="Forma DJR Micro"/>
                <a:ea typeface="+mn-ea"/>
                <a:cs typeface="+mn-cs"/>
              </a:rPr>
              <a:t> </a:t>
            </a:r>
            <a:r>
              <a:rPr kumimoji="0" lang="en-US" sz="1300" b="0" i="0" u="none" strike="noStrike" kern="1200" cap="none" normalizeH="0" baseline="0" noProof="0">
                <a:ln>
                  <a:noFill/>
                </a:ln>
                <a:solidFill>
                  <a:srgbClr val="000000"/>
                </a:solidFill>
                <a:effectLst/>
                <a:uLnTx/>
                <a:uFillTx/>
                <a:latin typeface="Forma DJR Micro"/>
                <a:ea typeface="+mn-ea"/>
                <a:cs typeface="+mn-cs"/>
              </a:rPr>
              <a:t>to run AI locally (i.e. CoPilot+)</a:t>
            </a:r>
            <a:endParaRPr lang="en-US" sz="1300" b="0" i="0" u="none" strike="noStrike" kern="1200" cap="none" normalizeH="0" baseline="0" noProof="0">
              <a:ln>
                <a:noFill/>
              </a:ln>
              <a:solidFill>
                <a:srgbClr val="000000"/>
              </a:solidFill>
              <a:effectLst/>
              <a:uLnTx/>
              <a:uFillTx/>
              <a:latin typeface="Forma DJR Micro"/>
            </a:endParaRPr>
          </a:p>
          <a:p>
            <a:pPr marL="137160" indent="-137160" defTabSz="913852">
              <a:lnSpc>
                <a:spcPct val="100000"/>
              </a:lnSpc>
              <a:spcBef>
                <a:spcPts val="0"/>
              </a:spcBef>
              <a:buFont typeface="Arial" panose="020B0604020202020204" pitchFamily="34" charset="0"/>
              <a:buChar char="•"/>
              <a:tabLst/>
              <a:defRPr/>
            </a:pPr>
            <a:r>
              <a:rPr lang="en-US" sz="1300" b="1">
                <a:solidFill>
                  <a:srgbClr val="000000"/>
                </a:solidFill>
                <a:latin typeface="Forma DJR Micro"/>
              </a:rPr>
              <a:t>Boost performance </a:t>
            </a:r>
            <a:r>
              <a:rPr lang="en-US" sz="1300">
                <a:solidFill>
                  <a:srgbClr val="000000"/>
                </a:solidFill>
                <a:latin typeface="Forma DJR Micro"/>
              </a:rPr>
              <a:t>with up to 128GB LPDDR5x 8000 MT/s</a:t>
            </a:r>
            <a:r>
              <a:rPr lang="en-US" sz="1300" baseline="30000">
                <a:solidFill>
                  <a:srgbClr val="000000"/>
                </a:solidFill>
                <a:latin typeface="Forma DJR Micro"/>
              </a:rPr>
              <a:t>13</a:t>
            </a:r>
            <a:r>
              <a:rPr lang="en-US" sz="1300">
                <a:solidFill>
                  <a:srgbClr val="000000"/>
                </a:solidFill>
                <a:latin typeface="Forma DJR Micro"/>
              </a:rPr>
              <a:t> lightening fast memory</a:t>
            </a:r>
            <a:endParaRPr lang="en-US" sz="1300">
              <a:solidFill>
                <a:srgbClr val="000000"/>
              </a:solidFill>
              <a:highlight>
                <a:srgbClr val="FFFF00"/>
              </a:highlight>
              <a:latin typeface="Forma DJR Micro"/>
            </a:endParaRPr>
          </a:p>
          <a:p>
            <a:pPr marL="137160" marR="0" lvl="0" indent="-137160"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zh-TW" sz="1300" b="0" i="0" u="none" strike="noStrike" kern="1200" cap="none" normalizeH="0" baseline="0" noProof="0">
              <a:ln>
                <a:noFill/>
              </a:ln>
              <a:solidFill>
                <a:srgbClr val="000000"/>
              </a:solidFill>
              <a:effectLst/>
              <a:uLnTx/>
              <a:uFillTx/>
              <a:latin typeface="Forma DJR Micro" panose="00000000000000090000" pitchFamily="2" charset="0"/>
              <a:ea typeface="新細明體" panose="02020500000000000000" pitchFamily="18" charset="-120"/>
              <a:cs typeface="+mn-cs"/>
            </a:endParaRPr>
          </a:p>
          <a:p>
            <a:pPr defTabSz="913852">
              <a:lnSpc>
                <a:spcPct val="100000"/>
              </a:lnSpc>
              <a:spcBef>
                <a:spcPts val="0"/>
              </a:spcBef>
              <a:tabLst/>
              <a:defRPr/>
            </a:pPr>
            <a:r>
              <a:rPr kumimoji="0" lang="en-US" sz="1400" b="1" i="0" u="none" kern="1200" cap="none" spc="0" normalizeH="0" baseline="0" noProof="0">
                <a:ln>
                  <a:noFill/>
                </a:ln>
                <a:solidFill>
                  <a:srgbClr val="000000"/>
                </a:solidFill>
                <a:effectLst/>
                <a:uLnTx/>
                <a:uFillTx/>
                <a:latin typeface="Forma DJR Micro"/>
                <a:ea typeface="新細明體"/>
                <a:cs typeface="+mn-cs"/>
              </a:rPr>
              <a:t>Manageability</a:t>
            </a:r>
            <a:endParaRPr lang="en-US" sz="1400"/>
          </a:p>
          <a:p>
            <a:pPr marL="285750" marR="0" lvl="0" indent="-285750"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00">
                <a:solidFill>
                  <a:srgbClr val="000000"/>
                </a:solidFill>
                <a:latin typeface="Forma DJR Micro" panose="00000000000000090000" pitchFamily="2" charset="0"/>
                <a:ea typeface="新細明體" panose="02020500000000000000" pitchFamily="18" charset="-120"/>
                <a:cs typeface="Times New Roman" panose="02020603050405020304" pitchFamily="18" charset="0"/>
              </a:rPr>
              <a:t>HP Remote system controller</a:t>
            </a:r>
            <a:endParaRPr lang="en-US" sz="1400" kern="10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3852"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zh-TW" sz="1300" b="1" i="0" u="none" strike="noStrike" kern="1200" cap="none" normalizeH="0" baseline="0" noProof="0">
              <a:ln>
                <a:noFill/>
              </a:ln>
              <a:solidFill>
                <a:srgbClr val="000000"/>
              </a:solidFill>
              <a:effectLst/>
              <a:uLnTx/>
              <a:uFillTx/>
              <a:latin typeface="Forma DJR Micro"/>
              <a:ea typeface="新細明體"/>
            </a:endParaRPr>
          </a:p>
          <a:p>
            <a:pPr marL="0" marR="0" lvl="0" indent="0" algn="l" defTabSz="913852"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TW" sz="1300" b="1" i="0" u="none" strike="noStrike" kern="1200" cap="none" normalizeH="0" baseline="0" noProof="0">
                <a:ln>
                  <a:noFill/>
                </a:ln>
                <a:solidFill>
                  <a:srgbClr val="000000"/>
                </a:solidFill>
                <a:effectLst/>
                <a:uLnTx/>
                <a:uFillTx/>
                <a:latin typeface="Forma DJR Micro"/>
                <a:ea typeface="新細明體"/>
              </a:rPr>
              <a:t>Design: </a:t>
            </a:r>
            <a:r>
              <a:rPr kumimoji="0" lang="en-US" altLang="zh-TW" sz="1300" b="0" i="0" u="none" strike="noStrike" kern="1200" cap="none" normalizeH="0" baseline="0" noProof="0">
                <a:ln>
                  <a:noFill/>
                </a:ln>
                <a:solidFill>
                  <a:srgbClr val="000000"/>
                </a:solidFill>
                <a:effectLst/>
                <a:uLnTx/>
                <a:uFillTx/>
                <a:latin typeface="Forma DJR Micro"/>
                <a:ea typeface="新細明體"/>
              </a:rPr>
              <a:t>Going left to right, let’s jump over to the beautiful and thoughtful design elements built into the Z2 Mini G1a</a:t>
            </a:r>
            <a:endParaRPr kumimoji="0" lang="en-US" altLang="zh-TW" sz="1300" b="0" i="0" u="none" strike="noStrike" kern="1200" cap="none" normalizeH="0" baseline="30000" noProof="0">
              <a:ln>
                <a:noFill/>
              </a:ln>
              <a:solidFill>
                <a:srgbClr val="000000"/>
              </a:solidFill>
              <a:effectLst/>
              <a:uLnTx/>
              <a:uFillTx/>
              <a:latin typeface="Forma DJR Micro"/>
              <a:ea typeface="新細明體"/>
            </a:endParaRPr>
          </a:p>
          <a:p>
            <a:pPr marL="171450" indent="-171450" defTabSz="913852">
              <a:lnSpc>
                <a:spcPct val="100000"/>
              </a:lnSpc>
              <a:spcBef>
                <a:spcPts val="0"/>
              </a:spcBef>
              <a:buFont typeface="Arial" panose="020B0604020202020204" pitchFamily="34" charset="0"/>
              <a:buChar char="•"/>
              <a:tabLst/>
              <a:defRPr/>
            </a:pPr>
            <a:r>
              <a:rPr kumimoji="0" lang="en-US" altLang="zh-TW" sz="1800" b="0" i="0" u="none" kern="1200" cap="none" spc="0" normalizeH="0" baseline="0" noProof="0">
                <a:ln>
                  <a:noFill/>
                </a:ln>
                <a:solidFill>
                  <a:srgbClr val="000000"/>
                </a:solidFill>
                <a:effectLst/>
                <a:uLnTx/>
                <a:uFillTx/>
                <a:latin typeface="Forma DJR Micro"/>
                <a:ea typeface="新細明體"/>
                <a:cs typeface="+mn-cs"/>
              </a:rPr>
              <a:t>Integrated compute and power supply</a:t>
            </a:r>
            <a:endParaRPr lang="en-US" altLang="zh-TW" sz="1800" b="0" i="0" u="none" kern="1200" cap="none" spc="0" normalizeH="0" baseline="0" noProof="0">
              <a:ln>
                <a:noFill/>
              </a:ln>
              <a:solidFill>
                <a:srgbClr val="000000"/>
              </a:solidFill>
              <a:effectLst/>
              <a:uLnTx/>
              <a:uFillTx/>
              <a:latin typeface="Forma DJR Micro"/>
              <a:ea typeface="新細明體"/>
            </a:endParaRPr>
          </a:p>
          <a:p>
            <a:pPr marL="171450" indent="-171450" defTabSz="913852">
              <a:buFont typeface="Arial" panose="020B0604020202020204" pitchFamily="34" charset="0"/>
              <a:buChar char="•"/>
              <a:defRPr/>
            </a:pPr>
            <a:r>
              <a:rPr kumimoji="0" lang="en-US" altLang="zh-TW" sz="1800" i="0" u="none" strike="noStrike" kern="1200" cap="none" normalizeH="0" baseline="0" noProof="0">
                <a:ln>
                  <a:noFill/>
                </a:ln>
                <a:solidFill>
                  <a:srgbClr val="000000"/>
                </a:solidFill>
                <a:effectLst/>
                <a:uLnTx/>
                <a:uFillTx/>
                <a:latin typeface="Forma DJR Micro"/>
                <a:ea typeface="新細明體"/>
              </a:rPr>
              <a:t>Unmatched performance per watt in a compact </a:t>
            </a:r>
            <a:r>
              <a:rPr lang="en-US" altLang="zh-TW" sz="1800">
                <a:solidFill>
                  <a:srgbClr val="000000"/>
                </a:solidFill>
                <a:latin typeface="Forma DJR Micro"/>
                <a:ea typeface="新細明體"/>
              </a:rPr>
              <a:t>mini form</a:t>
            </a:r>
            <a:r>
              <a:rPr kumimoji="0" lang="en-US" altLang="zh-TW" sz="1800" i="0" u="none" strike="noStrike" kern="1200" cap="none" normalizeH="0" baseline="0" noProof="0">
                <a:ln>
                  <a:noFill/>
                </a:ln>
                <a:solidFill>
                  <a:srgbClr val="000000"/>
                </a:solidFill>
                <a:effectLst/>
                <a:uLnTx/>
                <a:uFillTx/>
                <a:latin typeface="Forma DJR Micro"/>
                <a:ea typeface="新細明體"/>
              </a:rPr>
              <a:t> </a:t>
            </a:r>
            <a:r>
              <a:rPr lang="en-US" altLang="zh-TW" sz="1800">
                <a:solidFill>
                  <a:srgbClr val="000000"/>
                </a:solidFill>
                <a:latin typeface="Forma DJR Micro"/>
                <a:ea typeface="新細明體"/>
              </a:rPr>
              <a:t>factor</a:t>
            </a:r>
            <a:endParaRPr lang="en-US" sz="1800" i="0" u="none" strike="noStrike" kern="1200" cap="none" normalizeH="0" baseline="0" noProof="0">
              <a:ln>
                <a:noFill/>
              </a:ln>
              <a:solidFill>
                <a:srgbClr val="000000"/>
              </a:solidFill>
              <a:effectLst/>
              <a:uLnTx/>
              <a:uFillTx/>
              <a:latin typeface="Forma DJR Micro"/>
              <a:ea typeface="新細明體"/>
            </a:endParaRPr>
          </a:p>
          <a:p>
            <a:pPr marL="171450" indent="-171450" defTabSz="913852">
              <a:lnSpc>
                <a:spcPct val="100000"/>
              </a:lnSpc>
              <a:spcBef>
                <a:spcPts val="0"/>
              </a:spcBef>
              <a:buFont typeface="Arial" panose="020B0604020202020204" pitchFamily="34" charset="0"/>
              <a:buChar char="•"/>
              <a:tabLst/>
              <a:defRPr/>
            </a:pPr>
            <a:r>
              <a:rPr lang="en-US" altLang="zh-TW" sz="1800">
                <a:solidFill>
                  <a:srgbClr val="000000"/>
                </a:solidFill>
                <a:latin typeface="Forma DJR Micro"/>
                <a:ea typeface="新細明體"/>
              </a:rPr>
              <a:t>High Density Rack deployment</a:t>
            </a:r>
            <a:r>
              <a:rPr lang="en-US" altLang="zh-TW" sz="1800" b="1">
                <a:solidFill>
                  <a:srgbClr val="000000"/>
                </a:solidFill>
                <a:latin typeface="Forma DJR Micro"/>
                <a:ea typeface="新細明體"/>
              </a:rPr>
              <a:t> </a:t>
            </a:r>
            <a:endParaRPr kumimoji="0" lang="en-US" altLang="zh-TW" sz="1800" b="0" i="0" u="none" kern="1200" cap="none" spc="0" normalizeH="0" baseline="0" noProof="0">
              <a:ln>
                <a:noFill/>
              </a:ln>
              <a:solidFill>
                <a:srgbClr val="000000"/>
              </a:solidFill>
              <a:effectLst/>
              <a:uLnTx/>
              <a:uFillTx/>
              <a:latin typeface="Forma DJR Micro"/>
              <a:ea typeface="新細明體"/>
              <a:cs typeface="+mn-cs"/>
            </a:endParaRPr>
          </a:p>
          <a:p>
            <a:pPr defTabSz="913852">
              <a:defRPr/>
            </a:pPr>
            <a:endParaRPr lang="en-US" sz="1800" b="1">
              <a:solidFill>
                <a:srgbClr val="000000"/>
              </a:solidFill>
              <a:latin typeface="Forma DJR Micro"/>
              <a:ea typeface="新細明體"/>
            </a:endParaRPr>
          </a:p>
          <a:p>
            <a:pPr>
              <a:lnSpc>
                <a:spcPct val="107000"/>
              </a:lnSpc>
              <a:spcAft>
                <a:spcPts val="809"/>
              </a:spcAft>
            </a:pPr>
            <a:r>
              <a:rPr lang="en-US" sz="1800" b="1" kern="100"/>
              <a:t>Security</a:t>
            </a:r>
          </a:p>
          <a:p>
            <a:pPr marL="137160" marR="0" lvl="0" indent="-137160"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solidFill>
                  <a:srgbClr val="000000"/>
                </a:solidFill>
                <a:latin typeface="Forma DJR Micro"/>
                <a:ea typeface="新細明體"/>
              </a:rPr>
              <a:t>P</a:t>
            </a:r>
            <a:r>
              <a:rPr kumimoji="0" lang="en-US" sz="1800" i="0" u="none" strike="noStrike" kern="1200" cap="none" spc="0" normalizeH="0" baseline="0" noProof="0" err="1">
                <a:ln>
                  <a:noFill/>
                </a:ln>
                <a:solidFill>
                  <a:srgbClr val="000000"/>
                </a:solidFill>
                <a:effectLst/>
                <a:uLnTx/>
                <a:uFillTx/>
                <a:latin typeface="Forma DJR Micro"/>
                <a:ea typeface="新細明體"/>
              </a:rPr>
              <a:t>r</a:t>
            </a:r>
            <a:r>
              <a:rPr kumimoji="0" lang="en-US" sz="1800" b="0" i="0" u="none" strike="noStrike" kern="1200" cap="none" spc="0" normalizeH="0" baseline="0" noProof="0" err="1">
                <a:ln>
                  <a:noFill/>
                </a:ln>
                <a:solidFill>
                  <a:srgbClr val="000000"/>
                </a:solidFill>
                <a:effectLst/>
                <a:uLnTx/>
                <a:uFillTx/>
                <a:latin typeface="Forma DJR Micro"/>
                <a:ea typeface="新細明體"/>
              </a:rPr>
              <a:t>otected</a:t>
            </a:r>
            <a:r>
              <a:rPr kumimoji="0" lang="en-US" sz="1800" b="0" i="0" u="none" strike="noStrike" kern="1200" cap="none" spc="0" normalizeH="0" baseline="0" noProof="0">
                <a:ln>
                  <a:noFill/>
                </a:ln>
                <a:solidFill>
                  <a:srgbClr val="000000"/>
                </a:solidFill>
                <a:effectLst/>
                <a:uLnTx/>
                <a:uFillTx/>
                <a:latin typeface="Forma DJR Micro"/>
                <a:ea typeface="新細明體"/>
              </a:rPr>
              <a:t> by </a:t>
            </a:r>
            <a:r>
              <a:rPr kumimoji="0" lang="en-US" sz="1800" b="1" i="0" u="none" strike="noStrike" kern="1200" cap="none" spc="0" normalizeH="0" baseline="0" noProof="0">
                <a:ln>
                  <a:noFill/>
                </a:ln>
                <a:solidFill>
                  <a:srgbClr val="000000"/>
                </a:solidFill>
                <a:effectLst/>
                <a:uLnTx/>
                <a:uFillTx/>
                <a:latin typeface="Forma DJR Micro"/>
                <a:ea typeface="新細明體"/>
              </a:rPr>
              <a:t>HP Wolf Security </a:t>
            </a:r>
            <a:r>
              <a:rPr lang="en-US" sz="1800">
                <a:solidFill>
                  <a:srgbClr val="000000"/>
                </a:solidFill>
                <a:latin typeface="Forma DJR Micro"/>
                <a:ea typeface="新細明體"/>
              </a:rPr>
              <a:t>for business</a:t>
            </a:r>
            <a:r>
              <a:rPr kumimoji="0" lang="en-US" sz="1800" i="0" u="none" strike="noStrike" kern="1200" cap="none" spc="0" normalizeH="0" baseline="30000" noProof="0">
                <a:ln>
                  <a:noFill/>
                </a:ln>
                <a:solidFill>
                  <a:srgbClr val="000000"/>
                </a:solidFill>
                <a:effectLst/>
                <a:uLnTx/>
                <a:uFillTx/>
                <a:latin typeface="Forma DJR Micro"/>
                <a:ea typeface="新細明體"/>
              </a:rPr>
              <a:t>14</a:t>
            </a:r>
            <a:endParaRPr kumimoji="0" lang="en-US" sz="1800" b="0" i="0" u="none" strike="noStrike" kern="1200" cap="none" spc="0" normalizeH="0" baseline="0" noProof="0">
              <a:ln>
                <a:noFill/>
              </a:ln>
              <a:solidFill>
                <a:srgbClr val="000000"/>
              </a:solidFill>
              <a:effectLst/>
              <a:uLnTx/>
              <a:uFillTx/>
              <a:latin typeface="Forma DJR Micro"/>
              <a:ea typeface="新細明體"/>
            </a:endParaRPr>
          </a:p>
          <a:p>
            <a:pPr>
              <a:lnSpc>
                <a:spcPct val="107000"/>
              </a:lnSpc>
              <a:spcAft>
                <a:spcPts val="809"/>
              </a:spcAft>
            </a:pPr>
            <a:endParaRPr lang="en-US" b="1" kern="100"/>
          </a:p>
          <a:p>
            <a:pPr>
              <a:lnSpc>
                <a:spcPct val="107000"/>
              </a:lnSpc>
              <a:spcAft>
                <a:spcPts val="809"/>
              </a:spcAft>
            </a:pPr>
            <a:r>
              <a:rPr lang="en-US" b="1" kern="100"/>
              <a:t>Sustainability</a:t>
            </a:r>
            <a:endParaRPr lang="en-US" kern="100"/>
          </a:p>
          <a:p>
            <a:pPr>
              <a:lnSpc>
                <a:spcPct val="107000"/>
              </a:lnSpc>
              <a:spcAft>
                <a:spcPts val="809"/>
              </a:spcAft>
            </a:pPr>
            <a:r>
              <a:rPr lang="en-US" b="1" kern="100"/>
              <a:t>Meet your sustainability goals </a:t>
            </a:r>
            <a:r>
              <a:rPr lang="en-US" kern="100"/>
              <a:t>with less energy usage with a low-powered NPU3, recycled metals, plastic, and packaging.</a:t>
            </a:r>
          </a:p>
          <a:p>
            <a:pPr>
              <a:lnSpc>
                <a:spcPct val="107000"/>
              </a:lnSpc>
              <a:spcAft>
                <a:spcPts val="809"/>
              </a:spcAft>
            </a:pPr>
            <a:endParaRPr lang="en-US" sz="1800" kern="100">
              <a:latin typeface="Calibri" panose="020F0502020204030204" pitchFamily="34" charset="0"/>
              <a:ea typeface="Calibri" panose="020F0502020204030204" pitchFamily="34" charset="0"/>
              <a:cs typeface="Calibri"/>
            </a:endParaRPr>
          </a:p>
          <a:p>
            <a:pPr>
              <a:lnSpc>
                <a:spcPct val="107000"/>
              </a:lnSpc>
              <a:spcAft>
                <a:spcPts val="809"/>
              </a:spcAft>
            </a:pPr>
            <a:r>
              <a:rPr lang="en-US" sz="1800" b="1" kern="100">
                <a:latin typeface="Calibri"/>
                <a:ea typeface="Calibri" panose="020F0502020204030204" pitchFamily="34" charset="0"/>
                <a:cs typeface="Calibri"/>
              </a:rPr>
              <a:t>_______________________________</a:t>
            </a:r>
            <a:br>
              <a:rPr lang="en-US" sz="1800" b="1" kern="100">
                <a:latin typeface="Calibri" panose="020F0502020204030204" pitchFamily="34" charset="0"/>
                <a:ea typeface="Calibri" panose="020F0502020204030204" pitchFamily="34" charset="0"/>
                <a:cs typeface="Calibri"/>
              </a:rPr>
            </a:br>
            <a:r>
              <a:rPr lang="en-US" sz="1800" b="1" kern="100">
                <a:latin typeface="Calibri"/>
                <a:ea typeface="Calibri" panose="020F0502020204030204" pitchFamily="34" charset="0"/>
                <a:cs typeface="Calibri"/>
              </a:rPr>
              <a:t>DISCLAIMERS</a:t>
            </a:r>
          </a:p>
          <a:p>
            <a:pPr>
              <a:lnSpc>
                <a:spcPct val="107000"/>
              </a:lnSpc>
              <a:spcAft>
                <a:spcPts val="809"/>
              </a:spcAft>
            </a:pPr>
            <a:br>
              <a:rPr lang="en-US" sz="1800" kern="100">
                <a:latin typeface="Calibri" panose="020F0502020204030204" pitchFamily="34" charset="0"/>
                <a:ea typeface="Calibri" panose="020F0502020204030204" pitchFamily="34" charset="0"/>
                <a:cs typeface="Calibri"/>
              </a:rPr>
            </a:br>
            <a:r>
              <a:rPr lang="en-US" sz="1800" kern="100">
                <a:latin typeface="Calibri"/>
                <a:ea typeface="Calibri" panose="020F0502020204030204" pitchFamily="34" charset="0"/>
                <a:cs typeface="Calibri"/>
              </a:rPr>
              <a:t>1. Multicore is designed to improve performance of certain software products. Not all customers or software applications will necessarily benefit from use of this technology. Performance and clock frequency will vary depending on application workload and your hardware and software configurations. AMD’s numbering, branding and/or naming is not a measurement of higher performance</a:t>
            </a:r>
          </a:p>
          <a:p>
            <a:pPr>
              <a:lnSpc>
                <a:spcPct val="107000"/>
              </a:lnSpc>
              <a:spcAft>
                <a:spcPts val="809"/>
              </a:spcAft>
            </a:pPr>
            <a:r>
              <a:rPr lang="en-US" sz="1800" kern="100">
                <a:latin typeface="Calibri"/>
                <a:ea typeface="Calibri" panose="020F0502020204030204" pitchFamily="34" charset="0"/>
                <a:cs typeface="Calibri"/>
              </a:rPr>
              <a:t>2. Optional and must be purchased at time of order</a:t>
            </a:r>
          </a:p>
          <a:p>
            <a:pPr>
              <a:lnSpc>
                <a:spcPct val="107000"/>
              </a:lnSpc>
              <a:spcAft>
                <a:spcPts val="809"/>
              </a:spcAft>
            </a:pPr>
            <a:r>
              <a:rPr lang="en-US" sz="1800" kern="100">
                <a:latin typeface="Calibri"/>
                <a:ea typeface="Calibri" panose="020F0502020204030204" pitchFamily="34" charset="0"/>
                <a:cs typeface="Calibri"/>
              </a:rPr>
              <a:t>3. AI applications that require an NPU may require software purchase, subscription or enablement by a software or platform provider, and third-party software may have specific configuration or compatibility requirements. Performance varies by use, configuration, and other factors.</a:t>
            </a:r>
          </a:p>
          <a:p>
            <a:pPr>
              <a:lnSpc>
                <a:spcPct val="107000"/>
              </a:lnSpc>
              <a:spcAft>
                <a:spcPts val="809"/>
              </a:spcAft>
            </a:pPr>
            <a:r>
              <a:rPr lang="en-US" sz="1800" kern="100">
                <a:latin typeface="Calibri"/>
                <a:ea typeface="Calibri" panose="020F0502020204030204" pitchFamily="34" charset="0"/>
                <a:cs typeface="Calibri"/>
              </a:rPr>
              <a:t>8. </a:t>
            </a:r>
            <a:r>
              <a:rPr kumimoji="0" lang="en-US" sz="1800" b="0" i="0" u="none" strike="noStrike" kern="1200" cap="none" spc="0" normalizeH="0" baseline="0" noProof="0">
                <a:ln>
                  <a:noFill/>
                </a:ln>
                <a:solidFill>
                  <a:srgbClr val="000000"/>
                </a:solidFill>
                <a:effectLst/>
                <a:uLnTx/>
                <a:uFillTx/>
                <a:latin typeface="Forma DJR Micro"/>
              </a:rPr>
              <a:t>The AMD Ryzen AI MAX unified memory architecture supports system configurations of up to 128GB system memory and allows memory to be flexibly assigned between the CPU and GPU. When 128GB memory is configured, up to 96GB unified memory can be used for Radeon graphics, leaving up to 32GB reserved for system memory.</a:t>
            </a:r>
            <a:endParaRPr lang="en-US" sz="1800" b="0" i="0" u="none" strike="noStrike" kern="1200" cap="none" spc="0" normalizeH="0" baseline="0" noProof="0">
              <a:ln>
                <a:noFill/>
              </a:ln>
              <a:solidFill>
                <a:srgbClr val="000000"/>
              </a:solidFill>
              <a:effectLst/>
              <a:uLnTx/>
              <a:uFillTx/>
              <a:latin typeface="Forma DJR Micro"/>
            </a:endParaRPr>
          </a:p>
          <a:p>
            <a:pPr>
              <a:lnSpc>
                <a:spcPct val="107000"/>
              </a:lnSpc>
              <a:spcAft>
                <a:spcPts val="809"/>
              </a:spcAft>
            </a:pPr>
            <a:r>
              <a:rPr lang="en-US" sz="1800" kern="100">
                <a:latin typeface="Calibri"/>
                <a:ea typeface="Calibri" panose="020F0502020204030204" pitchFamily="34" charset="0"/>
                <a:cs typeface="Calibri"/>
              </a:rPr>
              <a:t>9. Trillions of Operations per Second (TOPS) for an AMD Ryzen processor is the maximum number of operations per second that can be executed in an optimal scenario and may not be typical.  TOPS may vary based on several factors, including the specific system configuration, AI model, and software version.</a:t>
            </a:r>
          </a:p>
          <a:p>
            <a:pPr>
              <a:lnSpc>
                <a:spcPct val="107000"/>
              </a:lnSpc>
              <a:spcAft>
                <a:spcPts val="809"/>
              </a:spcAft>
            </a:pPr>
            <a:r>
              <a:rPr lang="en-US" sz="1800" kern="100">
                <a:latin typeface="Calibri"/>
                <a:ea typeface="Calibri" panose="020F0502020204030204" pitchFamily="34" charset="0"/>
                <a:cs typeface="Calibri"/>
              </a:rPr>
              <a:t>10. Next Gen AI PC with 40 to 60 TOPS NPU to enable local AI processing..​</a:t>
            </a:r>
          </a:p>
          <a:p>
            <a:pPr>
              <a:lnSpc>
                <a:spcPct val="107000"/>
              </a:lnSpc>
              <a:spcAft>
                <a:spcPts val="809"/>
              </a:spcAft>
            </a:pPr>
            <a:r>
              <a:rPr lang="en-US" sz="1800" kern="100">
                <a:latin typeface="Calibri"/>
                <a:ea typeface="Calibri" panose="020F0502020204030204" pitchFamily="34" charset="0"/>
                <a:cs typeface="Calibri"/>
              </a:rPr>
              <a:t>13. Up to 128GB memory is an optional, configurable feature</a:t>
            </a:r>
          </a:p>
          <a:p>
            <a:pPr marL="0" marR="0">
              <a:spcBef>
                <a:spcPts val="0"/>
              </a:spcBef>
              <a:spcAft>
                <a:spcPts val="0"/>
              </a:spcAft>
            </a:pPr>
            <a:r>
              <a:rPr lang="en-US" sz="1800" kern="100">
                <a:latin typeface="Calibri"/>
                <a:ea typeface="Calibri" panose="020F0502020204030204" pitchFamily="34" charset="0"/>
                <a:cs typeface="Calibri"/>
              </a:rPr>
              <a:t>14. </a:t>
            </a:r>
            <a:r>
              <a:rPr lang="en-US" sz="1800" b="0">
                <a:solidFill>
                  <a:srgbClr val="FFFFFF"/>
                </a:solidFill>
                <a:effectLst/>
                <a:latin typeface="Forma DJR Micro"/>
                <a:ea typeface="Times New Roman" panose="02020603050405020304" pitchFamily="18" charset="0"/>
              </a:rPr>
              <a:t>HP Wolf Security for Business requires Windows 10 or 11 Pro and higher, includes various HP security features and is available on HP Pro, Elite, Workstation, and RPOS products. See product details for included security features.</a:t>
            </a:r>
            <a:endParaRPr lang="en-US" sz="1800" b="0">
              <a:effectLst/>
              <a:latin typeface="Forma DJR Micro"/>
              <a:ea typeface="Times New Roman" panose="02020603050405020304" pitchFamily="18" charset="0"/>
            </a:endParaRPr>
          </a:p>
          <a:p>
            <a:pPr>
              <a:lnSpc>
                <a:spcPct val="107000"/>
              </a:lnSpc>
              <a:spcAft>
                <a:spcPts val="809"/>
              </a:spcAft>
            </a:pPr>
            <a:r>
              <a:rPr lang="en-US" sz="1800" kern="100">
                <a:latin typeface="Calibri"/>
                <a:ea typeface="Calibri" panose="020F0502020204030204" pitchFamily="34" charset="0"/>
                <a:cs typeface="Calibri"/>
              </a:rPr>
              <a:t>16. For storage drives, GB = 1 billion bytes. Actual formatted capacity is less. Up to 30 GB (for Windows) is reserved for system recovery software</a:t>
            </a:r>
          </a:p>
          <a:p>
            <a:pPr marL="0" marR="0" lvl="0" indent="0" algn="l" defTabSz="914400" rtl="0" eaLnBrk="1" fontAlgn="auto" latinLnBrk="0" hangingPunct="1">
              <a:lnSpc>
                <a:spcPct val="107000"/>
              </a:lnSpc>
              <a:spcBef>
                <a:spcPts val="0"/>
              </a:spcBef>
              <a:spcAft>
                <a:spcPts val="809"/>
              </a:spcAft>
              <a:buClrTx/>
              <a:buSzTx/>
              <a:buFontTx/>
              <a:buNone/>
              <a:tabLst/>
              <a:defRPr/>
            </a:pPr>
            <a:r>
              <a:rPr lang="en-US" sz="1800" kern="100">
                <a:effectLst/>
                <a:latin typeface="Aptos"/>
                <a:ea typeface="Aptos" panose="020B0004020202020204" pitchFamily="34" charset="0"/>
                <a:cs typeface="Times New Roman" panose="02020603050405020304" pitchFamily="18" charset="0"/>
              </a:rPr>
              <a:t>66. </a:t>
            </a:r>
            <a:r>
              <a:rPr lang="en-US" sz="1800"/>
              <a:t>AMD Ryzen AI Max PRO Total system TOPS is made up from a combination of NPU, GPU, and CPU TOPS.</a:t>
            </a:r>
          </a:p>
          <a:p>
            <a:pPr marL="0" marR="0" lvl="0" indent="0" algn="l" defTabSz="914400" rtl="0" eaLnBrk="1" fontAlgn="auto" latinLnBrk="0" hangingPunct="1">
              <a:lnSpc>
                <a:spcPct val="107000"/>
              </a:lnSpc>
              <a:spcBef>
                <a:spcPts val="0"/>
              </a:spcBef>
              <a:spcAft>
                <a:spcPts val="809"/>
              </a:spcAft>
              <a:buClrTx/>
              <a:buSzTx/>
              <a:buFontTx/>
              <a:buNone/>
              <a:tabLst/>
              <a:defRPr/>
            </a:pPr>
            <a:r>
              <a:rPr lang="en-US" sz="1800">
                <a:solidFill>
                  <a:schemeClr val="tx1"/>
                </a:solidFill>
                <a:effectLst/>
                <a:latin typeface="+mn-lt"/>
                <a:ea typeface="+mn-ea"/>
                <a:cs typeface="+mn-cs"/>
              </a:rPr>
              <a:t>67. </a:t>
            </a:r>
            <a:r>
              <a:rPr lang="en-US" sz="1800"/>
              <a:t>Rack mounting hardware sold separately</a:t>
            </a:r>
            <a:endParaRPr lang="en-US" sz="1800">
              <a:solidFill>
                <a:schemeClr val="tx1"/>
              </a:solidFill>
              <a:effectLst/>
              <a:latin typeface="+mn-lt"/>
            </a:endParaRPr>
          </a:p>
          <a:p>
            <a:pPr marL="0" marR="0" lvl="0" indent="0" algn="l" defTabSz="914400" rtl="0" eaLnBrk="1" fontAlgn="auto" latinLnBrk="0" hangingPunct="1">
              <a:lnSpc>
                <a:spcPct val="107000"/>
              </a:lnSpc>
              <a:spcBef>
                <a:spcPts val="0"/>
              </a:spcBef>
              <a:spcAft>
                <a:spcPts val="809"/>
              </a:spcAft>
              <a:buClrTx/>
              <a:buSzTx/>
              <a:buFontTx/>
              <a:buNone/>
              <a:tabLst/>
              <a:defRPr/>
            </a:pPr>
            <a:r>
              <a:rPr lang="en-US" sz="1800">
                <a:solidFill>
                  <a:schemeClr val="tx1"/>
                </a:solidFill>
                <a:effectLst/>
                <a:latin typeface="+mn-lt"/>
                <a:ea typeface="+mn-ea"/>
                <a:cs typeface="+mn-cs"/>
              </a:rPr>
              <a:t>70. </a:t>
            </a:r>
            <a:r>
              <a:rPr lang="en-US" sz="1800">
                <a:solidFill>
                  <a:schemeClr val="tx1"/>
                </a:solidFill>
                <a:effectLst/>
                <a:latin typeface="Aptos"/>
              </a:rPr>
              <a:t>A</a:t>
            </a:r>
            <a:r>
              <a:rPr lang="en-US" sz="1800">
                <a:effectLst/>
                <a:latin typeface="Aptos"/>
                <a:ea typeface="Aptos" panose="020B0004020202020204" pitchFamily="34" charset="0"/>
                <a:cs typeface="Aptos" panose="020B0004020202020204" pitchFamily="34" charset="0"/>
              </a:rPr>
              <a:t>ll memory configurations support ECC. ECC can be enabled or disabled via the F10 BIOS menu. </a:t>
            </a:r>
          </a:p>
          <a:p>
            <a:pPr marL="0" marR="0" lvl="0" indent="0" algn="l" defTabSz="914400" rtl="0" eaLnBrk="1" fontAlgn="auto" latinLnBrk="0" hangingPunct="1">
              <a:lnSpc>
                <a:spcPct val="107000"/>
              </a:lnSpc>
              <a:spcBef>
                <a:spcPts val="0"/>
              </a:spcBef>
              <a:spcAft>
                <a:spcPts val="809"/>
              </a:spcAft>
              <a:buClrTx/>
              <a:buSzTx/>
              <a:buFontTx/>
              <a:buNone/>
              <a:tabLst/>
              <a:defRPr/>
            </a:pPr>
            <a:r>
              <a:rPr lang="en-US" sz="1800"/>
              <a:t>72. Internet access required.</a:t>
            </a:r>
          </a:p>
          <a:p>
            <a:pPr marL="0" marR="0" lvl="0" indent="0" algn="l" defTabSz="914400" rtl="0" eaLnBrk="1" fontAlgn="auto" latinLnBrk="0" hangingPunct="1">
              <a:lnSpc>
                <a:spcPct val="107000"/>
              </a:lnSpc>
              <a:spcBef>
                <a:spcPts val="0"/>
              </a:spcBef>
              <a:spcAft>
                <a:spcPts val="809"/>
              </a:spcAft>
              <a:buClrTx/>
              <a:buSzTx/>
              <a:buFontTx/>
              <a:buNone/>
              <a:tabLst/>
              <a:defRPr/>
            </a:pPr>
            <a:r>
              <a:rPr lang="en-US" sz="1800"/>
              <a:t>73. </a:t>
            </a:r>
            <a:r>
              <a:rPr lang="en-US" sz="1800" kern="1200">
                <a:effectLst/>
                <a:latin typeface="HP Simplified"/>
                <a:cs typeface="HP Simplified" panose="020B0604020204020204" pitchFamily="34" charset="0"/>
              </a:rPr>
              <a:t>Internet access required. Fleet management requires HP Remote System Management.</a:t>
            </a:r>
          </a:p>
          <a:p>
            <a:pPr marL="0" marR="0" lvl="0" indent="0" algn="l" defTabSz="914400" rtl="0" eaLnBrk="1" fontAlgn="auto" latinLnBrk="0" hangingPunct="1">
              <a:lnSpc>
                <a:spcPct val="107000"/>
              </a:lnSpc>
              <a:spcBef>
                <a:spcPts val="0"/>
              </a:spcBef>
              <a:spcAft>
                <a:spcPts val="809"/>
              </a:spcAft>
              <a:buClrTx/>
              <a:buSzTx/>
              <a:buFontTx/>
              <a:buNone/>
              <a:tabLst/>
              <a:defRPr/>
            </a:pPr>
            <a:endParaRPr lang="en-US" sz="1800"/>
          </a:p>
          <a:p>
            <a:pPr marL="0" marR="0" lvl="0" indent="0" algn="l" defTabSz="914400" rtl="0" eaLnBrk="1" fontAlgn="auto" latinLnBrk="0" hangingPunct="1">
              <a:lnSpc>
                <a:spcPct val="107000"/>
              </a:lnSpc>
              <a:spcBef>
                <a:spcPts val="0"/>
              </a:spcBef>
              <a:spcAft>
                <a:spcPts val="809"/>
              </a:spcAft>
              <a:buClrTx/>
              <a:buSzTx/>
              <a:buFontTx/>
              <a:buNone/>
              <a:tabLst/>
              <a:defRPr/>
            </a:pP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7000"/>
              </a:lnSpc>
              <a:spcBef>
                <a:spcPts val="0"/>
              </a:spcBef>
              <a:spcAft>
                <a:spcPts val="809"/>
              </a:spcAft>
              <a:buClrTx/>
              <a:buSzTx/>
              <a:buFontTx/>
              <a:buNone/>
              <a:tabLst/>
              <a:defRPr/>
            </a:pPr>
            <a:endParaRPr lang="en-US" sz="1800"/>
          </a:p>
          <a:p>
            <a:pPr>
              <a:lnSpc>
                <a:spcPct val="107000"/>
              </a:lnSpc>
              <a:spcAft>
                <a:spcPts val="809"/>
              </a:spcAft>
            </a:pPr>
            <a:endParaRPr lang="en-US" sz="1800" kern="10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9"/>
              </a:spcAft>
              <a:buFont typeface="Arial" panose="020B0604020202020204" pitchFamily="34" charset="0"/>
              <a:buNone/>
            </a:pPr>
            <a:endParaRPr lang="en-US" sz="1800" kern="10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41423">
              <a:lnSpc>
                <a:spcPct val="100000"/>
              </a:lnSpc>
              <a:spcBef>
                <a:spcPts val="0"/>
              </a:spcBef>
              <a:tabLst/>
              <a:defRPr/>
            </a:pPr>
            <a:fld id="{0DEA17DE-2D26-45D8-820D-91BFF9944144}" type="slidenum">
              <a:rPr lang="en-GB">
                <a:solidFill>
                  <a:prstClr val="black"/>
                </a:solidFill>
                <a:latin typeface="Calibri" panose="020F0502020204030204"/>
              </a:rPr>
              <a:pPr defTabSz="941423">
                <a:lnSpc>
                  <a:spcPct val="100000"/>
                </a:lnSpc>
                <a:spcBef>
                  <a:spcPts val="0"/>
                </a:spcBef>
                <a:tabLst/>
                <a:defRPr/>
              </a:pPr>
              <a:t>10</a:t>
            </a:fld>
            <a:endParaRPr lang="en-GB">
              <a:solidFill>
                <a:prstClr val="black"/>
              </a:solidFill>
              <a:latin typeface="Calibri" panose="020F0502020204030204"/>
            </a:endParaRPr>
          </a:p>
        </p:txBody>
      </p:sp>
    </p:spTree>
    <p:extLst>
      <p:ext uri="{BB962C8B-B14F-4D97-AF65-F5344CB8AC3E}">
        <p14:creationId xmlns:p14="http://schemas.microsoft.com/office/powerpoint/2010/main" val="2791322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EBE0F4-48D8-45AB-AC16-A37B84DC632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1667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b="1" kern="100">
                <a:effectLst/>
                <a:latin typeface="Calibri" panose="020F0502020204030204" pitchFamily="34" charset="0"/>
                <a:ea typeface="Calibri" panose="020F0502020204030204" pitchFamily="34" charset="0"/>
                <a:cs typeface="Times New Roman" panose="02020603050405020304" pitchFamily="18" charset="0"/>
              </a:rPr>
              <a:t>GOAL OF SLIDE:</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00">
                <a:effectLst/>
                <a:latin typeface="Calibri" panose="020F0502020204030204" pitchFamily="34" charset="0"/>
                <a:ea typeface="Calibri" panose="020F0502020204030204" pitchFamily="34" charset="0"/>
                <a:cs typeface="Times New Roman" panose="02020603050405020304" pitchFamily="18" charset="0"/>
              </a:rPr>
              <a:t>To educate customers, within the PD&amp;M industry, why Z2 Mini is the ideal device for product designers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effectLst/>
                <a:latin typeface="+mn-lt"/>
                <a:ea typeface="+mn-ea"/>
                <a:cs typeface="+mn-cs"/>
              </a:rPr>
              <a:t>DISCLAIMERS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Forma DJR Micro" pitchFamily="2" charset="77"/>
                <a:ea typeface="+mn-ea"/>
                <a:cs typeface="+mn-cs"/>
              </a:rPr>
              <a:t>1. Multicore is designed to improve performance of certain software products. Not all customers or software applications will necessarily benefit from use of this technology. Performance and clock frequency will vary depending on application workload and your hardware and software configurations. AMD’s numbering, branding and/or naming is not a measurement of higher 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Times New Roman" panose="02020603050405020304" pitchFamily="18" charset="0"/>
              </a:rPr>
              <a:t>3. AI applications that require an NPU may require software purchase, subscription or enablement by a software or platform provider, and third-party software may have specific configuration or compatibility requirements. Performance varies by use, configuration, and other factors.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latin typeface="Calibri" panose="020F0502020204030204" pitchFamily="34" charset="0"/>
                <a:ea typeface="Calibri" panose="020F0502020204030204" pitchFamily="34" charset="0"/>
                <a:cs typeface="Times New Roman" panose="02020603050405020304" pitchFamily="18" charset="0"/>
              </a:rPr>
              <a:t>8. </a:t>
            </a:r>
            <a:r>
              <a:rPr kumimoji="0" lang="en-US" sz="1200" b="0" i="0" u="none" strike="noStrike" kern="1200" cap="none" spc="0" normalizeH="0" baseline="0" noProof="0">
                <a:ln>
                  <a:noFill/>
                </a:ln>
                <a:solidFill>
                  <a:srgbClr val="000000"/>
                </a:solidFill>
                <a:effectLst/>
                <a:uLnTx/>
                <a:uFillTx/>
                <a:latin typeface="Forma DJR Micro" pitchFamily="2" charset="77"/>
                <a:ea typeface="+mn-ea"/>
                <a:cs typeface="+mn-cs"/>
              </a:rPr>
              <a:t>The AMD Ryzen AI MAX unified memory architecture supports system configurations of up to 128GB system memory and allows memory to be flexibly assigned between the CPU and GPU. When 128GB memory is configured, up to 96GB unified memory can be used for Radeon graphics, leaving up to 32GB reserved for system memory.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9. Trillions of Operations per Second (TOPS) for an AMD Ryzen processor is the maximum number of operations per second that can be executed in an optimal scenario and may not be typical.  TOPS may vary based on several factors, including the specific system configuration, AI model, and software version.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Forma DJR Micro" pitchFamily="2" charset="77"/>
                <a:ea typeface="+mn-ea"/>
                <a:cs typeface="+mn-cs"/>
              </a:rPr>
              <a:t>13. </a:t>
            </a:r>
            <a:r>
              <a:rPr kumimoji="0" lang="en-US" sz="1200" b="0" i="0" u="none" strike="noStrike" kern="1200" cap="none" spc="0" normalizeH="0" baseline="0" noProof="0">
                <a:ln>
                  <a:noFill/>
                </a:ln>
                <a:solidFill>
                  <a:srgbClr val="000000"/>
                </a:solidFill>
                <a:effectLst/>
                <a:uLnTx/>
                <a:uFillTx/>
                <a:latin typeface="Forma DJR Micro" panose="00000000000000090000" pitchFamily="2" charset="0"/>
                <a:ea typeface="PMingLiU" panose="02020500000000000000" pitchFamily="18" charset="-120"/>
                <a:cs typeface="Arial" panose="020B0604020202020204" pitchFamily="34" charset="0"/>
              </a:rPr>
              <a:t>Up to 128GB memory is an optional, configurable feature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latin typeface="Calibri" panose="020F0502020204030204" pitchFamily="34" charset="0"/>
                <a:ea typeface="Calibri" panose="020F0502020204030204" pitchFamily="34" charset="0"/>
                <a:cs typeface="Times New Roman" panose="02020603050405020304" pitchFamily="18" charset="0"/>
              </a:rPr>
              <a:t>15. Actual battery Watt-hours (</a:t>
            </a:r>
            <a:r>
              <a:rPr lang="en-US" sz="1200" kern="100" err="1">
                <a:latin typeface="Calibri" panose="020F0502020204030204" pitchFamily="34" charset="0"/>
                <a:ea typeface="Calibri" panose="020F0502020204030204" pitchFamily="34" charset="0"/>
                <a:cs typeface="Times New Roman" panose="02020603050405020304" pitchFamily="18" charset="0"/>
              </a:rPr>
              <a:t>Wh</a:t>
            </a:r>
            <a:r>
              <a:rPr lang="en-US" sz="1200" kern="100">
                <a:latin typeface="Calibri" panose="020F0502020204030204" pitchFamily="34" charset="0"/>
                <a:ea typeface="Calibri" panose="020F0502020204030204" pitchFamily="34" charset="0"/>
                <a:cs typeface="Times New Roman" panose="02020603050405020304" pitchFamily="18" charset="0"/>
              </a:rPr>
              <a:t>) will vary from design capacity. Battery capacity will naturally decrease with shelf life, time, usage, environment, temperature, system configuration, loaded apps, features, power management settings and other factors.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effectLst/>
                <a:latin typeface="+mn-lt"/>
                <a:ea typeface="+mn-ea"/>
                <a:cs typeface="+mn-cs"/>
              </a:rPr>
              <a:t>16. </a:t>
            </a:r>
            <a:r>
              <a:rPr kumimoji="0" lang="en-US" sz="1200" b="0" i="0" u="none" strike="noStrike" kern="1200" cap="none" spc="0" normalizeH="0" baseline="0" noProof="0">
                <a:ln>
                  <a:noFill/>
                </a:ln>
                <a:solidFill>
                  <a:srgbClr val="000000"/>
                </a:solidFill>
                <a:effectLst/>
                <a:uLnTx/>
                <a:uFillTx/>
                <a:latin typeface="Forma DJR Micro" pitchFamily="2" charset="77"/>
                <a:ea typeface="+mn-ea"/>
                <a:cs typeface="+mn-cs"/>
              </a:rPr>
              <a:t>For storage drives, GB = 1 billion bytes. Actual formatted capacity is less. Up to 30 GB (for Windows) is reserved for system recovery software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Forma DJR Micro" pitchFamily="2" charset="77"/>
                <a:ea typeface="+mn-ea"/>
                <a:cs typeface="+mn-cs"/>
              </a:rPr>
              <a:t>77. Third party software sold separately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fld id="{11C7A691-517A-4A9E-A7A3-60A492F516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9398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b="1" kern="100">
                <a:effectLst/>
                <a:latin typeface="Calibri" panose="020F0502020204030204" pitchFamily="34" charset="0"/>
                <a:ea typeface="Calibri" panose="020F0502020204030204" pitchFamily="34" charset="0"/>
                <a:cs typeface="Times New Roman" panose="02020603050405020304" pitchFamily="18" charset="0"/>
              </a:rPr>
              <a:t>GOAL OF SLIDE:</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00">
                <a:effectLst/>
                <a:latin typeface="Calibri" panose="020F0502020204030204" pitchFamily="34" charset="0"/>
                <a:ea typeface="Calibri" panose="020F0502020204030204" pitchFamily="34" charset="0"/>
                <a:cs typeface="Times New Roman" panose="02020603050405020304" pitchFamily="18" charset="0"/>
              </a:rPr>
              <a:t>To educate customers, within the AEC industry, why Z2 Mini is the ideal device for design &amp; visualization specialists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effectLst/>
                <a:latin typeface="+mn-lt"/>
                <a:ea typeface="+mn-ea"/>
                <a:cs typeface="+mn-cs"/>
              </a:rPr>
              <a:t>DISCLAIMERS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latin typeface="Calibri" panose="020F0502020204030204" pitchFamily="34" charset="0"/>
                <a:ea typeface="Calibri" panose="020F0502020204030204" pitchFamily="34" charset="0"/>
                <a:cs typeface="Times New Roman" panose="02020603050405020304" pitchFamily="18" charset="0"/>
              </a:rPr>
              <a:t>8. </a:t>
            </a:r>
            <a:r>
              <a:rPr kumimoji="0" lang="en-US" sz="1200" b="0" i="0" u="none" strike="noStrike" kern="1200" cap="none" spc="0" normalizeH="0" baseline="0" noProof="0">
                <a:ln>
                  <a:noFill/>
                </a:ln>
                <a:solidFill>
                  <a:srgbClr val="000000"/>
                </a:solidFill>
                <a:effectLst/>
                <a:uLnTx/>
                <a:uFillTx/>
                <a:latin typeface="Forma DJR Micro" pitchFamily="2" charset="77"/>
                <a:ea typeface="+mn-ea"/>
                <a:cs typeface="+mn-cs"/>
              </a:rPr>
              <a:t>The AMD Ryzen AI MAX unified memory architecture supports system configurations of up to 128GB system memory and allows memory to be flexibly assigned between the CPU and GPU. When 128GB memory is configured, up to 96GB unified memory can be used for Radeon graphics, leaving up to 32GB reserved for system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Forma DJR Micro" pitchFamily="2" charset="77"/>
                <a:ea typeface="+mn-ea"/>
                <a:cs typeface="+mn-cs"/>
              </a:rPr>
              <a:t>13. </a:t>
            </a:r>
            <a:r>
              <a:rPr kumimoji="0" lang="en-US" sz="1200" b="0" i="0" u="none" strike="noStrike" kern="1200" cap="none" spc="0" normalizeH="0" baseline="0" noProof="0">
                <a:ln>
                  <a:noFill/>
                </a:ln>
                <a:solidFill>
                  <a:srgbClr val="000000"/>
                </a:solidFill>
                <a:effectLst/>
                <a:uLnTx/>
                <a:uFillTx/>
                <a:latin typeface="Forma DJR Micro" panose="00000000000000090000" pitchFamily="2" charset="0"/>
                <a:ea typeface="PMingLiU" panose="02020500000000000000" pitchFamily="18" charset="-120"/>
                <a:cs typeface="Arial" panose="020B0604020202020204" pitchFamily="34" charset="0"/>
              </a:rPr>
              <a:t>Up to 128GB memory is an optional, configurable feature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latin typeface="Calibri" panose="020F0502020204030204" pitchFamily="34" charset="0"/>
                <a:ea typeface="Calibri" panose="020F0502020204030204" pitchFamily="34" charset="0"/>
                <a:cs typeface="Times New Roman" panose="02020603050405020304" pitchFamily="18" charset="0"/>
              </a:rPr>
              <a:t>15. Actual battery Watt-hours (</a:t>
            </a:r>
            <a:r>
              <a:rPr lang="en-US" sz="1200" kern="100" err="1">
                <a:latin typeface="Calibri" panose="020F0502020204030204" pitchFamily="34" charset="0"/>
                <a:ea typeface="Calibri" panose="020F0502020204030204" pitchFamily="34" charset="0"/>
                <a:cs typeface="Times New Roman" panose="02020603050405020304" pitchFamily="18" charset="0"/>
              </a:rPr>
              <a:t>Wh</a:t>
            </a:r>
            <a:r>
              <a:rPr lang="en-US" sz="1200" kern="100">
                <a:latin typeface="Calibri" panose="020F0502020204030204" pitchFamily="34" charset="0"/>
                <a:ea typeface="Calibri" panose="020F0502020204030204" pitchFamily="34" charset="0"/>
                <a:cs typeface="Times New Roman" panose="02020603050405020304" pitchFamily="18" charset="0"/>
              </a:rPr>
              <a:t>) will vary from design capacity. Battery capacity will naturally decrease with shelf life, time, usage, environment, temperature, system configuration, loaded apps, features, power management settings and other factors.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effectLst/>
                <a:latin typeface="+mn-lt"/>
                <a:ea typeface="+mn-ea"/>
                <a:cs typeface="+mn-cs"/>
              </a:rPr>
              <a:t>16. </a:t>
            </a:r>
            <a:r>
              <a:rPr kumimoji="0" lang="en-US" sz="1200" b="0" i="0" u="none" strike="noStrike" kern="1200" cap="none" spc="0" normalizeH="0" baseline="0" noProof="0">
                <a:ln>
                  <a:noFill/>
                </a:ln>
                <a:solidFill>
                  <a:srgbClr val="000000"/>
                </a:solidFill>
                <a:effectLst/>
                <a:uLnTx/>
                <a:uFillTx/>
                <a:latin typeface="Forma DJR Micro" pitchFamily="2" charset="77"/>
                <a:ea typeface="+mn-ea"/>
                <a:cs typeface="+mn-cs"/>
              </a:rPr>
              <a:t>For storage drives, GB = 1 billion bytes. Actual formatted capacity is less. Up to 30 GB (for Windows) is reserved for system recovery software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Forma DJR Micro" pitchFamily="2" charset="77"/>
                <a:ea typeface="+mn-ea"/>
                <a:cs typeface="+mn-cs"/>
              </a:rPr>
              <a:t>77. Third party software sold separately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effectLst/>
              <a:latin typeface="+mn-lt"/>
              <a:ea typeface="+mn-ea"/>
              <a:cs typeface="+mn-cs"/>
            </a:endParaRPr>
          </a:p>
          <a:p>
            <a:pPr marL="228600" indent="-228600">
              <a:buFont typeface="+mj-lt"/>
              <a:buAutoNum type="arabicPeriod"/>
            </a:pPr>
            <a:endParaRPr lang="en-US" sz="1200" kern="100">
              <a:effectLst/>
              <a:latin typeface="+mn-lt"/>
              <a:ea typeface="Calibri" panose="020F0502020204030204" pitchFamily="34" charset="0"/>
              <a:cs typeface="Times New Roman" panose="02020603050405020304" pitchFamily="18" charset="0"/>
            </a:endParaRPr>
          </a:p>
          <a:p>
            <a:pPr marL="228600" indent="-228600">
              <a:buFont typeface="+mj-lt"/>
              <a:buAutoNum type="arabicPeriod"/>
            </a:pPr>
            <a:endParaRPr lang="en-GB">
              <a:cs typeface="Calibri"/>
            </a:endParaRPr>
          </a:p>
          <a:p>
            <a:pPr marL="514350" marR="0" lvl="1"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a:ea typeface="Calibri" panose="020F0502020204030204"/>
              <a:cs typeface="Calibri" panose="020F0502020204030204"/>
            </a:endParaRPr>
          </a:p>
          <a:p>
            <a:pPr marL="285750" marR="0" lvl="1" algn="l" defTabSz="914400" rtl="0" eaLnBrk="1" fontAlgn="auto" latinLnBrk="0" hangingPunct="1">
              <a:lnSpc>
                <a:spcPct val="100000"/>
              </a:lnSpc>
              <a:spcBef>
                <a:spcPts val="0"/>
              </a:spcBef>
              <a:spcAft>
                <a:spcPts val="0"/>
              </a:spcAft>
              <a:buClrTx/>
              <a:buSzTx/>
              <a:tabLst/>
              <a:defRPr/>
            </a:pPr>
            <a:endParaRPr lang="en-US">
              <a:ea typeface="Calibri" panose="020F0502020204030204"/>
              <a:cs typeface="Calibri" panose="020F0502020204030204"/>
            </a:endParaRPr>
          </a:p>
          <a:p>
            <a:pPr marL="13144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ea typeface="Calibri" panose="020F0502020204030204"/>
              <a:cs typeface="Calibri" panose="020F0502020204030204"/>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fld id="{11C7A691-517A-4A9E-A7A3-60A492F516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5488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b="1" kern="100">
                <a:effectLst/>
                <a:latin typeface="Calibri" panose="020F0502020204030204" pitchFamily="34" charset="0"/>
                <a:ea typeface="Calibri" panose="020F0502020204030204" pitchFamily="34" charset="0"/>
                <a:cs typeface="Times New Roman" panose="02020603050405020304" pitchFamily="18" charset="0"/>
              </a:rPr>
              <a:t>GOAL OF SLIDE:</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00">
                <a:effectLst/>
                <a:latin typeface="Calibri" panose="020F0502020204030204" pitchFamily="34" charset="0"/>
                <a:ea typeface="Calibri" panose="020F0502020204030204" pitchFamily="34" charset="0"/>
                <a:cs typeface="Times New Roman" panose="02020603050405020304" pitchFamily="18" charset="0"/>
              </a:rPr>
              <a:t>To educate customers, within the software development industry, why Z2 Mini is the ideal device for data pros and developers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effectLst/>
                <a:latin typeface="+mn-lt"/>
                <a:ea typeface="+mn-ea"/>
                <a:cs typeface="+mn-cs"/>
              </a:rPr>
              <a:t>DISCLAIMERS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latin typeface="Calibri" panose="020F0502020204030204" pitchFamily="34" charset="0"/>
                <a:ea typeface="Calibri" panose="020F0502020204030204" pitchFamily="34" charset="0"/>
                <a:cs typeface="Times New Roman" panose="02020603050405020304" pitchFamily="18" charset="0"/>
              </a:rPr>
              <a:t>8. </a:t>
            </a:r>
            <a:r>
              <a:rPr kumimoji="0" lang="en-US" sz="1200" b="0" i="0" u="none" strike="noStrike" kern="1200" cap="none" spc="0" normalizeH="0" baseline="0" noProof="0">
                <a:ln>
                  <a:noFill/>
                </a:ln>
                <a:solidFill>
                  <a:srgbClr val="000000"/>
                </a:solidFill>
                <a:effectLst/>
                <a:uLnTx/>
                <a:uFillTx/>
                <a:latin typeface="Forma DJR Micro" pitchFamily="2" charset="77"/>
                <a:ea typeface="+mn-ea"/>
                <a:cs typeface="+mn-cs"/>
              </a:rPr>
              <a:t>The AMD Ryzen AI MAX unified memory architecture supports system configurations of up to 128GB system memory and allows memory to be flexibly assigned between the CPU and GPU. When 128GB memory is configured, up to 96GB unified memory can be used for Radeon graphics, leaving up to 32GB reserved for system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Forma DJR Micro" pitchFamily="2" charset="77"/>
                <a:ea typeface="+mn-ea"/>
                <a:cs typeface="+mn-cs"/>
              </a:rPr>
              <a:t>77. Third party software sold separately </a:t>
            </a:r>
          </a:p>
          <a:p>
            <a:pPr algn="l" latinLnBrk="0">
              <a:buFont typeface="+mj-lt"/>
              <a:buNone/>
            </a:pPr>
            <a:r>
              <a:rPr lang="en-US" b="0" i="0">
                <a:solidFill>
                  <a:srgbClr val="848387"/>
                </a:solidFill>
                <a:effectLst/>
                <a:latin typeface="Gotham A"/>
              </a:rPr>
              <a:t>78. Z by HP Boost requires client device with Windows 10 or Windows 11 OS and Vulkan Runtime for devices without a GPU, or Ubuntu 22.04 LT or greater, Debian 11 or greater with libatomic1 or libnuma1 packages installed. Host device for sharing GPU(s) must be a Z by HP workstation with NVIDIA professional grade workstation GPU(s) of Pascal architecture of later with an installed driver version 535 or greater, and a CUDA driver version 11.2 through 12.3, Windows 10 or Windows 11 OS, or Ubuntu 22.04 LT or greater or Debian 11 or greater with libatomic1, libnumal1, libvulkan1, libgl1, libgilb2.0-0 packages installed. Network connection required. Join waitlist to be considered for selection for early access.</a:t>
            </a:r>
          </a:p>
          <a:p>
            <a:br>
              <a:rPr lang="en-US"/>
            </a:br>
            <a:endParaRPr kumimoji="0" lang="en-US" sz="1200" b="0" i="0" u="none" strike="noStrike" kern="1200" cap="none" spc="0" normalizeH="0" baseline="0" noProof="0">
              <a:ln>
                <a:noFill/>
              </a:ln>
              <a:solidFill>
                <a:srgbClr val="000000"/>
              </a:solidFill>
              <a:effectLst/>
              <a:uLnTx/>
              <a:uFillTx/>
              <a:latin typeface="Forma DJR Micro" pitchFamily="2" charset="77"/>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fld id="{11C7A691-517A-4A9E-A7A3-60A492F516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5055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b="1" kern="100">
                <a:effectLst/>
                <a:latin typeface="Calibri" panose="020F0502020204030204" pitchFamily="34" charset="0"/>
                <a:ea typeface="Calibri" panose="020F0502020204030204" pitchFamily="34" charset="0"/>
                <a:cs typeface="Times New Roman" panose="02020603050405020304" pitchFamily="18" charset="0"/>
              </a:rPr>
              <a:t>GOAL OF SLIDE:</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00">
                <a:effectLst/>
                <a:latin typeface="Calibri" panose="020F0502020204030204" pitchFamily="34" charset="0"/>
                <a:ea typeface="Calibri" panose="020F0502020204030204" pitchFamily="34" charset="0"/>
                <a:cs typeface="Times New Roman" panose="02020603050405020304" pitchFamily="18" charset="0"/>
              </a:rPr>
              <a:t>To educate customers, within the M&amp;E industry, why Z2 Mini is the ideal devices for Video Editors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effectLst/>
                <a:latin typeface="+mn-lt"/>
                <a:ea typeface="+mn-ea"/>
                <a:cs typeface="+mn-cs"/>
              </a:rPr>
              <a:t>DISCLAIMERS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latin typeface="Calibri"/>
                <a:ea typeface="Calibri" panose="020F0502020204030204" pitchFamily="34" charset="0"/>
                <a:cs typeface="Calibri"/>
              </a:rPr>
              <a:t>1. Multicore is designed to improve performance of certain software products. Not all customers or software applications will necessarily benefit from use of this technology. Performance and clock frequency will vary depending on application workload and your hardware and software configurations. AMD’s numbering, branding and/or naming is not a measurement of higher 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latin typeface="Calibri" panose="020F0502020204030204" pitchFamily="34" charset="0"/>
                <a:ea typeface="Calibri" panose="020F0502020204030204" pitchFamily="34" charset="0"/>
                <a:cs typeface="Times New Roman" panose="02020603050405020304" pitchFamily="18" charset="0"/>
              </a:rPr>
              <a:t>2. Optional and must be configured at purchase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Times New Roman" panose="02020603050405020304" pitchFamily="18" charset="0"/>
              </a:rPr>
              <a:t>3. AI applications that require an NPU may require software purchase, subscription or enablement by a software or platform provider, and third-party software may have specific configuration or compatibility requirements. Performance varies by use, configuration, and other factors.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latin typeface="Calibri" panose="020F0502020204030204" pitchFamily="34" charset="0"/>
                <a:ea typeface="Calibri" panose="020F0502020204030204" pitchFamily="34" charset="0"/>
                <a:cs typeface="Times New Roman" panose="02020603050405020304" pitchFamily="18" charset="0"/>
              </a:rPr>
              <a:t>8. </a:t>
            </a:r>
            <a:r>
              <a:rPr kumimoji="0" lang="en-US" sz="1200" b="0" i="0" u="none" strike="noStrike" kern="1200" cap="none" spc="0" normalizeH="0" baseline="0" noProof="0">
                <a:ln>
                  <a:noFill/>
                </a:ln>
                <a:solidFill>
                  <a:srgbClr val="000000"/>
                </a:solidFill>
                <a:effectLst/>
                <a:uLnTx/>
                <a:uFillTx/>
                <a:latin typeface="Forma DJR Micro" pitchFamily="2" charset="77"/>
                <a:ea typeface="+mn-ea"/>
                <a:cs typeface="+mn-cs"/>
              </a:rPr>
              <a:t>The AMD Ryzen AI MAX unified memory architecture supports system configurations of up to 128GB system memory and allows memory to be flexibly assigned between the CPU and GPU. When 128GB memory is configured, up to 96GB unified memory can be used for Radeon graphics, leaving up to 32GB reserved for system memory.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9. Trillions of Operations per Second (TOPS) for an AMD Ryzen processor is the maximum number of operations per second that can be executed in an optimal scenario and may not be typical.  TOPS may vary based on several factors, including the specific system configuration, AI model, and software version.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Forma DJR Micro" pitchFamily="2" charset="77"/>
                <a:ea typeface="+mn-ea"/>
                <a:cs typeface="+mn-cs"/>
              </a:rPr>
              <a:t>13. </a:t>
            </a:r>
            <a:r>
              <a:rPr kumimoji="0" lang="en-US" sz="1200" b="0" i="0" u="none" strike="noStrike" kern="1200" cap="none" spc="0" normalizeH="0" baseline="0" noProof="0">
                <a:ln>
                  <a:noFill/>
                </a:ln>
                <a:solidFill>
                  <a:srgbClr val="000000"/>
                </a:solidFill>
                <a:effectLst/>
                <a:uLnTx/>
                <a:uFillTx/>
                <a:latin typeface="Forma DJR Micro" panose="00000000000000090000" pitchFamily="2" charset="0"/>
                <a:ea typeface="PMingLiU" panose="02020500000000000000" pitchFamily="18" charset="-120"/>
                <a:cs typeface="Arial" panose="020B0604020202020204" pitchFamily="34" charset="0"/>
              </a:rPr>
              <a:t>Up to 128GB memory is an optional, configurable feature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effectLst/>
                <a:latin typeface="+mn-lt"/>
                <a:ea typeface="+mn-ea"/>
                <a:cs typeface="+mn-cs"/>
              </a:rPr>
              <a:t>16. </a:t>
            </a:r>
            <a:r>
              <a:rPr kumimoji="0" lang="en-US" sz="1200" b="0" i="0" u="none" strike="noStrike" kern="1200" cap="none" spc="0" normalizeH="0" baseline="0" noProof="0">
                <a:ln>
                  <a:noFill/>
                </a:ln>
                <a:solidFill>
                  <a:srgbClr val="000000"/>
                </a:solidFill>
                <a:effectLst/>
                <a:uLnTx/>
                <a:uFillTx/>
                <a:latin typeface="Forma DJR Micro" pitchFamily="2" charset="77"/>
                <a:ea typeface="+mn-ea"/>
                <a:cs typeface="+mn-cs"/>
              </a:rPr>
              <a:t>For storage drives, GB = 1 billion bytes. Actual formatted capacity is less. Up to 30 GB (for Windows) is reserved for system recovery software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Forma DJR Micro" pitchFamily="2" charset="77"/>
                <a:ea typeface="+mn-ea"/>
                <a:cs typeface="+mn-cs"/>
              </a:rPr>
              <a:t>77. Third party software sold separately </a:t>
            </a:r>
          </a:p>
          <a:p>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a:solidFill>
                <a:schemeClr val="tx1"/>
              </a:solidFill>
              <a:latin typeface="Forma DJR Display" panose="00000000000000090000" pitchFamily="2"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fld id="{11C7A691-517A-4A9E-A7A3-60A492F516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4636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b="1" kern="100">
                <a:effectLst/>
                <a:latin typeface="Calibri" panose="020F0502020204030204" pitchFamily="34" charset="0"/>
                <a:ea typeface="Calibri" panose="020F0502020204030204" pitchFamily="34" charset="0"/>
                <a:cs typeface="Times New Roman" panose="02020603050405020304" pitchFamily="18" charset="0"/>
              </a:rPr>
              <a:t>GOAL OF SLIDE:</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00">
                <a:effectLst/>
                <a:latin typeface="Calibri" panose="020F0502020204030204" pitchFamily="34" charset="0"/>
                <a:ea typeface="Calibri" panose="020F0502020204030204" pitchFamily="34" charset="0"/>
                <a:cs typeface="Times New Roman" panose="02020603050405020304" pitchFamily="18" charset="0"/>
              </a:rPr>
              <a:t>To educate customers, within the M&amp;E industry, why Z2 Mini is the ideal devices for 3D artists and animators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effectLst/>
                <a:latin typeface="+mn-lt"/>
                <a:ea typeface="+mn-ea"/>
                <a:cs typeface="+mn-cs"/>
              </a:rPr>
              <a:t>DISCLAIMERS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latin typeface="Calibri"/>
                <a:ea typeface="Calibri" panose="020F0502020204030204" pitchFamily="34" charset="0"/>
                <a:cs typeface="Calibri"/>
              </a:rPr>
              <a:t>1. Multicore is designed to improve performance of certain software products. Not all customers or software applications will necessarily benefit from use of this technology. Performance and clock frequency will vary depending on application workload and your hardware and software configurations. AMD’s numbering, branding and/or naming is not a measurement of higher 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latin typeface="Calibri" panose="020F0502020204030204" pitchFamily="34" charset="0"/>
                <a:ea typeface="Calibri" panose="020F0502020204030204" pitchFamily="34" charset="0"/>
                <a:cs typeface="Times New Roman" panose="02020603050405020304" pitchFamily="18" charset="0"/>
              </a:rPr>
              <a:t>2. Optional and must be configured at purchase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Times New Roman" panose="02020603050405020304" pitchFamily="18" charset="0"/>
              </a:rPr>
              <a:t>3. AI applications that require an NPU may require software purchase, subscription or enablement by a software or platform provider, and third-party software may have specific configuration or compatibility requirements. Performance varies by use, configuration, and other factors.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latin typeface="Calibri" panose="020F0502020204030204" pitchFamily="34" charset="0"/>
                <a:ea typeface="Calibri" panose="020F0502020204030204" pitchFamily="34" charset="0"/>
                <a:cs typeface="Times New Roman" panose="02020603050405020304" pitchFamily="18" charset="0"/>
              </a:rPr>
              <a:t>8. </a:t>
            </a:r>
            <a:r>
              <a:rPr kumimoji="0" lang="en-US" sz="1200" b="0" i="0" u="none" strike="noStrike" kern="1200" cap="none" spc="0" normalizeH="0" baseline="0" noProof="0">
                <a:ln>
                  <a:noFill/>
                </a:ln>
                <a:solidFill>
                  <a:srgbClr val="000000"/>
                </a:solidFill>
                <a:effectLst/>
                <a:uLnTx/>
                <a:uFillTx/>
                <a:latin typeface="Forma DJR Micro" pitchFamily="2" charset="77"/>
                <a:ea typeface="+mn-ea"/>
                <a:cs typeface="+mn-cs"/>
              </a:rPr>
              <a:t>The AMD Ryzen AI MAX unified memory architecture supports system configurations of up to 128GB system memory and allows memory to be flexibly assigned between the CPU and GPU. When 128GB memory is configured, up to 96GB unified memory can be used for Radeon graphics, leaving up to 32GB reserved for system memory.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9. Trillions of Operations per Second (TOPS) for an AMD Ryzen processor is the maximum number of operations per second that can be executed in an optimal scenario and may not be typical.  TOPS may vary based on several factors, including the specific system configuration, AI model, and software version.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Forma DJR Micro" pitchFamily="2" charset="77"/>
                <a:ea typeface="+mn-ea"/>
                <a:cs typeface="+mn-cs"/>
              </a:rPr>
              <a:t>13. </a:t>
            </a:r>
            <a:r>
              <a:rPr kumimoji="0" lang="en-US" sz="1200" b="0" i="0" u="none" strike="noStrike" kern="1200" cap="none" spc="0" normalizeH="0" baseline="0" noProof="0">
                <a:ln>
                  <a:noFill/>
                </a:ln>
                <a:solidFill>
                  <a:srgbClr val="000000"/>
                </a:solidFill>
                <a:effectLst/>
                <a:uLnTx/>
                <a:uFillTx/>
                <a:latin typeface="Forma DJR Micro" panose="00000000000000090000" pitchFamily="2" charset="0"/>
                <a:ea typeface="PMingLiU" panose="02020500000000000000" pitchFamily="18" charset="-120"/>
                <a:cs typeface="Arial" panose="020B0604020202020204" pitchFamily="34" charset="0"/>
              </a:rPr>
              <a:t>Up to 128GB memory is an optional, configurable feature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effectLst/>
                <a:latin typeface="+mn-lt"/>
                <a:ea typeface="+mn-ea"/>
                <a:cs typeface="+mn-cs"/>
              </a:rPr>
              <a:t>16. </a:t>
            </a:r>
            <a:r>
              <a:rPr kumimoji="0" lang="en-US" sz="1200" b="0" i="0" u="none" strike="noStrike" kern="1200" cap="none" spc="0" normalizeH="0" baseline="0" noProof="0">
                <a:ln>
                  <a:noFill/>
                </a:ln>
                <a:solidFill>
                  <a:srgbClr val="000000"/>
                </a:solidFill>
                <a:effectLst/>
                <a:uLnTx/>
                <a:uFillTx/>
                <a:latin typeface="Forma DJR Micro" pitchFamily="2" charset="77"/>
                <a:ea typeface="+mn-ea"/>
                <a:cs typeface="+mn-cs"/>
              </a:rPr>
              <a:t>For storage drives, GB = 1 billion bytes. Actual formatted capacity is less. Up to 30 GB (for Windows) is reserved for system recovery software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Forma DJR Micro" pitchFamily="2" charset="77"/>
                <a:ea typeface="+mn-ea"/>
                <a:cs typeface="+mn-cs"/>
              </a:rPr>
              <a:t>77. Third party software sold separately </a:t>
            </a:r>
          </a:p>
          <a:p>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a:solidFill>
                <a:schemeClr val="tx1"/>
              </a:solidFill>
              <a:latin typeface="Forma DJR Display" panose="00000000000000090000" pitchFamily="2"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fld id="{11C7A691-517A-4A9E-A7A3-60A492F516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4725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C7992-9D60-F0AF-C398-39FDE095F1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43F4C8-D5F0-F3C7-3210-A5C87CBEB0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A63177-9918-FB54-C2A4-617995BBF03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D14D322-978B-C8EB-CA7D-C7513344FD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EBE0F4-48D8-45AB-AC16-A37B84DC632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111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u="sng"/>
              <a:t> This slide contains a superlative claim/s that cannot be used in all countries</a:t>
            </a:r>
            <a:r>
              <a:rPr lang="en-US"/>
              <a:t>: </a:t>
            </a:r>
          </a:p>
          <a:p>
            <a:pPr>
              <a:defRPr/>
            </a:pPr>
            <a:r>
              <a:rPr lang="en-US" b="1"/>
              <a:t>EMEA Use Restrictions:</a:t>
            </a:r>
            <a:r>
              <a:rPr lang="en-US"/>
              <a:t> </a:t>
            </a:r>
            <a:endParaRPr lang="en-US">
              <a:cs typeface="Calibri"/>
            </a:endParaRPr>
          </a:p>
          <a:p>
            <a:pPr>
              <a:defRPr/>
            </a:pPr>
            <a:r>
              <a:rPr lang="en-US"/>
              <a:t>DO NOT USE the superlative claim in the following countries: </a:t>
            </a:r>
            <a:endParaRPr lang="en-US">
              <a:cs typeface="Calibri"/>
            </a:endParaRPr>
          </a:p>
          <a:p>
            <a:pPr marL="171450" lvl="0" indent="-171450">
              <a:buFont typeface="Arial" panose="020B0604020202020204" pitchFamily="34" charset="0"/>
              <a:buChar char="•"/>
              <a:defRPr/>
            </a:pPr>
            <a:r>
              <a:rPr lang="en-US"/>
              <a:t>Romania, Slovakia, Turkey, UAE, Russia, CIS countries (Armenia, Belarus, Kazakhstan, Kyrgyzstan, Moldova, Russia, Tajikistan, Turkmenistan, Ukraine, and Uzbekistan), Indonesia, Vietnam, Malaysia</a:t>
            </a:r>
            <a:endParaRPr lang="en-US">
              <a:cs typeface="+mn-lt"/>
            </a:endParaRPr>
          </a:p>
          <a:p>
            <a:pPr marL="0" lvl="0" indent="0">
              <a:buFont typeface="Arial"/>
              <a:buNone/>
              <a:defRPr/>
            </a:pPr>
            <a:endParaRPr lang="en-US">
              <a:cs typeface="+mn-lt"/>
            </a:endParaRPr>
          </a:p>
          <a:p>
            <a:pPr marL="0" lvl="0" indent="0">
              <a:buFont typeface="Arial"/>
              <a:buNone/>
              <a:defRPr/>
            </a:pPr>
            <a:r>
              <a:rPr lang="en-US"/>
              <a:t>APJ Use Restrictions: </a:t>
            </a:r>
            <a:endParaRPr lang="en-US">
              <a:cs typeface="Calibri"/>
            </a:endParaRPr>
          </a:p>
          <a:p>
            <a:pPr marL="171450" indent="-171450">
              <a:spcBef>
                <a:spcPts val="600"/>
              </a:spcBef>
              <a:buFont typeface="Arial" panose="020B0604020202020204" pitchFamily="34" charset="0"/>
              <a:buChar char="•"/>
              <a:defRPr/>
            </a:pPr>
            <a:r>
              <a:rPr lang="en-US"/>
              <a:t>China, Vietnam, Indonesia, Malaysia – DO NOT use</a:t>
            </a:r>
            <a:endParaRPr lang="en-US">
              <a:cs typeface="+mn-lt"/>
            </a:endParaRPr>
          </a:p>
          <a:p>
            <a:pPr marL="0" indent="0">
              <a:spcBef>
                <a:spcPts val="600"/>
              </a:spcBef>
              <a:buFont typeface="Arial" panose="020B0604020202020204" pitchFamily="34" charset="0"/>
              <a:buNone/>
              <a:defRPr/>
            </a:pPr>
            <a:endParaRPr lang="en-US">
              <a:cs typeface="+mn-lt"/>
            </a:endParaRPr>
          </a:p>
          <a:p>
            <a:pPr marL="0" indent="0">
              <a:spcBef>
                <a:spcPts val="600"/>
              </a:spcBef>
              <a:buFont typeface="Arial" panose="020B0604020202020204" pitchFamily="34" charset="0"/>
              <a:buNone/>
              <a:defRPr/>
            </a:pPr>
            <a:r>
              <a:rPr lang="en-US"/>
              <a:t>LAR Use Restrictions:</a:t>
            </a:r>
            <a:endParaRPr lang="en-US">
              <a:cs typeface="+mn-lt"/>
            </a:endParaRPr>
          </a:p>
          <a:p>
            <a:pPr marL="171450" indent="-171450">
              <a:spcBef>
                <a:spcPts val="600"/>
              </a:spcBef>
              <a:buFont typeface="Arial" panose="020B0604020202020204" pitchFamily="34" charset="0"/>
              <a:buChar char="•"/>
              <a:defRPr/>
            </a:pPr>
            <a:r>
              <a:rPr lang="en-US"/>
              <a:t>Brazil, Mexico – Do NOT use </a:t>
            </a:r>
          </a:p>
          <a:p>
            <a:r>
              <a:rPr lang="en-US" b="1"/>
              <a:t>________________</a:t>
            </a:r>
          </a:p>
          <a:p>
            <a:r>
              <a:rPr lang="en-US" b="1"/>
              <a:t>DISCLAIMERS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Forma DJR Micro" pitchFamily="2" charset="77"/>
                <a:ea typeface="+mn-ea"/>
                <a:cs typeface="+mn-cs"/>
              </a:rPr>
              <a:t>1. Multicore is designed to improve performance of certain software products. Not all customers or software applications will necessarily benefit from use of this technology. Performance and clock frequency will vary depending on application workload and your hardware and software configurations. AMD’s numbering, branding and/or naming is not a measurement of higher 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Times New Roman" panose="02020603050405020304" pitchFamily="18" charset="0"/>
              </a:rPr>
              <a:t>3. AI applications that require an NPU may require software purchase, subscription or enablement by a software or platform provider, and third-party software may have specific configuration or compatibility requirements. Performance varies by use, configuration, and other factors.</a:t>
            </a:r>
          </a:p>
          <a:p>
            <a:pPr>
              <a:lnSpc>
                <a:spcPct val="107000"/>
              </a:lnSpc>
              <a:spcAft>
                <a:spcPts val="809"/>
              </a:spcAft>
            </a:pPr>
            <a:r>
              <a:rPr lang="en-US" sz="1200" kern="100">
                <a:latin typeface="Calibri" panose="020F0502020204030204" pitchFamily="34" charset="0"/>
                <a:ea typeface="Calibri" panose="020F0502020204030204" pitchFamily="34" charset="0"/>
                <a:cs typeface="Times New Roman" panose="02020603050405020304" pitchFamily="18" charset="0"/>
              </a:rPr>
              <a:t>6. On some devices, Copilot+ PC experiences require free updates available starting later this year and continuing into 2025. Timing varies by device and region. See aka.ms/</a:t>
            </a:r>
            <a:r>
              <a:rPr lang="en-US" sz="1200" kern="100" err="1">
                <a:latin typeface="Calibri" panose="020F0502020204030204" pitchFamily="34" charset="0"/>
                <a:ea typeface="Calibri" panose="020F0502020204030204" pitchFamily="34" charset="0"/>
                <a:cs typeface="Times New Roman" panose="02020603050405020304" pitchFamily="18" charset="0"/>
              </a:rPr>
              <a:t>copilotpluspcs</a:t>
            </a:r>
            <a:endParaRPr lang="en-US" sz="1200" kern="10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latin typeface="Calibri" panose="020F0502020204030204" pitchFamily="34" charset="0"/>
                <a:ea typeface="Calibri" panose="020F0502020204030204" pitchFamily="34" charset="0"/>
                <a:cs typeface="Times New Roman" panose="02020603050405020304" pitchFamily="18" charset="0"/>
              </a:rPr>
              <a:t>8. </a:t>
            </a:r>
            <a:r>
              <a:rPr kumimoji="0" lang="en-US" sz="1200" b="0" i="0" u="none" strike="noStrike" kern="1200" cap="none" spc="0" normalizeH="0" baseline="0" noProof="0">
                <a:ln>
                  <a:noFill/>
                </a:ln>
                <a:solidFill>
                  <a:srgbClr val="000000"/>
                </a:solidFill>
                <a:effectLst/>
                <a:uLnTx/>
                <a:uFillTx/>
                <a:latin typeface="Forma DJR Micro" pitchFamily="2" charset="77"/>
                <a:ea typeface="+mn-ea"/>
                <a:cs typeface="+mn-cs"/>
              </a:rPr>
              <a:t>The AMD Ryzen AI MAX unified memory architecture supports system configurations of up to 128GB system memory and allows memory to be flexibly assigned between the CPU and GPU. When 128GB memory is configured, up to 96GB unified memory can be used for Radeon graphics, leaving up to 32GB reserved for system memory.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9. Trillions of Operations per Second (TOPS) for an AMD Ryzen processor is the maximum number of operations per second that can be executed in an optimal scenario and may not be typical.  TOPS may vary based on several factors, including the specific system configuration, AI model, and software version.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Forma DJR Micro" pitchFamily="2" charset="77"/>
                <a:ea typeface="+mn-ea"/>
                <a:cs typeface="+mn-cs"/>
              </a:rPr>
              <a:t>13. </a:t>
            </a:r>
            <a:r>
              <a:rPr kumimoji="0" lang="en-US" sz="1200" b="0" i="0" u="none" strike="noStrike" kern="1200" cap="none" spc="0" normalizeH="0" baseline="0" noProof="0">
                <a:ln>
                  <a:noFill/>
                </a:ln>
                <a:solidFill>
                  <a:srgbClr val="000000"/>
                </a:solidFill>
                <a:effectLst/>
                <a:uLnTx/>
                <a:uFillTx/>
                <a:latin typeface="Forma DJR Micro" panose="00000000000000090000" pitchFamily="2" charset="0"/>
                <a:ea typeface="PMingLiU" panose="02020500000000000000" pitchFamily="18" charset="-120"/>
                <a:cs typeface="Arial" panose="020B0604020202020204" pitchFamily="34" charset="0"/>
              </a:rPr>
              <a:t>Up to 128GB memory is an optional, configurable feature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effectLst/>
                <a:latin typeface="+mn-lt"/>
                <a:ea typeface="+mn-ea"/>
                <a:cs typeface="+mn-cs"/>
              </a:rPr>
              <a:t>16. </a:t>
            </a:r>
            <a:r>
              <a:rPr kumimoji="0" lang="en-US" sz="1200" b="0" i="0" u="none" strike="noStrike" kern="1200" cap="none" spc="0" normalizeH="0" baseline="0" noProof="0">
                <a:ln>
                  <a:noFill/>
                </a:ln>
                <a:solidFill>
                  <a:srgbClr val="000000"/>
                </a:solidFill>
                <a:effectLst/>
                <a:uLnTx/>
                <a:uFillTx/>
                <a:latin typeface="Forma DJR Micro" pitchFamily="2" charset="77"/>
                <a:ea typeface="+mn-ea"/>
                <a:cs typeface="+mn-cs"/>
              </a:rPr>
              <a:t>For storage drives, GB = 1 billion bytes. Actual formatted capacity is less. Up to 30 GB (for Windows) is reserved for system recovery software</a:t>
            </a:r>
          </a:p>
          <a:p>
            <a:pPr marL="0" marR="0" lvl="0" indent="0" algn="l" defTabSz="914400" rtl="0" eaLnBrk="1" fontAlgn="auto" latinLnBrk="0" hangingPunct="1">
              <a:lnSpc>
                <a:spcPct val="90000"/>
              </a:lnSpc>
              <a:spcBef>
                <a:spcPts val="0"/>
              </a:spcBef>
              <a:spcAft>
                <a:spcPts val="100"/>
              </a:spcAft>
              <a:buClr>
                <a:srgbClr val="000000"/>
              </a:buClr>
              <a:buSzPts val="900"/>
              <a:buFont typeface="+mj-lt"/>
              <a:buNone/>
              <a:tabLst/>
              <a:defRPr/>
            </a:pPr>
            <a:r>
              <a:rPr lang="en-US" sz="1200" kern="100">
                <a:latin typeface="Calibri" panose="020F0502020204030204" pitchFamily="34" charset="0"/>
                <a:ea typeface="Calibri" panose="020F0502020204030204" pitchFamily="34" charset="0"/>
                <a:cs typeface="Times New Roman" panose="02020603050405020304" pitchFamily="18" charset="0"/>
              </a:rPr>
              <a:t>18. </a:t>
            </a:r>
            <a:r>
              <a:rPr kumimoji="0" lang="en-US" sz="1200" b="0" i="0" u="none" strike="noStrike" kern="1200" cap="none" spc="0" normalizeH="0" baseline="0" noProof="0">
                <a:ln>
                  <a:noFill/>
                </a:ln>
                <a:solidFill>
                  <a:prstClr val="black"/>
                </a:solidFill>
                <a:effectLst/>
                <a:uLnTx/>
                <a:uFillTx/>
                <a:latin typeface="Forma DJR Micro" panose="00000000000000090000" pitchFamily="2" charset="0"/>
                <a:ea typeface="+mn-ea"/>
                <a:cs typeface="HP Simplified" panose="020B0604020204020204"/>
              </a:rPr>
              <a:t>Battery life will vary depending on the product model, configuration, loaded applications, features, use, wireless functionality and power management settings. The maximum capacity of the battery will naturally decrease with time and usage. See MobileMark25 battery benchmark https://bapco.com/products/mobilemark-2018/https://bapco.com/products/mobilemark-25/ for additional details</a:t>
            </a:r>
          </a:p>
          <a:p>
            <a:pPr marR="0" lvl="0" algn="l" defTabSz="914400" rtl="0" eaLnBrk="1" fontAlgn="auto" latinLnBrk="0" hangingPunct="1">
              <a:lnSpc>
                <a:spcPct val="90000"/>
              </a:lnSpc>
              <a:spcBef>
                <a:spcPts val="0"/>
              </a:spcBef>
              <a:spcAft>
                <a:spcPts val="100"/>
              </a:spcAft>
              <a:buClr>
                <a:srgbClr val="000000"/>
              </a:buClr>
              <a:buSzPts val="900"/>
              <a:buFont typeface="Montserrat Medium"/>
              <a:buNone/>
              <a:tabLst/>
              <a:defRPr/>
            </a:pPr>
            <a:r>
              <a:rPr kumimoji="0" lang="en-US" sz="1200" b="0" i="0" u="none" strike="noStrike" kern="1200" cap="none" spc="0" normalizeH="0" baseline="0" noProof="0">
                <a:ln>
                  <a:noFill/>
                </a:ln>
                <a:solidFill>
                  <a:srgbClr val="000000"/>
                </a:solidFill>
                <a:effectLst/>
                <a:uLnTx/>
                <a:uFillTx/>
                <a:latin typeface="Forma DJR Micro" pitchFamily="2" charset="77"/>
                <a:ea typeface="+mn-ea"/>
                <a:cs typeface="+mn-cs"/>
              </a:rPr>
              <a:t>19. 100% outer box packaging made from sustainably sourced certified and recycled fibers. Fiber cushions made from 100% recycled wood fiber and organic material. Any plastic cushions are made from &gt;90% recycled plastic. </a:t>
            </a:r>
          </a:p>
          <a:p>
            <a:pPr marR="0" lvl="0" algn="l" defTabSz="914400" rtl="0" eaLnBrk="1" fontAlgn="auto" latinLnBrk="0" hangingPunct="1">
              <a:lnSpc>
                <a:spcPct val="90000"/>
              </a:lnSpc>
              <a:spcBef>
                <a:spcPts val="0"/>
              </a:spcBef>
              <a:spcAft>
                <a:spcPts val="100"/>
              </a:spcAft>
              <a:buClr>
                <a:srgbClr val="000000"/>
              </a:buClr>
              <a:buSzPts val="900"/>
              <a:buFont typeface="Montserrat Medium"/>
              <a:buNone/>
              <a:tabLst/>
              <a:defRPr/>
            </a:pPr>
            <a:r>
              <a:rPr kumimoji="0" lang="en-US" sz="1200" b="0" i="0" u="none" strike="noStrike" kern="1200" cap="none" spc="0" normalizeH="0" baseline="0" noProof="0">
                <a:ln>
                  <a:noFill/>
                </a:ln>
                <a:solidFill>
                  <a:srgbClr val="000000"/>
                </a:solidFill>
                <a:effectLst/>
                <a:uLnTx/>
                <a:uFillTx/>
                <a:latin typeface="Forma DJR Micro" pitchFamily="2" charset="77"/>
                <a:ea typeface="+mn-ea"/>
                <a:cs typeface="+mn-cs"/>
              </a:rPr>
              <a:t>20. Recycled metal is expressed as a percentage of the total weight of the metal according to ISO 14021 definitions for metal parts over 25 grams. Percent of recycled material varies by product. </a:t>
            </a:r>
          </a:p>
          <a:p>
            <a:pPr marL="0" marR="0" lvl="0" indent="0" algn="l" defTabSz="914400" rtl="0" eaLnBrk="1" fontAlgn="auto" latinLnBrk="0" hangingPunct="1">
              <a:lnSpc>
                <a:spcPct val="90000"/>
              </a:lnSpc>
              <a:spcBef>
                <a:spcPts val="0"/>
              </a:spcBef>
              <a:spcAft>
                <a:spcPts val="100"/>
              </a:spcAft>
              <a:buClr>
                <a:srgbClr val="000000"/>
              </a:buClr>
              <a:buSzPts val="900"/>
              <a:buFont typeface="+mj-lt"/>
              <a:buNone/>
              <a:tabLst/>
              <a:defRPr/>
            </a:pPr>
            <a:r>
              <a:rPr lang="en-GB" sz="1200" kern="100">
                <a:latin typeface="Aptos" panose="020B0004020202020204" pitchFamily="34" charset="0"/>
                <a:ea typeface="Aptos" panose="020B0004020202020204" pitchFamily="34" charset="0"/>
                <a:cs typeface="Times New Roman" panose="02020603050405020304" pitchFamily="18" charset="0"/>
              </a:rPr>
              <a:t>24. </a:t>
            </a:r>
            <a:r>
              <a:rPr lang="en-US" sz="1200" kern="100">
                <a:latin typeface="Aptos" panose="020B0004020202020204" pitchFamily="34" charset="0"/>
                <a:ea typeface="Aptos" panose="020B0004020202020204" pitchFamily="34" charset="0"/>
                <a:cs typeface="Times New Roman" panose="02020603050405020304" pitchFamily="18" charset="0"/>
              </a:rPr>
              <a:t>Applies to HP PCs, Workstations, and Displays manufactured after January 2019. Based on most Gold and Silver (including Climate+) EPEAT® registrations and according to IEEE 1680.1-2018 EPEAT®. Status varies by country. Visit </a:t>
            </a:r>
            <a:r>
              <a:rPr lang="en-US" sz="1200" u="sng" kern="100">
                <a:solidFill>
                  <a:srgbClr val="467886"/>
                </a:solidFill>
                <a:latin typeface="Aptos" panose="020B0004020202020204" pitchFamily="34" charset="0"/>
                <a:ea typeface="Aptos" panose="020B0004020202020204" pitchFamily="34" charset="0"/>
                <a:cs typeface="Times New Roman" panose="02020603050405020304" pitchFamily="18" charset="0"/>
                <a:hlinkClick r:id="rId3"/>
              </a:rPr>
              <a:t>www.epeat.net</a:t>
            </a:r>
            <a:r>
              <a:rPr lang="en-US" sz="1200" kern="100">
                <a:latin typeface="Aptos" panose="020B0004020202020204" pitchFamily="34" charset="0"/>
                <a:ea typeface="Aptos" panose="020B0004020202020204" pitchFamily="34" charset="0"/>
                <a:cs typeface="Times New Roman" panose="02020603050405020304" pitchFamily="18" charset="0"/>
              </a:rPr>
              <a:t> for more information.</a:t>
            </a:r>
          </a:p>
          <a:p>
            <a:pPr marL="0" marR="0" lvl="0" indent="0" algn="l" defTabSz="914400" rtl="0" eaLnBrk="1" fontAlgn="auto" latinLnBrk="0" hangingPunct="1">
              <a:lnSpc>
                <a:spcPct val="90000"/>
              </a:lnSpc>
              <a:spcBef>
                <a:spcPts val="0"/>
              </a:spcBef>
              <a:spcAft>
                <a:spcPts val="100"/>
              </a:spcAft>
              <a:buClr>
                <a:srgbClr val="000000"/>
              </a:buClr>
              <a:buSzPts val="900"/>
              <a:buFont typeface="+mj-lt"/>
              <a:buNone/>
              <a:tabLst/>
              <a:defRPr/>
            </a:pPr>
            <a:r>
              <a:rPr kumimoji="0" lang="en-US" sz="1200" b="0" i="0" u="none" strike="noStrike" kern="1200" cap="none" spc="0" normalizeH="0" baseline="0" noProof="0">
                <a:ln>
                  <a:noFill/>
                </a:ln>
                <a:solidFill>
                  <a:srgbClr val="000000"/>
                </a:solidFill>
                <a:effectLst/>
                <a:uLnTx/>
                <a:uFillTx/>
                <a:latin typeface="Forma DJR Micro" pitchFamily="2" charset="77"/>
                <a:ea typeface="+mn-ea"/>
                <a:cs typeface="+mn-cs"/>
              </a:rPr>
              <a:t>66. AMD Ryzen AI Max PRO Total system TOPS is made up from a combination of NPU, GPU, and CPU TOPS.</a:t>
            </a:r>
          </a:p>
          <a:p>
            <a:pPr marL="0" marR="0" lvl="0" indent="0" algn="l" defTabSz="914400" rtl="0" eaLnBrk="1" fontAlgn="auto" latinLnBrk="0" hangingPunct="1">
              <a:lnSpc>
                <a:spcPct val="90000"/>
              </a:lnSpc>
              <a:spcBef>
                <a:spcPts val="0"/>
              </a:spcBef>
              <a:spcAft>
                <a:spcPts val="100"/>
              </a:spcAft>
              <a:buClr>
                <a:srgbClr val="000000"/>
              </a:buClr>
              <a:buSzPts val="900"/>
              <a:buFont typeface="+mj-lt"/>
              <a:buNone/>
              <a:tabLst/>
              <a:defRPr/>
            </a:pPr>
            <a:r>
              <a:rPr lang="en-US" sz="1200"/>
              <a:t>67. Rack mounting hardware sold separately</a:t>
            </a:r>
          </a:p>
          <a:p>
            <a:pPr marL="0" marR="0" lvl="0" indent="0" algn="l" defTabSz="914400" rtl="0" eaLnBrk="1" fontAlgn="auto" latinLnBrk="0" hangingPunct="1">
              <a:lnSpc>
                <a:spcPct val="90000"/>
              </a:lnSpc>
              <a:spcBef>
                <a:spcPts val="0"/>
              </a:spcBef>
              <a:spcAft>
                <a:spcPts val="100"/>
              </a:spcAft>
              <a:buClr>
                <a:srgbClr val="000000"/>
              </a:buClr>
              <a:buSzPts val="900"/>
              <a:buFont typeface="+mj-lt"/>
              <a:buNone/>
              <a:tabLst/>
              <a:defRPr/>
            </a:pPr>
            <a:endParaRPr kumimoji="0" lang="en-US" sz="1200" b="0" i="0" u="none" strike="noStrike" kern="1200" cap="none" spc="0" normalizeH="0" baseline="0" noProof="0">
              <a:ln>
                <a:noFill/>
              </a:ln>
              <a:solidFill>
                <a:srgbClr val="000000"/>
              </a:solidFill>
              <a:effectLst/>
              <a:uLnTx/>
              <a:uFillTx/>
              <a:latin typeface="Forma DJR Micro" pitchFamily="2" charset="77"/>
              <a:ea typeface="+mn-ea"/>
              <a:cs typeface="+mn-cs"/>
            </a:endParaRPr>
          </a:p>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901E09-2C8D-4DCC-8E37-CF360BE935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07637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9CE78-CCBF-2DBB-E21F-89FEBD2AFF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A0D563-E5AF-0125-32B2-BC9B462DE4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C55387-D9AD-01FF-3F5C-D9996EA6B1EC}"/>
              </a:ext>
            </a:extLst>
          </p:cNvPr>
          <p:cNvSpPr>
            <a:spLocks noGrp="1"/>
          </p:cNvSpPr>
          <p:nvPr>
            <p:ph type="body" idx="1"/>
          </p:nvPr>
        </p:nvSpPr>
        <p:spPr/>
        <p:txBody>
          <a:bodyPr/>
          <a:lstStyle/>
          <a:p>
            <a:r>
              <a:rPr lang="en-US" b="1" i="0" u="sng">
                <a:solidFill>
                  <a:srgbClr val="000000"/>
                </a:solidFill>
                <a:effectLst/>
                <a:latin typeface="Times New Roman" panose="02020603050405020304" pitchFamily="18" charset="0"/>
              </a:rPr>
              <a:t>DISCLAIMERS: </a:t>
            </a:r>
          </a:p>
          <a:p>
            <a:pPr>
              <a:lnSpc>
                <a:spcPct val="107000"/>
              </a:lnSpc>
              <a:spcAft>
                <a:spcPts val="809"/>
              </a:spcAft>
            </a:pPr>
            <a:r>
              <a:rPr lang="en-US" sz="800" kern="100">
                <a:latin typeface="Calibri"/>
                <a:ea typeface="Calibri" panose="020F0502020204030204" pitchFamily="34" charset="0"/>
                <a:cs typeface="Calibri"/>
              </a:rPr>
              <a:t>. </a:t>
            </a:r>
            <a:r>
              <a:rPr lang="en-US" sz="800"/>
              <a:t>Multicore is designed to improve performance of certain software products. Not all customers or software applications will necessarily benefit from use of this technology. Performance and clock frequency will vary depending on application workload and your hardware and software configurations. AMD numbering, branding and/or naming is not a measurement of higher performance. Features and software that require a NPU may require software purchase, subscription or enablement by a software or platform provider, and third-party software may have specific configuration or compatibility requirements. Performance varies by use, configuration, and other factors.</a:t>
            </a:r>
          </a:p>
          <a:p>
            <a:pPr>
              <a:lnSpc>
                <a:spcPct val="107000"/>
              </a:lnSpc>
              <a:spcAft>
                <a:spcPts val="809"/>
              </a:spcAft>
            </a:pPr>
            <a:r>
              <a:rPr lang="en-US" sz="800" kern="100">
                <a:latin typeface="Calibri"/>
                <a:ea typeface="Calibri" panose="020F0502020204030204" pitchFamily="34" charset="0"/>
                <a:cs typeface="Calibri"/>
              </a:rPr>
              <a:t>2. Optional feature that must be configured at purchase</a:t>
            </a:r>
          </a:p>
          <a:p>
            <a:pPr>
              <a:lnSpc>
                <a:spcPct val="107000"/>
              </a:lnSpc>
              <a:spcAft>
                <a:spcPts val="809"/>
              </a:spcAft>
            </a:pPr>
            <a:r>
              <a:rPr lang="en-US" sz="800" kern="100">
                <a:latin typeface="Calibri"/>
                <a:ea typeface="Calibri" panose="020F0502020204030204" pitchFamily="34" charset="0"/>
                <a:cs typeface="Calibri"/>
              </a:rPr>
              <a:t>3. AI applications that require an NPU may require software purchase, subscription or enablement by a software or platform provider, and third-party software may have specific configuration or compatibility requirements. Performance varies by use, configuration, and other factors.</a:t>
            </a:r>
          </a:p>
          <a:p>
            <a:pPr>
              <a:lnSpc>
                <a:spcPct val="107000"/>
              </a:lnSpc>
              <a:spcAft>
                <a:spcPts val="809"/>
              </a:spcAft>
            </a:pPr>
            <a:r>
              <a:rPr lang="en-US" sz="1000" b="0" i="0" u="none" strike="noStrike">
                <a:solidFill>
                  <a:srgbClr val="000000"/>
                </a:solidFill>
                <a:effectLst/>
                <a:latin typeface="Forma DJR Micro" panose="00000000000000090000" pitchFamily="2" charset="0"/>
              </a:rPr>
              <a:t>4. The AMD Ryzen AI MAX unified memory architecture supports system configurations of up to 128GB system memory and allows memory to be flexibly assigned between the CPU and GPU. When 128GB memory is configured, up to 96GB unified memory can be used for Radeon graphics, leaving up to 32GB reserved for system memory.</a:t>
            </a:r>
          </a:p>
          <a:p>
            <a:pPr marL="0" marR="0" lvl="0" indent="0" algn="l" defTabSz="914400" rtl="0" eaLnBrk="1" fontAlgn="auto" latinLnBrk="0" hangingPunct="1">
              <a:lnSpc>
                <a:spcPct val="107000"/>
              </a:lnSpc>
              <a:spcBef>
                <a:spcPts val="0"/>
              </a:spcBef>
              <a:spcAft>
                <a:spcPts val="809"/>
              </a:spcAft>
              <a:buClrTx/>
              <a:buSzTx/>
              <a:buFontTx/>
              <a:buNone/>
              <a:tabLst/>
              <a:defRPr/>
            </a:pPr>
            <a:r>
              <a:rPr kumimoji="0" lang="en-US" sz="10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5. </a:t>
            </a:r>
            <a:r>
              <a:rPr lang="en-US" sz="1000" b="0" i="0" u="none" strike="noStrike">
                <a:solidFill>
                  <a:srgbClr val="000000"/>
                </a:solidFill>
                <a:effectLst/>
                <a:latin typeface="Forma DJR Micro" panose="00000000000000090000" pitchFamily="2" charset="0"/>
              </a:rPr>
              <a:t>Actual battery Watt-hours (</a:t>
            </a:r>
            <a:r>
              <a:rPr lang="en-US" sz="1000" b="0" i="0" u="none" strike="noStrike" err="1">
                <a:solidFill>
                  <a:srgbClr val="000000"/>
                </a:solidFill>
                <a:effectLst/>
                <a:latin typeface="Forma DJR Micro" panose="00000000000000090000" pitchFamily="2" charset="0"/>
              </a:rPr>
              <a:t>Wh</a:t>
            </a:r>
            <a:r>
              <a:rPr lang="en-US" sz="1000" b="0" i="0" u="none" strike="noStrike">
                <a:solidFill>
                  <a:srgbClr val="000000"/>
                </a:solidFill>
                <a:effectLst/>
                <a:latin typeface="Forma DJR Micro" panose="00000000000000090000" pitchFamily="2" charset="0"/>
              </a:rPr>
              <a:t>) will vary from design capacity. Battery capacity will naturally decrease with shelf life, time, usage, environment, temperature, system configuration, loaded apps, features, power management settings and other factors.</a:t>
            </a:r>
            <a:r>
              <a:rPr lang="en-US" sz="1000" b="0" i="0">
                <a:solidFill>
                  <a:srgbClr val="444444"/>
                </a:solidFill>
                <a:effectLst/>
                <a:latin typeface="Forma DJR Micro" panose="00000000000000090000" pitchFamily="2" charset="0"/>
              </a:rPr>
              <a:t>​</a:t>
            </a:r>
          </a:p>
          <a:p>
            <a:pPr marL="0" marR="0" lvl="0" indent="0" algn="l" defTabSz="914400" rtl="0" eaLnBrk="1" fontAlgn="auto" latinLnBrk="0" hangingPunct="1">
              <a:lnSpc>
                <a:spcPct val="107000"/>
              </a:lnSpc>
              <a:spcBef>
                <a:spcPts val="0"/>
              </a:spcBef>
              <a:spcAft>
                <a:spcPts val="809"/>
              </a:spcAft>
              <a:buClrTx/>
              <a:buSzTx/>
              <a:buFontTx/>
              <a:buNone/>
              <a:tabLst/>
              <a:defRPr/>
            </a:pPr>
            <a:r>
              <a:rPr lang="en-US" sz="1000" b="0" i="0">
                <a:solidFill>
                  <a:srgbClr val="444444"/>
                </a:solidFill>
                <a:effectLst/>
                <a:latin typeface="Forma DJR Micro" panose="00000000000000090000" pitchFamily="2" charset="0"/>
              </a:rPr>
              <a:t>6. </a:t>
            </a:r>
            <a:r>
              <a:rPr lang="en-US" sz="1000" b="0" i="0" u="none" strike="noStrike">
                <a:solidFill>
                  <a:srgbClr val="000000"/>
                </a:solidFill>
                <a:effectLst/>
                <a:latin typeface="Forma DJR Micro" panose="00000000000000090000" pitchFamily="2" charset="0"/>
              </a:rPr>
              <a:t>Battery life will vary depending on the product model, configuration, loaded applications, features, use, wireless functionality and power management settings. The maximum capacity of the battery will naturally decrease with time and usage. See MobileMark25 battery benchmark https://bapco.com/products/mobilemark-2018/https://bapco.com/products/mobilemark-25/ for additional details</a:t>
            </a:r>
          </a:p>
          <a:p>
            <a:pPr marL="0" marR="0" lvl="0" indent="0" algn="l" defTabSz="914400" rtl="0" eaLnBrk="1" fontAlgn="auto" latinLnBrk="0" hangingPunct="1">
              <a:lnSpc>
                <a:spcPct val="107000"/>
              </a:lnSpc>
              <a:spcBef>
                <a:spcPts val="0"/>
              </a:spcBef>
              <a:spcAft>
                <a:spcPts val="809"/>
              </a:spcAft>
              <a:buClrTx/>
              <a:buSzTx/>
              <a:buFontTx/>
              <a:buNone/>
              <a:tabLst/>
              <a:defRPr/>
            </a:pPr>
            <a:r>
              <a:rPr lang="en-US" sz="1000" b="0" i="0">
                <a:solidFill>
                  <a:srgbClr val="444444"/>
                </a:solidFill>
                <a:effectLst/>
                <a:latin typeface="Arial" panose="020B0604020202020204" pitchFamily="34" charset="0"/>
              </a:rPr>
              <a:t>7. </a:t>
            </a:r>
            <a:r>
              <a:rPr lang="en-US" sz="1000" b="0" i="0" u="none" strike="noStrike">
                <a:solidFill>
                  <a:srgbClr val="000000"/>
                </a:solidFill>
                <a:effectLst/>
                <a:latin typeface="Forma DJR Micro" panose="00000000000000090000" pitchFamily="2" charset="0"/>
              </a:rPr>
              <a:t>Up to 128GB memory is an optional, configurable feature. </a:t>
            </a:r>
            <a:r>
              <a:rPr lang="en-US" sz="1000" b="0" i="0">
                <a:solidFill>
                  <a:srgbClr val="444444"/>
                </a:solidFill>
                <a:effectLst/>
                <a:latin typeface="Forma DJR Micro" panose="00000000000000090000" pitchFamily="2" charset="0"/>
              </a:rPr>
              <a:t>​</a:t>
            </a:r>
          </a:p>
          <a:p>
            <a:pPr marL="0" marR="0" lvl="0" indent="0" algn="l" defTabSz="914400" rtl="0" eaLnBrk="1" fontAlgn="auto" latinLnBrk="0" hangingPunct="1">
              <a:lnSpc>
                <a:spcPct val="107000"/>
              </a:lnSpc>
              <a:spcBef>
                <a:spcPts val="0"/>
              </a:spcBef>
              <a:spcAft>
                <a:spcPts val="809"/>
              </a:spcAft>
              <a:buClrTx/>
              <a:buSzTx/>
              <a:buFontTx/>
              <a:buNone/>
              <a:tabLst/>
              <a:defRPr/>
            </a:pPr>
            <a:r>
              <a:rPr lang="en-US" sz="1000" b="0" i="0">
                <a:solidFill>
                  <a:srgbClr val="444444"/>
                </a:solidFill>
                <a:effectLst/>
                <a:latin typeface="Forma DJR Micro" panose="00000000000000090000" pitchFamily="2" charset="0"/>
              </a:rPr>
              <a:t>8. </a:t>
            </a:r>
            <a:r>
              <a:rPr lang="en-US" sz="1200" b="0" i="0" u="none" strike="noStrike">
                <a:solidFill>
                  <a:srgbClr val="000000"/>
                </a:solidFill>
                <a:effectLst/>
                <a:latin typeface="Forma DJR Micro" panose="00000000000000090000" pitchFamily="2" charset="0"/>
              </a:rPr>
              <a:t>Microsoft Copilot requires Windows 11. Some features require an NPU. Timing of feature delivery and availability varies by market and device. Requires Microsoft account to log in. Where the Copilot app is not available, the Copilot key will lead to the Bing search engine. Not available in all countries or regions  Learn more. Some features of Copilot may require a paid subscription from Microsoft. </a:t>
            </a:r>
          </a:p>
          <a:p>
            <a:pPr marL="0" marR="0" lvl="0" indent="0" algn="l" defTabSz="914400" rtl="0" eaLnBrk="1" fontAlgn="auto" latinLnBrk="0" hangingPunct="1">
              <a:lnSpc>
                <a:spcPct val="107000"/>
              </a:lnSpc>
              <a:spcBef>
                <a:spcPts val="0"/>
              </a:spcBef>
              <a:spcAft>
                <a:spcPts val="809"/>
              </a:spcAft>
              <a:buClrTx/>
              <a:buSzTx/>
              <a:buFontTx/>
              <a:buNone/>
              <a:tabLst/>
              <a:defRPr/>
            </a:pPr>
            <a:r>
              <a:rPr lang="en-US" sz="1200" b="0" i="0" u="none" strike="noStrike">
                <a:solidFill>
                  <a:srgbClr val="000000"/>
                </a:solidFill>
                <a:effectLst/>
                <a:latin typeface="Forma DJR Micro" panose="00000000000000090000" pitchFamily="2" charset="0"/>
              </a:rPr>
              <a:t>9. Wireless access point and Internet service required and sold separately. Availability of public wireless access points limited. Wi-Fi 7 (802.11BE) functionality requires Windows 11 24H2, select Intel® processor, and a Wi-Fi 7 router, sold separately. Wi-Fi 7 is backwards compatible with prior 802.11 specs. Available in countries where Wi-Fi 7 is supported. The specification for 802.11BE is a draft specification and is not final. If the final specification differs from the draft specification, it may affect the ability of the device to communicate with other 802.11BE devices.</a:t>
            </a:r>
          </a:p>
          <a:p>
            <a:pPr marL="0" marR="0" lvl="0" indent="0" algn="l" defTabSz="914400" rtl="0" eaLnBrk="1" fontAlgn="auto" latinLnBrk="0" hangingPunct="1">
              <a:lnSpc>
                <a:spcPct val="107000"/>
              </a:lnSpc>
              <a:spcBef>
                <a:spcPts val="0"/>
              </a:spcBef>
              <a:spcAft>
                <a:spcPts val="809"/>
              </a:spcAft>
              <a:buClrTx/>
              <a:buSzTx/>
              <a:buFontTx/>
              <a:buNone/>
              <a:tabLst/>
              <a:defRPr/>
            </a:pPr>
            <a:r>
              <a:rPr lang="en-US" sz="1200" b="0" i="0" u="none" strike="noStrike">
                <a:solidFill>
                  <a:srgbClr val="000000"/>
                </a:solidFill>
                <a:effectLst/>
                <a:latin typeface="Forma DJR Micro" panose="00000000000000090000" pitchFamily="2" charset="0"/>
              </a:rPr>
              <a:t>10. Trillions of Operations per Second (TOPS) for an AMD Ryzen processor is the maximum number of operations per second that can be executed in an optimal scenario and may not be typical. TOPS may vary based on several factors, including the specific system configuration, AI model, and software version.</a:t>
            </a:r>
            <a:endParaRPr lang="en-US" sz="1000" b="0" i="0">
              <a:solidFill>
                <a:srgbClr val="444444"/>
              </a:solidFill>
              <a:effectLst/>
              <a:latin typeface="Arial" panose="020B0604020202020204" pitchFamily="34" charset="0"/>
            </a:endParaRPr>
          </a:p>
          <a:p>
            <a:pPr marL="0" marR="0" lvl="0" indent="0" algn="l" defTabSz="914400" rtl="0" eaLnBrk="1" fontAlgn="auto" latinLnBrk="0" hangingPunct="1">
              <a:lnSpc>
                <a:spcPct val="107000"/>
              </a:lnSpc>
              <a:spcBef>
                <a:spcPts val="0"/>
              </a:spcBef>
              <a:spcAft>
                <a:spcPts val="809"/>
              </a:spcAft>
              <a:buClrTx/>
              <a:buSzTx/>
              <a:buFontTx/>
              <a:buNone/>
              <a:tabLst/>
              <a:defRPr/>
            </a:pPr>
            <a:r>
              <a:rPr lang="en-US" sz="1000" b="0" i="0">
                <a:solidFill>
                  <a:srgbClr val="444444"/>
                </a:solidFill>
                <a:effectLst/>
                <a:latin typeface="Arial" panose="020B0604020202020204" pitchFamily="34" charset="0"/>
              </a:rPr>
              <a:t>11. </a:t>
            </a:r>
            <a:r>
              <a:rPr kumimoji="0" lang="en-US" sz="1000" b="0" i="0" u="none" strike="noStrike" kern="1200" cap="none" spc="0" normalizeH="0" baseline="0" noProof="0">
                <a:ln>
                  <a:noFill/>
                </a:ln>
                <a:solidFill>
                  <a:srgbClr val="000000"/>
                </a:solidFill>
                <a:effectLst/>
                <a:uLnTx/>
                <a:uFillTx/>
                <a:latin typeface="Forma DJR Micro"/>
                <a:ea typeface="+mn-ea"/>
                <a:cs typeface="+mn-cs"/>
              </a:rPr>
              <a:t>Rack mounting hardware sold separately</a:t>
            </a:r>
          </a:p>
          <a:p>
            <a:pPr marL="0" marR="0" lvl="0" indent="0" algn="l" defTabSz="914400" rtl="0" eaLnBrk="1" fontAlgn="auto" latinLnBrk="0" hangingPunct="1">
              <a:lnSpc>
                <a:spcPct val="107000"/>
              </a:lnSpc>
              <a:spcBef>
                <a:spcPts val="0"/>
              </a:spcBef>
              <a:spcAft>
                <a:spcPts val="809"/>
              </a:spcAft>
              <a:buClrTx/>
              <a:buSzTx/>
              <a:buFontTx/>
              <a:buNone/>
              <a:tabLst/>
              <a:defRPr/>
            </a:pPr>
            <a:endParaRPr lang="en-US" sz="1000" b="0" i="0">
              <a:solidFill>
                <a:srgbClr val="444444"/>
              </a:solidFill>
              <a:effectLst/>
              <a:latin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4B9C7D72-D133-F027-DA1D-3C1F343362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63CE1C-20E1-4373-A1B5-99C4D89E4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9270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latin typeface="Forma DJR Micro" panose="00000000000000090000" pitchFamily="2" charset="0"/>
              </a:rPr>
              <a:t>This slide contains a superlative claim/s that cannot be used in all countries</a:t>
            </a:r>
            <a:r>
              <a:rPr lang="en-US">
                <a:latin typeface="Forma DJR Micro" panose="00000000000000090000" pitchFamily="2" charset="0"/>
              </a:rPr>
              <a:t>: </a:t>
            </a:r>
          </a:p>
          <a:p>
            <a:r>
              <a:rPr lang="en-US" b="1">
                <a:latin typeface="Forma DJR Micro" panose="00000000000000090000" pitchFamily="2" charset="0"/>
              </a:rPr>
              <a:t>EMEA Use Restrictions:</a:t>
            </a:r>
            <a:r>
              <a:rPr lang="en-US">
                <a:latin typeface="Forma DJR Micro" panose="00000000000000090000" pitchFamily="2" charset="0"/>
              </a:rPr>
              <a:t> </a:t>
            </a:r>
          </a:p>
          <a:p>
            <a:r>
              <a:rPr lang="en-US">
                <a:latin typeface="Forma DJR Micro" panose="00000000000000090000" pitchFamily="2" charset="0"/>
              </a:rPr>
              <a:t>DO NOT USE the superlative claim in the following countries: </a:t>
            </a:r>
          </a:p>
          <a:p>
            <a:pPr marL="171450" lvl="0" indent="-171450">
              <a:buFont typeface="Arial" panose="020B0604020202020204" pitchFamily="34" charset="0"/>
              <a:buChar char="•"/>
            </a:pPr>
            <a:r>
              <a:rPr lang="en-US">
                <a:latin typeface="Forma DJR Micro" panose="00000000000000090000" pitchFamily="2" charset="0"/>
              </a:rPr>
              <a:t>Romania, Slovakia, Turkey, UAE, Russia, CIS countries (Armenia, Belarus, Kazakhstan, Kyrgyzstan, Moldova, Russia, Tajikistan, Turkmenistan, Ukraine, and Uzbekistan), Indonesia, Vietnam, Malaysia</a:t>
            </a:r>
          </a:p>
          <a:p>
            <a:pPr lvl="0"/>
            <a:endParaRPr lang="en-US">
              <a:latin typeface="Forma DJR Micro" panose="00000000000000090000" pitchFamily="2" charset="0"/>
            </a:endParaRPr>
          </a:p>
          <a:p>
            <a:pPr lvl="0"/>
            <a:r>
              <a:rPr lang="en-US" b="1">
                <a:latin typeface="Forma DJR Micro" panose="00000000000000090000" pitchFamily="2" charset="0"/>
              </a:rPr>
              <a:t>APJ Use Restrictions: </a:t>
            </a:r>
          </a:p>
          <a:p>
            <a:pPr marL="171450" indent="-171450">
              <a:buFont typeface="Arial" panose="020B0604020202020204" pitchFamily="34" charset="0"/>
              <a:buChar char="•"/>
            </a:pPr>
            <a:r>
              <a:rPr lang="en-US">
                <a:latin typeface="Forma DJR Micro" panose="00000000000000090000" pitchFamily="2" charset="0"/>
              </a:rPr>
              <a:t>China, Vietnam, Indonesia, Malaysia – DO NOT use</a:t>
            </a:r>
          </a:p>
          <a:p>
            <a:pPr>
              <a:buFont typeface="Arial"/>
              <a:buNone/>
            </a:pPr>
            <a:br>
              <a:rPr lang="en-US">
                <a:latin typeface="Forma DJR Micro" panose="00000000000000090000" pitchFamily="2" charset="0"/>
              </a:rPr>
            </a:br>
            <a:r>
              <a:rPr lang="en-US" b="1">
                <a:latin typeface="Forma DJR Micro" panose="00000000000000090000" pitchFamily="2" charset="0"/>
              </a:rPr>
              <a:t>LAR Use Restrictions:</a:t>
            </a:r>
          </a:p>
          <a:p>
            <a:pPr marL="171450" indent="-171450">
              <a:buFont typeface="Arial" panose="020B0604020202020204" pitchFamily="34" charset="0"/>
              <a:buChar char="•"/>
            </a:pPr>
            <a:r>
              <a:rPr lang="en-US">
                <a:latin typeface="Forma DJR Micro" panose="00000000000000090000" pitchFamily="2" charset="0"/>
              </a:rPr>
              <a:t>Brazil, Mexico – Do NOT use </a:t>
            </a:r>
          </a:p>
          <a:p>
            <a:pPr marL="0" indent="0">
              <a:buFont typeface="Arial" panose="020B0604020202020204" pitchFamily="34" charset="0"/>
              <a:buNone/>
            </a:pPr>
            <a:endParaRPr lang="en-US" b="1">
              <a:latin typeface="Forma DJR Micro" panose="00000000000000090000" pitchFamily="2" charset="0"/>
            </a:endParaRPr>
          </a:p>
          <a:p>
            <a:pPr marL="0" indent="0">
              <a:buFont typeface="Arial" panose="020B0604020202020204" pitchFamily="34" charset="0"/>
              <a:buNone/>
            </a:pPr>
            <a:r>
              <a:rPr lang="en-US" b="1">
                <a:latin typeface="Forma DJR Micro" panose="00000000000000090000" pitchFamily="2" charset="0"/>
              </a:rPr>
              <a:t>Disclaimer</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highlight>
                  <a:srgbClr val="FFFF00"/>
                </a:highlight>
                <a:latin typeface="Aptos"/>
                <a:ea typeface="Aptos" panose="020B0004020202020204" pitchFamily="34" charset="0"/>
                <a:cs typeface="Times New Roman" panose="02020603050405020304" pitchFamily="18" charset="0"/>
              </a:rPr>
              <a:t>4. </a:t>
            </a:r>
            <a:r>
              <a:rPr lang="en-US" kern="100">
                <a:highlight>
                  <a:srgbClr val="FFFF00"/>
                </a:highlight>
              </a:rPr>
              <a:t>Based on HP’s internal analysis of ISV certified mini workstations with &lt;3L volume, at least 3 ISV certifications, configurable professional graphics and a dedicated workstation brand. Powerful based on processor, integrated graphics, memory, and power supply as of October 2024.</a:t>
            </a:r>
          </a:p>
          <a:p>
            <a:endParaRPr lang="en-US"/>
          </a:p>
        </p:txBody>
      </p:sp>
      <p:sp>
        <p:nvSpPr>
          <p:cNvPr id="4" name="Slide Number Placeholder 3"/>
          <p:cNvSpPr>
            <a:spLocks noGrp="1"/>
          </p:cNvSpPr>
          <p:nvPr>
            <p:ph type="sldNum" sz="quarter" idx="5"/>
          </p:nvPr>
        </p:nvSpPr>
        <p:spPr/>
        <p:txBody>
          <a:bodyPr/>
          <a:lstStyle/>
          <a:p>
            <a:fld id="{4B90927A-8063-49EC-B560-0DB27EE560FF}" type="slidenum">
              <a:rPr lang="en-US" smtClean="0"/>
              <a:t>2</a:t>
            </a:fld>
            <a:endParaRPr lang="en-US"/>
          </a:p>
        </p:txBody>
      </p:sp>
    </p:spTree>
    <p:extLst>
      <p:ext uri="{BB962C8B-B14F-4D97-AF65-F5344CB8AC3E}">
        <p14:creationId xmlns:p14="http://schemas.microsoft.com/office/powerpoint/2010/main" val="2139943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4426A-93B5-FFFF-80D7-6E72D6EC5F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CC9031-2021-B3F7-6A44-96ADBD66CD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96EBB3-5E30-65A4-D66D-7C672479BEB2}"/>
              </a:ext>
            </a:extLst>
          </p:cNvPr>
          <p:cNvSpPr>
            <a:spLocks noGrp="1"/>
          </p:cNvSpPr>
          <p:nvPr>
            <p:ph type="body" idx="1"/>
          </p:nvPr>
        </p:nvSpPr>
        <p:spPr/>
        <p:txBody>
          <a:bodyPr/>
          <a:lstStyle/>
          <a:p>
            <a:pPr marL="0" marR="0" lvl="0" indent="0" algn="l" defTabSz="91410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49EF8"/>
                </a:solidFill>
                <a:effectLst/>
                <a:uLnTx/>
                <a:uFillTx/>
                <a:latin typeface="Forma DJR Display"/>
              </a:rPr>
              <a:t>Cutting edge performance to accelerate workflows</a:t>
            </a:r>
          </a:p>
          <a:p>
            <a:pPr marL="285750" marR="0" lvl="0" indent="-285750" algn="l" defTabSz="914104" rtl="0" eaLnBrk="1" fontAlgn="auto" latinLnBrk="0" hangingPunct="1">
              <a:lnSpc>
                <a:spcPts val="15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Forma DJR Micro"/>
              </a:rPr>
              <a:t>AMD Ryzen® AI Max_ PRO 300 series system on a chip enables </a:t>
            </a:r>
            <a:r>
              <a:rPr lang="en-US" sz="1800"/>
              <a:t>combines CPU, GPU, and NPU for up to XX% better performance per watt vs discrete graphics for </a:t>
            </a:r>
            <a:r>
              <a:rPr kumimoji="0" lang="en-US" sz="1800" b="0" i="0" u="none" strike="noStrike" kern="1200" cap="none" spc="0" normalizeH="0" baseline="0" noProof="0">
                <a:ln>
                  <a:noFill/>
                </a:ln>
                <a:solidFill>
                  <a:srgbClr val="000000"/>
                </a:solidFill>
                <a:effectLst/>
                <a:uLnTx/>
                <a:uFillTx/>
                <a:latin typeface="Forma DJR Micro"/>
              </a:rPr>
              <a:t>professional app experiences previously not possible on a mobile workstation, without slowdowns</a:t>
            </a:r>
            <a:endParaRPr lang="en-US" sz="1800" b="0" i="0" u="none" strike="noStrike" kern="1200" cap="none" spc="0" normalizeH="0" baseline="0" noProof="0">
              <a:ln>
                <a:noFill/>
              </a:ln>
              <a:solidFill>
                <a:srgbClr val="000000"/>
              </a:solidFill>
              <a:effectLst/>
              <a:uLnTx/>
              <a:uFillTx/>
              <a:latin typeface="Forma DJR Micro"/>
            </a:endParaRPr>
          </a:p>
          <a:p>
            <a:pPr marL="285750" marR="0" lvl="0" indent="-285750" algn="l" defTabSz="92398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a:latin typeface="Calibri"/>
                <a:ea typeface="Calibri" panose="020F0502020204030204" pitchFamily="34" charset="0"/>
                <a:cs typeface="Calibri"/>
              </a:rPr>
              <a:t>Working with AMD’s NPU, the Ultra’s n</a:t>
            </a:r>
            <a:r>
              <a:rPr lang="en-US" sz="1800">
                <a:solidFill>
                  <a:srgbClr val="000000"/>
                </a:solidFill>
                <a:latin typeface="Forma DJR Micro"/>
              </a:rPr>
              <a:t>ext-level integrated graphics performance with </a:t>
            </a:r>
            <a:r>
              <a:rPr kumimoji="0" lang="en-US" altLang="zh-TW" sz="1800" b="0" i="0" u="none" strike="noStrike" kern="1200" cap="none" spc="0" normalizeH="0" baseline="0" noProof="0">
                <a:ln>
                  <a:noFill/>
                </a:ln>
                <a:solidFill>
                  <a:srgbClr val="000000"/>
                </a:solidFill>
                <a:effectLst/>
                <a:uLnTx/>
                <a:uFillTx/>
                <a:latin typeface="Forma DJR Micro"/>
                <a:ea typeface="新細明體"/>
              </a:rPr>
              <a:t>groundbreaking unified memory architecture accesses </a:t>
            </a:r>
            <a:r>
              <a:rPr lang="en-US" altLang="zh-TW" sz="1800">
                <a:solidFill>
                  <a:srgbClr val="000000"/>
                </a:solidFill>
                <a:latin typeface="Forma DJR Micro"/>
                <a:ea typeface="新細明體"/>
              </a:rPr>
              <a:t>CPU/GPU data simultaneously on up to 64GB capacity LPDDR5x-8000MT/s RAM reducing latency for 14% faster gen AI response and </a:t>
            </a:r>
            <a:r>
              <a:rPr lang="en-US" sz="1800" kern="100">
                <a:latin typeface="Calibri"/>
                <a:ea typeface="Calibri" panose="020F0502020204030204" pitchFamily="34" charset="0"/>
                <a:cs typeface="Calibri"/>
              </a:rPr>
              <a:t>faster image processing</a:t>
            </a:r>
            <a:r>
              <a:rPr lang="en-US" altLang="zh-TW" sz="1800">
                <a:solidFill>
                  <a:srgbClr val="000000"/>
                </a:solidFill>
                <a:latin typeface="Forma DJR Micro"/>
                <a:ea typeface="新細明體"/>
              </a:rPr>
              <a:t> in near real-time </a:t>
            </a:r>
          </a:p>
          <a:p>
            <a:pPr marL="742950" marR="0" lvl="1" indent="-285750" algn="l" defTabSz="92398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Forma DJR Micro"/>
              </a:rPr>
              <a:t>Run SOLIDWORKS (4K) &gt;10M triangles (24GB graphics memory)</a:t>
            </a:r>
            <a:endParaRPr lang="en-US" sz="1800" b="0" i="0" u="none" strike="noStrike" kern="1200" cap="none" spc="0" normalizeH="0" baseline="0" noProof="0">
              <a:ln>
                <a:noFill/>
              </a:ln>
              <a:solidFill>
                <a:srgbClr val="000000"/>
              </a:solidFill>
              <a:effectLst/>
              <a:uLnTx/>
              <a:uFillTx/>
              <a:latin typeface="Forma DJR Micro"/>
            </a:endParaRPr>
          </a:p>
          <a:p>
            <a:pPr marL="742950" marR="0" lvl="1" indent="-285750" algn="l" defTabSz="914104" rtl="0" eaLnBrk="1" fontAlgn="auto" latinLnBrk="0" hangingPunct="1">
              <a:lnSpc>
                <a:spcPts val="15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Forma DJR Micro"/>
              </a:rPr>
              <a:t>Run SOLIDWORKS Visualize (16GB graphics memory)</a:t>
            </a:r>
            <a:endParaRPr lang="en-US" sz="1800" b="0" i="0" u="none" strike="noStrike" kern="1200" cap="none" spc="0" normalizeH="0" baseline="0" noProof="0">
              <a:ln>
                <a:noFill/>
              </a:ln>
              <a:solidFill>
                <a:srgbClr val="000000"/>
              </a:solidFill>
              <a:effectLst/>
              <a:uLnTx/>
              <a:uFillTx/>
              <a:latin typeface="Forma DJR Micro"/>
            </a:endParaRPr>
          </a:p>
          <a:p>
            <a:pPr marL="742950" marR="0" lvl="1" indent="-285750" algn="l" defTabSz="914104" rtl="0" eaLnBrk="1" fontAlgn="auto" latinLnBrk="0" hangingPunct="1">
              <a:lnSpc>
                <a:spcPts val="15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endParaRPr>
          </a:p>
          <a:p>
            <a:pPr marL="0" marR="0" lvl="0" indent="0" algn="l" defTabSz="91410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49EF8"/>
                </a:solidFill>
                <a:effectLst/>
                <a:uLnTx/>
                <a:uFillTx/>
                <a:latin typeface="Forma DJR Display"/>
              </a:rPr>
              <a:t>Ultra performance for agile, advanced workflows</a:t>
            </a:r>
            <a:endParaRPr lang="en-US" sz="2400" b="1" i="0" u="none" strike="noStrike" kern="1200" cap="none" spc="0" normalizeH="0" baseline="0" noProof="0">
              <a:ln>
                <a:noFill/>
              </a:ln>
              <a:solidFill>
                <a:srgbClr val="549EF8"/>
              </a:solidFill>
              <a:effectLst/>
              <a:uLnTx/>
              <a:uFillTx/>
              <a:latin typeface="Forma DJR Display"/>
            </a:endParaRPr>
          </a:p>
          <a:p>
            <a:pPr marL="285750" marR="0" lvl="0" indent="-285750" algn="l" defTabSz="91410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Forma DJR Micro"/>
              </a:rPr>
              <a:t>Compact and powerful and ideal for product designers, developers and data pros to breeze through complex workflows simultaneously.</a:t>
            </a:r>
            <a:endParaRPr lang="en-US" sz="1800">
              <a:solidFill>
                <a:srgbClr val="000000"/>
              </a:solidFill>
              <a:latin typeface="Forma DJR Micro"/>
            </a:endParaRPr>
          </a:p>
          <a:p>
            <a:pPr marL="285750" marR="0" lvl="0" indent="-285750" algn="l" defTabSz="91410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endParaRPr>
          </a:p>
          <a:p>
            <a:pPr marL="0" marR="0" lvl="0" indent="0" algn="l" defTabSz="914104"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549EF8"/>
                </a:solidFill>
                <a:effectLst/>
                <a:uLnTx/>
                <a:uFillTx/>
                <a:latin typeface="Forma DJR Display"/>
              </a:rPr>
              <a:t>Advanced AI </a:t>
            </a:r>
            <a:r>
              <a:rPr lang="en-US" sz="2400" b="1">
                <a:solidFill>
                  <a:srgbClr val="549EF8"/>
                </a:solidFill>
                <a:latin typeface="Forma DJR Display"/>
              </a:rPr>
              <a:t>experiences</a:t>
            </a:r>
          </a:p>
          <a:p>
            <a:pPr marL="285750" marR="0" lvl="0" indent="-285750" algn="l" defTabSz="91410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Forma DJR Micro"/>
              </a:rPr>
              <a:t>Microsoft certified AI capable PC to run next-gen AI locally, with  Copilot+, Windows 11, and up to 50 TOPS NPU.</a:t>
            </a:r>
          </a:p>
          <a:p>
            <a:pPr marL="285750" marR="0" lvl="0" indent="-285750" algn="l" defTabSz="91410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Forma DJR Micro"/>
            </a:endParaRPr>
          </a:p>
          <a:p>
            <a:pPr marL="0" marR="0" lvl="0" indent="0" algn="l" defTabSz="914104"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549EF8"/>
                </a:solidFill>
                <a:effectLst/>
                <a:uLnTx/>
                <a:uFillTx/>
                <a:latin typeface="Forma DJR Display"/>
              </a:rPr>
              <a:t>Slim and sleek. Fits anywhere</a:t>
            </a:r>
            <a:endParaRPr lang="en-US" sz="2400" b="1">
              <a:solidFill>
                <a:srgbClr val="549EF8"/>
              </a:solidFill>
              <a:latin typeface="Forma DJR Display"/>
            </a:endParaRPr>
          </a:p>
          <a:p>
            <a:pPr marL="285750" marR="0" lvl="0" indent="-285750" algn="l" defTabSz="91410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solidFill>
                  <a:srgbClr val="000000"/>
                </a:solidFill>
                <a:latin typeface="Forma DJR Micro"/>
              </a:rPr>
              <a:t>Set it on a desk, mount it behind a monitor, attach it under a desk, or fit it cleanly in a rack. </a:t>
            </a:r>
          </a:p>
          <a:p>
            <a:pPr marL="285750" marR="0" lvl="0" indent="-285750" algn="l" defTabSz="91410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a:ln>
                <a:noFill/>
              </a:ln>
              <a:solidFill>
                <a:srgbClr val="000000"/>
              </a:solidFill>
              <a:effectLst/>
              <a:uLnTx/>
              <a:uFillTx/>
              <a:latin typeface="Forma DJR Micro"/>
            </a:endParaRPr>
          </a:p>
          <a:p>
            <a:pPr marL="0" marR="0" lvl="0" indent="0" algn="l" defTabSz="914104"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549EF8"/>
                </a:solidFill>
                <a:effectLst/>
                <a:uLnTx/>
                <a:uFillTx/>
                <a:latin typeface="Forma DJR Display"/>
              </a:rPr>
              <a:t>Part of the world’s most sustainable PC portfolio*</a:t>
            </a:r>
            <a:endParaRPr lang="en-US" sz="2400" b="1" i="0" u="none" strike="noStrike" kern="1200" cap="none" spc="0" normalizeH="0" baseline="0" noProof="0">
              <a:ln>
                <a:noFill/>
              </a:ln>
              <a:solidFill>
                <a:srgbClr val="549EF8"/>
              </a:solidFill>
              <a:effectLst/>
              <a:uLnTx/>
              <a:uFillTx/>
              <a:latin typeface="Forma DJR Display"/>
            </a:endParaRPr>
          </a:p>
          <a:p>
            <a:pPr marL="285750" marR="0" lvl="0" indent="-285750" algn="l" defTabSz="91410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Forma DJR Micro"/>
              </a:rPr>
              <a:t>EPEAT </a:t>
            </a:r>
            <a:r>
              <a:rPr lang="en-US" sz="1800">
                <a:solidFill>
                  <a:srgbClr val="000000"/>
                </a:solidFill>
                <a:latin typeface="Forma DJR Micro"/>
              </a:rPr>
              <a:t>Gold</a:t>
            </a:r>
            <a:r>
              <a:rPr kumimoji="0" lang="en-US" sz="1800" b="0" i="0" u="none" strike="noStrike" kern="1200" cap="none" spc="0" normalizeH="0" baseline="0" noProof="0">
                <a:ln>
                  <a:noFill/>
                </a:ln>
                <a:solidFill>
                  <a:srgbClr val="000000"/>
                </a:solidFill>
                <a:effectLst/>
                <a:uLnTx/>
                <a:uFillTx/>
                <a:latin typeface="Forma DJR Micro"/>
              </a:rPr>
              <a:t> with Climate+ meets the most demanding set of criteria for sustainability leadership in electronics with outstanding accomplishments in 100% rare earth metals in speaker magnet as well as recycled steel and recycled plastics.</a:t>
            </a:r>
            <a:endParaRPr lang="en-US" sz="1800">
              <a:solidFill>
                <a:srgbClr val="000000"/>
              </a:solidFill>
              <a:latin typeface="Forma DJR Micro"/>
            </a:endParaRPr>
          </a:p>
          <a:p>
            <a:pPr marL="0" marR="0" lvl="0" indent="0" algn="l" defTabSz="914104"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endParaRPr>
          </a:p>
          <a:p>
            <a:pPr marL="0" marR="0" lvl="0" indent="0" algn="l" defTabSz="914104"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549EF8"/>
                </a:solidFill>
                <a:effectLst/>
                <a:uLnTx/>
                <a:uFillTx/>
                <a:latin typeface="Forma DJR Display"/>
              </a:rPr>
              <a:t>Protected by HP Wolf Security</a:t>
            </a:r>
            <a:endParaRPr kumimoji="0" lang="en-US" sz="2800" b="0" i="0" u="none" strike="noStrike" kern="1200" cap="none" spc="0" normalizeH="0" baseline="0" noProof="0">
              <a:ln>
                <a:noFill/>
              </a:ln>
              <a:solidFill>
                <a:srgbClr val="000000"/>
              </a:solidFill>
              <a:effectLst/>
              <a:uLnTx/>
              <a:uFillTx/>
              <a:latin typeface="Forma DJR Display"/>
            </a:endParaRPr>
          </a:p>
          <a:p>
            <a:pPr marL="342900" marR="0" lvl="0" indent="-342900" algn="l" defTabSz="91410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Forma DJR Micro"/>
              </a:rPr>
              <a:t>HP Wolf Security for Business creates a hardware-enforced, always-on, resilient defense. From the BIOS to the browser, above, in, and below the OS, these constantly evolving solutions help protect your PC from modern threats.</a:t>
            </a:r>
            <a:r>
              <a:rPr kumimoji="0" lang="en-US" sz="1800" b="0" i="0" u="none" strike="noStrike" kern="1200" cap="none" spc="0" normalizeH="0" baseline="30000" noProof="0">
                <a:ln>
                  <a:noFill/>
                </a:ln>
                <a:solidFill>
                  <a:srgbClr val="000000"/>
                </a:solidFill>
                <a:effectLst/>
                <a:uLnTx/>
                <a:uFillTx/>
                <a:latin typeface="Forma DJR Micro"/>
              </a:rPr>
              <a:t>5</a:t>
            </a:r>
            <a:r>
              <a:rPr kumimoji="0" lang="en-US" sz="1800" b="0" i="0" u="none" strike="noStrike" kern="1200" cap="none" spc="0" normalizeH="0" baseline="0" noProof="0">
                <a:ln>
                  <a:noFill/>
                </a:ln>
                <a:solidFill>
                  <a:srgbClr val="000000"/>
                </a:solidFill>
                <a:effectLst/>
                <a:uLnTx/>
                <a:uFillTx/>
                <a:latin typeface="Forma DJR Micro"/>
              </a:rPr>
              <a:t> </a:t>
            </a:r>
            <a:endParaRPr lang="en-US" sz="1800" b="0" i="0" u="none" strike="noStrike" kern="1200" cap="none" spc="0" normalizeH="0" baseline="0" noProof="0">
              <a:ln>
                <a:noFill/>
              </a:ln>
              <a:solidFill>
                <a:srgbClr val="000000"/>
              </a:solidFill>
              <a:effectLst/>
              <a:uLnTx/>
              <a:uFillTx/>
              <a:latin typeface="Forma DJR Micro"/>
            </a:endParaRPr>
          </a:p>
          <a:p>
            <a:pPr defTabSz="923984">
              <a:defRPr/>
            </a:pPr>
            <a:endParaRPr lang="en-US" sz="1800"/>
          </a:p>
          <a:p>
            <a:pPr>
              <a:lnSpc>
                <a:spcPct val="107000"/>
              </a:lnSpc>
              <a:spcAft>
                <a:spcPts val="809"/>
              </a:spcAft>
            </a:pPr>
            <a:r>
              <a:rPr lang="en-US" sz="1800" b="1" kern="100">
                <a:latin typeface="Calibri"/>
                <a:ea typeface="Calibri" panose="020F0502020204030204" pitchFamily="34" charset="0"/>
                <a:cs typeface="Calibri"/>
              </a:rPr>
              <a:t>__________________</a:t>
            </a:r>
            <a:br>
              <a:rPr lang="en-US" sz="1800" b="1" kern="100">
                <a:latin typeface="Calibri" panose="020F0502020204030204" pitchFamily="34" charset="0"/>
                <a:ea typeface="Calibri" panose="020F0502020204030204" pitchFamily="34" charset="0"/>
                <a:cs typeface="Calibri"/>
              </a:rPr>
            </a:br>
            <a:br>
              <a:rPr lang="en-US" sz="1800" b="1" kern="100">
                <a:latin typeface="Calibri" panose="020F0502020204030204" pitchFamily="34" charset="0"/>
                <a:ea typeface="Calibri" panose="020F0502020204030204" pitchFamily="34" charset="0"/>
                <a:cs typeface="Calibri"/>
              </a:rPr>
            </a:br>
            <a:r>
              <a:rPr lang="en-US" sz="1800" b="1" kern="100">
                <a:latin typeface="Calibri"/>
                <a:ea typeface="Calibri" panose="020F0502020204030204" pitchFamily="34" charset="0"/>
                <a:cs typeface="Calibri"/>
              </a:rPr>
              <a:t>DISCLAIMERS</a:t>
            </a:r>
            <a:br>
              <a:rPr lang="en-US" sz="1800" b="1" kern="100">
                <a:latin typeface="Calibri" panose="020F0502020204030204" pitchFamily="34" charset="0"/>
                <a:ea typeface="Calibri" panose="020F0502020204030204" pitchFamily="34" charset="0"/>
                <a:cs typeface="Calibri"/>
              </a:rPr>
            </a:br>
            <a:endParaRPr lang="en-US" sz="1800" b="1" kern="1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9"/>
              </a:spcAft>
            </a:pPr>
            <a:r>
              <a:rPr lang="en-US" sz="1800" kern="100">
                <a:latin typeface="Calibri"/>
                <a:ea typeface="Calibri" panose="020F0502020204030204" pitchFamily="34" charset="0"/>
                <a:cs typeface="Calibri"/>
              </a:rPr>
              <a:t>1. Multicore is designed to improve performance of certain software products. Not all customers or software applications will necessarily benefit from use of this technology. Performance and clock frequency will vary depending on application workload and your hardware and software configurations. AMD’s numbering, branding and/or naming is not a measurement of higher performance</a:t>
            </a:r>
          </a:p>
          <a:p>
            <a:pPr>
              <a:lnSpc>
                <a:spcPct val="107000"/>
              </a:lnSpc>
              <a:spcAft>
                <a:spcPts val="809"/>
              </a:spcAft>
            </a:pPr>
            <a:r>
              <a:rPr lang="en-US" sz="1800" kern="100">
                <a:latin typeface="Calibri"/>
                <a:ea typeface="Calibri" panose="020F0502020204030204" pitchFamily="34" charset="0"/>
                <a:cs typeface="Calibri"/>
              </a:rPr>
              <a:t>2. Optional and must be purchased at time of order</a:t>
            </a:r>
          </a:p>
          <a:p>
            <a:pPr>
              <a:lnSpc>
                <a:spcPct val="107000"/>
              </a:lnSpc>
              <a:spcAft>
                <a:spcPts val="809"/>
              </a:spcAft>
            </a:pPr>
            <a:r>
              <a:rPr lang="en-US" sz="1800" kern="100">
                <a:latin typeface="Calibri"/>
                <a:ea typeface="Calibri" panose="020F0502020204030204" pitchFamily="34" charset="0"/>
                <a:cs typeface="Calibri"/>
              </a:rPr>
              <a:t>3. AI applications that require an NPU may require software purchase, subscription or enablement by a software or platform provider, and third-party software may have specific configuration or compatibility requirements. Performance varies by use, configuration, and other factors.</a:t>
            </a:r>
          </a:p>
          <a:p>
            <a:pPr>
              <a:spcBef>
                <a:spcPts val="0"/>
              </a:spcBef>
              <a:spcAft>
                <a:spcPts val="100"/>
              </a:spcAft>
              <a:buClr>
                <a:srgbClr val="000000"/>
              </a:buClr>
              <a:tabLst/>
              <a:defRPr/>
            </a:pPr>
            <a:r>
              <a:rPr lang="en-US" sz="1800" kern="100">
                <a:latin typeface="Calibri"/>
                <a:ea typeface="Calibri" panose="020F0502020204030204" pitchFamily="34" charset="0"/>
                <a:cs typeface="Calibri"/>
              </a:rPr>
              <a:t>8. </a:t>
            </a:r>
            <a:r>
              <a:rPr kumimoji="0" lang="en-US" sz="1800" b="0" i="0" u="none" strike="noStrike" kern="1200" cap="none" spc="0" normalizeH="0" baseline="0" noProof="0">
                <a:ln>
                  <a:noFill/>
                </a:ln>
                <a:solidFill>
                  <a:srgbClr val="000000"/>
                </a:solidFill>
                <a:effectLst/>
                <a:uLnTx/>
                <a:uFillTx/>
                <a:latin typeface="Forma DJR Micro"/>
              </a:rPr>
              <a:t>The AMD Ryzen AI MAX unified memory architecture supports system configurations of up to 128GB system memory and allows memory to be flexibly assigned between the CPU and GPU. When 128GB memory is configured, up to 96GB unified memory can be used for Radeon graphics, leaving up to 32GB reserved for system memory.</a:t>
            </a:r>
            <a:endParaRPr lang="en-US" sz="1800" b="0" i="0" u="none" strike="noStrike" kern="1200" cap="none" spc="0" normalizeH="0" baseline="0" noProof="0">
              <a:ln>
                <a:noFill/>
              </a:ln>
              <a:solidFill>
                <a:srgbClr val="000000"/>
              </a:solidFill>
              <a:effectLst/>
              <a:uLnTx/>
              <a:uFillTx/>
              <a:latin typeface="Forma DJR Micro"/>
            </a:endParaRPr>
          </a:p>
          <a:p>
            <a:pPr>
              <a:lnSpc>
                <a:spcPct val="107000"/>
              </a:lnSpc>
              <a:spcAft>
                <a:spcPts val="809"/>
              </a:spcAft>
            </a:pPr>
            <a:r>
              <a:rPr lang="en-US" sz="1800" kern="100">
                <a:latin typeface="Calibri"/>
                <a:ea typeface="Calibri" panose="020F0502020204030204" pitchFamily="34" charset="0"/>
                <a:cs typeface="Calibri"/>
              </a:rPr>
              <a:t>9. Trillions of Operations per Second (TOPS) for an AMD Ryzen processor is the maximum number of operations per second that can be executed in an optimal scenario and may not be typical.  TOPS may vary based on several factors, including the specific system configuration, AI model, and software version.</a:t>
            </a:r>
          </a:p>
          <a:p>
            <a:pPr>
              <a:lnSpc>
                <a:spcPct val="107000"/>
              </a:lnSpc>
              <a:spcAft>
                <a:spcPts val="809"/>
              </a:spcAft>
            </a:pPr>
            <a:r>
              <a:rPr lang="en-US" sz="1800" kern="100">
                <a:latin typeface="Calibri"/>
                <a:ea typeface="Calibri" panose="020F0502020204030204" pitchFamily="34" charset="0"/>
                <a:cs typeface="Calibri"/>
              </a:rPr>
              <a:t>10. Next Gen AI PC with 40 to 60 TOPS NPU to enable local AI processing.</a:t>
            </a:r>
          </a:p>
          <a:p>
            <a:pPr>
              <a:lnSpc>
                <a:spcPct val="107000"/>
              </a:lnSpc>
              <a:spcAft>
                <a:spcPts val="809"/>
              </a:spcAft>
            </a:pPr>
            <a:r>
              <a:rPr lang="en-US" sz="1800" kern="100">
                <a:latin typeface="Calibri"/>
                <a:ea typeface="Calibri" panose="020F0502020204030204" pitchFamily="34" charset="0"/>
                <a:cs typeface="Calibri"/>
              </a:rPr>
              <a:t>11. Some software vendors do not test the exact combinations of the hardware listed here, but rather publish a minimum configuration specification they will support.​</a:t>
            </a:r>
          </a:p>
          <a:p>
            <a:pPr>
              <a:lnSpc>
                <a:spcPct val="107000"/>
              </a:lnSpc>
              <a:spcAft>
                <a:spcPts val="809"/>
              </a:spcAft>
            </a:pPr>
            <a:r>
              <a:rPr lang="en-US" sz="1800" kern="100">
                <a:latin typeface="Calibri"/>
                <a:ea typeface="Calibri" panose="020F0502020204030204" pitchFamily="34" charset="0"/>
                <a:cs typeface="Calibri"/>
              </a:rPr>
              <a:t>12. HP AI Companion is available preloaded on select HP next gen AI PCs or is available for download from the Microsoft store and requires a HP next gen AI PC with a NPU supporting 40-60 TOPS and requires Windows 11. Perform requires account set up within 30 days of PC boot. Some features require customer upload of local data.  Five (5) library 100MB limit each and supports pdf, .txt., .docx files. HP may limit search prompts to 200 per calendar month.40. Requires Windows OS.</a:t>
            </a:r>
          </a:p>
          <a:p>
            <a:pPr>
              <a:lnSpc>
                <a:spcPct val="107000"/>
              </a:lnSpc>
              <a:spcAft>
                <a:spcPts val="809"/>
              </a:spcAft>
            </a:pPr>
            <a:r>
              <a:rPr lang="en-US" sz="1800" kern="100">
                <a:latin typeface="Calibri"/>
                <a:ea typeface="Calibri" panose="020F0502020204030204" pitchFamily="34" charset="0"/>
                <a:cs typeface="Calibri"/>
              </a:rPr>
              <a:t>13. Up to 128GB memory is an optional, configurable feature</a:t>
            </a:r>
          </a:p>
          <a:p>
            <a:pPr marL="0" marR="0">
              <a:spcBef>
                <a:spcPts val="0"/>
              </a:spcBef>
              <a:spcAft>
                <a:spcPts val="0"/>
              </a:spcAft>
            </a:pPr>
            <a:r>
              <a:rPr lang="en-US" sz="1800" kern="100">
                <a:latin typeface="Calibri"/>
                <a:ea typeface="Calibri" panose="020F0502020204030204" pitchFamily="34" charset="0"/>
                <a:cs typeface="Calibri"/>
              </a:rPr>
              <a:t>14. </a:t>
            </a:r>
            <a:r>
              <a:rPr lang="en-US" sz="1800" b="0">
                <a:solidFill>
                  <a:srgbClr val="FFFFFF"/>
                </a:solidFill>
                <a:effectLst/>
                <a:latin typeface="Forma DJR Micro"/>
                <a:ea typeface="Times New Roman" panose="02020603050405020304" pitchFamily="18" charset="0"/>
              </a:rPr>
              <a:t>HP Wolf Security for Business requires Windows 10 or 11 Pro and higher, includes various HP security features and is available on HP Pro, Elite, Workstation, and RPOS products. See product details for included security features.</a:t>
            </a:r>
            <a:endParaRPr lang="en-US" sz="1800" b="0">
              <a:effectLst/>
              <a:latin typeface="Forma DJR Micro"/>
              <a:ea typeface="Times New Roman" panose="02020603050405020304" pitchFamily="18" charset="0"/>
            </a:endParaRPr>
          </a:p>
          <a:p>
            <a:pPr>
              <a:lnSpc>
                <a:spcPct val="107000"/>
              </a:lnSpc>
              <a:spcAft>
                <a:spcPts val="809"/>
              </a:spcAft>
            </a:pPr>
            <a:r>
              <a:rPr lang="en-US" sz="1800" kern="100">
                <a:latin typeface="Calibri"/>
                <a:ea typeface="Calibri" panose="020F0502020204030204" pitchFamily="34" charset="0"/>
                <a:cs typeface="Calibri"/>
              </a:rPr>
              <a:t>16. For storage drives, GB = 1 billion bytes. Actual formatted capacity is less. Up to 30 GB (for Windows) is reserved for system recovery software</a:t>
            </a:r>
          </a:p>
          <a:p>
            <a:pPr marR="0" lvl="0" algn="l" defTabSz="914400" rtl="0" eaLnBrk="1" fontAlgn="auto" latinLnBrk="0" hangingPunct="1">
              <a:lnSpc>
                <a:spcPct val="90000"/>
              </a:lnSpc>
              <a:spcBef>
                <a:spcPts val="0"/>
              </a:spcBef>
              <a:spcAft>
                <a:spcPts val="100"/>
              </a:spcAft>
              <a:buClr>
                <a:srgbClr val="000000"/>
              </a:buClr>
              <a:buSzPts val="900"/>
              <a:buFont typeface="Montserrat Medium"/>
              <a:buNone/>
              <a:tabLst/>
              <a:defRPr/>
            </a:pPr>
            <a:r>
              <a:rPr kumimoji="0" lang="en-US" sz="1800" b="0" i="0" u="none" strike="noStrike" kern="1200" cap="none" spc="0" normalizeH="0" baseline="0" noProof="0">
                <a:ln>
                  <a:noFill/>
                </a:ln>
                <a:solidFill>
                  <a:srgbClr val="000000"/>
                </a:solidFill>
                <a:effectLst/>
                <a:uLnTx/>
                <a:uFillTx/>
                <a:latin typeface="Forma DJR Micro"/>
              </a:rPr>
              <a:t>19. 100% outer box packaging made from sustainably sourced certified and recycled fibers. Fiber cushions made from 100% recycled wood fiber and organic material. Any plastic cushions are made from &gt;90% recycled plastic. </a:t>
            </a:r>
            <a:endParaRPr lang="en-US" sz="1800" b="0" i="0" u="none" strike="noStrike" kern="1200" cap="none" spc="0" normalizeH="0" baseline="0" noProof="0">
              <a:ln>
                <a:noFill/>
              </a:ln>
              <a:solidFill>
                <a:srgbClr val="000000"/>
              </a:solidFill>
              <a:effectLst/>
              <a:uLnTx/>
              <a:uFillTx/>
              <a:latin typeface="Forma DJR Micro"/>
            </a:endParaRPr>
          </a:p>
          <a:p>
            <a:pPr marR="0" lvl="0" algn="l" defTabSz="914400" rtl="0" eaLnBrk="1" fontAlgn="auto" latinLnBrk="0" hangingPunct="1">
              <a:lnSpc>
                <a:spcPct val="90000"/>
              </a:lnSpc>
              <a:spcBef>
                <a:spcPts val="0"/>
              </a:spcBef>
              <a:spcAft>
                <a:spcPts val="100"/>
              </a:spcAft>
              <a:buClr>
                <a:srgbClr val="000000"/>
              </a:buClr>
              <a:buSzPts val="900"/>
              <a:buFont typeface="Montserrat Medium"/>
              <a:buNone/>
              <a:tabLst/>
              <a:defRPr/>
            </a:pPr>
            <a:r>
              <a:rPr kumimoji="0" lang="en-US" sz="1800" b="0" i="0" u="none" strike="noStrike" kern="1200" cap="none" spc="0" normalizeH="0" baseline="0" noProof="0">
                <a:ln>
                  <a:noFill/>
                </a:ln>
                <a:solidFill>
                  <a:srgbClr val="000000"/>
                </a:solidFill>
                <a:effectLst/>
                <a:uLnTx/>
                <a:uFillTx/>
                <a:latin typeface="Forma DJR Micro"/>
              </a:rPr>
              <a:t>20. Recycled metal is expressed as a percentage of the total weight of the metal according to ISO 14021 definitions for metal parts over 25 grams. Percent of recycled material varies by product. </a:t>
            </a:r>
            <a:endParaRPr lang="en-US" sz="1800" b="0" i="0" u="none" strike="noStrike" kern="1200" cap="none" spc="0" normalizeH="0" baseline="0" noProof="0">
              <a:ln>
                <a:noFill/>
              </a:ln>
              <a:solidFill>
                <a:srgbClr val="000000"/>
              </a:solidFill>
              <a:effectLst/>
              <a:uLnTx/>
              <a:uFillTx/>
              <a:latin typeface="Forma DJR Micro"/>
            </a:endParaRPr>
          </a:p>
          <a:p>
            <a:pPr marR="0" lvl="0" algn="l" defTabSz="914400" rtl="0" eaLnBrk="1" fontAlgn="auto" latinLnBrk="0" hangingPunct="1">
              <a:lnSpc>
                <a:spcPct val="90000"/>
              </a:lnSpc>
              <a:spcBef>
                <a:spcPts val="0"/>
              </a:spcBef>
              <a:spcAft>
                <a:spcPts val="100"/>
              </a:spcAft>
              <a:buClr>
                <a:srgbClr val="000000"/>
              </a:buClr>
              <a:buSzPts val="900"/>
              <a:buFont typeface="Montserrat Medium"/>
              <a:buNone/>
              <a:tabLst/>
              <a:defRPr/>
            </a:pPr>
            <a:r>
              <a:rPr kumimoji="0" lang="en-US" sz="1800" b="0" i="0" u="none" strike="noStrike" kern="1200" cap="none" spc="0" normalizeH="0" baseline="0" noProof="0">
                <a:ln>
                  <a:noFill/>
                </a:ln>
                <a:solidFill>
                  <a:srgbClr val="000000"/>
                </a:solidFill>
                <a:effectLst/>
                <a:uLnTx/>
                <a:uFillTx/>
                <a:latin typeface="Forma DJR Micro"/>
              </a:rPr>
              <a:t>43. Based on US EPEAT® registration according to IEEE 1680.1-2018 EPEAT®. EPEAT® status varies by country. Visit www.epeat.net for more information.</a:t>
            </a:r>
            <a:endParaRPr lang="en-US" sz="1800" b="0" i="0" u="none" strike="noStrike" kern="1200" cap="none" spc="0" normalizeH="0" baseline="0" noProof="0">
              <a:ln>
                <a:noFill/>
              </a:ln>
              <a:solidFill>
                <a:srgbClr val="000000"/>
              </a:solidFill>
              <a:effectLst/>
              <a:uLnTx/>
              <a:uFillTx/>
              <a:latin typeface="Forma DJR Micro"/>
            </a:endParaRPr>
          </a:p>
          <a:p>
            <a:pPr marR="0" lvl="0" algn="l" defTabSz="914400" rtl="0" eaLnBrk="1" fontAlgn="auto" latinLnBrk="0" hangingPunct="1">
              <a:lnSpc>
                <a:spcPct val="90000"/>
              </a:lnSpc>
              <a:spcBef>
                <a:spcPts val="0"/>
              </a:spcBef>
              <a:spcAft>
                <a:spcPts val="100"/>
              </a:spcAft>
              <a:buClr>
                <a:srgbClr val="000000"/>
              </a:buClr>
              <a:buSzPts val="900"/>
              <a:buFont typeface="Montserrat Medium"/>
              <a:buNone/>
              <a:tabLst/>
              <a:defRPr/>
            </a:pPr>
            <a:r>
              <a:rPr kumimoji="0" lang="en-US" sz="1800" b="0" i="0" u="none" strike="noStrike" kern="1200" cap="none" spc="0" normalizeH="0" baseline="0" noProof="0">
                <a:ln>
                  <a:noFill/>
                </a:ln>
                <a:solidFill>
                  <a:srgbClr val="000000"/>
                </a:solidFill>
                <a:effectLst/>
                <a:uLnTx/>
                <a:uFillTx/>
                <a:latin typeface="Forma DJR Micro"/>
              </a:rPr>
              <a:t>21. Percentage of ocean-bound plastic contained in each component varies by product. Ocean Bound plastic is expressed as a percentage of the total weight plastic. Ocean Bound plastic is based on the definition set by the UL2809 standard.</a:t>
            </a:r>
            <a:endParaRPr lang="en-US" sz="1800" b="0" i="0" u="none" strike="noStrike" kern="1200" cap="none" spc="0" normalizeH="0" baseline="0" noProof="0">
              <a:ln>
                <a:noFill/>
              </a:ln>
              <a:solidFill>
                <a:srgbClr val="000000"/>
              </a:solidFill>
              <a:effectLst/>
              <a:uLnTx/>
              <a:uFillTx/>
              <a:latin typeface="Forma DJR Micro"/>
            </a:endParaRPr>
          </a:p>
          <a:p>
            <a:pPr marR="0" lvl="0" algn="l" defTabSz="914400" rtl="0" eaLnBrk="1" fontAlgn="auto" latinLnBrk="0" hangingPunct="1">
              <a:lnSpc>
                <a:spcPct val="90000"/>
              </a:lnSpc>
              <a:spcBef>
                <a:spcPts val="0"/>
              </a:spcBef>
              <a:spcAft>
                <a:spcPts val="100"/>
              </a:spcAft>
              <a:buClr>
                <a:srgbClr val="000000"/>
              </a:buClr>
              <a:buSzPts val="900"/>
              <a:buFont typeface="Montserrat Medium"/>
              <a:buNone/>
              <a:tabLst/>
              <a:defRPr/>
            </a:pPr>
            <a:r>
              <a:rPr kumimoji="0" lang="en-US" sz="1800" b="0" i="0" u="none" strike="noStrike" kern="1200" cap="none" spc="0" normalizeH="0" baseline="0" noProof="0">
                <a:ln>
                  <a:noFill/>
                </a:ln>
                <a:solidFill>
                  <a:srgbClr val="000000"/>
                </a:solidFill>
                <a:effectLst/>
                <a:uLnTx/>
                <a:uFillTx/>
                <a:latin typeface="Forma DJR Micro"/>
              </a:rPr>
              <a:t>23. Applies to HP PCs, Workstations, and Displays manufactured after January 2019. Based on most Gold and Silver (including Climate+) EPEAT® registrations and according to IEEE 1680.1-2018 EPEAT®. Status varies by country. Visit www.epeat.net for more information.</a:t>
            </a:r>
            <a:endParaRPr lang="en-US" sz="1800" b="0" i="0" u="none" strike="noStrike" kern="1200" cap="none" spc="0" normalizeH="0" baseline="0" noProof="0">
              <a:ln>
                <a:noFill/>
              </a:ln>
              <a:solidFill>
                <a:srgbClr val="000000"/>
              </a:solidFill>
              <a:effectLst/>
              <a:uLnTx/>
              <a:uFillTx/>
              <a:latin typeface="Forma DJR Micro"/>
            </a:endParaRPr>
          </a:p>
          <a:p>
            <a:pPr marR="0" lvl="0" algn="l" defTabSz="914400" rtl="0" eaLnBrk="1" fontAlgn="auto" latinLnBrk="0" hangingPunct="1">
              <a:lnSpc>
                <a:spcPct val="90000"/>
              </a:lnSpc>
              <a:spcBef>
                <a:spcPts val="0"/>
              </a:spcBef>
              <a:spcAft>
                <a:spcPts val="100"/>
              </a:spcAft>
              <a:buClr>
                <a:srgbClr val="000000"/>
              </a:buClr>
              <a:buSzPts val="900"/>
              <a:buFont typeface="Montserrat Medium"/>
              <a:buNone/>
              <a:tabLst/>
              <a:defRPr/>
            </a:pPr>
            <a:r>
              <a:rPr kumimoji="0" lang="en-US" sz="1800" b="0" i="0" u="none" strike="noStrike" kern="1200" cap="none" spc="0" normalizeH="0" baseline="0" noProof="0">
                <a:ln>
                  <a:noFill/>
                </a:ln>
                <a:solidFill>
                  <a:srgbClr val="000000"/>
                </a:solidFill>
                <a:effectLst/>
                <a:uLnTx/>
                <a:uFillTx/>
                <a:latin typeface="Forma DJR Micro"/>
              </a:rPr>
              <a:t>24. Recycled plastic is expressed as a percentage of the total weight plastic. Post-consumer recycled is based on the definition set in the EPEAT standard for computers, IEEE 1680.1-2018 standard. Percent of recycled material varies by product. </a:t>
            </a:r>
            <a:endParaRPr lang="en-US" sz="1800" b="0" i="0" u="none" strike="noStrike" kern="1200" cap="none" spc="0" normalizeH="0" baseline="0" noProof="0">
              <a:ln>
                <a:noFill/>
              </a:ln>
              <a:solidFill>
                <a:srgbClr val="000000"/>
              </a:solidFill>
              <a:effectLst/>
              <a:uLnTx/>
              <a:uFillTx/>
              <a:latin typeface="Forma DJR Micro"/>
            </a:endParaRPr>
          </a:p>
          <a:p>
            <a:pPr marR="0" lvl="0" algn="l" defTabSz="914400" rtl="0" eaLnBrk="1" fontAlgn="auto" latinLnBrk="0" hangingPunct="1">
              <a:lnSpc>
                <a:spcPct val="90000"/>
              </a:lnSpc>
              <a:spcBef>
                <a:spcPts val="0"/>
              </a:spcBef>
              <a:spcAft>
                <a:spcPts val="100"/>
              </a:spcAft>
              <a:buClr>
                <a:srgbClr val="000000"/>
              </a:buClr>
              <a:buSzPts val="900"/>
              <a:buFont typeface="Montserrat Medium"/>
              <a:buNone/>
              <a:tabLst/>
              <a:defRPr/>
            </a:pPr>
            <a:r>
              <a:rPr kumimoji="0" lang="en-US" sz="1800" b="0" i="0" u="none" strike="noStrike" kern="1200" cap="none" spc="0" normalizeH="0" baseline="0" noProof="0">
                <a:ln>
                  <a:noFill/>
                </a:ln>
                <a:solidFill>
                  <a:srgbClr val="000000"/>
                </a:solidFill>
                <a:effectLst/>
                <a:uLnTx/>
                <a:uFillTx/>
                <a:latin typeface="Forma DJR Micro"/>
              </a:rPr>
              <a:t>25. Wireless access point and Internet service required and sold separately. Availability of public wireless access points limited. Wi-Fi 7 (802.11BE) functionality requires compatible Windows 11 OS, compatible processor, and separately purchased Wi-Fi 7 router to support backwards compatibility with prior 802.11 specs. Available in countries where Wi-Fi 7 is supported. The specification for 802.11BE is a draft specification and is not final. If the final specification differs from the draft specification, it may affect the ability of the device to communicate with other 802.11BE devices.</a:t>
            </a:r>
            <a:endParaRPr lang="en-US" sz="1800" b="0" i="0" u="none" strike="noStrike" kern="1200" cap="none" spc="0" normalizeH="0" baseline="0" noProof="0">
              <a:ln>
                <a:noFill/>
              </a:ln>
              <a:solidFill>
                <a:srgbClr val="000000"/>
              </a:solidFill>
              <a:effectLst/>
              <a:uLnTx/>
              <a:uFillTx/>
              <a:latin typeface="Forma DJR Micro"/>
            </a:endParaRPr>
          </a:p>
          <a:p>
            <a:pPr marL="0" marR="0" lvl="0" indent="0" algn="l" defTabSz="914400" rtl="0" eaLnBrk="1" fontAlgn="auto" latinLnBrk="0" hangingPunct="1">
              <a:lnSpc>
                <a:spcPct val="107000"/>
              </a:lnSpc>
              <a:spcBef>
                <a:spcPts val="0"/>
              </a:spcBef>
              <a:spcAft>
                <a:spcPts val="809"/>
              </a:spcAft>
              <a:buClrTx/>
              <a:buSzTx/>
              <a:buFontTx/>
              <a:buNone/>
              <a:tabLst/>
              <a:defRPr/>
            </a:pPr>
            <a:r>
              <a:rPr lang="en-US" sz="1800"/>
              <a:t>67. Rack mounting hardware sold separately</a:t>
            </a:r>
          </a:p>
          <a:p>
            <a:pPr marL="0" marR="0" lvl="0" indent="0" algn="l" defTabSz="914400" rtl="0" eaLnBrk="1" fontAlgn="auto" latinLnBrk="0" hangingPunct="1">
              <a:lnSpc>
                <a:spcPct val="107000"/>
              </a:lnSpc>
              <a:spcBef>
                <a:spcPts val="0"/>
              </a:spcBef>
              <a:spcAft>
                <a:spcPts val="809"/>
              </a:spcAft>
              <a:buClrTx/>
              <a:buSzTx/>
              <a:buFontTx/>
              <a:buNone/>
              <a:tabLst/>
              <a:defRPr/>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defTabSz="923984">
              <a:defRPr/>
            </a:pPr>
            <a:endParaRPr lang="en-US" sz="1800"/>
          </a:p>
          <a:p>
            <a:r>
              <a:rPr lang="en-US" sz="1800" b="1" u="sng">
                <a:latin typeface="Forma DJR Micro"/>
              </a:rPr>
              <a:t>This slide contains a superlative claim/s that cannot be used in all countries</a:t>
            </a:r>
            <a:r>
              <a:rPr lang="en-US" sz="1800">
                <a:latin typeface="Forma DJR Micro"/>
              </a:rPr>
              <a:t>: </a:t>
            </a:r>
          </a:p>
          <a:p>
            <a:r>
              <a:rPr lang="en-US" sz="1800" b="1">
                <a:latin typeface="Forma DJR Micro"/>
              </a:rPr>
              <a:t>EMEA Use Restrictions:</a:t>
            </a:r>
            <a:r>
              <a:rPr lang="en-US" sz="1800">
                <a:latin typeface="Forma DJR Micro"/>
              </a:rPr>
              <a:t> </a:t>
            </a:r>
          </a:p>
          <a:p>
            <a:r>
              <a:rPr lang="en-US" sz="1800">
                <a:latin typeface="Forma DJR Micro"/>
              </a:rPr>
              <a:t>DO NOT USE the superlative claim in the following countries: </a:t>
            </a:r>
          </a:p>
          <a:p>
            <a:pPr marL="171450" lvl="0" indent="-171450">
              <a:buFont typeface="Arial" panose="020B0604020202020204" pitchFamily="34" charset="0"/>
              <a:buChar char="•"/>
            </a:pPr>
            <a:r>
              <a:rPr lang="en-US" sz="1800">
                <a:latin typeface="Forma DJR Micro"/>
              </a:rPr>
              <a:t>Romania, Slovakia, Turkey, UAE, Russia, CIS countries (Armenia, Belarus, Kazakhstan, Kyrgyzstan, Moldova, Russia, Tajikistan, Turkmenistan, Ukraine, and Uzbekistan), Indonesia, Vietnam, Malaysia</a:t>
            </a:r>
          </a:p>
          <a:p>
            <a:pPr lvl="0"/>
            <a:endParaRPr lang="en-US" sz="1800">
              <a:latin typeface="Forma DJR Micro" panose="00000000000000090000" pitchFamily="2" charset="0"/>
            </a:endParaRPr>
          </a:p>
          <a:p>
            <a:pPr lvl="0"/>
            <a:r>
              <a:rPr lang="en-US" sz="1800" b="1">
                <a:latin typeface="Forma DJR Micro"/>
              </a:rPr>
              <a:t>APJ Use Restrictions: </a:t>
            </a:r>
          </a:p>
          <a:p>
            <a:pPr marL="171450" indent="-171450">
              <a:buFont typeface="Arial" panose="020B0604020202020204" pitchFamily="34" charset="0"/>
              <a:buChar char="•"/>
            </a:pPr>
            <a:r>
              <a:rPr lang="en-US" sz="1800">
                <a:latin typeface="Forma DJR Micro"/>
              </a:rPr>
              <a:t>China, Vietnam, Indonesia, Malaysia – DO NOT use</a:t>
            </a:r>
          </a:p>
          <a:p>
            <a:pPr>
              <a:buFont typeface="Arial"/>
              <a:buNone/>
            </a:pPr>
            <a:br>
              <a:rPr lang="en-US" sz="1800">
                <a:latin typeface="Forma DJR Micro" panose="00000000000000090000" pitchFamily="2" charset="0"/>
              </a:rPr>
            </a:br>
            <a:r>
              <a:rPr lang="en-US" sz="1800" b="1">
                <a:latin typeface="Forma DJR Micro"/>
              </a:rPr>
              <a:t>LAR Use Restrictions:</a:t>
            </a:r>
          </a:p>
          <a:p>
            <a:pPr marL="171450" indent="-171450">
              <a:buFont typeface="Arial" panose="020B0604020202020204" pitchFamily="34" charset="0"/>
              <a:buChar char="•"/>
            </a:pPr>
            <a:r>
              <a:rPr lang="en-US" sz="1800">
                <a:latin typeface="Forma DJR Micro"/>
              </a:rPr>
              <a:t>Brazil, Mexico – Do NOT use </a:t>
            </a:r>
          </a:p>
          <a:p>
            <a:pPr defTabSz="923984">
              <a:defRPr/>
            </a:pPr>
            <a:endParaRPr lang="en-US" sz="1800"/>
          </a:p>
          <a:p>
            <a:pPr defTabSz="923984">
              <a:defRPr/>
            </a:pPr>
            <a:endParaRPr lang="en-US" sz="1800"/>
          </a:p>
          <a:p>
            <a:pPr defTabSz="923984">
              <a:defRPr/>
            </a:pPr>
            <a:endParaRPr lang="en-US" sz="1800"/>
          </a:p>
          <a:p>
            <a:pPr marL="0" marR="0" lvl="0" indent="0" algn="l" defTabSz="914104"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endParaRPr>
          </a:p>
          <a:p>
            <a:pPr marL="742950" marR="0" lvl="1" indent="-285750" algn="l" defTabSz="914104" rtl="0" eaLnBrk="1" fontAlgn="auto" latinLnBrk="0" hangingPunct="1">
              <a:lnSpc>
                <a:spcPts val="15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endParaRPr>
          </a:p>
          <a:p>
            <a:r>
              <a:rPr lang="en-US" sz="1200" b="1" i="1" u="sng">
                <a:ea typeface="Times New Roman" panose="02020603050405020304" pitchFamily="18" charset="0"/>
                <a:cs typeface="Arial" panose="020B0604020202020204" pitchFamily="34" charset="0"/>
              </a:rPr>
              <a:t>HP EMEA</a:t>
            </a:r>
            <a:r>
              <a:rPr lang="en-US" sz="1200" b="1" u="sng">
                <a:ea typeface="Times New Roman" panose="02020603050405020304" pitchFamily="18" charset="0"/>
                <a:cs typeface="Arial" panose="020B0604020202020204" pitchFamily="34" charset="0"/>
              </a:rPr>
              <a:t> Region </a:t>
            </a:r>
            <a:endParaRPr lang="en-US" sz="1200" i="1">
              <a:ea typeface="PMingLiU" panose="02020500000000000000" pitchFamily="18" charset="-120"/>
              <a:cs typeface="Arial" panose="020B0604020202020204" pitchFamily="34" charset="0"/>
            </a:endParaRPr>
          </a:p>
          <a:p>
            <a:r>
              <a:rPr lang="en-US" sz="1200" b="1" i="1">
                <a:ea typeface="Times New Roman" panose="02020603050405020304" pitchFamily="18" charset="0"/>
                <a:cs typeface="Arial" panose="020B0604020202020204" pitchFamily="34" charset="0"/>
              </a:rPr>
              <a:t>France</a:t>
            </a:r>
            <a:r>
              <a:rPr lang="en-US" sz="1200" i="1">
                <a:ea typeface="Times New Roman" panose="02020603050405020304" pitchFamily="18" charset="0"/>
                <a:cs typeface="Arial" panose="020B0604020202020204" pitchFamily="34" charset="0"/>
              </a:rPr>
              <a:t> – Yes, but must publish substantiation report, translated if required locally; should have local country </a:t>
            </a:r>
            <a:r>
              <a:rPr lang="en-US" sz="1200" i="1" err="1">
                <a:ea typeface="Times New Roman" panose="02020603050405020304" pitchFamily="18" charset="0"/>
                <a:cs typeface="Arial" panose="020B0604020202020204" pitchFamily="34" charset="0"/>
              </a:rPr>
              <a:t>url</a:t>
            </a:r>
            <a:r>
              <a:rPr lang="en-US" sz="1200" i="1">
                <a:ea typeface="Times New Roman" panose="02020603050405020304" pitchFamily="18" charset="0"/>
                <a:cs typeface="Arial" panose="020B0604020202020204" pitchFamily="34" charset="0"/>
              </a:rPr>
              <a:t> leading to the posted report added to the disclaimer;</a:t>
            </a:r>
            <a:endParaRPr lang="en-US" sz="1200" i="1">
              <a:ea typeface="PMingLiU" panose="02020500000000000000" pitchFamily="18" charset="-120"/>
              <a:cs typeface="Arial" panose="020B0604020202020204" pitchFamily="34" charset="0"/>
            </a:endParaRPr>
          </a:p>
          <a:p>
            <a:r>
              <a:rPr lang="en-US" sz="1200" b="1" i="1">
                <a:ea typeface="Times New Roman" panose="02020603050405020304" pitchFamily="18" charset="0"/>
                <a:cs typeface="Arial" panose="020B0604020202020204" pitchFamily="34" charset="0"/>
              </a:rPr>
              <a:t>Rest of EU countries</a:t>
            </a:r>
            <a:r>
              <a:rPr lang="en-US" sz="1200" i="1">
                <a:ea typeface="Times New Roman" panose="02020603050405020304" pitchFamily="18" charset="0"/>
                <a:cs typeface="Arial" panose="020B0604020202020204" pitchFamily="34" charset="0"/>
              </a:rPr>
              <a:t> – Yes. No report required to be posted. Do not post substantiation reports.</a:t>
            </a:r>
            <a:endParaRPr lang="en-US" sz="1200" i="1">
              <a:ea typeface="PMingLiU" panose="02020500000000000000" pitchFamily="18" charset="-120"/>
              <a:cs typeface="Arial" panose="020B0604020202020204" pitchFamily="34" charset="0"/>
            </a:endParaRPr>
          </a:p>
          <a:p>
            <a:r>
              <a:rPr lang="en-US" sz="1200" b="1" i="1">
                <a:ea typeface="Times New Roman" panose="02020603050405020304" pitchFamily="18" charset="0"/>
                <a:cs typeface="Arial" panose="020B0604020202020204" pitchFamily="34" charset="0"/>
              </a:rPr>
              <a:t>Netherlands, Serbia, Switzerland, Israel, MEMA</a:t>
            </a:r>
            <a:r>
              <a:rPr lang="en-US" sz="1200" i="1">
                <a:ea typeface="Times New Roman" panose="02020603050405020304" pitchFamily="18" charset="0"/>
                <a:cs typeface="Arial" panose="020B0604020202020204" pitchFamily="34" charset="0"/>
              </a:rPr>
              <a:t>- Yes; no reports required to be published; MEMA countries: Yes, may use claims with caution. </a:t>
            </a:r>
          </a:p>
          <a:p>
            <a:r>
              <a:rPr lang="en-US" sz="1200" b="1" i="1" u="sng">
                <a:ea typeface="Times New Roman" panose="02020603050405020304" pitchFamily="18" charset="0"/>
                <a:cs typeface="Arial" panose="020B0604020202020204" pitchFamily="34" charset="0"/>
              </a:rPr>
              <a:t>Do NOT publish substantiation reports containing competitor names in MEMA countries; </a:t>
            </a:r>
            <a:r>
              <a:rPr lang="en-US" sz="1200" b="1" i="1">
                <a:ea typeface="Times New Roman" panose="02020603050405020304" pitchFamily="18" charset="0"/>
                <a:cs typeface="Arial" panose="020B0604020202020204" pitchFamily="34" charset="0"/>
              </a:rPr>
              <a:t>Romania, CIS Countries, Turkmenistan, Russia, Turkey, UAE, Saudi Arabia</a:t>
            </a:r>
            <a:r>
              <a:rPr lang="en-US" sz="1200" i="1">
                <a:ea typeface="Times New Roman" panose="02020603050405020304" pitchFamily="18" charset="0"/>
                <a:cs typeface="Arial" panose="020B0604020202020204" pitchFamily="34" charset="0"/>
              </a:rPr>
              <a:t>-No</a:t>
            </a:r>
            <a:endParaRPr lang="en-US" sz="1200" i="1">
              <a:ea typeface="PMingLiU" panose="02020500000000000000" pitchFamily="18" charset="-120"/>
              <a:cs typeface="Arial" panose="020B0604020202020204" pitchFamily="34" charset="0"/>
            </a:endParaRPr>
          </a:p>
          <a:p>
            <a:endParaRPr lang="en-US">
              <a:solidFill>
                <a:schemeClr val="tx1"/>
              </a:solidFill>
              <a:latin typeface="+mn-lt"/>
            </a:endParaRPr>
          </a:p>
          <a:p>
            <a:endParaRPr lang="en-US">
              <a:solidFill>
                <a:schemeClr val="tx1"/>
              </a:solidFill>
              <a:latin typeface="+mn-lt"/>
            </a:endParaRPr>
          </a:p>
          <a:p>
            <a:endParaRPr lang="en-US">
              <a:solidFill>
                <a:schemeClr val="tx1"/>
              </a:solidFill>
              <a:latin typeface="+mn-lt"/>
            </a:endParaRPr>
          </a:p>
          <a:p>
            <a:pPr defTabSz="923984">
              <a:defRPr/>
            </a:pPr>
            <a:r>
              <a:rPr lang="en-US" b="1"/>
              <a:t>_________________________</a:t>
            </a:r>
          </a:p>
          <a:p>
            <a:pPr defTabSz="923984">
              <a:defRPr/>
            </a:pPr>
            <a:r>
              <a:rPr lang="en-US" b="1"/>
              <a:t>Disclaimers</a:t>
            </a:r>
          </a:p>
          <a:p>
            <a:pPr defTabSz="923984">
              <a:defRPr/>
            </a:pPr>
            <a:endParaRPr lang="en-US" sz="1800"/>
          </a:p>
          <a:p>
            <a:pPr defTabSz="923984">
              <a:defRPr/>
            </a:pPr>
            <a:endParaRPr lang="en-US" b="1"/>
          </a:p>
          <a:p>
            <a:pPr marL="346495" indent="-346495" defTabSz="923984">
              <a:buFont typeface="+mj-lt"/>
              <a:buAutoNum type="arabicPeriod"/>
              <a:defRPr/>
            </a:pPr>
            <a:endParaRPr lang="en-US" sz="1800">
              <a:ea typeface="PMingLiU" panose="02020500000000000000" pitchFamily="18" charset="-120"/>
              <a:cs typeface="Arial" panose="020B0604020202020204" pitchFamily="34" charset="0"/>
            </a:endParaRPr>
          </a:p>
        </p:txBody>
      </p:sp>
      <p:sp>
        <p:nvSpPr>
          <p:cNvPr id="4" name="Slide Number Placeholder 3">
            <a:extLst>
              <a:ext uri="{FF2B5EF4-FFF2-40B4-BE49-F238E27FC236}">
                <a16:creationId xmlns:a16="http://schemas.microsoft.com/office/drawing/2014/main" id="{009D9A0F-29E8-502B-4A34-4D21882E2674}"/>
              </a:ext>
            </a:extLst>
          </p:cNvPr>
          <p:cNvSpPr>
            <a:spLocks noGrp="1"/>
          </p:cNvSpPr>
          <p:nvPr>
            <p:ph type="sldNum" sz="quarter" idx="5"/>
          </p:nvPr>
        </p:nvSpPr>
        <p:spPr/>
        <p:txBody>
          <a:bodyPr/>
          <a:lstStyle/>
          <a:p>
            <a:pPr marL="0" marR="0" lvl="0" indent="0" algn="r" defTabSz="923984" rtl="0" eaLnBrk="1" fontAlgn="auto" latinLnBrk="0" hangingPunct="1">
              <a:lnSpc>
                <a:spcPct val="100000"/>
              </a:lnSpc>
              <a:spcBef>
                <a:spcPts val="0"/>
              </a:spcBef>
              <a:spcAft>
                <a:spcPts val="0"/>
              </a:spcAft>
              <a:buClrTx/>
              <a:buSzTx/>
              <a:buFont typeface="Forma DJR Micro" panose="00000000000000090000" pitchFamily="2" charset="0"/>
              <a:buNone/>
              <a:tabLst/>
              <a:defRPr/>
            </a:pPr>
            <a:fld id="{B9A24E20-2794-482D-92FA-9B0747882ED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3984" rtl="0" eaLnBrk="1" fontAlgn="auto" latinLnBrk="0" hangingPunct="1">
                <a:lnSpc>
                  <a:spcPct val="100000"/>
                </a:lnSpc>
                <a:spcBef>
                  <a:spcPts val="0"/>
                </a:spcBef>
                <a:spcAft>
                  <a:spcPts val="0"/>
                </a:spcAft>
                <a:buClrTx/>
                <a:buSzTx/>
                <a:buFont typeface="Forma DJR Micro" panose="00000000000000090000" pitchFamily="2" charset="0"/>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24204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C5D64-FCE5-404C-5D08-AF45AA1CA6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2F5716-BCA0-ECD3-2489-0C60D547AF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DAC11D-9FC5-2A93-24CE-3C6CA12FF04C}"/>
              </a:ext>
            </a:extLst>
          </p:cNvPr>
          <p:cNvSpPr>
            <a:spLocks noGrp="1"/>
          </p:cNvSpPr>
          <p:nvPr>
            <p:ph type="body" idx="1"/>
          </p:nvPr>
        </p:nvSpPr>
        <p:spPr/>
        <p:txBody>
          <a:bodyPr/>
          <a:lstStyle/>
          <a:p>
            <a:pPr defTabSz="923984">
              <a:spcBef>
                <a:spcPts val="606"/>
              </a:spcBef>
              <a:defRPr/>
            </a:pPr>
            <a:r>
              <a:rPr lang="en-US" sz="1800">
                <a:latin typeface="Times New Roman" panose="02020603050405020304" pitchFamily="18" charset="0"/>
                <a:ea typeface="Times New Roman" panose="02020603050405020304" pitchFamily="18" charset="0"/>
              </a:rPr>
              <a:t>_____________________________________</a:t>
            </a:r>
          </a:p>
          <a:p>
            <a:pPr>
              <a:lnSpc>
                <a:spcPct val="107000"/>
              </a:lnSpc>
              <a:spcAft>
                <a:spcPts val="809"/>
              </a:spcAft>
            </a:pPr>
            <a:r>
              <a:rPr lang="en-US" sz="1800" b="1" kern="100">
                <a:latin typeface="Calibri" panose="020F0502020204030204" pitchFamily="34" charset="0"/>
                <a:ea typeface="Calibri" panose="020F0502020204030204" pitchFamily="34" charset="0"/>
                <a:cs typeface="Times New Roman" panose="02020603050405020304" pitchFamily="18" charset="0"/>
              </a:rPr>
              <a:t>DISCLAIMERS</a:t>
            </a:r>
            <a:br>
              <a:rPr lang="en-US" sz="1800" b="1" kern="100">
                <a:latin typeface="Calibri" panose="020F0502020204030204" pitchFamily="34" charset="0"/>
                <a:ea typeface="Calibri" panose="020F0502020204030204" pitchFamily="34" charset="0"/>
                <a:cs typeface="Times New Roman" panose="02020603050405020304" pitchFamily="18" charset="0"/>
              </a:rPr>
            </a:br>
            <a:endParaRPr lang="en-US" sz="1800" b="1" kern="1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9"/>
              </a:spcAft>
            </a:pPr>
            <a:r>
              <a:rPr lang="en-US" sz="1800" kern="100">
                <a:latin typeface="Calibri" panose="020F0502020204030204" pitchFamily="34" charset="0"/>
                <a:ea typeface="Calibri" panose="020F0502020204030204" pitchFamily="34" charset="0"/>
                <a:cs typeface="Times New Roman" panose="02020603050405020304" pitchFamily="18" charset="0"/>
              </a:rPr>
              <a:t>1. Multicore is designed to improve performance of certain software products. Not all customers or software applications will necessarily benefit from use of this technology. Performance and clock frequency will vary depending on application workload and your hardware and software configurations. AMD’s numbering, branding and/or naming is not a measurement of higher performance</a:t>
            </a:r>
          </a:p>
          <a:p>
            <a:pPr>
              <a:lnSpc>
                <a:spcPct val="107000"/>
              </a:lnSpc>
              <a:spcAft>
                <a:spcPts val="809"/>
              </a:spcAft>
            </a:pPr>
            <a:r>
              <a:rPr lang="en-US" sz="1800" kern="100">
                <a:latin typeface="Calibri" panose="020F0502020204030204" pitchFamily="34" charset="0"/>
                <a:ea typeface="Calibri" panose="020F0502020204030204" pitchFamily="34" charset="0"/>
                <a:cs typeface="Times New Roman" panose="02020603050405020304" pitchFamily="18" charset="0"/>
              </a:rPr>
              <a:t>2. Optional and must be purchased at time of order</a:t>
            </a:r>
          </a:p>
          <a:p>
            <a:pPr>
              <a:lnSpc>
                <a:spcPct val="107000"/>
              </a:lnSpc>
              <a:spcAft>
                <a:spcPts val="809"/>
              </a:spcAft>
            </a:pPr>
            <a:r>
              <a:rPr lang="en-US" sz="1800" kern="100">
                <a:latin typeface="Calibri" panose="020F0502020204030204" pitchFamily="34" charset="0"/>
                <a:ea typeface="Calibri" panose="020F0502020204030204" pitchFamily="34" charset="0"/>
                <a:cs typeface="Times New Roman" panose="02020603050405020304" pitchFamily="18" charset="0"/>
              </a:rPr>
              <a:t>3. AI applications that require an NPU may require software purchase, subscription or enablement by a software or platform provider, and third-party software may have specific configuration or compatibility requirements. Performance varies by use, configuration, and other factors.</a:t>
            </a:r>
          </a:p>
          <a:p>
            <a:pPr>
              <a:spcBef>
                <a:spcPts val="0"/>
              </a:spcBef>
              <a:spcAft>
                <a:spcPts val="100"/>
              </a:spcAft>
              <a:buClr>
                <a:srgbClr val="000000"/>
              </a:buClr>
              <a:tabLst/>
              <a:defRPr/>
            </a:pPr>
            <a:r>
              <a:rPr lang="en-US" sz="1800" kern="100">
                <a:latin typeface="Calibri" panose="020F0502020204030204" pitchFamily="34" charset="0"/>
                <a:ea typeface="Calibri" panose="020F0502020204030204" pitchFamily="34" charset="0"/>
                <a:cs typeface="Times New Roman" panose="02020603050405020304" pitchFamily="18" charset="0"/>
              </a:rPr>
              <a:t>8. </a:t>
            </a: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The AMD Ryzen AI MAX unified memory architecture supports system configurations of up to 128GB system memory and allows memory to be flexibly assigned between the CPU and GPU. When 128GB memory is configured, up to 96GB unified memory can be used for Radeon graphics, leaving up to 32GB reserved for system memory.</a:t>
            </a:r>
          </a:p>
          <a:p>
            <a:pPr>
              <a:lnSpc>
                <a:spcPct val="107000"/>
              </a:lnSpc>
              <a:spcAft>
                <a:spcPts val="809"/>
              </a:spcAft>
            </a:pPr>
            <a:r>
              <a:rPr lang="en-US" sz="1800" kern="100">
                <a:latin typeface="Calibri" panose="020F0502020204030204" pitchFamily="34" charset="0"/>
                <a:ea typeface="Calibri" panose="020F0502020204030204" pitchFamily="34" charset="0"/>
                <a:cs typeface="Times New Roman" panose="02020603050405020304" pitchFamily="18" charset="0"/>
              </a:rPr>
              <a:t>9. Trillions of Operations per Second (TOPS) for an AMD Ryzen processor is the maximum number of operations per second that can be executed in an optimal scenario and may not be typical.  TOPS may vary based on several factors, including the specific system configuration, AI model, and software version.</a:t>
            </a:r>
          </a:p>
          <a:p>
            <a:pPr>
              <a:lnSpc>
                <a:spcPct val="107000"/>
              </a:lnSpc>
              <a:spcAft>
                <a:spcPts val="809"/>
              </a:spcAft>
            </a:pPr>
            <a:r>
              <a:rPr lang="en-US" sz="1800" kern="100">
                <a:latin typeface="Calibri" panose="020F0502020204030204" pitchFamily="34" charset="0"/>
                <a:ea typeface="Calibri" panose="020F0502020204030204" pitchFamily="34" charset="0"/>
                <a:cs typeface="Times New Roman" panose="02020603050405020304" pitchFamily="18" charset="0"/>
              </a:rPr>
              <a:t>10. Next Gen AI PC with 40 to 60 TOPS NPU to enable local AI processing.</a:t>
            </a:r>
          </a:p>
          <a:p>
            <a:pPr>
              <a:lnSpc>
                <a:spcPct val="107000"/>
              </a:lnSpc>
              <a:spcAft>
                <a:spcPts val="809"/>
              </a:spcAft>
            </a:pPr>
            <a:r>
              <a:rPr lang="en-US" sz="1800" kern="100">
                <a:latin typeface="Calibri" panose="020F0502020204030204" pitchFamily="34" charset="0"/>
                <a:ea typeface="Calibri" panose="020F0502020204030204" pitchFamily="34" charset="0"/>
                <a:cs typeface="Times New Roman" panose="02020603050405020304" pitchFamily="18" charset="0"/>
              </a:rPr>
              <a:t>11. Some software vendors do not test the exact combinations of the hardware listed here, but rather publish a minimum configuration specification they will support.​</a:t>
            </a:r>
          </a:p>
          <a:p>
            <a:pPr>
              <a:lnSpc>
                <a:spcPct val="107000"/>
              </a:lnSpc>
              <a:spcAft>
                <a:spcPts val="809"/>
              </a:spcAft>
            </a:pPr>
            <a:r>
              <a:rPr lang="en-US" sz="1800" kern="100">
                <a:latin typeface="Calibri" panose="020F0502020204030204" pitchFamily="34" charset="0"/>
                <a:ea typeface="Calibri" panose="020F0502020204030204" pitchFamily="34" charset="0"/>
                <a:cs typeface="Times New Roman" panose="02020603050405020304" pitchFamily="18" charset="0"/>
              </a:rPr>
              <a:t>12. HP AI Companion is available preloaded on select HP next gen AI PCs or is available for download from the Microsoft store and requires a HP next gen AI PC with a NPU supporting 40-60 TOPS and requires Windows 11. Perform requires account set up within 30 days of PC boot. Some features require customer upload of local data.  Five (5) library 100MB limit each and supports pdf, .txt., .docx files. HP may limit search prompts to 200 per calendar month.40. Requires Windows OS.</a:t>
            </a:r>
          </a:p>
          <a:p>
            <a:pPr>
              <a:lnSpc>
                <a:spcPct val="107000"/>
              </a:lnSpc>
              <a:spcAft>
                <a:spcPts val="809"/>
              </a:spcAft>
            </a:pPr>
            <a:r>
              <a:rPr lang="en-US" sz="1800" kern="100">
                <a:latin typeface="Calibri" panose="020F0502020204030204" pitchFamily="34" charset="0"/>
                <a:ea typeface="Calibri" panose="020F0502020204030204" pitchFamily="34" charset="0"/>
                <a:cs typeface="Times New Roman" panose="02020603050405020304" pitchFamily="18" charset="0"/>
              </a:rPr>
              <a:t>13. Up to 128GB memory is an optional, configurable feature</a:t>
            </a:r>
          </a:p>
          <a:p>
            <a:pPr marL="0" marR="0">
              <a:spcBef>
                <a:spcPts val="0"/>
              </a:spcBef>
              <a:spcAft>
                <a:spcPts val="0"/>
              </a:spcAft>
            </a:pPr>
            <a:r>
              <a:rPr lang="en-US" sz="1800" kern="100">
                <a:latin typeface="Calibri" panose="020F0502020204030204" pitchFamily="34" charset="0"/>
                <a:ea typeface="Calibri" panose="020F0502020204030204" pitchFamily="34" charset="0"/>
                <a:cs typeface="Times New Roman" panose="02020603050405020304" pitchFamily="18" charset="0"/>
              </a:rPr>
              <a:t>14. </a:t>
            </a:r>
            <a:r>
              <a:rPr lang="en-US" sz="1800" b="0">
                <a:solidFill>
                  <a:srgbClr val="FFFFFF"/>
                </a:solidFill>
                <a:effectLst/>
                <a:latin typeface="Forma DJR Micro" panose="00000000000000090000" pitchFamily="2" charset="0"/>
                <a:ea typeface="Times New Roman" panose="02020603050405020304" pitchFamily="18" charset="0"/>
              </a:rPr>
              <a:t>HP Wolf Security for Business requires Windows 10 or 11 Pro and higher, includes various HP security features and is available on HP Pro, Elite, Workstation, and RPOS products. See product details for included security features.</a:t>
            </a:r>
            <a:endParaRPr lang="en-US" sz="1800" b="0">
              <a:effectLst/>
              <a:latin typeface="Times New Roman" panose="02020603050405020304" pitchFamily="18" charset="0"/>
              <a:ea typeface="Times New Roman" panose="02020603050405020304" pitchFamily="18" charset="0"/>
            </a:endParaRPr>
          </a:p>
          <a:p>
            <a:pPr>
              <a:lnSpc>
                <a:spcPct val="107000"/>
              </a:lnSpc>
              <a:spcAft>
                <a:spcPts val="809"/>
              </a:spcAft>
            </a:pPr>
            <a:r>
              <a:rPr lang="en-US" sz="1800" kern="100">
                <a:latin typeface="Calibri" panose="020F0502020204030204" pitchFamily="34" charset="0"/>
                <a:ea typeface="Calibri" panose="020F0502020204030204" pitchFamily="34" charset="0"/>
                <a:cs typeface="Times New Roman" panose="02020603050405020304" pitchFamily="18" charset="0"/>
              </a:rPr>
              <a:t>16. For storage drives, GB = 1 billion bytes. Actual formatted capacity is less. Up to 30 GB (for Windows) is reserved for system recovery software</a:t>
            </a:r>
          </a:p>
          <a:p>
            <a:pPr marR="0" lvl="0" algn="l" defTabSz="914400" rtl="0" eaLnBrk="1" fontAlgn="auto" latinLnBrk="0" hangingPunct="1">
              <a:lnSpc>
                <a:spcPct val="90000"/>
              </a:lnSpc>
              <a:spcBef>
                <a:spcPts val="0"/>
              </a:spcBef>
              <a:spcAft>
                <a:spcPts val="100"/>
              </a:spcAft>
              <a:buClr>
                <a:srgbClr val="000000"/>
              </a:buClr>
              <a:buSzPts val="900"/>
              <a:buFont typeface="Montserrat Medium"/>
              <a:buNone/>
              <a:tabLst/>
              <a:defRPr/>
            </a:pP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19. 100% outer box packaging made from sustainably sourced certified and recycled fibers. Fiber cushions made from 100% recycled wood fiber and organic material. Any plastic cushions are made from &gt;90% recycled plastic. </a:t>
            </a:r>
          </a:p>
          <a:p>
            <a:pPr marR="0" lvl="0" algn="l" defTabSz="914400" rtl="0" eaLnBrk="1" fontAlgn="auto" latinLnBrk="0" hangingPunct="1">
              <a:lnSpc>
                <a:spcPct val="90000"/>
              </a:lnSpc>
              <a:spcBef>
                <a:spcPts val="0"/>
              </a:spcBef>
              <a:spcAft>
                <a:spcPts val="100"/>
              </a:spcAft>
              <a:buClr>
                <a:srgbClr val="000000"/>
              </a:buClr>
              <a:buSzPts val="900"/>
              <a:buFont typeface="Montserrat Medium"/>
              <a:buNone/>
              <a:tabLst/>
              <a:defRPr/>
            </a:pP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20. Recycled metal is expressed as a percentage of the total weight of the metal according to ISO 14021 definitions for metal parts over 25 grams. Percent of recycled material varies by product. </a:t>
            </a:r>
          </a:p>
          <a:p>
            <a:pPr marR="0" lvl="0" algn="l" defTabSz="914400" rtl="0" eaLnBrk="1" fontAlgn="auto" latinLnBrk="0" hangingPunct="1">
              <a:lnSpc>
                <a:spcPct val="90000"/>
              </a:lnSpc>
              <a:spcBef>
                <a:spcPts val="0"/>
              </a:spcBef>
              <a:spcAft>
                <a:spcPts val="100"/>
              </a:spcAft>
              <a:buClr>
                <a:srgbClr val="000000"/>
              </a:buClr>
              <a:buSzPts val="900"/>
              <a:buFont typeface="Montserrat Medium"/>
              <a:buNone/>
              <a:tabLst/>
              <a:defRPr/>
            </a:pP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43. Based on US EPEAT® registration according to IEEE 1680.1-2018 EPEAT®. EPEAT® status varies by country. Visit www.epeat.net for more information.</a:t>
            </a:r>
          </a:p>
          <a:p>
            <a:pPr marR="0" lvl="0" algn="l" defTabSz="914400" rtl="0" eaLnBrk="1" fontAlgn="auto" latinLnBrk="0" hangingPunct="1">
              <a:lnSpc>
                <a:spcPct val="90000"/>
              </a:lnSpc>
              <a:spcBef>
                <a:spcPts val="0"/>
              </a:spcBef>
              <a:spcAft>
                <a:spcPts val="100"/>
              </a:spcAft>
              <a:buClr>
                <a:srgbClr val="000000"/>
              </a:buClr>
              <a:buSzPts val="900"/>
              <a:buFont typeface="Montserrat Medium"/>
              <a:buNone/>
              <a:tabLst/>
              <a:defRPr/>
            </a:pP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21. Percentage of ocean-bound plastic contained in each component varies by product. Ocean Bound plastic is expressed as a percentage of the total weight plastic. Ocean Bound plastic is based on the definition set by the UL2809 standard.</a:t>
            </a:r>
          </a:p>
          <a:p>
            <a:pPr marR="0" lvl="0" algn="l" defTabSz="914400" rtl="0" eaLnBrk="1" fontAlgn="auto" latinLnBrk="0" hangingPunct="1">
              <a:lnSpc>
                <a:spcPct val="90000"/>
              </a:lnSpc>
              <a:spcBef>
                <a:spcPts val="0"/>
              </a:spcBef>
              <a:spcAft>
                <a:spcPts val="100"/>
              </a:spcAft>
              <a:buClr>
                <a:srgbClr val="000000"/>
              </a:buClr>
              <a:buSzPts val="900"/>
              <a:buFont typeface="Montserrat Medium"/>
              <a:buNone/>
              <a:tabLst/>
              <a:defRPr/>
            </a:pP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23. Applies to HP PCs, Workstations, and Displays manufactured after January 2019. Based on most Gold and Silver (including Climate+) EPEAT® registrations and according to IEEE 1680.1-2018 EPEAT®. Status varies by country. Visit www.epeat.net for more information.</a:t>
            </a:r>
          </a:p>
          <a:p>
            <a:pPr marR="0" lvl="0" algn="l" defTabSz="914400" rtl="0" eaLnBrk="1" fontAlgn="auto" latinLnBrk="0" hangingPunct="1">
              <a:lnSpc>
                <a:spcPct val="90000"/>
              </a:lnSpc>
              <a:spcBef>
                <a:spcPts val="0"/>
              </a:spcBef>
              <a:spcAft>
                <a:spcPts val="100"/>
              </a:spcAft>
              <a:buClr>
                <a:srgbClr val="000000"/>
              </a:buClr>
              <a:buSzPts val="900"/>
              <a:buFont typeface="Montserrat Medium"/>
              <a:buNone/>
              <a:tabLst/>
              <a:defRPr/>
            </a:pP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24. Recycled plastic is expressed as a percentage of the total weight plastic. Post-consumer recycled is based on the definition set in the EPEAT standard for computers, IEEE 1680.1-2018 standard. Percent of recycled material varies by product. </a:t>
            </a:r>
          </a:p>
          <a:p>
            <a:pPr marR="0" lvl="0" algn="l" defTabSz="914400" rtl="0" eaLnBrk="1" fontAlgn="auto" latinLnBrk="0" hangingPunct="1">
              <a:lnSpc>
                <a:spcPct val="90000"/>
              </a:lnSpc>
              <a:spcBef>
                <a:spcPts val="0"/>
              </a:spcBef>
              <a:spcAft>
                <a:spcPts val="100"/>
              </a:spcAft>
              <a:buClr>
                <a:srgbClr val="000000"/>
              </a:buClr>
              <a:buSzPts val="900"/>
              <a:buFont typeface="Montserrat Medium"/>
              <a:buNone/>
              <a:tabLst/>
              <a:defRPr/>
            </a:pP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25. Wireless access point and Internet service required and sold separately. Availability of public wireless access points limited. Wi-Fi 7 (802.11BE) functionality requires compatible Windows 11 OS, compatible processor, and separately purchased Wi-Fi 7 router to support backwards compatibility with prior 802.11 specs. Available in countries where Wi-Fi 7 is supported. The specification for 802.11BE is a draft specification and is not final. If the final specification differs from the draft specification, it may affect the ability of the device to communicate with other 802.11BE devices.</a:t>
            </a:r>
          </a:p>
          <a:p>
            <a:pPr marL="0" marR="0" lvl="0" indent="0" algn="l" defTabSz="914400" rtl="0" eaLnBrk="1" fontAlgn="auto" latinLnBrk="0" hangingPunct="1">
              <a:lnSpc>
                <a:spcPct val="90000"/>
              </a:lnSpc>
              <a:spcBef>
                <a:spcPts val="0"/>
              </a:spcBef>
              <a:spcAft>
                <a:spcPts val="100"/>
              </a:spcAft>
              <a:buClr>
                <a:srgbClr val="000000"/>
              </a:buClr>
              <a:buSzPts val="900"/>
              <a:buFont typeface="Montserrat Medium"/>
              <a:buNone/>
              <a:tabLst/>
              <a:defRPr/>
            </a:pP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26. Actual weight will vary by configuration. </a:t>
            </a:r>
          </a:p>
          <a:p>
            <a:pPr marR="0" lvl="0" algn="l" defTabSz="914400" rtl="0" eaLnBrk="1" fontAlgn="auto" latinLnBrk="0" hangingPunct="1">
              <a:lnSpc>
                <a:spcPct val="90000"/>
              </a:lnSpc>
              <a:spcBef>
                <a:spcPts val="0"/>
              </a:spcBef>
              <a:spcAft>
                <a:spcPts val="100"/>
              </a:spcAft>
              <a:buClr>
                <a:srgbClr val="000000"/>
              </a:buClr>
              <a:buSzPts val="900"/>
              <a:buFont typeface="Montserrat Medium"/>
              <a:buNone/>
              <a:tabLst/>
              <a:defRPr/>
            </a:pP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27. Requires the </a:t>
            </a:r>
            <a:r>
              <a:rPr kumimoji="0" lang="en-US" sz="1800" b="0" i="0" u="none" strike="noStrike" kern="1200" cap="none" spc="0" normalizeH="0" baseline="0" noProof="0" err="1">
                <a:ln>
                  <a:noFill/>
                </a:ln>
                <a:solidFill>
                  <a:srgbClr val="000000"/>
                </a:solidFill>
                <a:effectLst/>
                <a:uLnTx/>
                <a:uFillTx/>
                <a:latin typeface="Forma DJR Micro" pitchFamily="2" charset="77"/>
                <a:ea typeface="+mn-ea"/>
                <a:cs typeface="+mn-cs"/>
              </a:rPr>
              <a:t>myHP</a:t>
            </a: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 application and Windows OS. </a:t>
            </a:r>
          </a:p>
          <a:p>
            <a:pPr marL="0" marR="0" lvl="0" indent="0" algn="l" defTabSz="914400" rtl="0" eaLnBrk="1" fontAlgn="auto" latinLnBrk="0" hangingPunct="1">
              <a:lnSpc>
                <a:spcPct val="107000"/>
              </a:lnSpc>
              <a:spcBef>
                <a:spcPts val="0"/>
              </a:spcBef>
              <a:spcAft>
                <a:spcPts val="809"/>
              </a:spcAft>
              <a:buClrTx/>
              <a:buSzTx/>
              <a:buFontTx/>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66. </a:t>
            </a:r>
            <a:r>
              <a:rPr lang="en-US" sz="1800"/>
              <a:t>AMD Ryzen AI Max PRO Total system TOPS is made up from a combination of NPU, GPU, and CPU TOPS.</a:t>
            </a:r>
          </a:p>
          <a:p>
            <a:pPr marL="0" marR="0" lvl="0" indent="0" algn="l" defTabSz="914400" rtl="0" eaLnBrk="1" fontAlgn="auto" latinLnBrk="0" hangingPunct="1">
              <a:lnSpc>
                <a:spcPct val="107000"/>
              </a:lnSpc>
              <a:spcBef>
                <a:spcPts val="0"/>
              </a:spcBef>
              <a:spcAft>
                <a:spcPts val="809"/>
              </a:spcAft>
              <a:buClrTx/>
              <a:buSzTx/>
              <a:buFontTx/>
              <a:buNone/>
              <a:tabLst/>
              <a:defRPr/>
            </a:pPr>
            <a:r>
              <a:rPr lang="en-US" sz="1800"/>
              <a:t>67. Rack mounting hardware sold </a:t>
            </a:r>
            <a:r>
              <a:rPr lang="en-US" sz="1800" err="1"/>
              <a:t>seperately</a:t>
            </a:r>
            <a:endParaRPr lang="en-US" sz="1800"/>
          </a:p>
          <a:p>
            <a:pPr marL="0" marR="0" lvl="0" indent="0" algn="l" defTabSz="914400" rtl="0" eaLnBrk="1" fontAlgn="auto" latinLnBrk="0" hangingPunct="1">
              <a:lnSpc>
                <a:spcPct val="107000"/>
              </a:lnSpc>
              <a:spcBef>
                <a:spcPts val="0"/>
              </a:spcBef>
              <a:spcAft>
                <a:spcPts val="809"/>
              </a:spcAft>
              <a:buClrTx/>
              <a:buSzTx/>
              <a:buFontTx/>
              <a:buNone/>
              <a:tabLst/>
              <a:defRPr/>
            </a:pPr>
            <a:r>
              <a:rPr lang="en-US" sz="1800">
                <a:solidFill>
                  <a:schemeClr val="tx1"/>
                </a:solidFill>
                <a:effectLst/>
                <a:latin typeface="+mn-lt"/>
                <a:ea typeface="+mn-ea"/>
                <a:cs typeface="+mn-cs"/>
              </a:rPr>
              <a:t>70. </a:t>
            </a:r>
            <a:r>
              <a:rPr lang="en-US" sz="1800">
                <a:solidFill>
                  <a:schemeClr val="tx1"/>
                </a:solidFill>
                <a:effectLst/>
                <a:latin typeface="Aptos" panose="020B0004020202020204" pitchFamily="34" charset="0"/>
                <a:ea typeface="+mn-ea"/>
                <a:cs typeface="+mn-cs"/>
              </a:rPr>
              <a:t>A</a:t>
            </a:r>
            <a:r>
              <a:rPr lang="en-US" sz="1800">
                <a:effectLst/>
                <a:latin typeface="Aptos" panose="020B0004020202020204" pitchFamily="34" charset="0"/>
                <a:ea typeface="Aptos" panose="020B0004020202020204" pitchFamily="34" charset="0"/>
                <a:cs typeface="Aptos" panose="020B0004020202020204" pitchFamily="34" charset="0"/>
              </a:rPr>
              <a:t>ll memory configurations support ECC. ECC can be enabled or disabled via the F10 BIOS menu. </a:t>
            </a:r>
          </a:p>
          <a:p>
            <a:pPr marL="0" marR="0" lvl="0" indent="0" algn="l" defTabSz="914400" rtl="0" eaLnBrk="1" fontAlgn="auto" latinLnBrk="0" hangingPunct="1">
              <a:lnSpc>
                <a:spcPct val="107000"/>
              </a:lnSpc>
              <a:spcBef>
                <a:spcPts val="0"/>
              </a:spcBef>
              <a:spcAft>
                <a:spcPts val="809"/>
              </a:spcAft>
              <a:buClrTx/>
              <a:buSzTx/>
              <a:buFontTx/>
              <a:buNone/>
              <a:tabLst/>
              <a:defRPr/>
            </a:pPr>
            <a:r>
              <a:rPr lang="en-US" sz="1800" kern="1200">
                <a:solidFill>
                  <a:schemeClr val="tx1"/>
                </a:solidFill>
                <a:effectLst/>
                <a:latin typeface="Aptos" panose="020B0004020202020204" pitchFamily="34" charset="0"/>
                <a:ea typeface="+mn-ea"/>
                <a:cs typeface="+mn-cs"/>
              </a:rPr>
              <a:t>71. Wireless access point and Internet service required and sold separately. Availability of public wireless access points limited. Wi-Fi 7 (802.11BE) functionality requires compatible Windows 11 OS, compatible processor, and separately purchased Wi-Fi 7 router to support backwards compatibility with prior 802.11 specs. Available in countries where Wi-Fi 7 is supported. The specification for 802.11BE is a draft specification and is not final. If the final specification differs from the draft specification, it may affect the ability of the device to communicate with other 802.11BE devices.</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72. Internet access required.</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73. Internet access required. Fleet management requires HP Remote System Management.</a:t>
            </a:r>
          </a:p>
          <a:p>
            <a:pPr marL="0" marR="0" lvl="0" indent="0" algn="l" defTabSz="914400" rtl="0" eaLnBrk="1" fontAlgn="auto" latinLnBrk="0" hangingPunct="1">
              <a:lnSpc>
                <a:spcPct val="107000"/>
              </a:lnSpc>
              <a:spcBef>
                <a:spcPts val="0"/>
              </a:spcBef>
              <a:spcAft>
                <a:spcPts val="809"/>
              </a:spcAft>
              <a:buClrTx/>
              <a:buSzTx/>
              <a:buFontTx/>
              <a:buNone/>
              <a:tabLst/>
              <a:defRPr/>
            </a:pPr>
            <a:endParaRPr lang="en-US" sz="1800" kern="1200">
              <a:solidFill>
                <a:schemeClr val="tx1"/>
              </a:solidFill>
              <a:effectLst/>
              <a:latin typeface="Aptos" panose="020B0004020202020204" pitchFamily="34" charset="0"/>
              <a:ea typeface="+mn-ea"/>
              <a:cs typeface="+mn-cs"/>
            </a:endParaRPr>
          </a:p>
          <a:p>
            <a:pPr marL="0" marR="0" lvl="0" indent="0" algn="l" defTabSz="914400" rtl="0" eaLnBrk="1" fontAlgn="auto" latinLnBrk="0" hangingPunct="1">
              <a:lnSpc>
                <a:spcPct val="107000"/>
              </a:lnSpc>
              <a:spcBef>
                <a:spcPts val="0"/>
              </a:spcBef>
              <a:spcAft>
                <a:spcPts val="809"/>
              </a:spcAft>
              <a:buClrTx/>
              <a:buSzTx/>
              <a:buFontTx/>
              <a:buNone/>
              <a:tabLst/>
              <a:defRPr/>
            </a:pPr>
            <a:r>
              <a:rPr lang="en-US" sz="1800" kern="1200">
                <a:solidFill>
                  <a:schemeClr val="tx1"/>
                </a:solidFill>
                <a:effectLst/>
                <a:latin typeface="Aptos" panose="020B0004020202020204" pitchFamily="34" charset="0"/>
                <a:ea typeface="+mn-ea"/>
                <a:cs typeface="+mn-cs"/>
              </a:rPr>
              <a:t>.</a:t>
            </a:r>
          </a:p>
          <a:p>
            <a:pPr marL="0" marR="0" lvl="0" indent="0" algn="l" defTabSz="914400" rtl="0" eaLnBrk="1" fontAlgn="auto" latinLnBrk="0" hangingPunct="1">
              <a:lnSpc>
                <a:spcPct val="107000"/>
              </a:lnSpc>
              <a:spcBef>
                <a:spcPts val="0"/>
              </a:spcBef>
              <a:spcAft>
                <a:spcPts val="809"/>
              </a:spcAft>
              <a:buClrTx/>
              <a:buSzTx/>
              <a:buFontTx/>
              <a:buNone/>
              <a:tabLst/>
              <a:defRPr/>
            </a:pP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7000"/>
              </a:lnSpc>
              <a:spcBef>
                <a:spcPts val="0"/>
              </a:spcBef>
              <a:spcAft>
                <a:spcPts val="809"/>
              </a:spcAft>
              <a:buClrTx/>
              <a:buSzTx/>
              <a:buFontTx/>
              <a:buNone/>
              <a:tabLst/>
              <a:defRPr/>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defTabSz="923984">
              <a:defRPr/>
            </a:pPr>
            <a:endParaRPr lang="en-US" sz="1800"/>
          </a:p>
          <a:p>
            <a:r>
              <a:rPr lang="en-US" sz="1800" b="1" u="sng">
                <a:latin typeface="Forma DJR Micro" panose="00000000000000090000" pitchFamily="2" charset="0"/>
              </a:rPr>
              <a:t>This slide contains a superlative claim/s that cannot be used in all countries</a:t>
            </a:r>
            <a:r>
              <a:rPr lang="en-US" sz="1800">
                <a:latin typeface="Forma DJR Micro" panose="00000000000000090000" pitchFamily="2" charset="0"/>
              </a:rPr>
              <a:t>: </a:t>
            </a:r>
          </a:p>
          <a:p>
            <a:r>
              <a:rPr lang="en-US" sz="1800" b="1">
                <a:latin typeface="Forma DJR Micro" panose="00000000000000090000" pitchFamily="2" charset="0"/>
              </a:rPr>
              <a:t>EMEA Use Restrictions:</a:t>
            </a:r>
            <a:r>
              <a:rPr lang="en-US" sz="1800">
                <a:latin typeface="Forma DJR Micro" panose="00000000000000090000" pitchFamily="2" charset="0"/>
              </a:rPr>
              <a:t> </a:t>
            </a:r>
          </a:p>
          <a:p>
            <a:r>
              <a:rPr lang="en-US" sz="1800">
                <a:latin typeface="Forma DJR Micro" panose="00000000000000090000" pitchFamily="2" charset="0"/>
              </a:rPr>
              <a:t>DO NOT USE the superlative claim in the following countries: </a:t>
            </a:r>
          </a:p>
          <a:p>
            <a:pPr marL="171450" lvl="0" indent="-171450">
              <a:buFont typeface="Arial" panose="020B0604020202020204" pitchFamily="34" charset="0"/>
              <a:buChar char="•"/>
            </a:pPr>
            <a:r>
              <a:rPr lang="en-US" sz="1800">
                <a:latin typeface="Forma DJR Micro" panose="00000000000000090000" pitchFamily="2" charset="0"/>
              </a:rPr>
              <a:t>Romania, Slovakia, Turkey, UAE, Russia, CIS countries (Armenia, Belarus, Kazakhstan, Kyrgyzstan, Moldova, Russia, Tajikistan, Turkmenistan, Ukraine, and Uzbekistan), Indonesia, Vietnam, Malaysia</a:t>
            </a:r>
          </a:p>
          <a:p>
            <a:pPr lvl="0"/>
            <a:endParaRPr lang="en-US" sz="1800">
              <a:latin typeface="Forma DJR Micro" panose="00000000000000090000" pitchFamily="2" charset="0"/>
            </a:endParaRPr>
          </a:p>
          <a:p>
            <a:pPr lvl="0"/>
            <a:r>
              <a:rPr lang="en-US" sz="1800" b="1">
                <a:latin typeface="Forma DJR Micro" panose="00000000000000090000" pitchFamily="2" charset="0"/>
              </a:rPr>
              <a:t>APJ Use Restrictions: </a:t>
            </a:r>
          </a:p>
          <a:p>
            <a:pPr marL="171450" indent="-171450">
              <a:buFont typeface="Arial" panose="020B0604020202020204" pitchFamily="34" charset="0"/>
              <a:buChar char="•"/>
            </a:pPr>
            <a:r>
              <a:rPr lang="en-US" sz="1800">
                <a:latin typeface="Forma DJR Micro" panose="00000000000000090000" pitchFamily="2" charset="0"/>
              </a:rPr>
              <a:t>China, Vietnam, Indonesia, Malaysia – DO NOT use</a:t>
            </a:r>
          </a:p>
          <a:p>
            <a:pPr>
              <a:buFont typeface="Arial"/>
              <a:buNone/>
            </a:pPr>
            <a:br>
              <a:rPr lang="en-US" sz="1800">
                <a:latin typeface="Forma DJR Micro" panose="00000000000000090000" pitchFamily="2" charset="0"/>
              </a:rPr>
            </a:br>
            <a:r>
              <a:rPr lang="en-US" sz="1800" b="1">
                <a:latin typeface="Forma DJR Micro" panose="00000000000000090000" pitchFamily="2" charset="0"/>
              </a:rPr>
              <a:t>LAR Use Restrictions:</a:t>
            </a:r>
          </a:p>
          <a:p>
            <a:pPr marL="171450" indent="-171450">
              <a:buFont typeface="Arial" panose="020B0604020202020204" pitchFamily="34" charset="0"/>
              <a:buChar char="•"/>
            </a:pPr>
            <a:r>
              <a:rPr lang="en-US" sz="1800">
                <a:latin typeface="Forma DJR Micro" panose="00000000000000090000" pitchFamily="2" charset="0"/>
              </a:rPr>
              <a:t>Brazil, Mexico – Do NOT use </a:t>
            </a:r>
          </a:p>
          <a:p>
            <a:pPr defTabSz="923984">
              <a:defRPr/>
            </a:pPr>
            <a:endParaRPr lang="en-US" sz="1800"/>
          </a:p>
          <a:p>
            <a:pPr defTabSz="923984">
              <a:defRPr/>
            </a:pPr>
            <a:endParaRPr lang="en-US" sz="1800"/>
          </a:p>
          <a:p>
            <a:pPr defTabSz="923984">
              <a:defRPr/>
            </a:pPr>
            <a:endParaRPr lang="en-US" sz="1800"/>
          </a:p>
          <a:p>
            <a:pPr marL="0" marR="0" lvl="0" indent="0" algn="l" defTabSz="914104"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endParaRPr>
          </a:p>
          <a:p>
            <a:pPr marL="742950" marR="0" lvl="1" indent="-285750" algn="l" defTabSz="914104" rtl="0" eaLnBrk="1" fontAlgn="auto" latinLnBrk="0" hangingPunct="1">
              <a:lnSpc>
                <a:spcPts val="15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endParaRPr>
          </a:p>
          <a:p>
            <a:r>
              <a:rPr lang="en-US" sz="1200" b="1" i="1" u="sng">
                <a:ea typeface="Times New Roman" panose="02020603050405020304" pitchFamily="18" charset="0"/>
                <a:cs typeface="Arial" panose="020B0604020202020204" pitchFamily="34" charset="0"/>
              </a:rPr>
              <a:t>HP EMEA</a:t>
            </a:r>
            <a:r>
              <a:rPr lang="en-US" sz="1200" b="1" u="sng">
                <a:ea typeface="Times New Roman" panose="02020603050405020304" pitchFamily="18" charset="0"/>
                <a:cs typeface="Arial" panose="020B0604020202020204" pitchFamily="34" charset="0"/>
              </a:rPr>
              <a:t> Region </a:t>
            </a:r>
            <a:endParaRPr lang="en-US" sz="1200" i="1">
              <a:ea typeface="PMingLiU" panose="02020500000000000000" pitchFamily="18" charset="-120"/>
              <a:cs typeface="Arial" panose="020B0604020202020204" pitchFamily="34" charset="0"/>
            </a:endParaRPr>
          </a:p>
          <a:p>
            <a:r>
              <a:rPr lang="en-US" sz="1200" b="1" i="1">
                <a:ea typeface="Times New Roman" panose="02020603050405020304" pitchFamily="18" charset="0"/>
                <a:cs typeface="Arial" panose="020B0604020202020204" pitchFamily="34" charset="0"/>
              </a:rPr>
              <a:t>France</a:t>
            </a:r>
            <a:r>
              <a:rPr lang="en-US" sz="1200" i="1">
                <a:ea typeface="Times New Roman" panose="02020603050405020304" pitchFamily="18" charset="0"/>
                <a:cs typeface="Arial" panose="020B0604020202020204" pitchFamily="34" charset="0"/>
              </a:rPr>
              <a:t> – Yes, but must publish substantiation report, translated if required locally; should have local country </a:t>
            </a:r>
            <a:r>
              <a:rPr lang="en-US" sz="1200" i="1" err="1">
                <a:ea typeface="Times New Roman" panose="02020603050405020304" pitchFamily="18" charset="0"/>
                <a:cs typeface="Arial" panose="020B0604020202020204" pitchFamily="34" charset="0"/>
              </a:rPr>
              <a:t>url</a:t>
            </a:r>
            <a:r>
              <a:rPr lang="en-US" sz="1200" i="1">
                <a:ea typeface="Times New Roman" panose="02020603050405020304" pitchFamily="18" charset="0"/>
                <a:cs typeface="Arial" panose="020B0604020202020204" pitchFamily="34" charset="0"/>
              </a:rPr>
              <a:t> leading to the posted report added to the disclaimer;</a:t>
            </a:r>
            <a:endParaRPr lang="en-US" sz="1200" i="1">
              <a:ea typeface="PMingLiU" panose="02020500000000000000" pitchFamily="18" charset="-120"/>
              <a:cs typeface="Arial" panose="020B0604020202020204" pitchFamily="34" charset="0"/>
            </a:endParaRPr>
          </a:p>
          <a:p>
            <a:r>
              <a:rPr lang="en-US" sz="1200" b="1" i="1">
                <a:ea typeface="Times New Roman" panose="02020603050405020304" pitchFamily="18" charset="0"/>
                <a:cs typeface="Arial" panose="020B0604020202020204" pitchFamily="34" charset="0"/>
              </a:rPr>
              <a:t>Rest of EU countries</a:t>
            </a:r>
            <a:r>
              <a:rPr lang="en-US" sz="1200" i="1">
                <a:ea typeface="Times New Roman" panose="02020603050405020304" pitchFamily="18" charset="0"/>
                <a:cs typeface="Arial" panose="020B0604020202020204" pitchFamily="34" charset="0"/>
              </a:rPr>
              <a:t> – Yes. No report required to be posted. Do not post substantiation reports.</a:t>
            </a:r>
            <a:endParaRPr lang="en-US" sz="1200" i="1">
              <a:ea typeface="PMingLiU" panose="02020500000000000000" pitchFamily="18" charset="-120"/>
              <a:cs typeface="Arial" panose="020B0604020202020204" pitchFamily="34" charset="0"/>
            </a:endParaRPr>
          </a:p>
          <a:p>
            <a:r>
              <a:rPr lang="en-US" sz="1200" b="1" i="1">
                <a:ea typeface="Times New Roman" panose="02020603050405020304" pitchFamily="18" charset="0"/>
                <a:cs typeface="Arial" panose="020B0604020202020204" pitchFamily="34" charset="0"/>
              </a:rPr>
              <a:t>Netherlands, Serbia, Switzerland, Israel, MEMA</a:t>
            </a:r>
            <a:r>
              <a:rPr lang="en-US" sz="1200" i="1">
                <a:ea typeface="Times New Roman" panose="02020603050405020304" pitchFamily="18" charset="0"/>
                <a:cs typeface="Arial" panose="020B0604020202020204" pitchFamily="34" charset="0"/>
              </a:rPr>
              <a:t>- Yes; no reports required to be published; MEMA countries: Yes, may use claims with caution. </a:t>
            </a:r>
          </a:p>
          <a:p>
            <a:r>
              <a:rPr lang="en-US" sz="1200" b="1" i="1" u="sng">
                <a:ea typeface="Times New Roman" panose="02020603050405020304" pitchFamily="18" charset="0"/>
                <a:cs typeface="Arial" panose="020B0604020202020204" pitchFamily="34" charset="0"/>
              </a:rPr>
              <a:t>Do NOT publish substantiation reports containing competitor names in MEMA countries; </a:t>
            </a:r>
            <a:r>
              <a:rPr lang="en-US" sz="1200" b="1" i="1">
                <a:ea typeface="Times New Roman" panose="02020603050405020304" pitchFamily="18" charset="0"/>
                <a:cs typeface="Arial" panose="020B0604020202020204" pitchFamily="34" charset="0"/>
              </a:rPr>
              <a:t>Romania, CIS Countries, Turkmenistan, Russia, Turkey, UAE, Saudi Arabia</a:t>
            </a:r>
            <a:r>
              <a:rPr lang="en-US" sz="1200" i="1">
                <a:ea typeface="Times New Roman" panose="02020603050405020304" pitchFamily="18" charset="0"/>
                <a:cs typeface="Arial" panose="020B0604020202020204" pitchFamily="34" charset="0"/>
              </a:rPr>
              <a:t>-No</a:t>
            </a:r>
            <a:endParaRPr lang="en-US" sz="1200" i="1">
              <a:ea typeface="PMingLiU" panose="02020500000000000000" pitchFamily="18" charset="-120"/>
              <a:cs typeface="Arial" panose="020B0604020202020204" pitchFamily="34" charset="0"/>
            </a:endParaRPr>
          </a:p>
          <a:p>
            <a:pPr defTabSz="923984">
              <a:spcBef>
                <a:spcPts val="606"/>
              </a:spcBef>
              <a:defRPr/>
            </a:pPr>
            <a:endParaRPr lang="en-US" sz="1800">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C22069FD-72B4-5A27-7F52-E4AF8698D227}"/>
              </a:ext>
            </a:extLst>
          </p:cNvPr>
          <p:cNvSpPr>
            <a:spLocks noGrp="1"/>
          </p:cNvSpPr>
          <p:nvPr>
            <p:ph type="sldNum" sz="quarter" idx="5"/>
          </p:nvPr>
        </p:nvSpPr>
        <p:spPr/>
        <p:txBody>
          <a:bodyPr/>
          <a:lstStyle/>
          <a:p>
            <a:pPr defTabSz="923984">
              <a:lnSpc>
                <a:spcPct val="100000"/>
              </a:lnSpc>
              <a:spcBef>
                <a:spcPts val="0"/>
              </a:spcBef>
              <a:tabLst/>
              <a:defRPr/>
            </a:pPr>
            <a:fld id="{6BDC66D2-EC88-4E3C-AF66-9366B51C05B9}" type="slidenum">
              <a:rPr lang="en-GB">
                <a:solidFill>
                  <a:prstClr val="black"/>
                </a:solidFill>
                <a:latin typeface="Calibri" panose="020F0502020204030204"/>
              </a:rPr>
              <a:pPr defTabSz="923984">
                <a:lnSpc>
                  <a:spcPct val="100000"/>
                </a:lnSpc>
                <a:spcBef>
                  <a:spcPts val="0"/>
                </a:spcBef>
                <a:tabLst/>
                <a:defRPr/>
              </a:pPr>
              <a:t>21</a:t>
            </a:fld>
            <a:endParaRPr lang="en-GB">
              <a:solidFill>
                <a:prstClr val="black"/>
              </a:solidFill>
              <a:latin typeface="Calibri" panose="020F0502020204030204"/>
            </a:endParaRPr>
          </a:p>
        </p:txBody>
      </p:sp>
    </p:spTree>
    <p:extLst>
      <p:ext uri="{BB962C8B-B14F-4D97-AF65-F5344CB8AC3E}">
        <p14:creationId xmlns:p14="http://schemas.microsoft.com/office/powerpoint/2010/main" val="30633546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FD72F-5883-1F03-825C-DE0864D329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FDBB99-D0D4-79C9-AD23-A2C0AB5671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01765A-4FE4-B559-43CC-4B421509A786}"/>
              </a:ext>
            </a:extLst>
          </p:cNvPr>
          <p:cNvSpPr>
            <a:spLocks noGrp="1"/>
          </p:cNvSpPr>
          <p:nvPr>
            <p:ph type="body" idx="1"/>
          </p:nvPr>
        </p:nvSpPr>
        <p:spPr/>
        <p:txBody>
          <a:bodyPr/>
          <a:lstStyle/>
          <a:p>
            <a:pPr>
              <a:lnSpc>
                <a:spcPct val="107000"/>
              </a:lnSpc>
              <a:spcAft>
                <a:spcPts val="809"/>
              </a:spcAft>
            </a:pPr>
            <a:r>
              <a:rPr lang="en-US" sz="1800" b="1" kern="100">
                <a:latin typeface="Calibri" panose="020F0502020204030204" pitchFamily="34" charset="0"/>
                <a:ea typeface="Calibri" panose="020F0502020204030204" pitchFamily="34" charset="0"/>
                <a:cs typeface="Times New Roman" panose="02020603050405020304" pitchFamily="18" charset="0"/>
              </a:rPr>
              <a:t>________________________</a:t>
            </a:r>
            <a:br>
              <a:rPr lang="en-US" sz="1800" b="1" kern="100">
                <a:latin typeface="Calibri" panose="020F0502020204030204" pitchFamily="34" charset="0"/>
                <a:ea typeface="Calibri" panose="020F0502020204030204" pitchFamily="34" charset="0"/>
                <a:cs typeface="Times New Roman" panose="02020603050405020304" pitchFamily="18" charset="0"/>
              </a:rPr>
            </a:br>
            <a:r>
              <a:rPr lang="en-US" sz="1800" b="1" kern="100">
                <a:latin typeface="Calibri" panose="020F0502020204030204" pitchFamily="34" charset="0"/>
                <a:ea typeface="Calibri" panose="020F0502020204030204" pitchFamily="34" charset="0"/>
                <a:cs typeface="Times New Roman" panose="02020603050405020304" pitchFamily="18" charset="0"/>
              </a:rPr>
              <a:t>DISCLAIMERS</a:t>
            </a:r>
          </a:p>
          <a:p>
            <a:pPr>
              <a:lnSpc>
                <a:spcPct val="107000"/>
              </a:lnSpc>
              <a:spcAft>
                <a:spcPts val="809"/>
              </a:spcAft>
            </a:pPr>
            <a:endParaRPr lang="en-US" sz="1800" kern="1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9"/>
              </a:spcAft>
            </a:pPr>
            <a:r>
              <a:rPr lang="en-US" sz="1800" kern="100">
                <a:latin typeface="Calibri" panose="020F0502020204030204" pitchFamily="34" charset="0"/>
                <a:ea typeface="Calibri" panose="020F0502020204030204" pitchFamily="34" charset="0"/>
                <a:cs typeface="Times New Roman" panose="02020603050405020304" pitchFamily="18" charset="0"/>
              </a:rPr>
              <a:t>1. Multicore is designed to improve performance of certain software products. Not all customers or software applications will necessarily benefit from use of this technology. Performance and clock frequency will vary depending on application workload and your hardware and software configurations. AMD’s numbering, branding and/or naming is not a measurement of higher performance</a:t>
            </a:r>
          </a:p>
          <a:p>
            <a:pPr marL="0" marR="0" lvl="0" indent="0" algn="l" defTabSz="914400" rtl="0" eaLnBrk="1" fontAlgn="auto" latinLnBrk="0" hangingPunct="1">
              <a:lnSpc>
                <a:spcPct val="107000"/>
              </a:lnSpc>
              <a:spcBef>
                <a:spcPts val="0"/>
              </a:spcBef>
              <a:spcAft>
                <a:spcPts val="809"/>
              </a:spcAft>
              <a:buClrTx/>
              <a:buSzTx/>
              <a:buFontTx/>
              <a:buNone/>
              <a:tabLst/>
              <a:defRPr/>
            </a:pPr>
            <a:r>
              <a:rPr lang="en-US" sz="1800" kern="100">
                <a:latin typeface="Calibri" panose="020F0502020204030204" pitchFamily="34" charset="0"/>
                <a:ea typeface="Calibri" panose="020F0502020204030204" pitchFamily="34" charset="0"/>
                <a:cs typeface="Times New Roman" panose="02020603050405020304" pitchFamily="18" charset="0"/>
              </a:rPr>
              <a:t>8. </a:t>
            </a: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The AMD Ryzen AI MAX unified memory architecture supports system configurations of up to 128GB system memory and allows memory to be flexibly assigned between the CPU and GPU. When 128GB memory is configured, up to 96GB unified memory can be used for Radeon graphics, leaving up to 32GB reserved for system memory.</a:t>
            </a:r>
          </a:p>
          <a:p>
            <a:pPr marL="0" marR="0" lvl="0" indent="0" algn="l" defTabSz="914400" rtl="0" eaLnBrk="1" fontAlgn="auto" latinLnBrk="0" hangingPunct="1">
              <a:lnSpc>
                <a:spcPct val="107000"/>
              </a:lnSpc>
              <a:spcBef>
                <a:spcPts val="0"/>
              </a:spcBef>
              <a:spcAft>
                <a:spcPts val="809"/>
              </a:spcAft>
              <a:buClrTx/>
              <a:buSzTx/>
              <a:buFontTx/>
              <a:buNone/>
              <a:tabLst/>
              <a:defRPr/>
            </a:pP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13. </a:t>
            </a:r>
            <a:r>
              <a:rPr kumimoji="0" lang="en-US" sz="1800" b="0" i="0" u="none" strike="noStrike" kern="1200" cap="none" spc="0" normalizeH="0" baseline="0" noProof="0">
                <a:ln>
                  <a:noFill/>
                </a:ln>
                <a:solidFill>
                  <a:srgbClr val="000000"/>
                </a:solidFill>
                <a:effectLst/>
                <a:uLnTx/>
                <a:uFillTx/>
                <a:latin typeface="Forma DJR Micro" panose="00000000000000090000" pitchFamily="2" charset="0"/>
                <a:ea typeface="PMingLiU" panose="02020500000000000000" pitchFamily="18" charset="-120"/>
                <a:cs typeface="Arial" panose="020B0604020202020204" pitchFamily="34" charset="0"/>
              </a:rPr>
              <a:t>Up to 128GB memory is an optional, configurable feature</a:t>
            </a:r>
            <a:endPar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endParaRPr>
          </a:p>
          <a:p>
            <a:pPr marL="0" marR="0" lvl="0" indent="0" algn="l" defTabSz="914400" rtl="0" eaLnBrk="1" fontAlgn="auto" latinLnBrk="0" hangingPunct="1">
              <a:lnSpc>
                <a:spcPct val="107000"/>
              </a:lnSpc>
              <a:spcBef>
                <a:spcPts val="0"/>
              </a:spcBef>
              <a:spcAft>
                <a:spcPts val="809"/>
              </a:spcAft>
              <a:buClrTx/>
              <a:buSzTx/>
              <a:buFontTx/>
              <a:buNone/>
              <a:tabLst/>
              <a:defRPr/>
            </a:pPr>
            <a:r>
              <a:rPr lang="en-US" sz="1800">
                <a:solidFill>
                  <a:schemeClr val="tx1"/>
                </a:solidFill>
                <a:effectLst/>
                <a:latin typeface="+mn-lt"/>
                <a:ea typeface="+mn-ea"/>
                <a:cs typeface="+mn-cs"/>
              </a:rPr>
              <a:t>70. </a:t>
            </a:r>
            <a:r>
              <a:rPr lang="en-US" sz="1800">
                <a:solidFill>
                  <a:schemeClr val="tx1"/>
                </a:solidFill>
                <a:effectLst/>
                <a:latin typeface="Aptos" panose="020B0004020202020204" pitchFamily="34" charset="0"/>
                <a:ea typeface="+mn-ea"/>
                <a:cs typeface="+mn-cs"/>
              </a:rPr>
              <a:t>A</a:t>
            </a:r>
            <a:r>
              <a:rPr lang="en-US" sz="1800">
                <a:effectLst/>
                <a:latin typeface="Aptos" panose="020B0004020202020204" pitchFamily="34" charset="0"/>
                <a:ea typeface="Aptos" panose="020B0004020202020204" pitchFamily="34" charset="0"/>
                <a:cs typeface="Aptos" panose="020B0004020202020204" pitchFamily="34" charset="0"/>
              </a:rPr>
              <a:t>ll memory configurations support ECC. ECC can be enabled or disabled via the F10 BIOS menu. </a:t>
            </a:r>
          </a:p>
          <a:p>
            <a:pPr marL="0" marR="0" lvl="0" indent="0" algn="l" defTabSz="914400" rtl="0" eaLnBrk="1" fontAlgn="auto" latinLnBrk="0" hangingPunct="1">
              <a:lnSpc>
                <a:spcPct val="107000"/>
              </a:lnSpc>
              <a:spcBef>
                <a:spcPts val="0"/>
              </a:spcBef>
              <a:spcAft>
                <a:spcPts val="809"/>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endParaRPr>
          </a:p>
          <a:p>
            <a:pPr marL="0" marR="0" lvl="0" indent="0" algn="l" defTabSz="914400" rtl="0" eaLnBrk="1" fontAlgn="auto" latinLnBrk="0" hangingPunct="1">
              <a:lnSpc>
                <a:spcPct val="107000"/>
              </a:lnSpc>
              <a:spcBef>
                <a:spcPts val="0"/>
              </a:spcBef>
              <a:spcAft>
                <a:spcPts val="809"/>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endParaRPr>
          </a:p>
          <a:p>
            <a:pPr>
              <a:lnSpc>
                <a:spcPct val="107000"/>
              </a:lnSpc>
              <a:spcAft>
                <a:spcPts val="809"/>
              </a:spcAft>
            </a:pPr>
            <a:endParaRPr lang="en-US" sz="1800" kern="100">
              <a:latin typeface="Calibri" panose="020F0502020204030204" pitchFamily="34" charset="0"/>
              <a:ea typeface="Calibri" panose="020F0502020204030204" pitchFamily="34" charset="0"/>
              <a:cs typeface="Times New Roman" panose="02020603050405020304" pitchFamily="18" charset="0"/>
            </a:endParaRPr>
          </a:p>
          <a:p>
            <a:pPr marL="0" algn="l" defTabSz="914400" rtl="0" eaLnBrk="1" latinLnBrk="0" hangingPunct="1"/>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D76AD51-8414-3602-5460-C9648FA1FF8E}"/>
              </a:ext>
            </a:extLst>
          </p:cNvPr>
          <p:cNvSpPr>
            <a:spLocks noGrp="1"/>
          </p:cNvSpPr>
          <p:nvPr>
            <p:ph type="sldNum" sz="quarter" idx="5"/>
          </p:nvPr>
        </p:nvSpPr>
        <p:spPr/>
        <p:txBody>
          <a:bodyPr/>
          <a:lstStyle/>
          <a:p>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fld id="{543876C5-BDB2-4B97-A726-07A5A7CF4554}" type="slidenum">
              <a:rPr kumimoji="0" lang="en-US" sz="1200" b="0" i="0" u="none" strike="noStrike" kern="1200" cap="none" spc="0" normalizeH="0" baseline="0" noProof="0" smtClean="0">
                <a:ln>
                  <a:noFill/>
                </a:ln>
                <a:solidFill>
                  <a:srgbClr val="000000"/>
                </a:solidFill>
                <a:effectLst/>
                <a:uLnTx/>
                <a:uFillTx/>
                <a:latin typeface="Forma DJR Micro"/>
                <a:ea typeface="+mn-ea"/>
                <a:cs typeface="+mn-cs"/>
              </a:rPr>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t>22</a:t>
            </a:fld>
            <a:endParaRPr kumimoji="0" lang="en-US" sz="1200" b="0" i="0" u="none" strike="noStrike" kern="1200" cap="none" spc="0" normalizeH="0" baseline="0" noProof="0">
              <a:ln>
                <a:noFill/>
              </a:ln>
              <a:solidFill>
                <a:srgbClr val="000000"/>
              </a:solidFill>
              <a:effectLst/>
              <a:uLnTx/>
              <a:uFillTx/>
              <a:latin typeface="Forma DJR Micro"/>
              <a:ea typeface="+mn-ea"/>
              <a:cs typeface="+mn-cs"/>
            </a:endParaRPr>
          </a:p>
        </p:txBody>
      </p:sp>
    </p:spTree>
    <p:extLst>
      <p:ext uri="{BB962C8B-B14F-4D97-AF65-F5344CB8AC3E}">
        <p14:creationId xmlns:p14="http://schemas.microsoft.com/office/powerpoint/2010/main" val="12023322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a:solidFill>
                  <a:srgbClr val="000000"/>
                </a:solidFill>
                <a:effectLst/>
                <a:latin typeface="Forma DJR Micro" panose="00000000000000090000" pitchFamily="2" charset="0"/>
                <a:ea typeface="Times New Roman" panose="02020603050405020304" pitchFamily="18" charset="0"/>
              </a:rPr>
              <a:t>____________________________</a:t>
            </a:r>
          </a:p>
          <a:p>
            <a:pPr marL="0" marR="0">
              <a:spcBef>
                <a:spcPts val="0"/>
              </a:spcBef>
              <a:spcAft>
                <a:spcPts val="0"/>
              </a:spcAft>
            </a:pPr>
            <a:br>
              <a:rPr lang="en-US" sz="1800" b="1">
                <a:solidFill>
                  <a:srgbClr val="000000"/>
                </a:solidFill>
                <a:effectLst/>
                <a:latin typeface="Forma DJR Micro" panose="00000000000000090000" pitchFamily="2" charset="0"/>
                <a:ea typeface="Times New Roman" panose="02020603050405020304" pitchFamily="18" charset="0"/>
              </a:rPr>
            </a:br>
            <a:r>
              <a:rPr lang="en-US" sz="1800" b="1">
                <a:solidFill>
                  <a:srgbClr val="000000"/>
                </a:solidFill>
                <a:effectLst/>
                <a:latin typeface="Forma DJR Micro" panose="00000000000000090000" pitchFamily="2" charset="0"/>
                <a:ea typeface="Times New Roman" panose="02020603050405020304" pitchFamily="18" charset="0"/>
              </a:rPr>
              <a:t>DISCLAIMER</a:t>
            </a:r>
          </a:p>
          <a:p>
            <a:pPr marL="0" marR="0">
              <a:spcBef>
                <a:spcPts val="0"/>
              </a:spcBef>
              <a:spcAft>
                <a:spcPts val="0"/>
              </a:spcAft>
            </a:pPr>
            <a:endParaRPr lang="en-US" sz="1800" b="1">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0">
                <a:solidFill>
                  <a:srgbClr val="000000"/>
                </a:solidFill>
                <a:effectLst/>
                <a:latin typeface="Forma DJR Micro" panose="00000000000000090000" pitchFamily="2" charset="0"/>
                <a:ea typeface="Times New Roman" panose="02020603050405020304" pitchFamily="18" charset="0"/>
              </a:rPr>
              <a:t>*Optional features that must be configured at purchase or are sold separately.</a:t>
            </a:r>
            <a:endParaRPr lang="en-US" sz="1800" b="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C66D2-EC88-4E3C-AF66-9366B51C05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6573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u="none">
                <a:latin typeface="Forma DJR Micro"/>
              </a:rPr>
              <a:t>[TALK TRACK]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a:effectLst/>
                <a:latin typeface="Forma DJR Micro"/>
                <a:ea typeface="Times New Roman" panose="02020603050405020304" pitchFamily="18" charset="0"/>
                <a:cs typeface="Times New Roman" panose="02020603050405020304" pitchFamily="18" charset="0"/>
              </a:rPr>
              <a:t>Tackle new workflows on a mini workstation with AMD Ryzen™ AI Max PRO</a:t>
            </a:r>
            <a:r>
              <a:rPr lang="en-US" sz="2800" baseline="30000">
                <a:effectLst/>
                <a:latin typeface="Forma DJR Micro"/>
                <a:ea typeface="Times New Roman" panose="02020603050405020304" pitchFamily="18" charset="0"/>
                <a:cs typeface="Times New Roman" panose="02020603050405020304" pitchFamily="18" charset="0"/>
              </a:rPr>
              <a:t>1</a:t>
            </a:r>
            <a:r>
              <a:rPr lang="en-US" sz="2800">
                <a:effectLst/>
                <a:latin typeface="Forma DJR Micro"/>
                <a:ea typeface="Times New Roman" panose="02020603050405020304" pitchFamily="18" charset="0"/>
                <a:cs typeface="Times New Roman" panose="02020603050405020304" pitchFamily="18" charset="0"/>
              </a:rPr>
              <a:t> processor, up to 16 CPU cores, 128GB unified memory and the ability to assign up to 96GB </a:t>
            </a:r>
            <a:r>
              <a:rPr lang="en-US" sz="2800">
                <a:latin typeface="Forma DJR Micro"/>
                <a:ea typeface="Times New Roman" panose="02020603050405020304" pitchFamily="18" charset="0"/>
                <a:cs typeface="Times New Roman" panose="02020603050405020304" pitchFamily="18" charset="0"/>
              </a:rPr>
              <a:t>RAM</a:t>
            </a:r>
            <a:r>
              <a:rPr lang="en-US" sz="2800" baseline="30000">
                <a:effectLst/>
                <a:latin typeface="Forma DJR Micro"/>
                <a:ea typeface="Times New Roman" panose="02020603050405020304" pitchFamily="18" charset="0"/>
                <a:cs typeface="Times New Roman" panose="02020603050405020304" pitchFamily="18" charset="0"/>
              </a:rPr>
              <a:t> </a:t>
            </a:r>
            <a:r>
              <a:rPr lang="en-US" sz="2800">
                <a:effectLst/>
                <a:latin typeface="Forma DJR Micro"/>
                <a:ea typeface="Times New Roman" panose="02020603050405020304" pitchFamily="18" charset="0"/>
                <a:cs typeface="Times New Roman" panose="02020603050405020304" pitchFamily="18" charset="0"/>
              </a:rPr>
              <a:t>to the GPU.</a:t>
            </a:r>
            <a:endParaRPr lang="en-US" sz="1800">
              <a:solidFill>
                <a:schemeClr val="bg1"/>
              </a:solidFill>
              <a:latin typeface="Forma DJR Mic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chemeClr val="bg1"/>
                </a:solidFill>
              </a:rPr>
              <a:t>With this kind of power enables us to make the claim of “The World’s Most Powerful Mini Workstation”.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chemeClr val="bg1"/>
                </a:solidFill>
              </a:rPr>
              <a:t>For workflows that demand more, the Z2 Mini G1a is equipping world-class, innovative companies to be AI future ready with up to 125 total-system TOPS.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chemeClr val="bg1"/>
              </a:solidFill>
            </a:endParaRPr>
          </a:p>
          <a:p>
            <a:r>
              <a:rPr lang="en-US" sz="1800" b="1" u="sng">
                <a:latin typeface="Forma DJR Micro"/>
              </a:rPr>
              <a:t>This slide contains a superlative claim/s that cannot be used in all countries</a:t>
            </a:r>
            <a:r>
              <a:rPr lang="en-US" sz="1800">
                <a:latin typeface="Forma DJR Micro"/>
              </a:rPr>
              <a:t>: </a:t>
            </a:r>
          </a:p>
          <a:p>
            <a:r>
              <a:rPr lang="en-US" sz="1800" b="1">
                <a:latin typeface="Forma DJR Micro"/>
              </a:rPr>
              <a:t>EMEA Use Restrictions:</a:t>
            </a:r>
            <a:r>
              <a:rPr lang="en-US" sz="1800">
                <a:latin typeface="Forma DJR Micro"/>
              </a:rPr>
              <a:t> </a:t>
            </a:r>
          </a:p>
          <a:p>
            <a:r>
              <a:rPr lang="en-US" sz="1800">
                <a:latin typeface="Forma DJR Micro"/>
              </a:rPr>
              <a:t>DO NOT USE the superlative claim in the following countries: </a:t>
            </a:r>
          </a:p>
          <a:p>
            <a:pPr marL="171450" lvl="0" indent="-171450">
              <a:buFont typeface="Arial" panose="020B0604020202020204" pitchFamily="34" charset="0"/>
              <a:buChar char="•"/>
            </a:pPr>
            <a:r>
              <a:rPr lang="en-US" sz="1800">
                <a:latin typeface="Forma DJR Micro"/>
              </a:rPr>
              <a:t>Romania, Slovakia, Turkey, UAE, Russia, CIS countries (Armenia, Belarus, Kazakhstan, Kyrgyzstan, Moldova, Russia, Tajikistan, Turkmenistan, Ukraine, and Uzbekistan), Indonesia, Vietnam, Malaysia</a:t>
            </a:r>
          </a:p>
          <a:p>
            <a:pPr lvl="0"/>
            <a:r>
              <a:rPr lang="en-US" sz="1800" b="1">
                <a:latin typeface="Forma DJR Micro"/>
              </a:rPr>
              <a:t>APJ Use Restrictions: </a:t>
            </a:r>
          </a:p>
          <a:p>
            <a:pPr marL="171450" indent="-171450">
              <a:buFont typeface="Arial" panose="020B0604020202020204" pitchFamily="34" charset="0"/>
              <a:buChar char="•"/>
            </a:pPr>
            <a:r>
              <a:rPr lang="en-US" sz="1800">
                <a:latin typeface="Forma DJR Micro"/>
              </a:rPr>
              <a:t>China, Vietnam, Indonesia, Malaysia – DO NOT use</a:t>
            </a:r>
            <a:br>
              <a:rPr lang="en-US" sz="1800">
                <a:latin typeface="Forma DJR Micro" panose="00000000000000090000" pitchFamily="2" charset="0"/>
              </a:rPr>
            </a:br>
            <a:r>
              <a:rPr lang="en-US" sz="1800" b="1">
                <a:latin typeface="Forma DJR Micro"/>
              </a:rPr>
              <a:t>LAR Use Restrictions:</a:t>
            </a:r>
          </a:p>
          <a:p>
            <a:pPr marL="171450" indent="-171450">
              <a:buFont typeface="Arial" panose="020B0604020202020204" pitchFamily="34" charset="0"/>
              <a:buChar char="•"/>
            </a:pPr>
            <a:r>
              <a:rPr lang="en-US" sz="1800">
                <a:latin typeface="Forma DJR Micro"/>
              </a:rPr>
              <a:t>Brazil, Mexico – Do NOT 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chemeClr val="bg1"/>
              </a:solidFill>
            </a:endParaRPr>
          </a:p>
          <a:p>
            <a:r>
              <a:rPr lang="en-US" sz="1800"/>
              <a:t>______________________________</a:t>
            </a:r>
            <a:br>
              <a:rPr lang="en-US" sz="1800">
                <a:cs typeface="+mn-lt"/>
              </a:rPr>
            </a:br>
            <a:endParaRPr lang="en-US" sz="1800"/>
          </a:p>
          <a:p>
            <a:r>
              <a:rPr lang="en-US" sz="1800" b="1"/>
              <a:t>DISCLAIMERS</a:t>
            </a:r>
          </a:p>
          <a:p>
            <a:endParaRPr lang="en-US" sz="1800" b="1"/>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a:effectLst/>
                <a:latin typeface="Forma DJR Micro"/>
                <a:ea typeface="PMingLiU"/>
                <a:cs typeface="HPSimplified-Light"/>
              </a:rPr>
              <a:t>Multicore is designed to improve performance of certain software products. Not all customers or software applications will necessarily benefit from use of this technology. Performance and clock frequency will vary depending on application workload and your hardware and software configurations. AMD’s numbering, branding and/or naming is not a measurement of higher performance</a:t>
            </a:r>
            <a:r>
              <a:rPr lang="en-US" sz="1200" b="0">
                <a:solidFill>
                  <a:schemeClr val="tx1"/>
                </a:solidFill>
                <a:effectLst/>
                <a:latin typeface="Forma DJR Micro"/>
                <a:ea typeface="PMingLiU"/>
                <a:cs typeface="HPSimplified-Light"/>
              </a:rPr>
              <a:t>. </a:t>
            </a:r>
            <a:r>
              <a:rPr lang="en-US" sz="2800" b="0">
                <a:solidFill>
                  <a:srgbClr val="000000"/>
                </a:solidFill>
                <a:effectLst/>
                <a:latin typeface="Forma DJR Micro"/>
                <a:ea typeface="Times New Roman" panose="02020603050405020304" pitchFamily="18" charset="0"/>
              </a:rPr>
              <a:t>Features and software that require a NPU may require software purchase, subscription or enablement by a software or platform provider, and third-party software may have specific configuration or compatibility requirements. Performance varies by use, configuration, and other factors</a:t>
            </a:r>
            <a:r>
              <a:rPr lang="en-US" sz="2800" b="1">
                <a:solidFill>
                  <a:srgbClr val="000000"/>
                </a:solidFill>
                <a:effectLst/>
                <a:latin typeface="Forma DJR Micro"/>
                <a:ea typeface="Times New Roman" panose="02020603050405020304" pitchFamily="18" charset="0"/>
              </a:rPr>
              <a:t>.</a:t>
            </a:r>
            <a:endParaRPr lang="en-US" sz="1200">
              <a:effectLst/>
              <a:latin typeface="Forma DJR Micro"/>
              <a:ea typeface="PMingLiU"/>
              <a:cs typeface="HPSimplified-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Aptos"/>
                <a:ea typeface="Aptos" panose="020B0004020202020204" pitchFamily="34" charset="0"/>
                <a:cs typeface="Times New Roman" panose="02020603050405020304" pitchFamily="18" charset="0"/>
              </a:rPr>
              <a:t>2. </a:t>
            </a:r>
            <a:r>
              <a:rPr kumimoji="0" lang="en-US" sz="1800" b="0" i="0" u="none" strike="noStrike" kern="1200" cap="none" spc="0" normalizeH="0" baseline="0" noProof="0">
                <a:ln>
                  <a:noFill/>
                </a:ln>
                <a:solidFill>
                  <a:srgbClr val="000000"/>
                </a:solidFill>
                <a:effectLst/>
                <a:uLnTx/>
                <a:uFillTx/>
                <a:latin typeface="Forma DJR Micro"/>
              </a:rPr>
              <a:t>Optional and must be purchased at time of order</a:t>
            </a:r>
            <a:endParaRPr lang="en-US" sz="1800" b="0" i="0" u="none" strike="noStrike" kern="1200" cap="none" spc="0" normalizeH="0" baseline="0" noProof="0">
              <a:ln>
                <a:noFill/>
              </a:ln>
              <a:solidFill>
                <a:srgbClr val="000000"/>
              </a:solidFill>
              <a:effectLst/>
              <a:uLnTx/>
              <a:uFillTx/>
              <a:latin typeface="Forma DJR Mic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a:ea typeface="Times New Roman" panose="02020603050405020304" pitchFamily="18" charset="0"/>
                <a:cs typeface="Calibri"/>
              </a:rPr>
              <a:t>3. AI applications that require an NPU may require software purchase, subscription or enablement by a software or platform provider, and third-party software may have specific configuration or compatibility requirements. Performance varies by use, configuration, and other factors.</a:t>
            </a:r>
          </a:p>
          <a:p>
            <a:pPr>
              <a:defRPr/>
            </a:pPr>
            <a:r>
              <a:rPr lang="en-US" sz="1800" kern="100">
                <a:effectLst/>
                <a:highlight>
                  <a:srgbClr val="FFFF00"/>
                </a:highlight>
                <a:latin typeface="Aptos"/>
                <a:ea typeface="Aptos" panose="020B0004020202020204" pitchFamily="34" charset="0"/>
                <a:cs typeface="Times New Roman" panose="02020603050405020304" pitchFamily="18" charset="0"/>
              </a:rPr>
              <a:t>4. </a:t>
            </a:r>
            <a:r>
              <a:rPr lang="en-US" sz="1800" kern="100">
                <a:highlight>
                  <a:srgbClr val="FFFF00"/>
                </a:highlight>
              </a:rPr>
              <a:t>Based on HP’s internal analysis of ISV certified mini workstations with &lt;3L volume, at least 3 ISV certifications, configurable professional graphics and a dedicated workstation brand. Powerful based on processor, integrated graphics, memory, and power supply as of October 2024.</a:t>
            </a:r>
            <a:endParaRPr lang="en-US" sz="2800" kern="10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00">
                <a:latin typeface="Calibri" panose="020F0502020204030204" pitchFamily="34" charset="0"/>
                <a:ea typeface="Calibri" panose="020F0502020204030204" pitchFamily="34" charset="0"/>
                <a:cs typeface="Times New Roman" panose="02020603050405020304" pitchFamily="18" charset="0"/>
              </a:rPr>
              <a:t>5. Microsoft Copilot requires Windows 11. Some features require an NPU. Timing of feature delivery and availability varies by market and device. Requires Microsoft account to log in. Where the Copilot app is not available, the Copilot key will lead to the Bing search engine. scription from Microsoft.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00">
                <a:latin typeface="Calibri" panose="020F0502020204030204" pitchFamily="34" charset="0"/>
                <a:ea typeface="Calibri" panose="020F0502020204030204" pitchFamily="34" charset="0"/>
                <a:cs typeface="Times New Roman" panose="02020603050405020304" pitchFamily="18" charset="0"/>
              </a:rPr>
              <a:t>6. On some devices, Copilot+ PC experiences require free updates available starting later this year and continuing into 2025. Timing varies by device and region. See aka.ms/</a:t>
            </a:r>
            <a:r>
              <a:rPr lang="en-US" sz="2800" kern="100" err="1">
                <a:latin typeface="Calibri" panose="020F0502020204030204" pitchFamily="34" charset="0"/>
                <a:ea typeface="Calibri" panose="020F0502020204030204" pitchFamily="34" charset="0"/>
                <a:cs typeface="Times New Roman" panose="02020603050405020304" pitchFamily="18" charset="0"/>
              </a:rPr>
              <a:t>copilotpluspcs</a:t>
            </a:r>
            <a:endParaRPr lang="en-US" sz="2800" kern="100">
              <a:latin typeface="Calibri" panose="020F0502020204030204" pitchFamily="34" charset="0"/>
              <a:ea typeface="Calibri" panose="020F0502020204030204" pitchFamily="34" charset="0"/>
              <a:cs typeface="Times New Roman" panose="02020603050405020304" pitchFamily="18" charset="0"/>
            </a:endParaRPr>
          </a:p>
          <a:p>
            <a:r>
              <a:rPr lang="en-US" sz="2800">
                <a:effectLst/>
                <a:latin typeface="Aptos"/>
                <a:ea typeface="Aptos" panose="020B0004020202020204" pitchFamily="34" charset="0"/>
                <a:cs typeface="Times New Roman" panose="02020603050405020304" pitchFamily="18" charset="0"/>
              </a:rPr>
              <a:t>8. The AMD Ryzen AI MAX unified memory architecture supports system configurations of up to 128GB system memory and allows memory to be flexibly assigned between the CPU and GPU. When 128GB memory is configured, up to 96GB unified memory can be used for Radeon graphics, leaving up to 32GB reserved for system memory</a:t>
            </a:r>
            <a:endParaRPr lang="en-US" sz="1800" kern="100">
              <a:highlight>
                <a:srgbClr val="FFFF00"/>
              </a:highlight>
              <a:latin typeface="Apto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t>9. Trillions of Operations per Second (TOPS) for an AMD Ryzen processor is the maximum number of operations per second that can be executed in an optimal scenario and may not be typical.  TOPS may vary based on several factors, including the specific system configuration, AI model, and software version.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Aptos"/>
                <a:ea typeface="Aptos" panose="020B0004020202020204" pitchFamily="34" charset="0"/>
                <a:cs typeface="Times New Roman" panose="02020603050405020304" pitchFamily="18" charset="0"/>
              </a:rPr>
              <a:t>66. </a:t>
            </a:r>
            <a:r>
              <a:rPr lang="en-US" sz="1800"/>
              <a:t>AMD Ryzen AI Max PRO Total system TOPS is made up from a combination of NPU, GPU, and CPU TOPS.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endParaRPr lang="en-US" sz="18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AE4E4B-F452-4E43-B7BA-AC56372F1E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8791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sz="1100" b="1" kern="1200">
                <a:solidFill>
                  <a:schemeClr val="tx1"/>
                </a:solidFill>
                <a:latin typeface="+mn-lt"/>
                <a:ea typeface="+mn-ea"/>
                <a:cs typeface="+mn-cs"/>
              </a:rPr>
            </a:br>
            <a:r>
              <a:rPr lang="en-US" sz="1100" b="1" kern="1200">
                <a:solidFill>
                  <a:schemeClr val="tx1"/>
                </a:solidFill>
                <a:latin typeface="+mn-lt"/>
                <a:ea typeface="+mn-ea"/>
                <a:cs typeface="+mn-cs"/>
              </a:rPr>
              <a:t>______________________</a:t>
            </a:r>
            <a:br>
              <a:rPr lang="en-US" sz="1100" b="1" kern="1200">
                <a:solidFill>
                  <a:schemeClr val="tx1"/>
                </a:solidFill>
                <a:latin typeface="+mn-lt"/>
                <a:ea typeface="+mn-ea"/>
                <a:cs typeface="+mn-cs"/>
              </a:rPr>
            </a:br>
            <a:br>
              <a:rPr lang="en-US" sz="1100" b="1" kern="1200">
                <a:solidFill>
                  <a:schemeClr val="tx1"/>
                </a:solidFill>
                <a:latin typeface="+mn-lt"/>
                <a:ea typeface="+mn-ea"/>
                <a:cs typeface="+mn-cs"/>
              </a:rPr>
            </a:br>
            <a:r>
              <a:rPr lang="en-US" sz="1100" b="1" kern="1200">
                <a:solidFill>
                  <a:schemeClr val="tx1"/>
                </a:solidFill>
                <a:latin typeface="+mn-lt"/>
                <a:ea typeface="+mn-ea"/>
                <a:cs typeface="+mn-cs"/>
              </a:rPr>
              <a:t>DISCLAIMER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67. Rack mounting hardware sold separately according to applicable local laws, and such rights are not in any way affected by the HP terms and conditions of service or the HP limited warranty provided with your HP product.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fld id="{543876C5-BDB2-4B97-A726-07A5A7CF4554}" type="slidenum">
              <a:rPr kumimoji="0" lang="en-US" sz="1200" b="0" i="0" u="none" strike="noStrike" kern="1200" cap="none" spc="0" normalizeH="0" baseline="0" noProof="0" smtClean="0">
                <a:ln>
                  <a:noFill/>
                </a:ln>
                <a:solidFill>
                  <a:srgbClr val="000000"/>
                </a:solidFill>
                <a:effectLst/>
                <a:uLnTx/>
                <a:uFillTx/>
                <a:latin typeface="Forma DJR Micro"/>
                <a:ea typeface="+mn-ea"/>
                <a:cs typeface="+mn-cs"/>
              </a:rPr>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t>25</a:t>
            </a:fld>
            <a:endParaRPr kumimoji="0" lang="en-US" sz="1200" b="0" i="0" u="none" strike="noStrike" kern="1200" cap="none" spc="0" normalizeH="0" baseline="0" noProof="0">
              <a:ln>
                <a:noFill/>
              </a:ln>
              <a:solidFill>
                <a:srgbClr val="000000"/>
              </a:solidFill>
              <a:effectLst/>
              <a:uLnTx/>
              <a:uFillTx/>
              <a:latin typeface="Forma DJR Micro"/>
              <a:ea typeface="+mn-ea"/>
              <a:cs typeface="+mn-cs"/>
            </a:endParaRPr>
          </a:p>
        </p:txBody>
      </p:sp>
    </p:spTree>
    <p:extLst>
      <p:ext uri="{BB962C8B-B14F-4D97-AF65-F5344CB8AC3E}">
        <p14:creationId xmlns:p14="http://schemas.microsoft.com/office/powerpoint/2010/main" val="10046666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9"/>
              </a:spcAft>
            </a:pPr>
            <a:r>
              <a:rPr lang="en-US" sz="1800" b="1" kern="100">
                <a:latin typeface="Calibri" panose="020F0502020204030204" pitchFamily="34" charset="0"/>
                <a:ea typeface="Calibri" panose="020F0502020204030204" pitchFamily="34" charset="0"/>
                <a:cs typeface="Times New Roman" panose="02020603050405020304" pitchFamily="18" charset="0"/>
              </a:rPr>
              <a:t>________________________</a:t>
            </a:r>
            <a:br>
              <a:rPr lang="en-US" sz="1800" b="1" kern="100">
                <a:latin typeface="Calibri" panose="020F0502020204030204" pitchFamily="34" charset="0"/>
                <a:ea typeface="Calibri" panose="020F0502020204030204" pitchFamily="34" charset="0"/>
                <a:cs typeface="Times New Roman" panose="02020603050405020304" pitchFamily="18" charset="0"/>
              </a:rPr>
            </a:br>
            <a:r>
              <a:rPr lang="en-US" sz="1800" b="1" kern="100">
                <a:latin typeface="Calibri" panose="020F0502020204030204" pitchFamily="34" charset="0"/>
                <a:ea typeface="Calibri" panose="020F0502020204030204" pitchFamily="34" charset="0"/>
                <a:cs typeface="Times New Roman" panose="02020603050405020304" pitchFamily="18" charset="0"/>
              </a:rPr>
              <a:t>DISCLAIMERS</a:t>
            </a:r>
          </a:p>
          <a:p>
            <a:pPr>
              <a:lnSpc>
                <a:spcPct val="107000"/>
              </a:lnSpc>
              <a:spcAft>
                <a:spcPts val="809"/>
              </a:spcAft>
            </a:pPr>
            <a:endParaRPr lang="en-US" sz="1800" kern="1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9"/>
              </a:spcAft>
            </a:pPr>
            <a:r>
              <a:rPr lang="en-US" sz="1800" kern="100">
                <a:latin typeface="Calibri" panose="020F0502020204030204" pitchFamily="34" charset="0"/>
                <a:ea typeface="Calibri" panose="020F0502020204030204" pitchFamily="34" charset="0"/>
                <a:cs typeface="Times New Roman" panose="02020603050405020304" pitchFamily="18" charset="0"/>
              </a:rPr>
              <a:t>1. Multicore is designed to improve performance of certain software products. Not all customers or software applications will necessarily benefit from use of this technology. Performance and clock frequency will vary depending on application workload and your hardware and software configurations. AMD’s numbering, branding and/or naming is not a measurement of higher performance</a:t>
            </a:r>
          </a:p>
          <a:p>
            <a:pPr marL="0" marR="0" lvl="0" indent="0" algn="l" defTabSz="914400" rtl="0" eaLnBrk="1" fontAlgn="auto" latinLnBrk="0" hangingPunct="1">
              <a:lnSpc>
                <a:spcPct val="107000"/>
              </a:lnSpc>
              <a:spcBef>
                <a:spcPts val="0"/>
              </a:spcBef>
              <a:spcAft>
                <a:spcPts val="809"/>
              </a:spcAft>
              <a:buClrTx/>
              <a:buSzTx/>
              <a:buFontTx/>
              <a:buNone/>
              <a:tabLst/>
              <a:defRPr/>
            </a:pPr>
            <a:r>
              <a:rPr lang="en-US" sz="1800" kern="100">
                <a:latin typeface="Calibri" panose="020F0502020204030204" pitchFamily="34" charset="0"/>
                <a:ea typeface="Calibri" panose="020F0502020204030204" pitchFamily="34" charset="0"/>
                <a:cs typeface="Times New Roman" panose="02020603050405020304" pitchFamily="18" charset="0"/>
              </a:rPr>
              <a:t>8. </a:t>
            </a: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The AMD Ryzen AI MAX unified memory architecture supports system configurations of up to 128GB system memory and allows memory to be flexibly assigned between the CPU and GPU. When 128GB memory is configured, up to 96GB unified memory can be used for Radeon graphics, leaving up to 32GB reserved for system memory.</a:t>
            </a:r>
          </a:p>
          <a:p>
            <a:pPr marL="0" marR="0" lvl="0" indent="0" algn="l" defTabSz="914400" rtl="0" eaLnBrk="1" fontAlgn="auto" latinLnBrk="0" hangingPunct="1">
              <a:lnSpc>
                <a:spcPct val="107000"/>
              </a:lnSpc>
              <a:spcBef>
                <a:spcPts val="0"/>
              </a:spcBef>
              <a:spcAft>
                <a:spcPts val="809"/>
              </a:spcAft>
              <a:buClrTx/>
              <a:buSzTx/>
              <a:buFontTx/>
              <a:buNone/>
              <a:tabLst/>
              <a:defRPr/>
            </a:pP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13. </a:t>
            </a:r>
            <a:r>
              <a:rPr kumimoji="0" lang="en-US" sz="1800" b="0" i="0" u="none" strike="noStrike" kern="1200" cap="none" spc="0" normalizeH="0" baseline="0" noProof="0">
                <a:ln>
                  <a:noFill/>
                </a:ln>
                <a:solidFill>
                  <a:srgbClr val="000000"/>
                </a:solidFill>
                <a:effectLst/>
                <a:uLnTx/>
                <a:uFillTx/>
                <a:latin typeface="Forma DJR Micro" panose="00000000000000090000" pitchFamily="2" charset="0"/>
                <a:ea typeface="PMingLiU" panose="02020500000000000000" pitchFamily="18" charset="-120"/>
                <a:cs typeface="Arial" panose="020B0604020202020204" pitchFamily="34" charset="0"/>
              </a:rPr>
              <a:t>Up to 128GB memory is an optional, configurable feature</a:t>
            </a:r>
            <a:endPar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endParaRPr>
          </a:p>
          <a:p>
            <a:pPr marL="0" marR="0" lvl="0" indent="0" algn="l" defTabSz="914400" rtl="0" eaLnBrk="1" fontAlgn="auto" latinLnBrk="0" hangingPunct="1">
              <a:lnSpc>
                <a:spcPct val="107000"/>
              </a:lnSpc>
              <a:spcBef>
                <a:spcPts val="0"/>
              </a:spcBef>
              <a:spcAft>
                <a:spcPts val="809"/>
              </a:spcAft>
              <a:buClrTx/>
              <a:buSzTx/>
              <a:buFontTx/>
              <a:buNone/>
              <a:tabLst/>
              <a:defRPr/>
            </a:pPr>
            <a:r>
              <a:rPr lang="en-US" sz="1800">
                <a:solidFill>
                  <a:schemeClr val="tx1"/>
                </a:solidFill>
                <a:effectLst/>
                <a:latin typeface="+mn-lt"/>
                <a:ea typeface="+mn-ea"/>
                <a:cs typeface="+mn-cs"/>
              </a:rPr>
              <a:t>70. </a:t>
            </a:r>
            <a:r>
              <a:rPr lang="en-US" sz="1800">
                <a:solidFill>
                  <a:schemeClr val="tx1"/>
                </a:solidFill>
                <a:effectLst/>
                <a:latin typeface="Aptos" panose="020B0004020202020204" pitchFamily="34" charset="0"/>
                <a:ea typeface="+mn-ea"/>
                <a:cs typeface="+mn-cs"/>
              </a:rPr>
              <a:t>A</a:t>
            </a:r>
            <a:r>
              <a:rPr lang="en-US" sz="1800">
                <a:effectLst/>
                <a:latin typeface="Aptos" panose="020B0004020202020204" pitchFamily="34" charset="0"/>
                <a:ea typeface="Aptos" panose="020B0004020202020204" pitchFamily="34" charset="0"/>
                <a:cs typeface="Aptos" panose="020B0004020202020204" pitchFamily="34" charset="0"/>
              </a:rPr>
              <a:t>ll memory configurations support ECC. ECC can be enabled or disabled via the F10 BIOS menu. </a:t>
            </a:r>
          </a:p>
          <a:p>
            <a:pPr marL="0" marR="0" lvl="0" indent="0" algn="l" defTabSz="914400" rtl="0" eaLnBrk="1" fontAlgn="auto" latinLnBrk="0" hangingPunct="1">
              <a:lnSpc>
                <a:spcPct val="107000"/>
              </a:lnSpc>
              <a:spcBef>
                <a:spcPts val="0"/>
              </a:spcBef>
              <a:spcAft>
                <a:spcPts val="809"/>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endParaRPr>
          </a:p>
          <a:p>
            <a:pPr marL="0" marR="0" lvl="0" indent="0" algn="l" defTabSz="914400" rtl="0" eaLnBrk="1" fontAlgn="auto" latinLnBrk="0" hangingPunct="1">
              <a:lnSpc>
                <a:spcPct val="107000"/>
              </a:lnSpc>
              <a:spcBef>
                <a:spcPts val="0"/>
              </a:spcBef>
              <a:spcAft>
                <a:spcPts val="809"/>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endParaRPr>
          </a:p>
          <a:p>
            <a:pPr>
              <a:lnSpc>
                <a:spcPct val="107000"/>
              </a:lnSpc>
              <a:spcAft>
                <a:spcPts val="809"/>
              </a:spcAft>
            </a:pPr>
            <a:endParaRPr lang="en-US" sz="1800" kern="100">
              <a:latin typeface="Calibri" panose="020F0502020204030204" pitchFamily="34" charset="0"/>
              <a:ea typeface="Calibri" panose="020F0502020204030204" pitchFamily="34" charset="0"/>
              <a:cs typeface="Times New Roman" panose="02020603050405020304" pitchFamily="18" charset="0"/>
            </a:endParaRPr>
          </a:p>
          <a:p>
            <a:pPr marL="0" algn="l" defTabSz="914400" rtl="0" eaLnBrk="1" latinLnBrk="0" hangingPunct="1"/>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fld id="{543876C5-BDB2-4B97-A726-07A5A7CF4554}" type="slidenum">
              <a:rPr kumimoji="0" lang="en-US" sz="1200" b="0" i="0" u="none" strike="noStrike" kern="1200" cap="none" spc="0" normalizeH="0" baseline="0" noProof="0" smtClean="0">
                <a:ln>
                  <a:noFill/>
                </a:ln>
                <a:solidFill>
                  <a:srgbClr val="000000"/>
                </a:solidFill>
                <a:effectLst/>
                <a:uLnTx/>
                <a:uFillTx/>
                <a:latin typeface="Forma DJR Micro"/>
                <a:ea typeface="+mn-ea"/>
                <a:cs typeface="+mn-cs"/>
              </a:rPr>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t>26</a:t>
            </a:fld>
            <a:endParaRPr kumimoji="0" lang="en-US" sz="1200" b="0" i="0" u="none" strike="noStrike" kern="1200" cap="none" spc="0" normalizeH="0" baseline="0" noProof="0">
              <a:ln>
                <a:noFill/>
              </a:ln>
              <a:solidFill>
                <a:srgbClr val="000000"/>
              </a:solidFill>
              <a:effectLst/>
              <a:uLnTx/>
              <a:uFillTx/>
              <a:latin typeface="Forma DJR Micro"/>
              <a:ea typeface="+mn-ea"/>
              <a:cs typeface="+mn-cs"/>
            </a:endParaRPr>
          </a:p>
        </p:txBody>
      </p:sp>
    </p:spTree>
    <p:extLst>
      <p:ext uri="{BB962C8B-B14F-4D97-AF65-F5344CB8AC3E}">
        <p14:creationId xmlns:p14="http://schemas.microsoft.com/office/powerpoint/2010/main" val="16457087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00">
                <a:effectLst/>
                <a:latin typeface="Aptos" panose="020B0004020202020204" pitchFamily="34" charset="0"/>
                <a:ea typeface="Aptos" panose="020B0004020202020204" pitchFamily="34" charset="0"/>
                <a:cs typeface="Times New Roman" panose="02020603050405020304" pitchFamily="18" charset="0"/>
              </a:rPr>
              <a:t>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800" b="1" kern="100">
                <a:effectLst/>
                <a:latin typeface="Aptos" panose="020B0004020202020204" pitchFamily="34" charset="0"/>
                <a:ea typeface="Aptos" panose="020B0004020202020204" pitchFamily="34" charset="0"/>
                <a:cs typeface="Times New Roman" panose="02020603050405020304" pitchFamily="18" charset="0"/>
              </a:rPr>
            </a:br>
            <a:r>
              <a:rPr lang="en-US" sz="1800" b="1" kern="100">
                <a:effectLst/>
                <a:latin typeface="Aptos" panose="020B0004020202020204" pitchFamily="34" charset="0"/>
                <a:ea typeface="Aptos" panose="020B0004020202020204" pitchFamily="34" charset="0"/>
                <a:cs typeface="Times New Roman" panose="02020603050405020304" pitchFamily="18" charset="0"/>
              </a:rPr>
              <a:t>DISCLAIMER :</a:t>
            </a:r>
            <a:r>
              <a:rPr lang="en-US" sz="1800" kern="100">
                <a:effectLst/>
                <a:latin typeface="Aptos" panose="020B0004020202020204" pitchFamily="34" charset="0"/>
                <a:ea typeface="Aptos" panose="020B00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70. All memory configurations support ECC. ECC can be enabled or disabled via the F10 BIOS menu.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16. For storage drives, GB = 1 billion bytes. Actual formatted capacity is less. Up to 30 GB (for Windows) is reserved for system recovery software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25. Wireless access point and Internet service required and sold separately. Availability of public wireless access points limited. Wi-Fi 7 (802.11BE) functionality requires compatible Windows 11 OS, compatible processor, and separately purchased Wi-Fi 7 router to support backwards compatibility with prior 802.11 specs. Available in countries where Wi-Fi 7 is supported. The specification for 802.11BE is a draft specification and is not final. If the final specification differs from the draft specification, it may affect the ability of the device to communicate with other 802.11BE devices.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67. Rack mounting hardware sold separately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algn="l" defTabSz="914400" rtl="0" eaLnBrk="1" latinLnBrk="0" hangingPunct="1"/>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fld id="{543876C5-BDB2-4B97-A726-07A5A7CF4554}" type="slidenum">
              <a:rPr kumimoji="0" lang="en-US" sz="1200" b="0" i="0" u="none" strike="noStrike" kern="1200" cap="none" spc="0" normalizeH="0" baseline="0" noProof="0" smtClean="0">
                <a:ln>
                  <a:noFill/>
                </a:ln>
                <a:solidFill>
                  <a:srgbClr val="000000"/>
                </a:solidFill>
                <a:effectLst/>
                <a:uLnTx/>
                <a:uFillTx/>
                <a:latin typeface="Forma DJR Micro"/>
                <a:ea typeface="+mn-ea"/>
                <a:cs typeface="+mn-cs"/>
              </a:rPr>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t>27</a:t>
            </a:fld>
            <a:endParaRPr kumimoji="0" lang="en-US" sz="1200" b="0" i="0" u="none" strike="noStrike" kern="1200" cap="none" spc="0" normalizeH="0" baseline="0" noProof="0">
              <a:ln>
                <a:noFill/>
              </a:ln>
              <a:solidFill>
                <a:srgbClr val="000000"/>
              </a:solidFill>
              <a:effectLst/>
              <a:uLnTx/>
              <a:uFillTx/>
              <a:latin typeface="Forma DJR Micro"/>
              <a:ea typeface="+mn-ea"/>
              <a:cs typeface="+mn-cs"/>
            </a:endParaRPr>
          </a:p>
        </p:txBody>
      </p:sp>
    </p:spTree>
    <p:extLst>
      <p:ext uri="{BB962C8B-B14F-4D97-AF65-F5344CB8AC3E}">
        <p14:creationId xmlns:p14="http://schemas.microsoft.com/office/powerpoint/2010/main" val="20345171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F446D-F605-621E-3AF7-F7C9B1935B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476011-D07C-C9BE-E1B2-2FF71A3185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4254BF-6BDB-87F9-2663-BBE28A78D13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C61BF88-9E4F-C261-6DE2-225AF0EADF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EBE0F4-48D8-45AB-AC16-A37B84DC632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0044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DISCLAIMERS</a:t>
            </a:r>
            <a:r>
              <a:rPr lang="en-US"/>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Forma DJR Micro" pitchFamily="2" charset="77"/>
                <a:ea typeface="+mn-ea"/>
                <a:cs typeface="+mn-cs"/>
              </a:rPr>
              <a:t>13. </a:t>
            </a:r>
            <a:r>
              <a:rPr kumimoji="0" lang="en-US" sz="1200" b="0" i="0" u="none" strike="noStrike" kern="1200" cap="none" spc="0" normalizeH="0" baseline="0" noProof="0">
                <a:ln>
                  <a:noFill/>
                </a:ln>
                <a:solidFill>
                  <a:srgbClr val="000000"/>
                </a:solidFill>
                <a:effectLst/>
                <a:uLnTx/>
                <a:uFillTx/>
                <a:latin typeface="Forma DJR Micro" panose="00000000000000090000" pitchFamily="2" charset="0"/>
                <a:ea typeface="PMingLiU" panose="02020500000000000000" pitchFamily="18" charset="-120"/>
                <a:cs typeface="Arial" panose="020B0604020202020204" pitchFamily="34" charset="0"/>
              </a:rPr>
              <a:t>Up to 128GB memory is an optional, configurable feature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744713-C8AC-4194-BDB6-50728AE813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39948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fld id="{D26F0E37-8AC6-4E60-8918-A9EDB08212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87263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 TRACK]</a:t>
            </a:r>
          </a:p>
          <a:p>
            <a:endParaRPr lang="en-US"/>
          </a:p>
          <a:p>
            <a:r>
              <a:rPr lang="en-US"/>
              <a:t>For workflows requiring workstation level performance, ISV applications are the foundation for workflows requiring the power of a workstation PC.  HP works closely with ISVs starting early in the development cycle to perform the right level of testing and ensure every HP Z and </a:t>
            </a:r>
            <a:r>
              <a:rPr lang="en-US" err="1"/>
              <a:t>Zbook</a:t>
            </a:r>
            <a:r>
              <a:rPr lang="en-US"/>
              <a:t> workstation is certified.  We understand the importance of ISVs and are dedicated to making the device selection and fleet deployment as seamless as possible.</a:t>
            </a:r>
          </a:p>
          <a:p>
            <a:endParaRPr lang="en-US"/>
          </a:p>
          <a:p>
            <a:endParaRPr lang="en-US"/>
          </a:p>
          <a:p>
            <a:r>
              <a:rPr lang="en-US"/>
              <a:t>DISCLAIMERS:</a:t>
            </a:r>
          </a:p>
          <a:p>
            <a:pPr>
              <a:lnSpc>
                <a:spcPct val="107000"/>
              </a:lnSpc>
              <a:spcAft>
                <a:spcPts val="809"/>
              </a:spcAft>
            </a:pPr>
            <a:r>
              <a:rPr lang="en-US" sz="1200" kern="100">
                <a:latin typeface="Calibri" panose="020F0502020204030204" pitchFamily="34" charset="0"/>
                <a:ea typeface="Calibri" panose="020F0502020204030204" pitchFamily="34" charset="0"/>
                <a:cs typeface="Times New Roman" panose="02020603050405020304" pitchFamily="18" charset="0"/>
              </a:rPr>
              <a:t>11. Some software vendors do not test the exact combinations of the hardware listed here, but rather publish a minimum configuration specification they will support.​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90927A-8063-49EC-B560-0DB27EE560FF}" type="slidenum">
              <a:rPr kumimoji="0" lang="en-US" sz="1200" b="0" i="0" u="none" strike="noStrike" kern="1200" cap="none" spc="0" normalizeH="0" baseline="0" noProof="0" smtClean="0">
                <a:ln>
                  <a:noFill/>
                </a:ln>
                <a:solidFill>
                  <a:prstClr val="black"/>
                </a:solidFill>
                <a:effectLst/>
                <a:uLnTx/>
                <a:uFillTx/>
                <a:latin typeface="Forma DJR Mic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Forma DJR Micro"/>
              <a:ea typeface="+mn-ea"/>
              <a:cs typeface="+mn-cs"/>
            </a:endParaRPr>
          </a:p>
        </p:txBody>
      </p:sp>
    </p:spTree>
    <p:extLst>
      <p:ext uri="{BB962C8B-B14F-4D97-AF65-F5344CB8AC3E}">
        <p14:creationId xmlns:p14="http://schemas.microsoft.com/office/powerpoint/2010/main" val="38692564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Talk track (need to update to AMD solution):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HP Simplified Light"/>
                <a:ea typeface="+mn-ea"/>
                <a:cs typeface="+mn-cs"/>
              </a:rPr>
              <a:t>HP’s High-Performance Mode utilizes Intel® </a:t>
            </a:r>
            <a:r>
              <a:rPr kumimoji="0" lang="en-US" sz="1200" b="0" i="0" u="none" strike="noStrike" kern="1200" cap="none" spc="0" normalizeH="0" baseline="0" noProof="0" err="1">
                <a:ln>
                  <a:noFill/>
                </a:ln>
                <a:solidFill>
                  <a:srgbClr val="000000"/>
                </a:solidFill>
                <a:effectLst/>
                <a:uLnTx/>
                <a:uFillTx/>
                <a:latin typeface="HP Simplified Light"/>
                <a:ea typeface="+mn-ea"/>
                <a:cs typeface="+mn-cs"/>
              </a:rPr>
              <a:t>Adaptix</a:t>
            </a:r>
            <a:r>
              <a:rPr kumimoji="0" lang="en-US" sz="1200" b="0" i="0" u="none" strike="noStrike" kern="1200" cap="none" spc="0" normalizeH="0" baseline="0" noProof="0">
                <a:ln>
                  <a:noFill/>
                </a:ln>
                <a:solidFill>
                  <a:srgbClr val="000000"/>
                </a:solidFill>
                <a:effectLst/>
                <a:uLnTx/>
                <a:uFillTx/>
                <a:latin typeface="HP Simplified Light"/>
                <a:ea typeface="+mn-ea"/>
                <a:cs typeface="+mn-cs"/>
              </a:rPr>
              <a:t>™ Technology (including Intel® Dynamic Tuning Technology or DTT framework) </a:t>
            </a:r>
            <a:endParaRPr lang="en-GB"/>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HP has taken Intel’s innovation to the next level leveraging our proprietary thermal solution, maximizing CPU clock speed to provide performance gains.  User will experience increased performance in multi threaded applications and work flows.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a:effectLst/>
                <a:latin typeface="Calibri" panose="020F0502020204030204" pitchFamily="34" charset="0"/>
              </a:rPr>
              <a:t>High Performance Mode kicks in before the job starts, adjusting to the rapid increase in CPU usage that comes with heavy work loads and starts cooling immediate in advance of higher temperatures that come with heavy workloads.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a:effectLst/>
              <a:latin typeface="Calibri" panose="020F050202020403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a:effectLst/>
                <a:latin typeface="Calibri" panose="020F0502020204030204" pitchFamily="34" charset="0"/>
              </a:rPr>
              <a:t>Intel® </a:t>
            </a:r>
            <a:r>
              <a:rPr lang="en-US" sz="1200" b="0" i="0" err="1">
                <a:effectLst/>
                <a:latin typeface="Calibri" panose="020F0502020204030204" pitchFamily="34" charset="0"/>
              </a:rPr>
              <a:t>Adaptix</a:t>
            </a:r>
            <a:r>
              <a:rPr lang="en-US" sz="1200" b="0" i="0">
                <a:effectLst/>
                <a:latin typeface="Calibri" panose="020F0502020204030204" pitchFamily="34" charset="0"/>
              </a:rPr>
              <a:t>™ Technology requires Windows 10 and BIOS set to High Performance Mode.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A17DE-2D26-45D8-820D-91BFF99441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50598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3984" rtl="0" eaLnBrk="1" fontAlgn="auto" latinLnBrk="0" hangingPunct="1">
              <a:lnSpc>
                <a:spcPct val="100000"/>
              </a:lnSpc>
              <a:spcBef>
                <a:spcPts val="0"/>
              </a:spcBef>
              <a:spcAft>
                <a:spcPts val="0"/>
              </a:spcAft>
              <a:buClrTx/>
              <a:buSzTx/>
              <a:buFontTx/>
              <a:buNone/>
              <a:tabLst/>
              <a:defRPr/>
            </a:pPr>
            <a:r>
              <a:rPr lang="en-US" sz="1800"/>
              <a:t>67. Rack mounting hardware sold separately</a:t>
            </a:r>
          </a:p>
          <a:p>
            <a:pPr defTabSz="923984">
              <a:defRPr/>
            </a:pPr>
            <a:endParaRPr lang="en-US" sz="1800">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41423">
              <a:lnSpc>
                <a:spcPct val="100000"/>
              </a:lnSpc>
              <a:spcBef>
                <a:spcPts val="0"/>
              </a:spcBef>
              <a:tabLst/>
              <a:defRPr/>
            </a:pPr>
            <a:fld id="{0DEA17DE-2D26-45D8-820D-91BFF9944144}" type="slidenum">
              <a:rPr lang="en-GB">
                <a:solidFill>
                  <a:prstClr val="black"/>
                </a:solidFill>
                <a:latin typeface="Calibri" panose="020F0502020204030204"/>
              </a:rPr>
              <a:pPr defTabSz="941423">
                <a:lnSpc>
                  <a:spcPct val="100000"/>
                </a:lnSpc>
                <a:spcBef>
                  <a:spcPts val="0"/>
                </a:spcBef>
                <a:tabLst/>
                <a:defRPr/>
              </a:pPr>
              <a:t>32</a:t>
            </a:fld>
            <a:endParaRPr lang="en-GB">
              <a:solidFill>
                <a:prstClr val="black"/>
              </a:solidFill>
              <a:latin typeface="Calibri" panose="020F0502020204030204"/>
            </a:endParaRPr>
          </a:p>
        </p:txBody>
      </p:sp>
    </p:spTree>
    <p:extLst>
      <p:ext uri="{BB962C8B-B14F-4D97-AF65-F5344CB8AC3E}">
        <p14:creationId xmlns:p14="http://schemas.microsoft.com/office/powerpoint/2010/main" val="26793813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984">
              <a:defRPr/>
            </a:pPr>
            <a:r>
              <a:rPr lang="en-US" sz="1800">
                <a:latin typeface="Times New Roman" panose="02020603050405020304" pitchFamily="18" charset="0"/>
                <a:ea typeface="Times New Roman" panose="02020603050405020304" pitchFamily="18" charset="0"/>
              </a:rPr>
              <a:t>(Talk Track)</a:t>
            </a:r>
          </a:p>
          <a:p>
            <a:pPr marL="0" marR="0" lvl="0" indent="0" algn="l" defTabSz="923984" rtl="0" eaLnBrk="1" fontAlgn="auto" latinLnBrk="0" hangingPunct="1">
              <a:lnSpc>
                <a:spcPct val="100000"/>
              </a:lnSpc>
              <a:spcBef>
                <a:spcPts val="0"/>
              </a:spcBef>
              <a:spcAft>
                <a:spcPts val="0"/>
              </a:spcAft>
              <a:buClrTx/>
              <a:buSzTx/>
              <a:buFontTx/>
              <a:buNone/>
              <a:tabLst/>
              <a:defRPr/>
            </a:pPr>
            <a:r>
              <a:rPr lang="en-US" sz="1800"/>
              <a:t>The Z2 Mini G1a is a powerful rack solution offer a flexible solution for businesses requiring multiple high-performance machines while conserving physical space and power. </a:t>
            </a:r>
            <a:endParaRPr kumimoji="0" lang="en-US" sz="1800" b="0" i="0" u="none" strike="noStrike" kern="1200" cap="none" spc="0" normalizeH="0" baseline="0" noProof="0">
              <a:ln>
                <a:noFill/>
              </a:ln>
              <a:solidFill>
                <a:srgbClr val="000000"/>
              </a:solidFill>
              <a:effectLst/>
              <a:uLnTx/>
              <a:uFillTx/>
              <a:latin typeface="Forma DJR Display" panose="00000000000000090000" pitchFamily="2" charset="0"/>
              <a:ea typeface="+mn-ea"/>
              <a:cs typeface="+mn-cs"/>
            </a:endParaRPr>
          </a:p>
          <a:p>
            <a:pPr defTabSz="923984">
              <a:defRPr/>
            </a:pPr>
            <a:endParaRPr lang="en-US" sz="1800">
              <a:latin typeface="Times New Roman" panose="02020603050405020304" pitchFamily="18" charset="0"/>
              <a:ea typeface="Times New Roman" panose="02020603050405020304" pitchFamily="18" charset="0"/>
            </a:endParaRPr>
          </a:p>
          <a:p>
            <a:pPr marL="0" marR="0" lvl="0" indent="0" algn="l" defTabSz="923984" rtl="0" eaLnBrk="1" fontAlgn="auto" latinLnBrk="0" hangingPunct="1">
              <a:lnSpc>
                <a:spcPct val="100000"/>
              </a:lnSpc>
              <a:spcBef>
                <a:spcPts val="0"/>
              </a:spcBef>
              <a:spcAft>
                <a:spcPts val="0"/>
              </a:spcAft>
              <a:buClrTx/>
              <a:buSzTx/>
              <a:buFontTx/>
              <a:buNone/>
              <a:tabLst/>
              <a:defRPr/>
            </a:pPr>
            <a:r>
              <a:rPr lang="en-US" sz="1800" b="1"/>
              <a:t>___________________________</a:t>
            </a:r>
            <a:br>
              <a:rPr lang="en-US" sz="1800" b="1"/>
            </a:br>
            <a:r>
              <a:rPr lang="en-US" sz="1800" b="1"/>
              <a:t>DISCLAIMER</a:t>
            </a:r>
          </a:p>
          <a:p>
            <a:pPr marL="0" marR="0" lvl="0" indent="0" algn="l" defTabSz="923984" rtl="0" eaLnBrk="1" fontAlgn="auto" latinLnBrk="0" hangingPunct="1">
              <a:lnSpc>
                <a:spcPct val="100000"/>
              </a:lnSpc>
              <a:spcBef>
                <a:spcPts val="0"/>
              </a:spcBef>
              <a:spcAft>
                <a:spcPts val="0"/>
              </a:spcAft>
              <a:buClrTx/>
              <a:buSzTx/>
              <a:buFontTx/>
              <a:buNone/>
              <a:tabLst/>
              <a:defRPr/>
            </a:pPr>
            <a:br>
              <a:rPr lang="en-US" sz="1800"/>
            </a:br>
            <a:r>
              <a:rPr lang="en-US" sz="1800"/>
              <a:t>67. Rack mounting hardware sold separately</a:t>
            </a:r>
          </a:p>
          <a:p>
            <a:pPr defTabSz="923984">
              <a:defRPr/>
            </a:pPr>
            <a:endParaRPr lang="en-US" sz="1800">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41423">
              <a:lnSpc>
                <a:spcPct val="100000"/>
              </a:lnSpc>
              <a:spcBef>
                <a:spcPts val="0"/>
              </a:spcBef>
              <a:tabLst/>
              <a:defRPr/>
            </a:pPr>
            <a:fld id="{0DEA17DE-2D26-45D8-820D-91BFF9944144}" type="slidenum">
              <a:rPr lang="en-GB">
                <a:solidFill>
                  <a:prstClr val="black"/>
                </a:solidFill>
                <a:latin typeface="Calibri" panose="020F0502020204030204"/>
              </a:rPr>
              <a:pPr defTabSz="941423">
                <a:lnSpc>
                  <a:spcPct val="100000"/>
                </a:lnSpc>
                <a:spcBef>
                  <a:spcPts val="0"/>
                </a:spcBef>
                <a:tabLst/>
                <a:defRPr/>
              </a:pPr>
              <a:t>33</a:t>
            </a:fld>
            <a:endParaRPr lang="en-GB">
              <a:solidFill>
                <a:prstClr val="black"/>
              </a:solidFill>
              <a:latin typeface="Calibri" panose="020F0502020204030204"/>
            </a:endParaRPr>
          </a:p>
        </p:txBody>
      </p:sp>
    </p:spTree>
    <p:extLst>
      <p:ext uri="{BB962C8B-B14F-4D97-AF65-F5344CB8AC3E}">
        <p14:creationId xmlns:p14="http://schemas.microsoft.com/office/powerpoint/2010/main" val="31084041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t>________________________</a:t>
            </a:r>
            <a:br>
              <a:rPr lang="en-US" sz="1800" b="1"/>
            </a:br>
            <a:br>
              <a:rPr lang="en-US" sz="1800" b="1"/>
            </a:br>
            <a:r>
              <a:rPr lang="en-US" sz="1800" b="1"/>
              <a:t>DISCLAIMERS </a:t>
            </a:r>
          </a:p>
          <a:p>
            <a:endParaRPr lang="en-US" sz="1800"/>
          </a:p>
          <a:p>
            <a:pPr marL="0" indent="0">
              <a:buNone/>
            </a:pPr>
            <a:r>
              <a:rPr lang="en-US" sz="1800"/>
              <a:t>72. Internet access required.</a:t>
            </a:r>
          </a:p>
          <a:p>
            <a:pPr marL="0" indent="0">
              <a:buNone/>
            </a:pPr>
            <a:r>
              <a:rPr lang="en-US" sz="1800"/>
              <a:t>73. </a:t>
            </a:r>
            <a:r>
              <a:rPr lang="en-US" sz="1800" kern="1200">
                <a:effectLst/>
                <a:latin typeface="HP Simplified" panose="020B0604020204020204" pitchFamily="34" charset="0"/>
                <a:ea typeface="+mn-ea"/>
                <a:cs typeface="HP Simplified" panose="020B0604020204020204" pitchFamily="34" charset="0"/>
              </a:rPr>
              <a:t>Internet access required. Fleet management requires HP Remote System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effectLst/>
                <a:highlight>
                  <a:srgbClr val="FFFF00"/>
                </a:highlight>
                <a:latin typeface="HP Simplified" panose="020B0604020204020204" pitchFamily="34" charset="0"/>
                <a:ea typeface="+mn-ea"/>
              </a:rPr>
              <a:t>3. </a:t>
            </a:r>
            <a:r>
              <a:rPr lang="en-US" sz="1800" i="0">
                <a:solidFill>
                  <a:srgbClr val="000000"/>
                </a:solidFill>
                <a:effectLst/>
                <a:highlight>
                  <a:srgbClr val="FFFF00"/>
                </a:highlight>
                <a:latin typeface="HP Simplified" panose="020B0604020204020204" pitchFamily="34" charset="0"/>
                <a:ea typeface="PMingLiU" panose="02020500000000000000" pitchFamily="18" charset="-120"/>
                <a:cs typeface="Arial" panose="020B0604020202020204" pitchFamily="34" charset="0"/>
              </a:rPr>
              <a:t>HP Integrated Remote System Controller not compatible with Z2 Mini platforms and not recommended for non-Z devices.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a:solidFill>
                  <a:srgbClr val="000000"/>
                </a:solidFill>
                <a:effectLst/>
                <a:latin typeface="HP Simplified" panose="020B0604020204020204" pitchFamily="34" charset="0"/>
                <a:ea typeface="PMingLiU" panose="02020500000000000000" pitchFamily="18" charset="-120"/>
                <a:cs typeface="Arial" panose="020B0604020202020204" pitchFamily="34" charset="0"/>
              </a:rPr>
              <a:t>74. </a:t>
            </a:r>
            <a:r>
              <a:rPr lang="en-US" sz="1800">
                <a:solidFill>
                  <a:srgbClr val="000000"/>
                </a:solidFill>
                <a:effectLst/>
                <a:latin typeface="HP Simplified" panose="020B0604020204020204" pitchFamily="34" charset="0"/>
                <a:ea typeface="PMingLiU" panose="02020500000000000000" pitchFamily="18" charset="-120"/>
                <a:cs typeface="Arial" panose="020B0604020202020204" pitchFamily="34" charset="0"/>
              </a:rPr>
              <a:t>HP service and support not available for non-Z devices.</a:t>
            </a:r>
            <a:endParaRPr lang="en-US" sz="1800" i="1">
              <a:effectLst/>
              <a:latin typeface="HP Simplified" panose="020B0604020204020204" pitchFamily="34" charset="0"/>
              <a:ea typeface="PMingLiU" panose="02020500000000000000" pitchFamily="18" charset="-120"/>
              <a:cs typeface="Arial" panose="020B0604020202020204" pitchFamily="34" charset="0"/>
            </a:endParaRPr>
          </a:p>
          <a:p>
            <a:pPr defTabSz="923984">
              <a:defRPr/>
            </a:pPr>
            <a:endParaRPr lang="en-US" sz="1800">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41423">
              <a:lnSpc>
                <a:spcPct val="100000"/>
              </a:lnSpc>
              <a:spcBef>
                <a:spcPts val="0"/>
              </a:spcBef>
              <a:tabLst/>
              <a:defRPr/>
            </a:pPr>
            <a:fld id="{0DEA17DE-2D26-45D8-820D-91BFF9944144}" type="slidenum">
              <a:rPr lang="en-GB">
                <a:solidFill>
                  <a:prstClr val="black"/>
                </a:solidFill>
                <a:latin typeface="Calibri" panose="020F0502020204030204"/>
              </a:rPr>
              <a:pPr defTabSz="941423">
                <a:lnSpc>
                  <a:spcPct val="100000"/>
                </a:lnSpc>
                <a:spcBef>
                  <a:spcPts val="0"/>
                </a:spcBef>
                <a:tabLst/>
                <a:defRPr/>
              </a:pPr>
              <a:t>34</a:t>
            </a:fld>
            <a:endParaRPr lang="en-GB">
              <a:solidFill>
                <a:prstClr val="black"/>
              </a:solidFill>
              <a:latin typeface="Calibri" panose="020F0502020204030204"/>
            </a:endParaRPr>
          </a:p>
        </p:txBody>
      </p:sp>
    </p:spTree>
    <p:extLst>
      <p:ext uri="{BB962C8B-B14F-4D97-AF65-F5344CB8AC3E}">
        <p14:creationId xmlns:p14="http://schemas.microsoft.com/office/powerpoint/2010/main" val="41342976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EBE0F4-48D8-45AB-AC16-A37B84DC632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7129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Disclaimer </a:t>
            </a:r>
          </a:p>
          <a:p>
            <a:r>
              <a:rPr lang="en-US" sz="1800" kern="100">
                <a:effectLst/>
                <a:latin typeface="Calibri" panose="020F0502020204030204" pitchFamily="34" charset="0"/>
                <a:ea typeface="Calibri" panose="020F0502020204030204" pitchFamily="34" charset="0"/>
                <a:cs typeface="Times New Roman" panose="02020603050405020304" pitchFamily="18" charset="0"/>
              </a:rPr>
              <a:t>12. </a:t>
            </a:r>
            <a:r>
              <a:rPr lang="en-US" sz="2800" b="0" i="0">
                <a:solidFill>
                  <a:srgbClr val="000000"/>
                </a:solidFill>
                <a:effectLst/>
                <a:latin typeface="Segoe UI" panose="020B0502040204020203" pitchFamily="34" charset="0"/>
              </a:rPr>
              <a:t>HP AI Companion is available preloaded on select HP next gen AI PCs or is available for download from the Microsoft store and requires a HP next gen AI PC with a NPU supporting 40-60 TOPS and requires Windows 11. Perform requires account set up within 30 days of PC boot. Some features require customer upload of local data.  Five (5) </a:t>
            </a:r>
            <a:r>
              <a:rPr lang="en-US" sz="2800" b="0" i="0">
                <a:solidFill>
                  <a:srgbClr val="242424"/>
                </a:solidFill>
                <a:effectLst/>
                <a:latin typeface="Segoe UI" panose="020B0502040204020203" pitchFamily="34" charset="0"/>
              </a:rPr>
              <a:t>library 100MB limit each and supports </a:t>
            </a:r>
            <a:r>
              <a:rPr lang="en-US" sz="2800" b="0" i="0">
                <a:solidFill>
                  <a:srgbClr val="000000"/>
                </a:solidFill>
                <a:effectLst/>
                <a:latin typeface="Segoe UI" panose="020B0502040204020203" pitchFamily="34" charset="0"/>
              </a:rPr>
              <a:t>pdf, .txt., .docx files</a:t>
            </a:r>
            <a:r>
              <a:rPr lang="en-US" sz="2800" b="0" i="0">
                <a:solidFill>
                  <a:srgbClr val="242424"/>
                </a:solidFill>
                <a:effectLst/>
                <a:latin typeface="Segoe UI" panose="020B0502040204020203" pitchFamily="34" charset="0"/>
              </a:rPr>
              <a:t>. HP may limit search prompts to 200 per calendar month.</a:t>
            </a:r>
          </a:p>
          <a:p>
            <a:pPr marL="0" marR="0" lvl="0" indent="0" algn="l" defTabSz="914400" rtl="0" eaLnBrk="1" fontAlgn="auto" latinLnBrk="0" hangingPunct="1">
              <a:lnSpc>
                <a:spcPct val="90000"/>
              </a:lnSpc>
              <a:spcBef>
                <a:spcPts val="0"/>
              </a:spcBef>
              <a:spcAft>
                <a:spcPts val="100"/>
              </a:spcAft>
              <a:buClr>
                <a:srgbClr val="000000"/>
              </a:buClr>
              <a:buSzPts val="900"/>
              <a:buFont typeface="Montserrat Medium"/>
              <a:buNone/>
              <a:tabLst/>
              <a:defRPr/>
            </a:pPr>
            <a:r>
              <a:rPr lang="en-US" sz="1200"/>
              <a:t>75. Planned feature availability in early 2025.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901E09-2C8D-4DCC-8E37-CF360BE935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98655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Disclaimer </a:t>
            </a:r>
          </a:p>
          <a:p>
            <a:r>
              <a:rPr lang="en-US" sz="1000" kern="100">
                <a:effectLst/>
                <a:latin typeface="Calibri" panose="020F0502020204030204" pitchFamily="34" charset="0"/>
                <a:ea typeface="Calibri" panose="020F0502020204030204" pitchFamily="34" charset="0"/>
                <a:cs typeface="Times New Roman" panose="02020603050405020304" pitchFamily="18" charset="0"/>
              </a:rPr>
              <a:t>12. </a:t>
            </a:r>
            <a:r>
              <a:rPr lang="en-US" sz="1200" b="0" i="0">
                <a:solidFill>
                  <a:srgbClr val="000000"/>
                </a:solidFill>
                <a:effectLst/>
                <a:latin typeface="Segoe UI" panose="020B0502040204020203" pitchFamily="34" charset="0"/>
              </a:rPr>
              <a:t>HP AI Companion is available preloaded on select HP next gen AI PCs or is available for download from the Microsoft store and requires a HP next gen AI PC with a NPU supporting 40-60 TOPS and requires Windows 11. Perform requires account set up within 30 days of PC boot. Some features require customer upload of local data.  Five (5) </a:t>
            </a:r>
            <a:r>
              <a:rPr lang="en-US" sz="1200" b="0" i="0">
                <a:solidFill>
                  <a:srgbClr val="242424"/>
                </a:solidFill>
                <a:effectLst/>
                <a:latin typeface="Segoe UI" panose="020B0502040204020203" pitchFamily="34" charset="0"/>
              </a:rPr>
              <a:t>library 100MB limit each and supports </a:t>
            </a:r>
            <a:r>
              <a:rPr lang="en-US" sz="1200" b="0" i="0">
                <a:solidFill>
                  <a:srgbClr val="000000"/>
                </a:solidFill>
                <a:effectLst/>
                <a:latin typeface="Segoe UI" panose="020B0502040204020203" pitchFamily="34" charset="0"/>
              </a:rPr>
              <a:t>pdf, .txt., .docx files</a:t>
            </a:r>
            <a:r>
              <a:rPr lang="en-US" sz="1200" b="0" i="0">
                <a:solidFill>
                  <a:srgbClr val="242424"/>
                </a:solidFill>
                <a:effectLst/>
                <a:latin typeface="Segoe UI" panose="020B0502040204020203" pitchFamily="34" charset="0"/>
              </a:rPr>
              <a:t>. HP may limit search prompts to 200 per calendar month.</a:t>
            </a:r>
          </a:p>
          <a:p>
            <a:pPr marL="228600" indent="-228600">
              <a:buAutoNum type="arabicPeriod"/>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9550B1-FB97-47DA-A43A-707B9243A9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32426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DISCLAIMERS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00">
                <a:effectLst/>
                <a:latin typeface="Calibri" panose="020F0502020204030204" pitchFamily="34" charset="0"/>
                <a:ea typeface="Calibri" panose="020F0502020204030204" pitchFamily="34" charset="0"/>
                <a:cs typeface="Times New Roman" panose="02020603050405020304" pitchFamily="18" charset="0"/>
              </a:rPr>
              <a:t>12. </a:t>
            </a:r>
            <a:r>
              <a:rPr lang="en-US" sz="1200" b="0" i="0">
                <a:solidFill>
                  <a:srgbClr val="000000"/>
                </a:solidFill>
                <a:effectLst/>
                <a:latin typeface="Segoe UI" panose="020B0502040204020203" pitchFamily="34" charset="0"/>
              </a:rPr>
              <a:t>HP AI Companion is available preloaded on select HP next gen AI PCs or is available for download from the Microsoft store and requires a HP next gen AI PC with a NPU supporting 40-60 TOPS and requires Windows 11. Perform requires account set up within 30 days of PC boot. Some features require customer upload of local data.  Five (5) </a:t>
            </a:r>
            <a:r>
              <a:rPr lang="en-US" sz="1200" b="0" i="0">
                <a:solidFill>
                  <a:srgbClr val="242424"/>
                </a:solidFill>
                <a:effectLst/>
                <a:latin typeface="Segoe UI" panose="020B0502040204020203" pitchFamily="34" charset="0"/>
              </a:rPr>
              <a:t>library 100MB limit each and supports </a:t>
            </a:r>
            <a:r>
              <a:rPr lang="en-US" sz="1200" b="0" i="0">
                <a:solidFill>
                  <a:srgbClr val="000000"/>
                </a:solidFill>
                <a:effectLst/>
                <a:latin typeface="Segoe UI" panose="020B0502040204020203" pitchFamily="34" charset="0"/>
              </a:rPr>
              <a:t>pdf, .txt., .docx files</a:t>
            </a:r>
            <a:r>
              <a:rPr lang="en-US" sz="1200" b="0" i="0">
                <a:solidFill>
                  <a:srgbClr val="242424"/>
                </a:solidFill>
                <a:effectLst/>
                <a:latin typeface="Segoe UI" panose="020B0502040204020203" pitchFamily="34" charset="0"/>
              </a:rPr>
              <a:t>. HP may limit search prompts to 200 per calendar month.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Forma DJR Micro" panose="00000000000000090000" pitchFamily="2" charset="0"/>
                <a:ea typeface="+mn-ea"/>
                <a:cs typeface="+mn-cs"/>
              </a:rPr>
              <a:t>75. Planned feature availability in early 2025.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76. A vectorized summary of the document text is created and is temporarily processed in a cloud-based GPT to generate a response and then deleted. The vectorized document summaries are saved locally on the device.</a:t>
            </a:r>
          </a:p>
          <a:p>
            <a:pPr marL="228600" indent="-228600">
              <a:buAutoNum type="arabicPeriod"/>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9550B1-FB97-47DA-A43A-707B9243A9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203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chemeClr val="bg1"/>
              </a:solidFill>
              <a:effectLst/>
              <a:uLnTx/>
              <a:uFillTx/>
              <a:latin typeface="Forma DJR Micro" panose="0000000000000009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Forma DJR Micro" panose="00000000000000090000" pitchFamily="2" charset="0"/>
                <a:ea typeface="+mn-ea"/>
                <a:cs typeface="+mn-cs"/>
              </a:rPr>
              <a:t>DISCLAIMERS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00">
                <a:effectLst/>
                <a:latin typeface="Calibri" panose="020F0502020204030204" pitchFamily="34" charset="0"/>
                <a:ea typeface="Calibri" panose="020F0502020204030204" pitchFamily="34" charset="0"/>
                <a:cs typeface="Times New Roman" panose="02020603050405020304" pitchFamily="18" charset="0"/>
              </a:rPr>
              <a:t>12. </a:t>
            </a:r>
            <a:r>
              <a:rPr lang="en-US" sz="1200" b="0" i="0">
                <a:solidFill>
                  <a:srgbClr val="000000"/>
                </a:solidFill>
                <a:effectLst/>
                <a:latin typeface="Segoe UI" panose="020B0502040204020203" pitchFamily="34" charset="0"/>
              </a:rPr>
              <a:t>HP AI Companion is available preloaded on select HP next gen AI PCs or is available for download from the Microsoft store and requires a HP next gen AI PC with a NPU supporting 40-60 TOPS and requires Windows 11. Perform requires account set up within 30 days of PC boot. Some features require customer upload of local data.  Five (5) </a:t>
            </a:r>
            <a:r>
              <a:rPr lang="en-US" sz="1200" b="0" i="0">
                <a:solidFill>
                  <a:srgbClr val="242424"/>
                </a:solidFill>
                <a:effectLst/>
                <a:latin typeface="Segoe UI" panose="020B0502040204020203" pitchFamily="34" charset="0"/>
              </a:rPr>
              <a:t>library 100MB limit each and supports </a:t>
            </a:r>
            <a:r>
              <a:rPr lang="en-US" sz="1200" b="0" i="0">
                <a:solidFill>
                  <a:srgbClr val="000000"/>
                </a:solidFill>
                <a:effectLst/>
                <a:latin typeface="Segoe UI" panose="020B0502040204020203" pitchFamily="34" charset="0"/>
              </a:rPr>
              <a:t>pdf, .txt., .docx files</a:t>
            </a:r>
            <a:r>
              <a:rPr lang="en-US" sz="1200" b="0" i="0">
                <a:solidFill>
                  <a:srgbClr val="242424"/>
                </a:solidFill>
                <a:effectLst/>
                <a:latin typeface="Segoe UI" panose="020B0502040204020203" pitchFamily="34" charset="0"/>
              </a:rPr>
              <a:t>. HP may limit search prompts to 200 per calendar month.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Forma DJR Micro" panose="00000000000000090000" pitchFamily="2" charset="0"/>
                <a:ea typeface="+mn-ea"/>
                <a:cs typeface="+mn-cs"/>
              </a:rPr>
              <a:t>75. Planned feature availability in early 2025. </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9550B1-FB97-47DA-A43A-707B9243A9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7314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697CD5-CD07-504E-B494-4510A757765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785670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10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24E20-2794-482D-92FA-9B0747882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8982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US" sz="1100" b="1" kern="1200">
                <a:solidFill>
                  <a:schemeClr val="tx1"/>
                </a:solidFill>
                <a:latin typeface="+mn-lt"/>
                <a:ea typeface="+mn-ea"/>
                <a:cs typeface="+mn-cs"/>
              </a:rPr>
              <a:t>________________________________</a:t>
            </a:r>
            <a:br>
              <a:rPr lang="en-US" sz="1100" b="1" kern="1200">
                <a:solidFill>
                  <a:schemeClr val="tx1"/>
                </a:solidFill>
                <a:latin typeface="+mn-lt"/>
                <a:ea typeface="+mn-ea"/>
                <a:cs typeface="+mn-cs"/>
              </a:rPr>
            </a:br>
            <a:br>
              <a:rPr lang="en-US" sz="1100" b="1" kern="1200">
                <a:solidFill>
                  <a:schemeClr val="tx1"/>
                </a:solidFill>
                <a:latin typeface="+mn-lt"/>
                <a:ea typeface="+mn-ea"/>
                <a:cs typeface="+mn-cs"/>
              </a:rPr>
            </a:br>
            <a:r>
              <a:rPr lang="en-US" sz="1100" b="1" kern="1200">
                <a:solidFill>
                  <a:schemeClr val="tx1"/>
                </a:solidFill>
                <a:latin typeface="+mn-lt"/>
                <a:ea typeface="+mn-ea"/>
                <a:cs typeface="+mn-cs"/>
              </a:rPr>
              <a:t>DISCLAIMERS</a:t>
            </a:r>
          </a:p>
          <a:p>
            <a:pPr marL="0" algn="l" defTabSz="914400" rtl="0" eaLnBrk="1" latinLnBrk="0" hangingPunct="1"/>
            <a:br>
              <a:rPr lang="en-US" sz="1100" kern="1200">
                <a:solidFill>
                  <a:schemeClr val="tx1"/>
                </a:solidFill>
                <a:latin typeface="+mn-lt"/>
                <a:ea typeface="+mn-ea"/>
                <a:cs typeface="+mn-cs"/>
              </a:rPr>
            </a:br>
            <a:r>
              <a:rPr lang="en-US" sz="1100" kern="1200">
                <a:solidFill>
                  <a:schemeClr val="tx1"/>
                </a:solidFill>
                <a:latin typeface="+mn-lt"/>
                <a:ea typeface="+mn-ea"/>
                <a:cs typeface="+mn-cs"/>
              </a:rPr>
              <a:t>76. HP Services are sold separately and are governed by the applicable HP terms and conditions of service provided or indicated to the customer at the time of purchase. Customers may have additional statutory rights according to applicable local laws, and such rights are not in any way affected by the HP terms and conditions of service or the HP limited warranty provided with your HP product.</a:t>
            </a:r>
          </a:p>
          <a:p>
            <a:pPr marL="0" algn="l" defTabSz="914400" rtl="0" eaLnBrk="1" latinLnBrk="0" hangingPunct="1"/>
            <a:r>
              <a:rPr lang="en-US" sz="1100" kern="1200">
                <a:solidFill>
                  <a:schemeClr val="tx1"/>
                </a:solidFill>
                <a:latin typeface="+mn-lt"/>
                <a:ea typeface="+mn-ea"/>
                <a:cs typeface="+mn-cs"/>
              </a:rPr>
              <a:t>77. HP </a:t>
            </a:r>
            <a:r>
              <a:rPr lang="en-US" sz="1100" kern="1200" err="1">
                <a:solidFill>
                  <a:schemeClr val="tx1"/>
                </a:solidFill>
                <a:latin typeface="+mn-lt"/>
                <a:ea typeface="+mn-ea"/>
                <a:cs typeface="+mn-cs"/>
              </a:rPr>
              <a:t>TechPulse</a:t>
            </a:r>
            <a:r>
              <a:rPr lang="en-US" sz="1100" kern="1200">
                <a:solidFill>
                  <a:schemeClr val="tx1"/>
                </a:solidFill>
                <a:latin typeface="+mn-lt"/>
                <a:ea typeface="+mn-ea"/>
                <a:cs typeface="+mn-cs"/>
              </a:rPr>
              <a:t> is a telemetry and analytics platform that provides critical data around devices and applications and is not sold as a standalone service. HP </a:t>
            </a:r>
            <a:r>
              <a:rPr lang="en-US" sz="1100" kern="1200" err="1">
                <a:solidFill>
                  <a:schemeClr val="tx1"/>
                </a:solidFill>
                <a:latin typeface="+mn-lt"/>
                <a:ea typeface="+mn-ea"/>
                <a:cs typeface="+mn-cs"/>
              </a:rPr>
              <a:t>TechPulse</a:t>
            </a:r>
            <a:r>
              <a:rPr lang="en-US" sz="1100" kern="1200">
                <a:solidFill>
                  <a:schemeClr val="tx1"/>
                </a:solidFill>
                <a:latin typeface="+mn-lt"/>
                <a:ea typeface="+mn-ea"/>
                <a:cs typeface="+mn-cs"/>
              </a:rPr>
              <a:t> follows stringent GDPR privacy regulations and is ISO27001, ISO27701, ISO27017, and SOC2 Type2 certified for Information Security. Internet access with connection to </a:t>
            </a:r>
            <a:r>
              <a:rPr lang="en-US" sz="1100" kern="1200" err="1">
                <a:solidFill>
                  <a:schemeClr val="tx1"/>
                </a:solidFill>
                <a:latin typeface="+mn-lt"/>
                <a:ea typeface="+mn-ea"/>
                <a:cs typeface="+mn-cs"/>
              </a:rPr>
              <a:t>TechPulse</a:t>
            </a:r>
            <a:r>
              <a:rPr lang="en-US" sz="1100" kern="1200">
                <a:solidFill>
                  <a:schemeClr val="tx1"/>
                </a:solidFill>
                <a:latin typeface="+mn-lt"/>
                <a:ea typeface="+mn-ea"/>
                <a:cs typeface="+mn-cs"/>
              </a:rPr>
              <a:t> portal is required. For full system requirements, please visit http://www.hpdaas.com/requirements.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fld id="{543876C5-BDB2-4B97-A726-07A5A7CF4554}" type="slidenum">
              <a:rPr kumimoji="0" lang="en-US" sz="1200" b="0" i="0" u="none" strike="noStrike" kern="1200" cap="none" spc="0" normalizeH="0" baseline="0" noProof="0" smtClean="0">
                <a:ln>
                  <a:noFill/>
                </a:ln>
                <a:solidFill>
                  <a:srgbClr val="000000"/>
                </a:solidFill>
                <a:effectLst/>
                <a:uLnTx/>
                <a:uFillTx/>
                <a:latin typeface="Forma DJR Micro"/>
                <a:ea typeface="+mn-ea"/>
                <a:cs typeface="+mn-cs"/>
              </a:rPr>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t>41</a:t>
            </a:fld>
            <a:endParaRPr kumimoji="0" lang="en-US" sz="1200" b="0" i="0" u="none" strike="noStrike" kern="1200" cap="none" spc="0" normalizeH="0" baseline="0" noProof="0">
              <a:ln>
                <a:noFill/>
              </a:ln>
              <a:solidFill>
                <a:srgbClr val="000000"/>
              </a:solidFill>
              <a:effectLst/>
              <a:uLnTx/>
              <a:uFillTx/>
              <a:latin typeface="Forma DJR Micro"/>
              <a:ea typeface="+mn-ea"/>
              <a:cs typeface="+mn-cs"/>
            </a:endParaRPr>
          </a:p>
        </p:txBody>
      </p:sp>
    </p:spTree>
    <p:extLst>
      <p:ext uri="{BB962C8B-B14F-4D97-AF65-F5344CB8AC3E}">
        <p14:creationId xmlns:p14="http://schemas.microsoft.com/office/powerpoint/2010/main" val="19907879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sz="1100" b="1" kern="1200">
                <a:solidFill>
                  <a:schemeClr val="tx1"/>
                </a:solidFill>
                <a:latin typeface="+mn-lt"/>
                <a:ea typeface="+mn-ea"/>
                <a:cs typeface="+mn-cs"/>
              </a:rPr>
            </a:br>
            <a:r>
              <a:rPr lang="en-US" sz="1100" b="1" kern="1200">
                <a:solidFill>
                  <a:schemeClr val="tx1"/>
                </a:solidFill>
                <a:latin typeface="+mn-lt"/>
                <a:ea typeface="+mn-ea"/>
                <a:cs typeface="+mn-cs"/>
              </a:rPr>
              <a:t>______________________</a:t>
            </a:r>
            <a:br>
              <a:rPr lang="en-US" sz="1100" b="1" kern="1200">
                <a:solidFill>
                  <a:schemeClr val="tx1"/>
                </a:solidFill>
                <a:latin typeface="+mn-lt"/>
                <a:ea typeface="+mn-ea"/>
                <a:cs typeface="+mn-cs"/>
              </a:rPr>
            </a:br>
            <a:br>
              <a:rPr lang="en-US" sz="1100" b="1" kern="1200">
                <a:solidFill>
                  <a:schemeClr val="tx1"/>
                </a:solidFill>
                <a:latin typeface="+mn-lt"/>
                <a:ea typeface="+mn-ea"/>
                <a:cs typeface="+mn-cs"/>
              </a:rPr>
            </a:br>
            <a:r>
              <a:rPr lang="en-US" sz="1100" b="1" kern="1200">
                <a:solidFill>
                  <a:schemeClr val="tx1"/>
                </a:solidFill>
                <a:latin typeface="+mn-lt"/>
                <a:ea typeface="+mn-ea"/>
                <a:cs typeface="+mn-cs"/>
              </a:rPr>
              <a:t>DISCLAIMER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a:solidFill>
                  <a:schemeClr val="tx1"/>
                </a:solidFill>
                <a:effectLst/>
                <a:highlight>
                  <a:srgbClr val="FFFF00"/>
                </a:highlight>
                <a:latin typeface="+mn-lt"/>
                <a:ea typeface="+mn-ea"/>
                <a:cs typeface="+mn-cs"/>
              </a:rPr>
              <a:t>76. </a:t>
            </a:r>
            <a:r>
              <a:rPr lang="en-US"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HP Services are sold separately and are governed by the applicable HP terms and conditions of service provided or indicated to the customer at the time of purchase. Customers may have additional statutory rights according to applicable local laws, and such rights are not in any way affected by the HP terms and conditions of service or the HP limited warranty provided with your HP product.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fld id="{543876C5-BDB2-4B97-A726-07A5A7CF4554}" type="slidenum">
              <a:rPr kumimoji="0" lang="en-US" sz="1200" b="0" i="0" u="none" strike="noStrike" kern="1200" cap="none" spc="0" normalizeH="0" baseline="0" noProof="0" smtClean="0">
                <a:ln>
                  <a:noFill/>
                </a:ln>
                <a:solidFill>
                  <a:srgbClr val="000000"/>
                </a:solidFill>
                <a:effectLst/>
                <a:uLnTx/>
                <a:uFillTx/>
                <a:latin typeface="Forma DJR Micro"/>
                <a:ea typeface="+mn-ea"/>
                <a:cs typeface="+mn-cs"/>
              </a:rPr>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t>42</a:t>
            </a:fld>
            <a:endParaRPr kumimoji="0" lang="en-US" sz="1200" b="0" i="0" u="none" strike="noStrike" kern="1200" cap="none" spc="0" normalizeH="0" baseline="0" noProof="0">
              <a:ln>
                <a:noFill/>
              </a:ln>
              <a:solidFill>
                <a:srgbClr val="000000"/>
              </a:solidFill>
              <a:effectLst/>
              <a:uLnTx/>
              <a:uFillTx/>
              <a:latin typeface="Forma DJR Micro"/>
              <a:ea typeface="+mn-ea"/>
              <a:cs typeface="+mn-cs"/>
            </a:endParaRPr>
          </a:p>
        </p:txBody>
      </p:sp>
    </p:spTree>
    <p:extLst>
      <p:ext uri="{BB962C8B-B14F-4D97-AF65-F5344CB8AC3E}">
        <p14:creationId xmlns:p14="http://schemas.microsoft.com/office/powerpoint/2010/main" val="36771368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10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24E20-2794-482D-92FA-9B0747882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57467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US" sz="1100" b="1" kern="1200">
                <a:solidFill>
                  <a:schemeClr val="tx1"/>
                </a:solidFill>
                <a:latin typeface="+mn-lt"/>
                <a:ea typeface="+mn-ea"/>
                <a:cs typeface="+mn-cs"/>
              </a:rPr>
              <a:t>________________________________</a:t>
            </a:r>
            <a:br>
              <a:rPr lang="en-US" sz="1100" b="1" kern="1200">
                <a:solidFill>
                  <a:schemeClr val="tx1"/>
                </a:solidFill>
                <a:latin typeface="+mn-lt"/>
                <a:ea typeface="+mn-ea"/>
                <a:cs typeface="+mn-cs"/>
              </a:rPr>
            </a:br>
            <a:r>
              <a:rPr lang="en-US" sz="1100" b="1" kern="1200">
                <a:solidFill>
                  <a:schemeClr val="tx1"/>
                </a:solidFill>
                <a:latin typeface="+mn-lt"/>
                <a:ea typeface="+mn-ea"/>
                <a:cs typeface="+mn-cs"/>
              </a:rPr>
              <a:t>DISCLAIMER</a:t>
            </a:r>
            <a:br>
              <a:rPr lang="en-US" sz="1100" b="1" kern="1200">
                <a:solidFill>
                  <a:schemeClr val="tx1"/>
                </a:solidFill>
                <a:latin typeface="+mn-lt"/>
                <a:ea typeface="+mn-ea"/>
                <a:cs typeface="+mn-cs"/>
              </a:rPr>
            </a:br>
            <a:endParaRPr lang="en-US" sz="1100" b="1" kern="1200">
              <a:solidFill>
                <a:schemeClr val="tx1"/>
              </a:solidFill>
              <a:latin typeface="+mn-lt"/>
              <a:ea typeface="+mn-ea"/>
              <a:cs typeface="+mn-cs"/>
            </a:endParaRPr>
          </a:p>
          <a:p>
            <a:pPr marL="228600" marR="0" indent="-228600">
              <a:lnSpc>
                <a:spcPct val="107000"/>
              </a:lnSpc>
              <a:spcBef>
                <a:spcPts val="0"/>
              </a:spcBef>
              <a:spcAft>
                <a:spcPts val="0"/>
              </a:spcAft>
            </a:pPr>
            <a:r>
              <a:rPr lang="en-US" sz="18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78. SuperSpeed USB 20Gbps is not available with Thunderbolt™ 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fld id="{543876C5-BDB2-4B97-A726-07A5A7CF4554}" type="slidenum">
              <a:rPr kumimoji="0" lang="en-US" sz="1200" b="0" i="0" u="none" strike="noStrike" kern="1200" cap="none" spc="0" normalizeH="0" baseline="0" noProof="0" smtClean="0">
                <a:ln>
                  <a:noFill/>
                </a:ln>
                <a:solidFill>
                  <a:srgbClr val="000000"/>
                </a:solidFill>
                <a:effectLst/>
                <a:uLnTx/>
                <a:uFillTx/>
                <a:latin typeface="Forma DJR Micro"/>
                <a:ea typeface="+mn-ea"/>
                <a:cs typeface="+mn-cs"/>
              </a:rPr>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t>44</a:t>
            </a:fld>
            <a:endParaRPr kumimoji="0" lang="en-US" sz="1200" b="0" i="0" u="none" strike="noStrike" kern="1200" cap="none" spc="0" normalizeH="0" baseline="0" noProof="0">
              <a:ln>
                <a:noFill/>
              </a:ln>
              <a:solidFill>
                <a:srgbClr val="000000"/>
              </a:solidFill>
              <a:effectLst/>
              <a:uLnTx/>
              <a:uFillTx/>
              <a:latin typeface="Forma DJR Micro"/>
              <a:ea typeface="+mn-ea"/>
              <a:cs typeface="+mn-cs"/>
            </a:endParaRPr>
          </a:p>
        </p:txBody>
      </p:sp>
    </p:spTree>
    <p:extLst>
      <p:ext uri="{BB962C8B-B14F-4D97-AF65-F5344CB8AC3E}">
        <p14:creationId xmlns:p14="http://schemas.microsoft.com/office/powerpoint/2010/main" val="21643761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US" sz="1100" b="1" kern="1200">
                <a:solidFill>
                  <a:schemeClr val="tx1"/>
                </a:solidFill>
                <a:latin typeface="+mn-lt"/>
                <a:ea typeface="+mn-ea"/>
                <a:cs typeface="+mn-cs"/>
              </a:rPr>
              <a:t>__________________________________</a:t>
            </a:r>
          </a:p>
          <a:p>
            <a:pPr marL="0" algn="l" defTabSz="914400" rtl="0" eaLnBrk="1" latinLnBrk="0" hangingPunct="1"/>
            <a:br>
              <a:rPr lang="en-US" sz="1100" b="1" kern="1200">
                <a:solidFill>
                  <a:schemeClr val="tx1"/>
                </a:solidFill>
                <a:latin typeface="+mn-lt"/>
                <a:ea typeface="+mn-ea"/>
                <a:cs typeface="+mn-cs"/>
              </a:rPr>
            </a:br>
            <a:r>
              <a:rPr lang="en-US" sz="1100" b="1" kern="1200">
                <a:solidFill>
                  <a:schemeClr val="tx1"/>
                </a:solidFill>
                <a:latin typeface="+mn-lt"/>
                <a:ea typeface="+mn-ea"/>
                <a:cs typeface="+mn-cs"/>
              </a:rPr>
              <a:t>DISCLAIMER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fld id="{543876C5-BDB2-4B97-A726-07A5A7CF4554}" type="slidenum">
              <a:rPr kumimoji="0" lang="en-US" sz="1200" b="0" i="0" u="none" strike="noStrike" kern="1200" cap="none" spc="0" normalizeH="0" baseline="0" noProof="0" smtClean="0">
                <a:ln>
                  <a:noFill/>
                </a:ln>
                <a:solidFill>
                  <a:srgbClr val="000000"/>
                </a:solidFill>
                <a:effectLst/>
                <a:uLnTx/>
                <a:uFillTx/>
                <a:latin typeface="Forma DJR Micro"/>
                <a:ea typeface="+mn-ea"/>
                <a:cs typeface="+mn-cs"/>
              </a:rPr>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t>45</a:t>
            </a:fld>
            <a:endParaRPr kumimoji="0" lang="en-US" sz="1200" b="0" i="0" u="none" strike="noStrike" kern="1200" cap="none" spc="0" normalizeH="0" baseline="0" noProof="0">
              <a:ln>
                <a:noFill/>
              </a:ln>
              <a:solidFill>
                <a:srgbClr val="000000"/>
              </a:solidFill>
              <a:effectLst/>
              <a:uLnTx/>
              <a:uFillTx/>
              <a:latin typeface="Forma DJR Micro"/>
              <a:ea typeface="+mn-ea"/>
              <a:cs typeface="+mn-cs"/>
            </a:endParaRPr>
          </a:p>
        </p:txBody>
      </p:sp>
    </p:spTree>
    <p:extLst>
      <p:ext uri="{BB962C8B-B14F-4D97-AF65-F5344CB8AC3E}">
        <p14:creationId xmlns:p14="http://schemas.microsoft.com/office/powerpoint/2010/main" val="30575796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US" sz="1100" b="1" kern="1200">
                <a:solidFill>
                  <a:schemeClr val="tx1"/>
                </a:solidFill>
                <a:latin typeface="+mn-lt"/>
                <a:ea typeface="+mn-ea"/>
                <a:cs typeface="+mn-cs"/>
              </a:rPr>
              <a:t>__________________________________</a:t>
            </a:r>
            <a:br>
              <a:rPr lang="en-US" sz="1100" b="1" kern="1200">
                <a:solidFill>
                  <a:schemeClr val="tx1"/>
                </a:solidFill>
                <a:latin typeface="+mn-lt"/>
                <a:ea typeface="+mn-ea"/>
                <a:cs typeface="+mn-cs"/>
              </a:rPr>
            </a:br>
            <a:br>
              <a:rPr lang="en-US" sz="1100" b="1" kern="1200">
                <a:solidFill>
                  <a:schemeClr val="tx1"/>
                </a:solidFill>
                <a:latin typeface="+mn-lt"/>
                <a:ea typeface="+mn-ea"/>
                <a:cs typeface="+mn-cs"/>
              </a:rPr>
            </a:br>
            <a:r>
              <a:rPr lang="en-US" sz="1100" b="1" kern="1200">
                <a:solidFill>
                  <a:schemeClr val="tx1"/>
                </a:solidFill>
                <a:latin typeface="+mn-lt"/>
                <a:ea typeface="+mn-ea"/>
                <a:cs typeface="+mn-cs"/>
              </a:rPr>
              <a:t>DISCLAIMER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fld id="{543876C5-BDB2-4B97-A726-07A5A7CF4554}" type="slidenum">
              <a:rPr kumimoji="0" lang="en-US" sz="1200" b="0" i="0" u="none" strike="noStrike" kern="1200" cap="none" spc="0" normalizeH="0" baseline="0" noProof="0" smtClean="0">
                <a:ln>
                  <a:noFill/>
                </a:ln>
                <a:solidFill>
                  <a:srgbClr val="000000"/>
                </a:solidFill>
                <a:effectLst/>
                <a:uLnTx/>
                <a:uFillTx/>
                <a:latin typeface="Forma DJR Micro"/>
                <a:ea typeface="+mn-ea"/>
                <a:cs typeface="+mn-cs"/>
              </a:rPr>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t>46</a:t>
            </a:fld>
            <a:endParaRPr kumimoji="0" lang="en-US" sz="1200" b="0" i="0" u="none" strike="noStrike" kern="1200" cap="none" spc="0" normalizeH="0" baseline="0" noProof="0">
              <a:ln>
                <a:noFill/>
              </a:ln>
              <a:solidFill>
                <a:srgbClr val="000000"/>
              </a:solidFill>
              <a:effectLst/>
              <a:uLnTx/>
              <a:uFillTx/>
              <a:latin typeface="Forma DJR Micro"/>
              <a:ea typeface="+mn-ea"/>
              <a:cs typeface="+mn-cs"/>
            </a:endParaRPr>
          </a:p>
        </p:txBody>
      </p:sp>
    </p:spTree>
    <p:extLst>
      <p:ext uri="{BB962C8B-B14F-4D97-AF65-F5344CB8AC3E}">
        <p14:creationId xmlns:p14="http://schemas.microsoft.com/office/powerpoint/2010/main" val="21645567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FPO:  For presentation only.  Product may differ from images depicted.</a:t>
            </a:r>
          </a:p>
          <a:p>
            <a:pPr marL="0" algn="l" defTabSz="914400" rtl="0" eaLnBrk="1" latinLnBrk="0" hangingPunct="1"/>
            <a:endParaRPr lang="en-US" sz="18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fld id="{543876C5-BDB2-4B97-A726-07A5A7CF4554}" type="slidenum">
              <a:rPr kumimoji="0" lang="en-US" sz="1200" b="0" i="0" u="none" strike="noStrike" kern="1200" cap="none" spc="0" normalizeH="0" baseline="0" noProof="0" smtClean="0">
                <a:ln>
                  <a:noFill/>
                </a:ln>
                <a:solidFill>
                  <a:srgbClr val="000000"/>
                </a:solidFill>
                <a:effectLst/>
                <a:uLnTx/>
                <a:uFillTx/>
                <a:latin typeface="Forma DJR Micro"/>
                <a:ea typeface="+mn-ea"/>
                <a:cs typeface="+mn-cs"/>
              </a:rPr>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t>47</a:t>
            </a:fld>
            <a:endParaRPr kumimoji="0" lang="en-US" sz="1200" b="0" i="0" u="none" strike="noStrike" kern="1200" cap="none" spc="0" normalizeH="0" baseline="0" noProof="0">
              <a:ln>
                <a:noFill/>
              </a:ln>
              <a:solidFill>
                <a:srgbClr val="000000"/>
              </a:solidFill>
              <a:effectLst/>
              <a:uLnTx/>
              <a:uFillTx/>
              <a:latin typeface="Forma DJR Micro"/>
              <a:ea typeface="+mn-ea"/>
              <a:cs typeface="+mn-cs"/>
            </a:endParaRPr>
          </a:p>
        </p:txBody>
      </p:sp>
    </p:spTree>
    <p:extLst>
      <p:ext uri="{BB962C8B-B14F-4D97-AF65-F5344CB8AC3E}">
        <p14:creationId xmlns:p14="http://schemas.microsoft.com/office/powerpoint/2010/main" val="27202567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a:t>FPO:  For presentation only.  Product may differ from images depicted.</a:t>
            </a:r>
          </a:p>
          <a:p>
            <a:pPr marL="0" marR="0">
              <a:lnSpc>
                <a:spcPct val="107000"/>
              </a:lnSpc>
              <a:spcBef>
                <a:spcPts val="0"/>
              </a:spcBef>
              <a:spcAft>
                <a:spcPts val="800"/>
              </a:spcAft>
            </a:pPr>
            <a:br>
              <a:rPr lang="en-US" sz="1800" b="1" kern="100">
                <a:effectLst/>
                <a:latin typeface="Aptos" panose="020B0004020202020204" pitchFamily="34" charset="0"/>
                <a:ea typeface="Aptos" panose="020B0004020202020204" pitchFamily="34" charset="0"/>
                <a:cs typeface="Times New Roman" panose="02020603050405020304" pitchFamily="18" charset="0"/>
              </a:rPr>
            </a:br>
            <a:r>
              <a:rPr lang="en-US" sz="1800" b="1" kern="100">
                <a:effectLst/>
                <a:latin typeface="Aptos" panose="020B0004020202020204" pitchFamily="34" charset="0"/>
                <a:ea typeface="Aptos" panose="020B0004020202020204" pitchFamily="34" charset="0"/>
                <a:cs typeface="Times New Roman" panose="02020603050405020304" pitchFamily="18" charset="0"/>
              </a:rPr>
              <a:t>________________________</a:t>
            </a:r>
            <a:br>
              <a:rPr lang="en-US" sz="1800" b="1" kern="100">
                <a:effectLst/>
                <a:latin typeface="Aptos" panose="020B0004020202020204" pitchFamily="34" charset="0"/>
                <a:ea typeface="Aptos" panose="020B0004020202020204" pitchFamily="34" charset="0"/>
                <a:cs typeface="Times New Roman" panose="02020603050405020304" pitchFamily="18" charset="0"/>
              </a:rPr>
            </a:br>
            <a:endParaRPr lang="en-US" sz="1800" b="1"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b="1" kern="100">
                <a:effectLst/>
                <a:latin typeface="Aptos" panose="020B0004020202020204" pitchFamily="34" charset="0"/>
                <a:ea typeface="Aptos" panose="020B0004020202020204" pitchFamily="34" charset="0"/>
                <a:cs typeface="Times New Roman" panose="02020603050405020304" pitchFamily="18" charset="0"/>
              </a:rPr>
              <a:t>DISCLAIMER</a:t>
            </a:r>
            <a:br>
              <a:rPr lang="en-US" sz="1800" b="1" kern="100">
                <a:effectLst/>
                <a:latin typeface="Aptos" panose="020B0004020202020204" pitchFamily="34" charset="0"/>
                <a:ea typeface="Aptos" panose="020B0004020202020204" pitchFamily="34" charset="0"/>
                <a:cs typeface="Times New Roman" panose="02020603050405020304" pitchFamily="18" charset="0"/>
              </a:rPr>
            </a:br>
            <a:endParaRPr lang="en-US" sz="1800" b="1"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67. Rack mounting hardware sold separately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fld id="{543876C5-BDB2-4B97-A726-07A5A7CF4554}" type="slidenum">
              <a:rPr kumimoji="0" lang="en-US" sz="1200" b="0" i="0" u="none" strike="noStrike" kern="1200" cap="none" spc="0" normalizeH="0" baseline="0" noProof="0" smtClean="0">
                <a:ln>
                  <a:noFill/>
                </a:ln>
                <a:solidFill>
                  <a:srgbClr val="000000"/>
                </a:solidFill>
                <a:effectLst/>
                <a:uLnTx/>
                <a:uFillTx/>
                <a:latin typeface="Forma DJR Micro"/>
                <a:ea typeface="+mn-ea"/>
                <a:cs typeface="+mn-cs"/>
              </a:rPr>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t>48</a:t>
            </a:fld>
            <a:endParaRPr kumimoji="0" lang="en-US" sz="1200" b="0" i="0" u="none" strike="noStrike" kern="1200" cap="none" spc="0" normalizeH="0" baseline="0" noProof="0">
              <a:ln>
                <a:noFill/>
              </a:ln>
              <a:solidFill>
                <a:srgbClr val="000000"/>
              </a:solidFill>
              <a:effectLst/>
              <a:uLnTx/>
              <a:uFillTx/>
              <a:latin typeface="Forma DJR Micro"/>
              <a:ea typeface="+mn-ea"/>
              <a:cs typeface="+mn-cs"/>
            </a:endParaRPr>
          </a:p>
        </p:txBody>
      </p:sp>
    </p:spTree>
    <p:extLst>
      <p:ext uri="{BB962C8B-B14F-4D97-AF65-F5344CB8AC3E}">
        <p14:creationId xmlns:p14="http://schemas.microsoft.com/office/powerpoint/2010/main" val="29407812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942289">
              <a:defRPr/>
            </a:pPr>
            <a:fld id="{85EBE0F4-48D8-45AB-AC16-A37B84DC6328}" type="slidenum">
              <a:rPr lang="en-US" sz="1300">
                <a:solidFill>
                  <a:prstClr val="black"/>
                </a:solidFill>
                <a:latin typeface="Calibri" panose="020F0502020204030204"/>
              </a:rPr>
              <a:pPr defTabSz="942289">
                <a:defRPr/>
              </a:pPr>
              <a:t>49</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3258890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32E1E-3AF3-5653-FDEC-2BF416DED1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7CA2BD-F77F-6B8C-723D-A1AAF3BB74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B73023-84B0-ED0A-F7F4-39BFE4EC6DED}"/>
              </a:ext>
            </a:extLst>
          </p:cNvPr>
          <p:cNvSpPr>
            <a:spLocks noGrp="1"/>
          </p:cNvSpPr>
          <p:nvPr>
            <p:ph type="body" idx="1"/>
          </p:nvPr>
        </p:nvSpPr>
        <p:spPr/>
        <p:txBody>
          <a:bodyPr/>
          <a:lstStyle/>
          <a:p>
            <a:r>
              <a:rPr lang="en-US" sz="1800" b="1" u="none">
                <a:latin typeface="Forma DJR Micro" panose="00000000000000090000" pitchFamily="2" charset="0"/>
              </a:rPr>
              <a:t>ALL FPO IMAGES ARE VALID FOR USE TILL 11/30. NEW IMAGES ONCE READY WILL BE MADE AVAILABLE IN THE DECK</a:t>
            </a:r>
            <a:br>
              <a:rPr lang="en-US" sz="1800" b="1" u="none">
                <a:latin typeface="Forma DJR Micro" panose="00000000000000090000" pitchFamily="2" charset="0"/>
              </a:rPr>
            </a:br>
            <a:r>
              <a:rPr lang="en-US" sz="1800" b="1" u="none">
                <a:latin typeface="Forma DJR Micro" panose="00000000000000090000" pitchFamily="2" charset="0"/>
              </a:rPr>
              <a:t>-----------------------------------------------------------------------------------------------------------------------------------------</a:t>
            </a:r>
          </a:p>
          <a:p>
            <a:endParaRPr lang="en-US" sz="1800" b="1" u="none">
              <a:latin typeface="Forma DJR Micro" panose="00000000000000090000" pitchFamily="2" charset="0"/>
            </a:endParaRPr>
          </a:p>
          <a:p>
            <a:r>
              <a:rPr lang="en-US" sz="1800" b="1" u="none">
                <a:latin typeface="Forma DJR Micro" panose="00000000000000090000" pitchFamily="2" charset="0"/>
              </a:rPr>
              <a:t>[TALK TRACK]</a:t>
            </a:r>
          </a:p>
          <a:p>
            <a:pPr marL="0" marR="0">
              <a:lnSpc>
                <a:spcPct val="107000"/>
              </a:lnSpc>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With the introduction of the Z2 Mini G1a, including the new Ryzen AI MAX PRO chipset architecture; with the chipset advancements from AMD, we saw an opportunity to design a new  desktop mini workstation for this next generation of powerful workstation compute + AI completely from the grounds up. </a:t>
            </a:r>
          </a:p>
          <a:p>
            <a:pPr marL="0" marR="0">
              <a:lnSpc>
                <a:spcPct val="107000"/>
              </a:lnSpc>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It’s designed to unlock workflows previously not possible on a compact Mini desktop workstation, and now powered by AI</a:t>
            </a:r>
          </a:p>
          <a:p>
            <a:pPr marL="0" marR="0">
              <a:lnSpc>
                <a:spcPct val="107000"/>
              </a:lnSpc>
              <a:spcBef>
                <a:spcPts val="0"/>
              </a:spcBef>
              <a:spcAft>
                <a:spcPts val="0"/>
              </a:spcAft>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_________________________________</a:t>
            </a:r>
          </a:p>
          <a:p>
            <a:pPr marL="0" marR="0">
              <a:lnSpc>
                <a:spcPct val="107000"/>
              </a:lnSpc>
              <a:spcBef>
                <a:spcPts val="0"/>
              </a:spcBef>
              <a:spcAft>
                <a:spcPts val="0"/>
              </a:spcAft>
            </a:pPr>
            <a:r>
              <a:rPr lang="en-US" sz="1800" b="1" kern="100">
                <a:effectLst/>
                <a:latin typeface="Calibri" panose="020F0502020204030204" pitchFamily="34" charset="0"/>
                <a:ea typeface="Calibri" panose="020F0502020204030204" pitchFamily="34" charset="0"/>
                <a:cs typeface="Times New Roman" panose="02020603050405020304" pitchFamily="18" charset="0"/>
              </a:rPr>
              <a:t>DISCLAIMERS</a:t>
            </a:r>
          </a:p>
          <a:p>
            <a:pPr marL="0" marR="0">
              <a:lnSpc>
                <a:spcPct val="107000"/>
              </a:lnSpc>
              <a:spcBef>
                <a:spcPts val="0"/>
              </a:spcBef>
              <a:spcAft>
                <a:spcPts val="0"/>
              </a:spcAft>
            </a:pPr>
            <a:endParaRPr lang="en-US" sz="1800" b="1"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Forma DJR Micro" panose="00000000000000090000" pitchFamily="2" charset="0"/>
                <a:ea typeface="PMingLiU" panose="02020500000000000000" pitchFamily="18" charset="-120"/>
                <a:cs typeface="HPSimplified-Light"/>
              </a:rPr>
              <a:t>1. Multicore is designed to improve performance of certain software products. Not all customers or software applications will necessarily benefit from use of this technology. Performance and clock frequency will vary depending on application workload and your hardware and software configurations. AMD’s numbering, branding and/or naming is not a measurement of higher 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2. </a:t>
            </a: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Optional and must be purchased at time of order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Times New Roman" panose="02020603050405020304" pitchFamily="18" charset="0"/>
              </a:rPr>
              <a:t>3. AI applications that require an NPU may require software purchase, subscription or enablement by a software or platform provider, and third-party software may have specific configuration or compatibility requirements. Performance varies by use, configuration, and other factors.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Times New Roman" panose="02020603050405020304" pitchFamily="18" charset="0"/>
              </a:rPr>
              <a:t>8. </a:t>
            </a: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The AMD Ryzen AI MAX unified memory architecture supports system configurations of up to 128GB system memory and allows memory to be flexibly assigned between the CPU and GPU. When 128GB memory is configured, up to 96GB unified memory can be used for Radeon graphics, leaving up to 32GB reserved for system memory.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Times New Roman" panose="02020603050405020304" pitchFamily="18" charset="0"/>
              </a:rPr>
              <a:t>9. </a:t>
            </a:r>
            <a:r>
              <a:rPr lang="en-US" sz="1800" b="0"/>
              <a:t> Trillions of Operations per Second (TOPS) for an AMD Ryzen processor is the maximum number of operations per second that can be executed in an optimal scenario and may not be typical.  TOPS may vary based on several factors, including the specific system configuration, AI model, and software version</a:t>
            </a:r>
            <a:endParaRPr lang="en-US" sz="180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AC3DDB1-2994-5375-7CE4-612EC1576F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AE4E4B-F452-4E43-B7BA-AC56372F1E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5942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latin typeface="Forma DJR Micro" panose="00000000000000090000" pitchFamily="2" charset="0"/>
              </a:rPr>
              <a:t>This slide contains a superlative claim/s that cannot be used in all countries</a:t>
            </a:r>
            <a:r>
              <a:rPr lang="en-US">
                <a:latin typeface="Forma DJR Micro" panose="00000000000000090000" pitchFamily="2" charset="0"/>
              </a:rPr>
              <a:t>: </a:t>
            </a:r>
          </a:p>
          <a:p>
            <a:r>
              <a:rPr lang="en-US" b="1">
                <a:latin typeface="Forma DJR Micro" panose="00000000000000090000" pitchFamily="2" charset="0"/>
              </a:rPr>
              <a:t>EMEA Use Restrictions:</a:t>
            </a:r>
            <a:r>
              <a:rPr lang="en-US">
                <a:latin typeface="Forma DJR Micro" panose="00000000000000090000" pitchFamily="2" charset="0"/>
              </a:rPr>
              <a:t> </a:t>
            </a:r>
          </a:p>
          <a:p>
            <a:r>
              <a:rPr lang="en-US">
                <a:latin typeface="Forma DJR Micro" panose="00000000000000090000" pitchFamily="2" charset="0"/>
              </a:rPr>
              <a:t>DO NOT USE the superlative claim in the following countries: </a:t>
            </a:r>
          </a:p>
          <a:p>
            <a:pPr marL="171450" lvl="0" indent="-171450">
              <a:buFont typeface="Arial" panose="020B0604020202020204" pitchFamily="34" charset="0"/>
              <a:buChar char="•"/>
            </a:pPr>
            <a:r>
              <a:rPr lang="en-US">
                <a:latin typeface="Forma DJR Micro" panose="00000000000000090000" pitchFamily="2" charset="0"/>
              </a:rPr>
              <a:t>Romania, Slovakia, Turkey, UAE, Russia, CIS countries (Armenia, Belarus, Kazakhstan, Kyrgyzstan, Moldova, Russia, Tajikistan, Turkmenistan, Ukraine, and Uzbekistan), Indonesia, Vietnam, Malaysia</a:t>
            </a:r>
          </a:p>
          <a:p>
            <a:pPr lvl="0"/>
            <a:r>
              <a:rPr lang="en-US" b="1">
                <a:latin typeface="Forma DJR Micro" panose="00000000000000090000" pitchFamily="2" charset="0"/>
              </a:rPr>
              <a:t>APJ Use Restrictions: </a:t>
            </a:r>
          </a:p>
          <a:p>
            <a:pPr marL="171450" indent="-171450">
              <a:buFont typeface="Arial" panose="020B0604020202020204" pitchFamily="34" charset="0"/>
              <a:buChar char="•"/>
            </a:pPr>
            <a:r>
              <a:rPr lang="en-US">
                <a:latin typeface="Forma DJR Micro" panose="00000000000000090000" pitchFamily="2" charset="0"/>
              </a:rPr>
              <a:t>China, Vietnam, Indonesia, Malaysia – DO NOT use</a:t>
            </a:r>
            <a:br>
              <a:rPr lang="en-US">
                <a:latin typeface="Forma DJR Micro" panose="00000000000000090000" pitchFamily="2" charset="0"/>
              </a:rPr>
            </a:br>
            <a:r>
              <a:rPr lang="en-US" b="1">
                <a:latin typeface="Forma DJR Micro" panose="00000000000000090000" pitchFamily="2" charset="0"/>
              </a:rPr>
              <a:t>LAR Use Restrictions:</a:t>
            </a:r>
          </a:p>
          <a:p>
            <a:pPr marL="171450" indent="-171450">
              <a:buFont typeface="Arial" panose="020B0604020202020204" pitchFamily="34" charset="0"/>
              <a:buChar char="•"/>
            </a:pPr>
            <a:r>
              <a:rPr lang="en-US">
                <a:latin typeface="Forma DJR Micro" panose="00000000000000090000" pitchFamily="2" charset="0"/>
              </a:rPr>
              <a:t>Brazil, Mexico – Do NOT use </a:t>
            </a:r>
          </a:p>
          <a:p>
            <a:endParaRPr lang="en-US" b="1">
              <a:cs typeface="Calibri"/>
            </a:endParaRPr>
          </a:p>
          <a:p>
            <a:r>
              <a:rPr lang="en-US" b="1">
                <a:cs typeface="Calibri"/>
              </a:rPr>
              <a:t>__________</a:t>
            </a:r>
          </a:p>
          <a:p>
            <a:pPr algn="l" rtl="0" fontAlgn="base"/>
            <a:r>
              <a:rPr lang="en-US" b="0" i="0" u="none" strike="noStrike">
                <a:solidFill>
                  <a:srgbClr val="000000"/>
                </a:solidFill>
                <a:effectLst/>
                <a:highlight>
                  <a:srgbClr val="F5F5F5"/>
                </a:highlight>
                <a:latin typeface="Calibri" panose="020F0502020204030204" pitchFamily="34" charset="0"/>
              </a:rPr>
              <a:t>HP Wolf Security provides world class security outcomes helping organizations’ PC endpoints reduce risks; increase IT and security efficiencies; and provide a better user experience without downtime.</a:t>
            </a:r>
            <a:r>
              <a:rPr lang="en-US" b="0" i="0">
                <a:solidFill>
                  <a:srgbClr val="444444"/>
                </a:solidFill>
                <a:effectLst/>
                <a:highlight>
                  <a:srgbClr val="F5F5F5"/>
                </a:highlight>
                <a:latin typeface="Calibri" panose="020F0502020204030204" pitchFamily="34" charset="0"/>
              </a:rPr>
              <a:t>​</a:t>
            </a:r>
          </a:p>
          <a:p>
            <a:pPr algn="l" rtl="0" fontAlgn="base"/>
            <a:r>
              <a:rPr lang="en-US" b="0" i="0">
                <a:solidFill>
                  <a:srgbClr val="444444"/>
                </a:solidFill>
                <a:effectLst/>
                <a:highlight>
                  <a:srgbClr val="F5F5F5"/>
                </a:highlight>
                <a:latin typeface="Calibri" panose="020F0502020204030204" pitchFamily="34" charset="0"/>
              </a:rPr>
              <a:t>​</a:t>
            </a:r>
          </a:p>
          <a:p>
            <a:pPr algn="l" rtl="0" fontAlgn="base"/>
            <a:r>
              <a:rPr lang="en-US" b="0" i="0" u="none" strike="noStrike">
                <a:solidFill>
                  <a:srgbClr val="000000"/>
                </a:solidFill>
                <a:effectLst/>
                <a:highlight>
                  <a:srgbClr val="F5F5F5"/>
                </a:highlight>
                <a:latin typeface="Calibri" panose="020F0502020204030204" pitchFamily="34" charset="0"/>
              </a:rPr>
              <a:t>HP has long been a leader in security and has been driving PC security innovation for over 20 years. </a:t>
            </a:r>
            <a:r>
              <a:rPr lang="en-US" b="0" i="0">
                <a:solidFill>
                  <a:srgbClr val="444444"/>
                </a:solidFill>
                <a:effectLst/>
                <a:highlight>
                  <a:srgbClr val="F5F5F5"/>
                </a:highlight>
                <a:latin typeface="Calibri" panose="020F0502020204030204" pitchFamily="34" charset="0"/>
              </a:rPr>
              <a:t>​</a:t>
            </a:r>
          </a:p>
          <a:p>
            <a:endParaRPr lang="en-US" b="1">
              <a:cs typeface="Calibri"/>
            </a:endParaRPr>
          </a:p>
          <a:p>
            <a:r>
              <a:rPr lang="en-US" b="1">
                <a:cs typeface="Calibri"/>
              </a:rPr>
              <a:t>First next-gen AI PC with quantum hack protection*.</a:t>
            </a:r>
          </a:p>
          <a:p>
            <a:r>
              <a:rPr lang="en-US" sz="1200" kern="100">
                <a:effectLst/>
                <a:latin typeface="Aptos" panose="020B0004020202020204" pitchFamily="34" charset="0"/>
                <a:ea typeface="Aptos" panose="020B0004020202020204" pitchFamily="34" charset="0"/>
                <a:cs typeface="Times New Roman" panose="02020603050405020304" pitchFamily="18" charset="0"/>
              </a:rPr>
              <a:t>Incorporates a quantum-resistant cryptographic scheme to protect the integrity of UEFI BIOS firmware as of </a:t>
            </a:r>
            <a:r>
              <a:rPr lang="en-US" sz="1200" b="1" kern="100">
                <a:effectLst/>
                <a:latin typeface="Aptos" panose="020B0004020202020204" pitchFamily="34" charset="0"/>
                <a:ea typeface="Aptos" panose="020B0004020202020204" pitchFamily="34" charset="0"/>
                <a:cs typeface="Times New Roman" panose="02020603050405020304" pitchFamily="18" charset="0"/>
              </a:rPr>
              <a:t>August 2024</a:t>
            </a:r>
            <a:endParaRPr lang="en-US" b="1">
              <a:cs typeface="Calibri"/>
            </a:endParaRPr>
          </a:p>
          <a:p>
            <a:endParaRPr lang="en-US" b="1">
              <a:cs typeface="Calibri"/>
            </a:endParaRPr>
          </a:p>
          <a:p>
            <a:r>
              <a:rPr lang="en-US" b="1" u="sng">
                <a:cs typeface="Calibri"/>
              </a:rPr>
              <a:t>Above the OS</a:t>
            </a:r>
          </a:p>
          <a:p>
            <a:endParaRPr lang="en-US" b="1">
              <a:cs typeface="Calibri"/>
            </a:endParaRPr>
          </a:p>
          <a:p>
            <a:r>
              <a:rPr lang="en-US" b="1">
                <a:cs typeface="Calibri"/>
              </a:rPr>
              <a:t>HP Management Integration Kit</a:t>
            </a:r>
          </a:p>
          <a:p>
            <a:r>
              <a:rPr lang="en-US" b="0" i="0">
                <a:effectLst/>
                <a:latin typeface="Arial" panose="020B0604020202020204" pitchFamily="34" charset="0"/>
                <a:cs typeface="Calibri"/>
              </a:rPr>
              <a:t>A </a:t>
            </a:r>
            <a:r>
              <a:rPr lang="en-GB" b="0" i="0">
                <a:effectLst/>
                <a:latin typeface="Arial" panose="020B0604020202020204" pitchFamily="34" charset="0"/>
              </a:rPr>
              <a:t>client-management-console-agnostic solution that extends management aspects to HP hardware, BIOS, and software capabilities.</a:t>
            </a:r>
          </a:p>
          <a:p>
            <a:endParaRPr lang="en-GB" b="0" i="0">
              <a:effectLst/>
              <a:latin typeface="Arial" panose="020B0604020202020204" pitchFamily="34" charset="0"/>
            </a:endParaRPr>
          </a:p>
          <a:p>
            <a:r>
              <a:rPr lang="en-GB" b="0" i="0">
                <a:effectLst/>
                <a:latin typeface="Arial" panose="020B0604020202020204" pitchFamily="34" charset="0"/>
              </a:rPr>
              <a:t>HP MIK helps speed up the basics of management—reduce the number of steps needed to create, deploy, and manage images, BIOS, and system security; protect data— secure BIOS settings, set authentication  and credentials requirements, enable Device Guard, and manage Trusted Platform Module(TPM) firmware updates; and manage software—enable IT administrators to remotely manage features supported by the software, such as HP Client Security.</a:t>
            </a:r>
          </a:p>
          <a:p>
            <a:endParaRPr lang="en-US" b="0" i="0">
              <a:solidFill>
                <a:srgbClr val="000000"/>
              </a:solidFill>
              <a:effectLst/>
              <a:latin typeface="HP Simplified Light" panose="020B0404020204020204" pitchFamily="34" charset="0"/>
            </a:endParaRPr>
          </a:p>
          <a:p>
            <a:r>
              <a:rPr lang="en-US" b="1">
                <a:cs typeface="Calibri"/>
              </a:rPr>
              <a:t>HP Sure Shutter</a:t>
            </a:r>
          </a:p>
          <a:p>
            <a:r>
              <a:rPr lang="en-US" b="0" i="0" u="none" strike="noStrike">
                <a:solidFill>
                  <a:srgbClr val="000000"/>
                </a:solidFill>
                <a:effectLst/>
                <a:latin typeface="HP Simplified Light" panose="020B0404020204020204" pitchFamily="34" charset="0"/>
              </a:rPr>
              <a:t>Physically block the camera lens with a single click for added peace-of-mind and protection from hackers spying on user. </a:t>
            </a:r>
          </a:p>
          <a:p>
            <a:endParaRPr lang="en-US" b="0">
              <a:highlight>
                <a:srgbClr val="FFFF00"/>
              </a:highlight>
              <a:cs typeface="Calibri"/>
            </a:endParaRPr>
          </a:p>
          <a:p>
            <a:r>
              <a:rPr lang="en-US" b="1" u="sng">
                <a:highlight>
                  <a:srgbClr val="FFFF00"/>
                </a:highlight>
                <a:cs typeface="Calibri"/>
              </a:rPr>
              <a:t>In the OS</a:t>
            </a:r>
          </a:p>
          <a:p>
            <a:endParaRPr lang="en-US" b="1" u="sng">
              <a:highlight>
                <a:srgbClr val="FFFF00"/>
              </a:highlight>
              <a:cs typeface="Calibri"/>
            </a:endParaRPr>
          </a:p>
          <a:p>
            <a:r>
              <a:rPr lang="en-US" b="1">
                <a:cs typeface="Calibri"/>
              </a:rPr>
              <a:t>HP Client Security Manager Gen7</a:t>
            </a:r>
          </a:p>
          <a:p>
            <a:endParaRPr lang="en-US" b="0" i="0" u="none" strike="noStrike">
              <a:solidFill>
                <a:srgbClr val="000000"/>
              </a:solidFill>
              <a:effectLst/>
              <a:latin typeface="HP Simplified Light" panose="020B0404020204020204" pitchFamily="34" charset="0"/>
            </a:endParaRPr>
          </a:p>
          <a:p>
            <a:r>
              <a:rPr lang="en-US" b="1">
                <a:cs typeface="Calibri"/>
              </a:rPr>
              <a:t>HP Sure Sense</a:t>
            </a:r>
          </a:p>
          <a:p>
            <a:r>
              <a:rPr lang="en-US">
                <a:latin typeface="HP Simplified"/>
              </a:rPr>
              <a:t>A next-generation antivirus that uses AI to help prevent known and never-before-seen malware attacks.</a:t>
            </a:r>
            <a:endParaRPr lang="en-US"/>
          </a:p>
          <a:p>
            <a:endParaRPr lang="en-US" b="0" i="0">
              <a:solidFill>
                <a:srgbClr val="000000"/>
              </a:solidFill>
              <a:effectLst/>
              <a:latin typeface="HP Simplified Light" panose="020B0404020204020204" pitchFamily="34" charset="0"/>
            </a:endParaRPr>
          </a:p>
          <a:p>
            <a:r>
              <a:rPr lang="en-US" b="1">
                <a:cs typeface="Calibri"/>
              </a:rPr>
              <a:t>HP Sure Click</a:t>
            </a:r>
          </a:p>
          <a:p>
            <a:r>
              <a:rPr lang="en-US">
                <a:latin typeface="HP Simplified"/>
              </a:rPr>
              <a:t>Opens websites, read-only Microsoft Office and PDF attachments in isolation (hardware-enforced virtual machine) to stop malware attacks from infecting the OS.</a:t>
            </a:r>
          </a:p>
          <a:p>
            <a:r>
              <a:rPr lang="en-US">
                <a:latin typeface="HP Simplified"/>
              </a:rPr>
              <a:t>HP Sure Click Enterprise and Sure Access Enterprise provide enterprise-class threat containment and credential protection (SCE) and privileged activity protection (SAE)</a:t>
            </a:r>
          </a:p>
          <a:p>
            <a:endParaRPr lang="en-US" b="1">
              <a:cs typeface="Calibri"/>
            </a:endParaRPr>
          </a:p>
          <a:p>
            <a:r>
              <a:rPr lang="en-US" b="1">
                <a:cs typeface="Calibri"/>
              </a:rPr>
              <a:t>HP Wolf Pro Security Edition</a:t>
            </a:r>
          </a:p>
          <a:p>
            <a:r>
              <a:rPr lang="en-US" sz="1200" b="0">
                <a:solidFill>
                  <a:srgbClr val="000000"/>
                </a:solidFill>
                <a:effectLst/>
                <a:highlight>
                  <a:srgbClr val="00FFFF"/>
                </a:highlight>
                <a:latin typeface="HP Simplified" panose="020B0604020204090204" pitchFamily="34" charset="0"/>
                <a:ea typeface="HP Simplified" panose="020B0604020204090204" pitchFamily="34" charset="0"/>
                <a:cs typeface="HP Simplified" panose="020B0604020204090204" pitchFamily="34" charset="0"/>
              </a:rPr>
              <a:t>Provides simple yet effective protection for small and mid-sized organizations which includes threat containment, malware prevention, and identity protection. Best fit for organization with 25 devices or less.  Preinstalled on select PCs or software installable on HP and non-HP PCs</a:t>
            </a:r>
          </a:p>
          <a:p>
            <a:endParaRPr lang="en-US">
              <a:latin typeface="HP Simplified"/>
            </a:endParaRPr>
          </a:p>
          <a:p>
            <a:r>
              <a:rPr lang="en-US" b="1">
                <a:latin typeface="HP Simplified"/>
              </a:rPr>
              <a:t>HP Protect and Trace</a:t>
            </a:r>
            <a:r>
              <a:rPr lang="en-US" b="1" baseline="30000">
                <a:latin typeface="HP Simplified"/>
              </a:rPr>
              <a:t>84</a:t>
            </a:r>
          </a:p>
          <a:p>
            <a:r>
              <a:rPr lang="en-US" sz="1200" b="0">
                <a:solidFill>
                  <a:srgbClr val="000000"/>
                </a:solidFill>
                <a:effectLst/>
                <a:highlight>
                  <a:srgbClr val="00FFFF"/>
                </a:highlight>
                <a:latin typeface="HP Simplified" panose="020B0604020204090204" pitchFamily="34" charset="0"/>
                <a:ea typeface="HP Simplified" panose="020B0604020204090204" pitchFamily="34" charset="0"/>
                <a:cs typeface="HP Simplified" panose="020B0604020204090204" pitchFamily="34" charset="0"/>
              </a:rPr>
              <a:t>Locate, lock, and erase PC.</a:t>
            </a:r>
          </a:p>
          <a:p>
            <a:r>
              <a:rPr lang="en-US" sz="1200" b="0">
                <a:solidFill>
                  <a:srgbClr val="000000"/>
                </a:solidFill>
                <a:effectLst/>
                <a:highlight>
                  <a:srgbClr val="00FFFF"/>
                </a:highlight>
                <a:latin typeface="HP Simplified" panose="020B0604020204090204" pitchFamily="34" charset="0"/>
                <a:ea typeface="HP Simplified" panose="020B0604020204090204" pitchFamily="34" charset="0"/>
                <a:cs typeface="HP Simplified" panose="020B0604020204090204" pitchFamily="34" charset="0"/>
              </a:rPr>
              <a:t>PC Platform Security to reduce cyber supply chain risks:  </a:t>
            </a:r>
          </a:p>
          <a:p>
            <a:pPr marL="171450" indent="-171450">
              <a:buFont typeface="Arial" panose="020B0604020202020204" pitchFamily="34" charset="0"/>
              <a:buChar char="•"/>
            </a:pPr>
            <a:r>
              <a:rPr lang="en-US" sz="1200" b="0">
                <a:solidFill>
                  <a:srgbClr val="000000"/>
                </a:solidFill>
                <a:effectLst/>
                <a:highlight>
                  <a:srgbClr val="00FFFF"/>
                </a:highlight>
                <a:latin typeface="HP Simplified" panose="020B0604020204090204" pitchFamily="34" charset="0"/>
                <a:ea typeface="HP Simplified" panose="020B0604020204090204" pitchFamily="34" charset="0"/>
                <a:cs typeface="HP Simplified" panose="020B0604020204090204" pitchFamily="34" charset="0"/>
              </a:rPr>
              <a:t>Built-in hardware enforced security drives resiliency and availability</a:t>
            </a:r>
          </a:p>
          <a:p>
            <a:pPr marL="171450" indent="-171450">
              <a:buFont typeface="Arial" panose="020B0604020202020204" pitchFamily="34" charset="0"/>
              <a:buChar char="•"/>
            </a:pPr>
            <a:r>
              <a:rPr lang="en-US" sz="1200" b="0">
                <a:solidFill>
                  <a:srgbClr val="000000"/>
                </a:solidFill>
                <a:effectLst/>
                <a:highlight>
                  <a:srgbClr val="00FFFF"/>
                </a:highlight>
                <a:latin typeface="HP Simplified" panose="020B0604020204090204" pitchFamily="34" charset="0"/>
                <a:ea typeface="HP Simplified" panose="020B0604020204090204" pitchFamily="34" charset="0"/>
                <a:cs typeface="HP Simplified" panose="020B0604020204090204" pitchFamily="34" charset="0"/>
              </a:rPr>
              <a:t>Self-healing BIOS, hardware supply chain assurance with HP Platform Certificate**</a:t>
            </a:r>
            <a:r>
              <a:rPr lang="en-US" sz="1200" b="0" baseline="30000">
                <a:solidFill>
                  <a:srgbClr val="000000"/>
                </a:solidFill>
                <a:effectLst/>
                <a:highlight>
                  <a:srgbClr val="00FFFF"/>
                </a:highlight>
                <a:latin typeface="HP Simplified" panose="020B0604020204090204" pitchFamily="34" charset="0"/>
                <a:ea typeface="HP Simplified" panose="020B0604020204090204" pitchFamily="34" charset="0"/>
                <a:cs typeface="HP Simplified" panose="020B0604020204090204" pitchFamily="34" charset="0"/>
              </a:rPr>
              <a:t>#coming</a:t>
            </a:r>
            <a:r>
              <a:rPr lang="en-US" sz="1200" b="0">
                <a:solidFill>
                  <a:srgbClr val="000000"/>
                </a:solidFill>
                <a:effectLst/>
                <a:highlight>
                  <a:srgbClr val="00FFFF"/>
                </a:highlight>
                <a:latin typeface="HP Simplified" panose="020B0604020204090204" pitchFamily="34" charset="0"/>
                <a:ea typeface="HP Simplified" panose="020B0604020204090204" pitchFamily="34" charset="0"/>
                <a:cs typeface="HP Simplified" panose="020B0604020204090204" pitchFamily="34" charset="0"/>
              </a:rPr>
              <a:t>, and secure OS recovery.  See FAQ link in disclaimer.</a:t>
            </a:r>
          </a:p>
          <a:p>
            <a:endParaRPr lang="en-US">
              <a:latin typeface="HP Simplified"/>
            </a:endParaRPr>
          </a:p>
          <a:p>
            <a:r>
              <a:rPr lang="en-US" b="1" u="sng">
                <a:latin typeface="HP Simplified"/>
              </a:rPr>
              <a:t>Below the OS</a:t>
            </a:r>
          </a:p>
          <a:p>
            <a:endParaRPr lang="en-US">
              <a:latin typeface="HP Simplified"/>
            </a:endParaRPr>
          </a:p>
          <a:p>
            <a:r>
              <a:rPr lang="en-US" b="1">
                <a:cs typeface="Calibri"/>
              </a:rPr>
              <a:t>HP </a:t>
            </a:r>
            <a:r>
              <a:rPr lang="en-US" b="1" err="1">
                <a:cs typeface="Calibri"/>
              </a:rPr>
              <a:t>BIOSphere</a:t>
            </a:r>
            <a:r>
              <a:rPr lang="en-US" b="1">
                <a:cs typeface="Calibri"/>
              </a:rPr>
              <a:t> Gen6</a:t>
            </a:r>
          </a:p>
          <a:p>
            <a:r>
              <a:rPr lang="en-US" b="0" i="0">
                <a:effectLst/>
                <a:latin typeface="Arial" panose="020B0604020202020204" pitchFamily="34" charset="0"/>
              </a:rPr>
              <a:t>Enhanced firmware protection automatically from the moment the PC is first booted up, guarding against malicious attacks and accidental errors that can compromise the BIOS.</a:t>
            </a:r>
          </a:p>
          <a:p>
            <a:endParaRPr lang="en-US" b="0" i="0">
              <a:effectLst/>
              <a:latin typeface="Arial" panose="020B0604020202020204" pitchFamily="34" charset="0"/>
            </a:endParaRPr>
          </a:p>
          <a:p>
            <a:r>
              <a:rPr lang="en-US" b="1">
                <a:cs typeface="Calibri"/>
              </a:rPr>
              <a:t>HP Sure Start Gen6</a:t>
            </a:r>
          </a:p>
          <a:p>
            <a:r>
              <a:rPr lang="en-US">
                <a:latin typeface="HP Simplified Light"/>
              </a:rPr>
              <a:t>HP’s self-healing BIOS automatically recovers from firmware attacks or corruption by restarting with a safe copy of the BIOS.</a:t>
            </a:r>
            <a:endParaRPr lang="en-US" b="0" i="0">
              <a:effectLst/>
              <a:latin typeface="Arial" panose="020B0604020202020204" pitchFamily="34" charset="0"/>
            </a:endParaRPr>
          </a:p>
          <a:p>
            <a:endParaRPr lang="en-US" b="0" i="0">
              <a:effectLst/>
              <a:latin typeface="Arial" panose="020B0604020202020204" pitchFamily="34" charset="0"/>
            </a:endParaRPr>
          </a:p>
          <a:p>
            <a:r>
              <a:rPr lang="en-US" b="1">
                <a:cs typeface="Calibri"/>
              </a:rPr>
              <a:t>HP Sure Admin</a:t>
            </a:r>
          </a:p>
          <a:p>
            <a:r>
              <a:rPr lang="en-US">
                <a:latin typeface="HP Simplified Light"/>
              </a:rPr>
              <a:t>Creates a digital signature that allows IT administrators to securely manage BIOS settings over the network.</a:t>
            </a:r>
          </a:p>
          <a:p>
            <a:endParaRPr lang="en-US" b="0" i="0">
              <a:effectLst/>
              <a:latin typeface="HP Simplified Light"/>
            </a:endParaRPr>
          </a:p>
          <a:p>
            <a:r>
              <a:rPr lang="en-US" b="1">
                <a:cs typeface="Calibri"/>
              </a:rPr>
              <a:t>HP Sure Run Gen4</a:t>
            </a:r>
          </a:p>
          <a:p>
            <a:r>
              <a:rPr lang="en-US">
                <a:latin typeface="HP Simplified Light"/>
              </a:rPr>
              <a:t>Creates a digital signature that allows IT administrators to securely manage BIOS settings over the network.</a:t>
            </a:r>
          </a:p>
          <a:p>
            <a:endParaRPr lang="en-US">
              <a:latin typeface="HP Simplified Light"/>
            </a:endParaRPr>
          </a:p>
          <a:p>
            <a:r>
              <a:rPr lang="en-US" b="1">
                <a:cs typeface="Calibri"/>
              </a:rPr>
              <a:t>HP Tamper Lock</a:t>
            </a:r>
          </a:p>
          <a:p>
            <a:r>
              <a:rPr lang="en-US" b="0" i="0" u="none" strike="noStrike">
                <a:solidFill>
                  <a:srgbClr val="000000"/>
                </a:solidFill>
                <a:effectLst/>
                <a:latin typeface="HP Simplified Light" panose="020B0404020204020204" pitchFamily="34" charset="0"/>
              </a:rPr>
              <a:t>Tamper detection sensors located on the bottom cover of the PC and on internal storage are triggered when the cover of the PC is opened. </a:t>
            </a:r>
          </a:p>
          <a:p>
            <a:endParaRPr lang="en-US" b="0" i="0" u="none" strike="noStrike">
              <a:solidFill>
                <a:srgbClr val="000000"/>
              </a:solidFill>
              <a:effectLst/>
              <a:latin typeface="HP Simplified Light" panose="020B0404020204020204" pitchFamily="34" charset="0"/>
            </a:endParaRPr>
          </a:p>
          <a:p>
            <a:r>
              <a:rPr lang="en-US" b="0" i="0">
                <a:solidFill>
                  <a:srgbClr val="000000"/>
                </a:solidFill>
                <a:effectLst/>
                <a:latin typeface="HP Simplified Light" panose="020B0404020204020204" pitchFamily="34" charset="0"/>
              </a:rPr>
              <a:t>​</a:t>
            </a:r>
            <a:r>
              <a:rPr lang="en-US" b="1">
                <a:cs typeface="Calibri"/>
              </a:rPr>
              <a:t>HP Sure Recover Gen4</a:t>
            </a:r>
          </a:p>
          <a:p>
            <a:r>
              <a:rPr lang="en-US" b="0" i="0" u="none" strike="noStrike">
                <a:solidFill>
                  <a:srgbClr val="000000"/>
                </a:solidFill>
                <a:effectLst/>
                <a:latin typeface="HP Simplified Light" panose="020B0404020204020204" pitchFamily="34" charset="0"/>
              </a:rPr>
              <a:t>Allows the user to restore the operating system when the hard drive has been compromised or corrupted without IT intervention. </a:t>
            </a:r>
          </a:p>
          <a:p>
            <a:endParaRPr lang="en-US" b="0" i="0" u="none" strike="noStrike">
              <a:solidFill>
                <a:srgbClr val="000000"/>
              </a:solidFill>
              <a:effectLst/>
              <a:latin typeface="HP Simplified Light" panose="020B0404020204020204" pitchFamily="34" charset="0"/>
            </a:endParaRPr>
          </a:p>
          <a:p>
            <a:endParaRPr lang="en-US" b="0" i="0" u="none" strike="noStrike">
              <a:solidFill>
                <a:srgbClr val="000000"/>
              </a:solidFill>
              <a:effectLst/>
              <a:latin typeface="HP Simplified Light" panose="020B0404020204020204" pitchFamily="34" charset="0"/>
            </a:endParaRPr>
          </a:p>
          <a:p>
            <a:r>
              <a:rPr lang="en-US" b="1" u="sng">
                <a:latin typeface="Forma DJR Micro" panose="00000000000000090000" pitchFamily="2" charset="0"/>
              </a:rPr>
              <a:t>This slide’s notes contains a superlative claim/s that cannot be used in all countries</a:t>
            </a:r>
            <a:r>
              <a:rPr lang="en-US">
                <a:latin typeface="Forma DJR Micro" panose="00000000000000090000" pitchFamily="2" charset="0"/>
              </a:rPr>
              <a:t>: </a:t>
            </a:r>
          </a:p>
          <a:p>
            <a:r>
              <a:rPr lang="en-US" b="1">
                <a:latin typeface="Forma DJR Micro" panose="00000000000000090000" pitchFamily="2" charset="0"/>
              </a:rPr>
              <a:t>EMEA Use Restrictions:</a:t>
            </a:r>
            <a:r>
              <a:rPr lang="en-US">
                <a:latin typeface="Forma DJR Micro" panose="00000000000000090000" pitchFamily="2" charset="0"/>
              </a:rPr>
              <a:t> </a:t>
            </a:r>
          </a:p>
          <a:p>
            <a:r>
              <a:rPr lang="en-US">
                <a:latin typeface="Forma DJR Micro" panose="00000000000000090000" pitchFamily="2" charset="0"/>
              </a:rPr>
              <a:t>DO NOT USE the superlative claim in the following countries: </a:t>
            </a:r>
          </a:p>
          <a:p>
            <a:pPr marL="171450" lvl="0" indent="-171450">
              <a:buFont typeface="Arial" panose="020B0604020202020204" pitchFamily="34" charset="0"/>
              <a:buChar char="•"/>
            </a:pPr>
            <a:r>
              <a:rPr lang="en-US">
                <a:latin typeface="Forma DJR Micro" panose="00000000000000090000" pitchFamily="2" charset="0"/>
              </a:rPr>
              <a:t>Romania, Slovakia, Turkey, UAE, Russia, CIS countries (Armenia, Belarus, Kazakhstan, Kyrgyzstan, Moldova, Russia, Tajikistan, Turkmenistan, Ukraine, and Uzbekistan), Indonesia, Vietnam, Malaysia</a:t>
            </a:r>
          </a:p>
          <a:p>
            <a:pPr lvl="0"/>
            <a:endParaRPr lang="en-US">
              <a:latin typeface="Forma DJR Micro" panose="00000000000000090000" pitchFamily="2" charset="0"/>
            </a:endParaRPr>
          </a:p>
          <a:p>
            <a:pPr lvl="0"/>
            <a:r>
              <a:rPr lang="en-US" b="1">
                <a:latin typeface="Forma DJR Micro" panose="00000000000000090000" pitchFamily="2" charset="0"/>
              </a:rPr>
              <a:t>APJ Use Restrictions: </a:t>
            </a:r>
          </a:p>
          <a:p>
            <a:pPr marL="171450" indent="-171450">
              <a:buFont typeface="Arial" panose="020B0604020202020204" pitchFamily="34" charset="0"/>
              <a:buChar char="•"/>
            </a:pPr>
            <a:r>
              <a:rPr lang="en-US">
                <a:latin typeface="Forma DJR Micro" panose="00000000000000090000" pitchFamily="2" charset="0"/>
              </a:rPr>
              <a:t>China, Vietnam, Indonesia, Malaysia – DO NOT use</a:t>
            </a:r>
          </a:p>
          <a:p>
            <a:pPr>
              <a:buFont typeface="Arial"/>
              <a:buNone/>
            </a:pPr>
            <a:br>
              <a:rPr lang="en-US">
                <a:latin typeface="Forma DJR Micro" panose="00000000000000090000" pitchFamily="2" charset="0"/>
              </a:rPr>
            </a:br>
            <a:r>
              <a:rPr lang="en-US" b="1">
                <a:latin typeface="Forma DJR Micro" panose="00000000000000090000" pitchFamily="2" charset="0"/>
              </a:rPr>
              <a:t>LAR Use Restrictions:</a:t>
            </a:r>
          </a:p>
          <a:p>
            <a:pPr marL="171450" indent="-171450">
              <a:buFont typeface="Arial" panose="020B0604020202020204" pitchFamily="34" charset="0"/>
              <a:buChar char="•"/>
            </a:pPr>
            <a:r>
              <a:rPr lang="en-US">
                <a:latin typeface="Forma DJR Micro" panose="00000000000000090000" pitchFamily="2" charset="0"/>
              </a:rPr>
              <a:t>Brazil, Mexico – Do NOT use </a:t>
            </a:r>
          </a:p>
          <a:p>
            <a:endParaRPr lang="en-US" b="0" i="0" u="none" strike="noStrike">
              <a:solidFill>
                <a:srgbClr val="000000"/>
              </a:solidFill>
              <a:effectLst/>
              <a:latin typeface="HP Simplified Light" panose="020B0404020204020204" pitchFamily="34" charset="0"/>
            </a:endParaRPr>
          </a:p>
          <a:p>
            <a:r>
              <a:rPr lang="en-US" b="1" i="0">
                <a:solidFill>
                  <a:srgbClr val="000000"/>
                </a:solidFill>
                <a:effectLst/>
                <a:latin typeface="HP Simplified Light" panose="020B0404020204020204" pitchFamily="34" charset="0"/>
              </a:rPr>
              <a:t>​</a:t>
            </a:r>
            <a:endParaRPr lang="en-US" sz="1800" b="1">
              <a:solidFill>
                <a:srgbClr val="000000"/>
              </a:solidFill>
              <a:effectLst/>
              <a:highlight>
                <a:srgbClr val="00FFFF"/>
              </a:highlight>
              <a:latin typeface="HP Simplified" panose="020B0604020204090204" pitchFamily="34" charset="0"/>
              <a:ea typeface="HP Simplified" panose="020B0604020204090204" pitchFamily="34" charset="0"/>
              <a:cs typeface="HP Simplified" panose="020B0604020204090204" pitchFamily="34" charset="0"/>
            </a:endParaRPr>
          </a:p>
          <a:p>
            <a:pPr algn="l" rtl="0" fontAlgn="base"/>
            <a:r>
              <a:rPr lang="en-US" sz="2800" b="1" i="0" u="none" strike="noStrike">
                <a:solidFill>
                  <a:srgbClr val="000000"/>
                </a:solidFill>
                <a:effectLst/>
                <a:highlight>
                  <a:srgbClr val="F5F5F5"/>
                </a:highlight>
                <a:latin typeface="Calibri" panose="020F0502020204030204" pitchFamily="34" charset="0"/>
              </a:rPr>
              <a:t>Additional resources</a:t>
            </a:r>
            <a:r>
              <a:rPr lang="en-US" sz="2800" b="0" i="0">
                <a:solidFill>
                  <a:srgbClr val="444444"/>
                </a:solidFill>
                <a:effectLst/>
                <a:highlight>
                  <a:srgbClr val="F5F5F5"/>
                </a:highlight>
                <a:latin typeface="Calibri" panose="020F0502020204030204" pitchFamily="34" charset="0"/>
              </a:rPr>
              <a:t>​ for sales</a:t>
            </a:r>
          </a:p>
          <a:p>
            <a:pPr algn="l" rtl="0" fontAlgn="base"/>
            <a:r>
              <a:rPr lang="en-US" sz="2800" b="0" i="0" u="none" strike="noStrike">
                <a:solidFill>
                  <a:srgbClr val="000000"/>
                </a:solidFill>
                <a:effectLst/>
                <a:highlight>
                  <a:srgbClr val="F5F5F5"/>
                </a:highlight>
                <a:latin typeface="Calibri" panose="020F0502020204030204" pitchFamily="34" charset="0"/>
              </a:rPr>
              <a:t>For Sales: All New Manageability customer presentation and other manageability documents can be found: https://hp.sharepoint.com/teams/CoE-Hesion/SitePages/Manageability.aspx</a:t>
            </a:r>
            <a:endParaRPr lang="en-US" sz="2800" b="0" i="0">
              <a:solidFill>
                <a:srgbClr val="444444"/>
              </a:solidFill>
              <a:effectLst/>
              <a:highlight>
                <a:srgbClr val="F5F5F5"/>
              </a:highlight>
              <a:latin typeface="Calibri" panose="020F0502020204030204" pitchFamily="34" charset="0"/>
            </a:endParaRPr>
          </a:p>
          <a:p>
            <a:r>
              <a:rPr lang="en-US" b="1">
                <a:highlight>
                  <a:srgbClr val="FFFF00"/>
                </a:highlight>
              </a:rPr>
              <a:t>_____________________________</a:t>
            </a:r>
          </a:p>
          <a:p>
            <a:r>
              <a:rPr lang="en-US" b="1"/>
              <a:t>DISCLAIMERS</a:t>
            </a:r>
            <a:endParaRPr lang="en-US" b="1">
              <a:highlight>
                <a:srgbClr val="FFFF00"/>
              </a:highlight>
            </a:endParaRPr>
          </a:p>
          <a:p>
            <a:endParaRPr lang="en-US" b="1">
              <a:highlight>
                <a:srgbClr val="FFFF00"/>
              </a:highlight>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28. HP Sure Click requires Windows 10. See https://bit.ly/2PrLT6A_SureClick for complete details.</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29. HP Sure Sense is available on select HP PCs and is not available with Windows10 Home. </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30. HP </a:t>
            </a:r>
            <a:r>
              <a:rPr lang="en-US" sz="1800" kern="100" err="1">
                <a:effectLst/>
                <a:latin typeface="Aptos" panose="020B0004020202020204" pitchFamily="34" charset="0"/>
                <a:ea typeface="Aptos" panose="020B0004020202020204" pitchFamily="34" charset="0"/>
                <a:cs typeface="Times New Roman" panose="02020603050405020304" pitchFamily="18" charset="0"/>
              </a:rPr>
              <a:t>BIOSphere</a:t>
            </a:r>
            <a:r>
              <a:rPr lang="en-US" sz="1800" kern="100">
                <a:effectLst/>
                <a:latin typeface="Aptos" panose="020B0004020202020204" pitchFamily="34" charset="0"/>
                <a:ea typeface="Aptos" panose="020B0004020202020204" pitchFamily="34" charset="0"/>
                <a:cs typeface="Times New Roman" panose="02020603050405020304" pitchFamily="18" charset="0"/>
              </a:rPr>
              <a:t> Gen6 requires Windows 10 and is available on select HP Pro and Elite PCs. Features may vary depending on the platform and configurations.</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31. HP Sure Start Gen7 is available on select HP PCs and requires Windows 10.</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32. HP Tamper Lock requires a supervisor password be established prior to use.</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33. HP Sure Run Gen5 is available on select HP PCs and requires Windows 10.</a:t>
            </a:r>
          </a:p>
          <a:p>
            <a:pPr marL="0" marR="0" lvl="0" indent="0" algn="l" defTabSz="914400" rtl="0" eaLnBrk="1" fontAlgn="base" latinLnBrk="0" hangingPunct="1">
              <a:lnSpc>
                <a:spcPct val="100000"/>
              </a:lnSpc>
              <a:spcBef>
                <a:spcPts val="0"/>
              </a:spcBef>
              <a:spcAft>
                <a:spcPts val="0"/>
              </a:spcAft>
              <a:buClrTx/>
              <a:buSzTx/>
              <a:buFont typeface="+mj-lt"/>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34. HP Sure Recover Gen5 is available on select HP PCs and requires Windows 10 and an open network connection. You must back up important files, data, photos, videos, etc. before using HP Sure Recover to avoid loss of data. Network based recovery using Wi-Fi is only available on PCs with Intel Wi-Fi Module.</a:t>
            </a:r>
          </a:p>
          <a:p>
            <a:pPr algn="l" rtl="0" fontAlgn="base">
              <a:buFont typeface="+mj-lt"/>
              <a:buNone/>
            </a:pPr>
            <a:r>
              <a:rPr lang="en-US" sz="1800" kern="100">
                <a:effectLst/>
                <a:latin typeface="Aptos" panose="020B0004020202020204" pitchFamily="34" charset="0"/>
                <a:ea typeface="Aptos" panose="020B0004020202020204" pitchFamily="34" charset="0"/>
                <a:cs typeface="Times New Roman" panose="02020603050405020304" pitchFamily="18" charset="0"/>
              </a:rPr>
              <a:t>35. </a:t>
            </a:r>
            <a:r>
              <a:rPr lang="en-US" sz="1800" b="0" i="0" u="none" strike="noStrike">
                <a:solidFill>
                  <a:srgbClr val="000000"/>
                </a:solidFill>
                <a:effectLst/>
                <a:highlight>
                  <a:srgbClr val="F5F5F5"/>
                </a:highlight>
                <a:latin typeface="Calibri" panose="020F0502020204030204" pitchFamily="34" charset="0"/>
              </a:rPr>
              <a:t>HP Manageability Integration Kit can be downloaded from hp.com/go/</a:t>
            </a:r>
            <a:r>
              <a:rPr lang="en-US" sz="1800" b="0" i="0" u="none" strike="noStrike" err="1">
                <a:solidFill>
                  <a:srgbClr val="000000"/>
                </a:solidFill>
                <a:effectLst/>
                <a:highlight>
                  <a:srgbClr val="F5F5F5"/>
                </a:highlight>
                <a:latin typeface="Calibri" panose="020F0502020204030204" pitchFamily="34" charset="0"/>
              </a:rPr>
              <a:t>clientmanagement</a:t>
            </a:r>
            <a:r>
              <a:rPr lang="en-US" sz="1800" b="0" i="0" u="none" strike="noStrike">
                <a:solidFill>
                  <a:srgbClr val="000000"/>
                </a:solidFill>
                <a:effectLst/>
                <a:highlight>
                  <a:srgbClr val="F5F5F5"/>
                </a:highlight>
                <a:latin typeface="Calibri" panose="020F0502020204030204" pitchFamily="34" charset="0"/>
              </a:rPr>
              <a:t>. Please see the user guide for HP MIK’s full system requirements. HP Manageability Integration Kit </a:t>
            </a:r>
            <a:r>
              <a:rPr lang="en-US" sz="1800" b="0" i="0" u="none" strike="noStrike" err="1">
                <a:solidFill>
                  <a:srgbClr val="000000"/>
                </a:solidFill>
                <a:effectLst/>
                <a:highlight>
                  <a:srgbClr val="F5F5F5"/>
                </a:highlight>
                <a:latin typeface="Calibri" panose="020F0502020204030204" pitchFamily="34" charset="0"/>
              </a:rPr>
              <a:t>infosheet</a:t>
            </a:r>
            <a:r>
              <a:rPr lang="en-US" sz="1800" b="0" i="0" u="none" strike="noStrike">
                <a:solidFill>
                  <a:srgbClr val="000000"/>
                </a:solidFill>
                <a:effectLst/>
                <a:highlight>
                  <a:srgbClr val="F5F5F5"/>
                </a:highlight>
                <a:latin typeface="Calibri" panose="020F0502020204030204" pitchFamily="34" charset="0"/>
              </a:rPr>
              <a:t> - http://www8.hp.com/h20195/v2/GetPDF.aspx/4AA7-3086ENW.pdf. </a:t>
            </a:r>
          </a:p>
          <a:p>
            <a:pPr marL="0" marR="0" lvl="0" indent="0" algn="l" defTabSz="914400" rtl="0" eaLnBrk="1" fontAlgn="base" latinLnBrk="0" hangingPunct="1">
              <a:lnSpc>
                <a:spcPct val="100000"/>
              </a:lnSpc>
              <a:spcBef>
                <a:spcPts val="0"/>
              </a:spcBef>
              <a:spcAft>
                <a:spcPts val="0"/>
              </a:spcAft>
              <a:buClrTx/>
              <a:buSzTx/>
              <a:buFont typeface="+mj-lt"/>
              <a:buNone/>
              <a:tabLst/>
              <a:defRPr/>
            </a:pPr>
            <a:r>
              <a:rPr lang="en-US" sz="1800" b="0" i="0" u="none" strike="noStrike" kern="100">
                <a:solidFill>
                  <a:srgbClr val="000000"/>
                </a:solidFill>
                <a:effectLst/>
                <a:highlight>
                  <a:srgbClr val="F5F5F5"/>
                </a:highlight>
                <a:latin typeface="Calibri" panose="020F0502020204030204" pitchFamily="34" charset="0"/>
                <a:ea typeface="Aptos" panose="020B0004020202020204" pitchFamily="34" charset="0"/>
                <a:cs typeface="Times New Roman" panose="02020603050405020304" pitchFamily="18" charset="0"/>
              </a:rPr>
              <a:t>54. </a:t>
            </a:r>
            <a:r>
              <a:rPr lang="en-US" sz="1800"/>
              <a:t>Requires Windows 10 or higher. For supported HP PCs with the latest HP Endpoint Security Controller (Gen 5). See </a:t>
            </a:r>
            <a:r>
              <a:rPr lang="en-US" sz="1800">
                <a:hlinkClick r:id="rId3"/>
              </a:rPr>
              <a:t>https://h20195.www2.hp.com/v2/GetDocument.aspx?docname=4AA8-3644ENW</a:t>
            </a:r>
            <a:r>
              <a:rPr lang="en-US" sz="1800"/>
              <a:t>.</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87. HP Client Security Manager Gen6/Gen7 requires Windows and is available on the select HP Elite and Pro PCs.</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a:t>82. HP Privacy Camera only available PCs equipped with HD or IR camera and must be installed at the factory.​</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83. HP Wolf Security for Business requires Windows 10 and higher, includes various HP security features and is available on HP Pro, Elite, Workstation, and RPOS products. See product details for included security features.</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84. HP Wolf Protect &amp; Trace with Wolf Connect is available on select HP commercial G10 and higher laptops and mobile workstation devices. Customer activation required. Devices with Cat-M module do not support Internet access. Internet service for devices with 4G LTE and 5G modules is not included and must be purchased separately. Wolf Connect Service not available in all countries. Other restrictions limitations apply, please see data sheet for complete details. </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91. </a:t>
            </a:r>
            <a:r>
              <a:rPr lang="en-US" sz="1800" b="0" i="0" u="none" strike="noStrike">
                <a:solidFill>
                  <a:srgbClr val="000000"/>
                </a:solidFill>
                <a:effectLst/>
                <a:latin typeface="HP Simplified Light" panose="020B0404020204020204" pitchFamily="34" charset="0"/>
              </a:rPr>
              <a:t>HP Sure Admin requires Windows 10 or higher, HP BIOS, and HP Manageability Integration Kit from http://www.hp.com/go/clientmanagement and HP Sure Admin Local Access Authenticator smartphone app from the Android or Apple store.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92</a:t>
            </a:r>
            <a:r>
              <a:rPr lang="en-US" sz="1800" b="1" kern="100">
                <a:effectLst/>
                <a:latin typeface="Aptos" panose="020B0004020202020204" pitchFamily="34" charset="0"/>
                <a:ea typeface="Aptos" panose="020B0004020202020204" pitchFamily="34" charset="0"/>
                <a:cs typeface="Times New Roman" panose="02020603050405020304" pitchFamily="18" charset="0"/>
              </a:rPr>
              <a:t>. </a:t>
            </a:r>
            <a:r>
              <a:rPr lang="en-US" sz="1800" kern="100">
                <a:effectLst/>
                <a:latin typeface="Aptos" panose="020B0004020202020204" pitchFamily="34" charset="0"/>
                <a:ea typeface="Aptos" panose="020B0004020202020204" pitchFamily="34" charset="0"/>
                <a:cs typeface="Times New Roman" panose="02020603050405020304" pitchFamily="18" charset="0"/>
              </a:rPr>
              <a:t>HP Wolf Pro Security Edition (including HP Sure Click Pro and HP Sure Sense Pro) is available preloaded on select SKUs and, depending on the HP product purchased, includes a paid  1-year or 3-year license. The HP Wolf Pro Security Edition software is licensed under the license terms of the HP Wolf Security Software - End-User license Agreement (EULA) that can be found at: https://support.hp.com/us-en/document/ish_3875769-3873014-16  as that EULA is modified by the following: “7. Term. Unless otherwise terminated earlier pursuant to the terms contained in this EULA, the license for the HP Wolf Pro Security Edition (HP Sure Sense Pro and HP Sure Click Pro) is effective upon activation and will continue for either a twelve (12) month or thirty-six (36) month license term (“Initial Term”). At the end of the Initial Term you may either (a) purchase a renewal license for the HP Wolf Pro Security Edition from HP.com, HP Sales or an HP Channel Partner, or (b) continue using the standard versions of HP Sure Click and HP Sure Sense at no additional cost with no future software updates or HP Support.</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93. HP Wolf Enterprise Security is sold separately and requires Windows 10 or 11 PRO or higher and Microsoft Internet Explorer, Google Chrome, Chromium or Firefox are supported. Supported attachments include Microsoft Office (Word, Excel, PowerPoint) and PDF files, when Microsoft Office or Adobe Acrobat are installed.</a:t>
            </a:r>
          </a:p>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95. Based on HP’s internal analysis of next gen AI PCs with a 40-60 TOPS NPU with a quantum-resistant cryptographic scheme to protect the integrity of UEFI BIOS firmware as of </a:t>
            </a:r>
            <a:r>
              <a:rPr lang="en-US" sz="1800" b="1" kern="100">
                <a:effectLst/>
                <a:latin typeface="Aptos" panose="020B0004020202020204" pitchFamily="34" charset="0"/>
                <a:ea typeface="Aptos" panose="020B0004020202020204" pitchFamily="34" charset="0"/>
                <a:cs typeface="Times New Roman" panose="02020603050405020304" pitchFamily="18" charset="0"/>
              </a:rPr>
              <a:t>August 2024</a:t>
            </a:r>
          </a:p>
          <a:p>
            <a:pPr marL="0" marR="0">
              <a:lnSpc>
                <a:spcPct val="107000"/>
              </a:lnSpc>
              <a:spcBef>
                <a:spcPts val="0"/>
              </a:spcBef>
              <a:spcAft>
                <a:spcPts val="800"/>
              </a:spcAft>
            </a:pPr>
            <a:r>
              <a:rPr lang="en-US" sz="1800" b="0" kern="100">
                <a:effectLst/>
                <a:latin typeface="Aptos" panose="020B0004020202020204" pitchFamily="34" charset="0"/>
                <a:ea typeface="Aptos" panose="020B0004020202020204" pitchFamily="34" charset="0"/>
                <a:cs typeface="Times New Roman" panose="02020603050405020304" pitchFamily="18" charset="0"/>
              </a:rPr>
              <a:t>97.  HP Platform Certificate - a verifiable artifact of PC authenticity and integrity reflecting that PC components have not changed since leaving the factory.  HP’s Platform Certificate FAQ: </a:t>
            </a:r>
            <a:r>
              <a:rPr lang="en-US" sz="1800">
                <a:effectLst/>
                <a:latin typeface="+mn-lt"/>
                <a:ea typeface="Calibri" panose="020F0502020204030204" pitchFamily="34" charset="0"/>
                <a:cs typeface="Times New Roman" panose="02020603050405020304" pitchFamily="18" charset="0"/>
              </a:rPr>
              <a:t>https://h20195.www2.hp.com/v2/GetDocument.aspx?docname=4AA8-3108ENW</a:t>
            </a:r>
            <a:endParaRPr lang="en-US" sz="1800" b="1">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1" i="0" u="none" strike="noStrike">
                <a:solidFill>
                  <a:srgbClr val="000000"/>
                </a:solidFill>
                <a:effectLst/>
                <a:highlight>
                  <a:srgbClr val="F5F5F5"/>
                </a:highlight>
                <a:latin typeface="Calibri" panose="020F0502020204030204" pitchFamily="34" charset="0"/>
              </a:rPr>
              <a:t>98: </a:t>
            </a:r>
            <a:r>
              <a:rPr lang="en-US" sz="1800" b="0" i="0" u="none" strike="noStrike">
                <a:solidFill>
                  <a:srgbClr val="000000"/>
                </a:solidFill>
                <a:effectLst/>
                <a:highlight>
                  <a:srgbClr val="00FF00"/>
                </a:highlight>
                <a:latin typeface="Calibri" panose="020F0502020204030204" pitchFamily="34" charset="0"/>
              </a:rPr>
              <a:t>Based on HP’s Manageability Integration Kit’s management of every aspect of a PC including hardware, BIOS and software management using Microsoft System Center Configuration Manager on HP Elite PCs.</a:t>
            </a:r>
            <a:r>
              <a:rPr lang="en-US" sz="1800" b="0" i="0">
                <a:solidFill>
                  <a:srgbClr val="444444"/>
                </a:solidFill>
                <a:effectLst/>
                <a:highlight>
                  <a:srgbClr val="00FF00"/>
                </a:highlight>
                <a:latin typeface="Calibri" panose="020F0502020204030204" pitchFamily="34" charset="0"/>
              </a:rPr>
              <a:t>​</a:t>
            </a:r>
            <a:endParaRPr lang="en-US" sz="1800">
              <a:effectLst/>
              <a:highlight>
                <a:srgbClr val="00FF00"/>
              </a:highligh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DEFF54-8F22-400E-8864-B805FBCD05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3520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lang="en-US" sz="1200"/>
              <a:t>FPO:  For presentation only.  Product may differ from images depicted.</a:t>
            </a:r>
          </a:p>
          <a:p>
            <a:pPr defTabSz="966612">
              <a:defRPr/>
            </a:pPr>
            <a:endParaRPr lang="en-US" sz="1200" b="0">
              <a:solidFill>
                <a:schemeClr val="dk1"/>
              </a:solidFill>
            </a:endParaRPr>
          </a:p>
          <a:p>
            <a:pPr defTabSz="966612">
              <a:defRPr/>
            </a:pPr>
            <a:r>
              <a:rPr lang="en-US" sz="1200" b="0">
                <a:solidFill>
                  <a:schemeClr val="dk1"/>
                </a:solidFill>
              </a:rPr>
              <a:t>Sure Sense Pro is a comprehensive NGAV like leading solutions in the market (NGAV - next-gen antivirus)</a:t>
            </a:r>
          </a:p>
          <a:p>
            <a:pPr defTabSz="966612">
              <a:defRPr/>
            </a:pPr>
            <a:r>
              <a:rPr lang="en-US" sz="1200" b="0">
                <a:solidFill>
                  <a:schemeClr val="dk1"/>
                </a:solidFill>
              </a:rPr>
              <a:t>Sure Sense Pro protects the host OS from known and unknown malware – powered by mature behavioral analysis, AI/deep learning and broader techniques based static analysis</a:t>
            </a:r>
            <a:endParaRPr lang="en-US" sz="1200" b="0">
              <a:solidFill>
                <a:schemeClr val="dk1"/>
              </a:solidFill>
              <a:cs typeface="Calibri"/>
            </a:endParaRPr>
          </a:p>
          <a:p>
            <a:pPr defTabSz="966612">
              <a:defRPr/>
            </a:pPr>
            <a:r>
              <a:rPr lang="en-US" sz="1200" b="0">
                <a:solidFill>
                  <a:schemeClr val="dk1"/>
                </a:solidFill>
              </a:rPr>
              <a:t>Provides industry-leading protection with very high detection rates and low false-positive rates comparable to leading paid NGAV software providers</a:t>
            </a:r>
            <a:endParaRPr lang="en-US" sz="1200" b="0">
              <a:solidFill>
                <a:schemeClr val="dk1"/>
              </a:solidFill>
              <a:cs typeface="Calibri"/>
            </a:endParaRPr>
          </a:p>
          <a:p>
            <a:pPr defTabSz="966612">
              <a:defRPr/>
            </a:pPr>
            <a:endParaRPr lang="en-US" sz="1200" b="0">
              <a:solidFill>
                <a:schemeClr val="dk1"/>
              </a:solidFill>
            </a:endParaRPr>
          </a:p>
          <a:p>
            <a:pPr defTabSz="966612">
              <a:defRPr/>
            </a:pPr>
            <a:r>
              <a:rPr lang="en-US" sz="1200">
                <a:solidFill>
                  <a:schemeClr val="dk1"/>
                </a:solidFill>
                <a:cs typeface="Calibri" panose="020F0502020204030204"/>
              </a:rPr>
              <a:t>Behavioral analysis techniques include looking for unauthorized behavior:</a:t>
            </a:r>
            <a:endParaRPr lang="en-US" sz="1200">
              <a:solidFill>
                <a:schemeClr val="dk1"/>
              </a:solidFill>
            </a:endParaRPr>
          </a:p>
          <a:p>
            <a:pPr defTabSz="966612">
              <a:defRPr/>
            </a:pPr>
            <a:r>
              <a:rPr lang="en-US" sz="1200">
                <a:solidFill>
                  <a:schemeClr val="dk1"/>
                </a:solidFill>
                <a:cs typeface="Calibri" panose="020F0502020204030204"/>
              </a:rPr>
              <a:t>1. Looking for code injection behavior</a:t>
            </a:r>
          </a:p>
          <a:p>
            <a:pPr defTabSz="966612">
              <a:defRPr/>
            </a:pPr>
            <a:r>
              <a:rPr lang="en-US" sz="1200">
                <a:solidFill>
                  <a:schemeClr val="dk1"/>
                </a:solidFill>
                <a:cs typeface="Calibri" panose="020F0502020204030204"/>
              </a:rPr>
              <a:t>2. Script-based attacks</a:t>
            </a:r>
          </a:p>
          <a:p>
            <a:pPr defTabSz="966612">
              <a:defRPr/>
            </a:pPr>
            <a:r>
              <a:rPr lang="en-US" sz="1200">
                <a:solidFill>
                  <a:schemeClr val="dk1"/>
                </a:solidFill>
                <a:cs typeface="Calibri" panose="020F0502020204030204"/>
              </a:rPr>
              <a:t>3. Fileless malware and living-off-the-land behaviors</a:t>
            </a:r>
          </a:p>
          <a:p>
            <a:pPr defTabSz="966612">
              <a:defRPr/>
            </a:pPr>
            <a:r>
              <a:rPr lang="en-US" sz="1200">
                <a:solidFill>
                  <a:schemeClr val="dk1"/>
                </a:solidFill>
                <a:cs typeface="Calibri" panose="020F0502020204030204"/>
              </a:rPr>
              <a:t>4. Heuristics-based detection</a:t>
            </a:r>
          </a:p>
          <a:p>
            <a:pPr defTabSz="966612">
              <a:defRPr/>
            </a:pPr>
            <a:r>
              <a:rPr lang="en-US" sz="1200">
                <a:solidFill>
                  <a:schemeClr val="dk1"/>
                </a:solidFill>
                <a:cs typeface="Calibri" panose="020F0502020204030204"/>
              </a:rPr>
              <a:t>5. Unauthorized registry access</a:t>
            </a:r>
          </a:p>
          <a:p>
            <a:pPr defTabSz="966612">
              <a:defRPr/>
            </a:pPr>
            <a:endParaRPr lang="en-US" sz="1200">
              <a:solidFill>
                <a:schemeClr val="dk1"/>
              </a:solidFill>
            </a:endParaRPr>
          </a:p>
          <a:p>
            <a:pPr marL="180975" indent="-180975" defTabSz="966612">
              <a:buFontTx/>
              <a:buChar char="-"/>
              <a:defRPr/>
            </a:pPr>
            <a:r>
              <a:rPr lang="en-US" sz="1200">
                <a:solidFill>
                  <a:schemeClr val="dk1"/>
                </a:solidFill>
              </a:rPr>
              <a:t>Deep learning of known and unknown malware, recognizing 99% of malware</a:t>
            </a:r>
            <a:endParaRPr lang="en-US" sz="1200">
              <a:solidFill>
                <a:schemeClr val="dk1"/>
              </a:solidFill>
              <a:cs typeface="Calibri"/>
            </a:endParaRPr>
          </a:p>
          <a:p>
            <a:pPr marL="180975" indent="-180975" defTabSz="966612">
              <a:buFontTx/>
              <a:buChar char="-"/>
              <a:defRPr/>
            </a:pPr>
            <a:r>
              <a:rPr lang="en-US" sz="1200">
                <a:solidFill>
                  <a:schemeClr val="dk1"/>
                </a:solidFill>
              </a:rPr>
              <a:t>Lightweight agent, means faster run time and detection time, working in 20ms on average</a:t>
            </a:r>
            <a:endParaRPr lang="en-US" sz="1200">
              <a:solidFill>
                <a:schemeClr val="dk1"/>
              </a:solidFill>
              <a:cs typeface="Calibri"/>
            </a:endParaRPr>
          </a:p>
          <a:p>
            <a:pPr marL="180975" indent="-180975" defTabSz="966612">
              <a:buFontTx/>
              <a:buChar char="-"/>
              <a:defRPr/>
            </a:pPr>
            <a:r>
              <a:rPr lang="en-US" sz="1200">
                <a:solidFill>
                  <a:schemeClr val="dk1"/>
                </a:solidFill>
              </a:rPr>
              <a:t>Protects your PC by quarantining malware and other known or unknown threats</a:t>
            </a:r>
            <a:endParaRPr lang="en-US" sz="1200">
              <a:solidFill>
                <a:schemeClr val="dk1"/>
              </a:solidFill>
              <a:cs typeface="Calibri"/>
            </a:endParaRPr>
          </a:p>
          <a:p>
            <a:pPr marL="180975" indent="-180975" defTabSz="966612">
              <a:buFontTx/>
              <a:buChar char="-"/>
              <a:defRPr/>
            </a:pPr>
            <a:r>
              <a:rPr lang="en-US" sz="1200">
                <a:solidFill>
                  <a:schemeClr val="dk1"/>
                </a:solidFill>
              </a:rPr>
              <a:t>Best of all, minimal updates are required, and only requires 1% PC load while in idle.</a:t>
            </a:r>
            <a:endParaRPr lang="en-US" b="0">
              <a:cs typeface="Calibri" panose="020F0502020204030204"/>
            </a:endParaRPr>
          </a:p>
          <a:p>
            <a:endParaRPr lang="en-GB"/>
          </a:p>
          <a:p>
            <a:r>
              <a:rPr lang="en-GB"/>
              <a:t>_________________</a:t>
            </a:r>
            <a:endParaRPr lang="en-GB">
              <a:cs typeface="Calibri"/>
            </a:endParaRPr>
          </a:p>
          <a:p>
            <a:endParaRPr lang="en-GB" b="1"/>
          </a:p>
          <a:p>
            <a:r>
              <a:rPr lang="en-GB" b="1"/>
              <a:t>DISCLAIMERS</a:t>
            </a:r>
          </a:p>
          <a:p>
            <a:endParaRPr lang="en-GB" b="1">
              <a:cs typeface="Calibri"/>
            </a:endParaRPr>
          </a:p>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15.HP Wolf Pro Security NGAV one (1) year license is included on HP EliteBook Ultra G1q. The HP Wolf Pro Security NGAV software is licensed under the license terms of the HP Wolf Security Software - End-User license Agreement (EULA) that can be found at: https://support.hp.com/us-en/document/ish_3875769-3873014-16 as that EULA is modified by the following:</a:t>
            </a:r>
          </a:p>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Term. Unless otherwise terminated earlier pursuant to the terms contained in this EULA, the license for the HP Wolf Pro Security NGAV is effective upon 4 months after the date the HP Product was shipped by HP and will continue for the term communicated to you at purchase and in your order confirmation email (“Initial Term”). At the end of the Initial Term you may either (a) purchase a renewal license for the HP Wolf Pro Security Edition from HP.com, HP Sales or an HP Channel Partner, or (b) continue using the standard versions of HP Wolf Pro Security at no additional cost with no future software updates or HP Support. Notwithstanding the foregoing, the license shall expire no later than one year after the fixed term the subject license ends.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GB"/>
          </a:p>
          <a:p>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6152642-22F3-4B34-B273-6E38325F0891}"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333572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FPO:  For presentation only.  Product may differ from images depicted.</a:t>
            </a:r>
          </a:p>
          <a:p>
            <a:endParaRPr lang="en-US"/>
          </a:p>
        </p:txBody>
      </p:sp>
      <p:sp>
        <p:nvSpPr>
          <p:cNvPr id="4" name="Slide Number Placeholder 3"/>
          <p:cNvSpPr>
            <a:spLocks noGrp="1"/>
          </p:cNvSpPr>
          <p:nvPr>
            <p:ph type="sldNum" sz="quarter" idx="5"/>
          </p:nvPr>
        </p:nvSpPr>
        <p:spPr/>
        <p:txBody>
          <a:bodyPr/>
          <a:lstStyle/>
          <a:p>
            <a:fld id="{4B90927A-8063-49EC-B560-0DB27EE560FF}" type="slidenum">
              <a:rPr lang="en-US" smtClean="0"/>
              <a:t>52</a:t>
            </a:fld>
            <a:endParaRPr lang="en-US"/>
          </a:p>
        </p:txBody>
      </p:sp>
    </p:spTree>
    <p:extLst>
      <p:ext uri="{BB962C8B-B14F-4D97-AF65-F5344CB8AC3E}">
        <p14:creationId xmlns:p14="http://schemas.microsoft.com/office/powerpoint/2010/main" val="5525544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fontAlgn="base">
              <a:defRPr/>
            </a:pPr>
            <a:r>
              <a:rPr lang="en-US" b="1"/>
              <a:t>______________________</a:t>
            </a:r>
          </a:p>
          <a:p>
            <a:pPr defTabSz="942289" fontAlgn="base">
              <a:defRPr/>
            </a:pPr>
            <a:r>
              <a:rPr lang="en-US" b="1"/>
              <a:t>DISCLAIMER</a:t>
            </a:r>
          </a:p>
          <a:p>
            <a:pPr defTabSz="942289" fontAlgn="base">
              <a:defRPr/>
            </a:pPr>
            <a:endParaRPr lang="en-US"/>
          </a:p>
          <a:p>
            <a:pPr defTabSz="942289" fontAlgn="base">
              <a:defRPr/>
            </a:pPr>
            <a:r>
              <a:rPr lang="en-US"/>
              <a:t>18. MIL STD testing is not intended to demonstrate fitness for U.S. Department of Defense contract requirements or for military use. Test results are not a guarantee of future performance under these test conditions. Accidental Damage or damage under these test conditions requires an optional HP Accidental Damage Protection Care Pack. </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A24E20-2794-482D-92FA-9B0747882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38293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u="sng">
              <a:latin typeface="Forma DJR Micro" panose="00000000000000090000" pitchFamily="2" charset="0"/>
            </a:endParaRPr>
          </a:p>
          <a:p>
            <a:r>
              <a:rPr lang="en-US" b="1" u="sng">
                <a:latin typeface="Forma DJR Micro" panose="00000000000000090000" pitchFamily="2" charset="0"/>
              </a:rPr>
              <a:t>This slide contains a superlative claim/s that cannot be used in all countries</a:t>
            </a:r>
            <a:r>
              <a:rPr lang="en-US">
                <a:latin typeface="Forma DJR Micro" panose="00000000000000090000" pitchFamily="2" charset="0"/>
              </a:rPr>
              <a:t>: </a:t>
            </a:r>
          </a:p>
          <a:p>
            <a:r>
              <a:rPr lang="en-US" b="1">
                <a:latin typeface="Forma DJR Micro" panose="00000000000000090000" pitchFamily="2" charset="0"/>
              </a:rPr>
              <a:t>EMEA Use Restrictions:</a:t>
            </a:r>
            <a:r>
              <a:rPr lang="en-US">
                <a:latin typeface="Forma DJR Micro" panose="00000000000000090000" pitchFamily="2" charset="0"/>
              </a:rPr>
              <a:t> </a:t>
            </a:r>
          </a:p>
          <a:p>
            <a:r>
              <a:rPr lang="en-US">
                <a:latin typeface="Forma DJR Micro" panose="00000000000000090000" pitchFamily="2" charset="0"/>
              </a:rPr>
              <a:t>DO NOT USE the superlative claim in the following countries: </a:t>
            </a:r>
          </a:p>
          <a:p>
            <a:pPr marL="171450" lvl="0" indent="-171450">
              <a:buFont typeface="Arial" panose="020B0604020202020204" pitchFamily="34" charset="0"/>
              <a:buChar char="•"/>
            </a:pPr>
            <a:r>
              <a:rPr lang="en-US">
                <a:latin typeface="Forma DJR Micro" panose="00000000000000090000" pitchFamily="2" charset="0"/>
              </a:rPr>
              <a:t>Romania, Slovakia, Turkey, UAE, Russia, CIS countries (Armenia, Belarus, Kazakhstan, Kyrgyzstan, Moldova, Russia, Tajikistan, Turkmenistan, Ukraine, and Uzbekistan), Indonesia, Vietnam, Malaysia</a:t>
            </a:r>
          </a:p>
          <a:p>
            <a:pPr lvl="0"/>
            <a:r>
              <a:rPr lang="en-US" b="1">
                <a:latin typeface="Forma DJR Micro" panose="00000000000000090000" pitchFamily="2" charset="0"/>
              </a:rPr>
              <a:t>APJ Use Restrictions: </a:t>
            </a:r>
          </a:p>
          <a:p>
            <a:pPr marL="171450" indent="-171450">
              <a:buFont typeface="Arial" panose="020B0604020202020204" pitchFamily="34" charset="0"/>
              <a:buChar char="•"/>
            </a:pPr>
            <a:r>
              <a:rPr lang="en-US">
                <a:latin typeface="Forma DJR Micro" panose="00000000000000090000" pitchFamily="2" charset="0"/>
              </a:rPr>
              <a:t>China, Vietnam, Indonesia, Malaysia – DO NOT use</a:t>
            </a:r>
            <a:br>
              <a:rPr lang="en-US">
                <a:latin typeface="Forma DJR Micro" panose="00000000000000090000" pitchFamily="2" charset="0"/>
              </a:rPr>
            </a:br>
            <a:r>
              <a:rPr lang="en-US" b="1">
                <a:latin typeface="Forma DJR Micro" panose="00000000000000090000" pitchFamily="2" charset="0"/>
              </a:rPr>
              <a:t>LAR Use Restrictions:</a:t>
            </a:r>
          </a:p>
          <a:p>
            <a:pPr marL="171450" indent="-171450">
              <a:buFont typeface="Arial" panose="020B0604020202020204" pitchFamily="34" charset="0"/>
              <a:buChar char="•"/>
            </a:pPr>
            <a:r>
              <a:rPr lang="en-US">
                <a:latin typeface="Forma DJR Micro" panose="00000000000000090000" pitchFamily="2" charset="0"/>
              </a:rPr>
              <a:t>Brazil, Mexico – Do NOT use </a:t>
            </a:r>
          </a:p>
          <a:p>
            <a:pPr>
              <a:defRPr/>
            </a:pPr>
            <a:endParaRPr lang="en-US"/>
          </a:p>
          <a:p>
            <a:pPr>
              <a:defRPr/>
            </a:pPr>
            <a:r>
              <a:rPr lang="en-US"/>
              <a:t>____________________________</a:t>
            </a:r>
          </a:p>
          <a:p>
            <a:pPr>
              <a:defRPr/>
            </a:pPr>
            <a:r>
              <a:rPr lang="en-US" b="1"/>
              <a:t>DISCLAIMERS</a:t>
            </a:r>
            <a:br>
              <a:rPr lang="en-US" b="1"/>
            </a:br>
            <a:endParaRPr lang="en-US" b="1"/>
          </a:p>
          <a:p>
            <a:pPr>
              <a:lnSpc>
                <a:spcPct val="107000"/>
              </a:lnSpc>
              <a:spcAft>
                <a:spcPts val="809"/>
              </a:spcAft>
            </a:pPr>
            <a:r>
              <a:rPr lang="en-US" sz="1800" kern="100">
                <a:latin typeface="Aptos" panose="020B0004020202020204" pitchFamily="34" charset="0"/>
                <a:ea typeface="Aptos" panose="020B0004020202020204" pitchFamily="34" charset="0"/>
                <a:cs typeface="Times New Roman" panose="02020603050405020304" pitchFamily="18" charset="0"/>
              </a:rPr>
              <a:t>16. </a:t>
            </a:r>
            <a:r>
              <a:rPr lang="en-US" sz="1800">
                <a:solidFill>
                  <a:srgbClr val="000000"/>
                </a:solidFill>
                <a:effectLst/>
                <a:latin typeface="Aptos" panose="020B0004020202020204" pitchFamily="34" charset="0"/>
                <a:ea typeface="Times New Roman" panose="02020603050405020304" pitchFamily="18" charset="0"/>
                <a:cs typeface="Aptos" panose="020B0004020202020204" pitchFamily="34" charset="0"/>
              </a:rPr>
              <a:t>HP paper and fiber based packaging for PCs, displays, home and office print, and supplies is reported by suppliers as recycled or certified, with a minimum of 97% by volume verified by HP. Packaging is the box that comes with the product and all paper-based materials inside the box. Packaging for commercial, personal systems accessories, and spare parts is not included.</a:t>
            </a:r>
          </a:p>
          <a:p>
            <a:pPr>
              <a:lnSpc>
                <a:spcPct val="107000"/>
              </a:lnSpc>
              <a:spcAft>
                <a:spcPts val="809"/>
              </a:spcAft>
            </a:pPr>
            <a:r>
              <a:rPr lang="en-US" sz="1800" kern="100">
                <a:latin typeface="Aptos" panose="020B0004020202020204" pitchFamily="34" charset="0"/>
                <a:ea typeface="Aptos" panose="020B0004020202020204" pitchFamily="34" charset="0"/>
                <a:cs typeface="Times New Roman" panose="02020603050405020304" pitchFamily="18" charset="0"/>
              </a:rPr>
              <a:t>45. Recycled metal is expressed as a percentage of the total weight of the metal according to ISO 14021 definitions for metal parts over 25 grams. Percent of recycled material varies by product. </a:t>
            </a:r>
          </a:p>
          <a:p>
            <a:pPr marL="0" marR="0">
              <a:spcBef>
                <a:spcPts val="0"/>
              </a:spcBef>
              <a:spcAft>
                <a:spcPts val="0"/>
              </a:spcAft>
            </a:pPr>
            <a:r>
              <a:rPr lang="en-US" sz="1800" kern="100">
                <a:latin typeface="Aptos" panose="020B0004020202020204" pitchFamily="34" charset="0"/>
                <a:ea typeface="Aptos" panose="020B0004020202020204" pitchFamily="34" charset="0"/>
                <a:cs typeface="Times New Roman" panose="02020603050405020304" pitchFamily="18" charset="0"/>
              </a:rPr>
              <a:t>46. </a:t>
            </a:r>
            <a:r>
              <a:rPr lang="en-US" sz="1800">
                <a:solidFill>
                  <a:srgbClr val="000000"/>
                </a:solidFill>
                <a:effectLst/>
                <a:latin typeface="Aptos" panose="020B0004020202020204" pitchFamily="34" charset="0"/>
                <a:ea typeface="Times New Roman" panose="02020603050405020304" pitchFamily="18" charset="0"/>
                <a:cs typeface="Aptos" panose="020B0004020202020204" pitchFamily="34" charset="0"/>
              </a:rPr>
              <a:t>Recycled plastic is expressed as a percentage of the total weight plastic. Post-consumer recycled is based on the definition set in the EPEAT standard for computers, IEEE 1680.1-2018 standard</a:t>
            </a:r>
          </a:p>
          <a:p>
            <a:pPr marL="0" marR="0">
              <a:spcBef>
                <a:spcPts val="0"/>
              </a:spcBef>
              <a:spcAft>
                <a:spcPts val="0"/>
              </a:spcAft>
            </a:pPr>
            <a:r>
              <a:rPr lang="en-US" sz="1800" kern="100">
                <a:latin typeface="Aptos" panose="020B0004020202020204" pitchFamily="34" charset="0"/>
                <a:ea typeface="Aptos" panose="020B0004020202020204" pitchFamily="34" charset="0"/>
                <a:cs typeface="Times New Roman" panose="02020603050405020304" pitchFamily="18" charset="0"/>
              </a:rPr>
              <a:t>47. 100% outer box packaging made from sustainably sourced certified and recycled fibers. Fiber cushions made from 100% recycled wood fiber and organic material. Any plastic cushions are made from &gt;90% recycled plastic</a:t>
            </a:r>
            <a:r>
              <a:rPr lang="en-US" sz="1800">
                <a:solidFill>
                  <a:srgbClr val="000000"/>
                </a:solidFill>
                <a:effectLst/>
                <a:latin typeface="Aptos" panose="020B0004020202020204" pitchFamily="34" charset="0"/>
                <a:ea typeface="Times New Roman" panose="02020603050405020304" pitchFamily="18" charset="0"/>
                <a:cs typeface="Aptos" panose="020B0004020202020204" pitchFamily="34" charset="0"/>
              </a:rPr>
              <a:t>.</a:t>
            </a: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7000"/>
              </a:lnSpc>
              <a:spcBef>
                <a:spcPts val="0"/>
              </a:spcBef>
              <a:spcAft>
                <a:spcPts val="809"/>
              </a:spcAft>
              <a:buClrTx/>
              <a:buSzTx/>
              <a:buFontTx/>
              <a:buNone/>
              <a:tabLst/>
              <a:defRPr/>
            </a:pPr>
            <a:r>
              <a:rPr lang="en-GB" sz="1800" kern="100">
                <a:latin typeface="Aptos" panose="020B0004020202020204" pitchFamily="34" charset="0"/>
                <a:ea typeface="Aptos" panose="020B0004020202020204" pitchFamily="34" charset="0"/>
                <a:cs typeface="Times New Roman" panose="02020603050405020304" pitchFamily="18" charset="0"/>
              </a:rPr>
              <a:t>43.</a:t>
            </a:r>
            <a:r>
              <a:rPr lang="en-US" sz="1800" kern="100">
                <a:latin typeface="Aptos" panose="020B0004020202020204" pitchFamily="34" charset="0"/>
                <a:ea typeface="Aptos" panose="020B0004020202020204" pitchFamily="34" charset="0"/>
                <a:cs typeface="Times New Roman" panose="02020603050405020304" pitchFamily="18" charset="0"/>
              </a:rPr>
              <a:t> Based on US EPEAT® registration according to IEEE 1680.1-2018 EPEAT®. EPEAT® status varies by country. Visit www.epeat.net for more information.</a:t>
            </a:r>
            <a:endParaRPr lang="en-GB" sz="1800" kern="10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9"/>
              </a:spcAft>
            </a:pPr>
            <a:r>
              <a:rPr lang="en-GB" sz="1800" kern="100">
                <a:latin typeface="Aptos" panose="020B0004020202020204" pitchFamily="34" charset="0"/>
                <a:ea typeface="Aptos" panose="020B0004020202020204" pitchFamily="34" charset="0"/>
                <a:cs typeface="Times New Roman" panose="02020603050405020304" pitchFamily="18" charset="0"/>
              </a:rPr>
              <a:t>52. </a:t>
            </a:r>
            <a:r>
              <a:rPr lang="en-US" sz="1800" kern="100">
                <a:latin typeface="Aptos" panose="020B0004020202020204" pitchFamily="34" charset="0"/>
                <a:ea typeface="Aptos" panose="020B0004020202020204" pitchFamily="34" charset="0"/>
                <a:cs typeface="Times New Roman" panose="02020603050405020304" pitchFamily="18" charset="0"/>
              </a:rPr>
              <a:t>Percentage of ocean-bound plastic contained in each component varies by product. Ocean Bound plastic is expressed as a percentage of the total weight plastic. Ocean Bound plastic is based on the definition set by the UL2809 standard.</a:t>
            </a:r>
          </a:p>
          <a:p>
            <a:pPr>
              <a:lnSpc>
                <a:spcPct val="107000"/>
              </a:lnSpc>
              <a:spcAft>
                <a:spcPts val="809"/>
              </a:spcAft>
            </a:pPr>
            <a:r>
              <a:rPr lang="en-GB" sz="1800" kern="100">
                <a:latin typeface="Aptos" panose="020B0004020202020204" pitchFamily="34" charset="0"/>
                <a:ea typeface="Aptos" panose="020B0004020202020204" pitchFamily="34" charset="0"/>
                <a:cs typeface="Times New Roman" panose="02020603050405020304" pitchFamily="18" charset="0"/>
              </a:rPr>
              <a:t>63. </a:t>
            </a:r>
            <a:r>
              <a:rPr lang="en-US" sz="1800" kern="100">
                <a:latin typeface="Aptos" panose="020B0004020202020204" pitchFamily="34" charset="0"/>
                <a:ea typeface="Aptos" panose="020B0004020202020204" pitchFamily="34" charset="0"/>
                <a:cs typeface="Times New Roman" panose="02020603050405020304" pitchFamily="18" charset="0"/>
              </a:rPr>
              <a:t>Applies to HP PCs, Workstations, and Displays manufactured after January 2019. Based on most Gold and Silver (including Climate+) EPEAT® registrations and according to IEEE 1680.1-2018 EPEAT®. Status varies by country. Visit </a:t>
            </a:r>
            <a:r>
              <a:rPr lang="en-US" sz="1800" u="sng" kern="100">
                <a:solidFill>
                  <a:srgbClr val="467886"/>
                </a:solidFill>
                <a:latin typeface="Aptos" panose="020B0004020202020204" pitchFamily="34" charset="0"/>
                <a:ea typeface="Aptos" panose="020B0004020202020204" pitchFamily="34" charset="0"/>
                <a:cs typeface="Times New Roman" panose="02020603050405020304" pitchFamily="18" charset="0"/>
                <a:hlinkClick r:id="rId3"/>
              </a:rPr>
              <a:t>www.epeat.net</a:t>
            </a:r>
            <a:r>
              <a:rPr lang="en-US" sz="1800" kern="100">
                <a:latin typeface="Aptos" panose="020B0004020202020204" pitchFamily="34" charset="0"/>
                <a:ea typeface="Aptos" panose="020B0004020202020204" pitchFamily="34" charset="0"/>
                <a:cs typeface="Times New Roman" panose="02020603050405020304" pitchFamily="18" charset="0"/>
              </a:rPr>
              <a:t> for more information.</a:t>
            </a:r>
          </a:p>
        </p:txBody>
      </p:sp>
      <p:sp>
        <p:nvSpPr>
          <p:cNvPr id="4" name="Slide Number Placeholder 3"/>
          <p:cNvSpPr>
            <a:spLocks noGrp="1"/>
          </p:cNvSpPr>
          <p:nvPr>
            <p:ph type="sldNum" sz="quarter" idx="5"/>
          </p:nvPr>
        </p:nvSpPr>
        <p:spPr/>
        <p:txBody>
          <a:bodyPr/>
          <a:lstStyle/>
          <a:p>
            <a:pPr defTabSz="923984">
              <a:lnSpc>
                <a:spcPct val="100000"/>
              </a:lnSpc>
              <a:spcBef>
                <a:spcPts val="0"/>
              </a:spcBef>
              <a:tabLst/>
              <a:defRPr/>
            </a:pPr>
            <a:fld id="{0DEA17DE-2D26-45D8-820D-91BFF9944144}" type="slidenum">
              <a:rPr lang="en-GB">
                <a:solidFill>
                  <a:prstClr val="black"/>
                </a:solidFill>
                <a:latin typeface="Calibri" panose="020F0502020204030204"/>
              </a:rPr>
              <a:pPr defTabSz="923984">
                <a:lnSpc>
                  <a:spcPct val="100000"/>
                </a:lnSpc>
                <a:spcBef>
                  <a:spcPts val="0"/>
                </a:spcBef>
                <a:tabLst/>
                <a:defRPr/>
              </a:pPr>
              <a:t>54</a:t>
            </a:fld>
            <a:endParaRPr lang="en-GB">
              <a:solidFill>
                <a:prstClr val="black"/>
              </a:solidFill>
              <a:latin typeface="Calibri" panose="020F0502020204030204"/>
            </a:endParaRPr>
          </a:p>
        </p:txBody>
      </p:sp>
    </p:spTree>
    <p:extLst>
      <p:ext uri="{BB962C8B-B14F-4D97-AF65-F5344CB8AC3E}">
        <p14:creationId xmlns:p14="http://schemas.microsoft.com/office/powerpoint/2010/main" val="18870907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latin typeface="Forma DJR Micro" panose="00000000000000090000" pitchFamily="2" charset="0"/>
              </a:rPr>
              <a:t>This slide contains a superlative claim/s that cannot be used in all countries</a:t>
            </a:r>
            <a:r>
              <a:rPr lang="en-US">
                <a:latin typeface="Forma DJR Micro" panose="00000000000000090000" pitchFamily="2" charset="0"/>
              </a:rPr>
              <a:t>: </a:t>
            </a:r>
          </a:p>
          <a:p>
            <a:r>
              <a:rPr lang="en-US" b="1">
                <a:latin typeface="Forma DJR Micro" panose="00000000000000090000" pitchFamily="2" charset="0"/>
              </a:rPr>
              <a:t>EMEA Use Restrictions:</a:t>
            </a:r>
            <a:r>
              <a:rPr lang="en-US">
                <a:latin typeface="Forma DJR Micro" panose="00000000000000090000" pitchFamily="2" charset="0"/>
              </a:rPr>
              <a:t> </a:t>
            </a:r>
          </a:p>
          <a:p>
            <a:r>
              <a:rPr lang="en-US">
                <a:latin typeface="Forma DJR Micro" panose="00000000000000090000" pitchFamily="2" charset="0"/>
              </a:rPr>
              <a:t>DO NOT USE the superlative claim in the following countries: </a:t>
            </a:r>
          </a:p>
          <a:p>
            <a:pPr marL="171450" lvl="0" indent="-171450">
              <a:buFont typeface="Arial" panose="020B0604020202020204" pitchFamily="34" charset="0"/>
              <a:buChar char="•"/>
            </a:pPr>
            <a:r>
              <a:rPr lang="en-US">
                <a:latin typeface="Forma DJR Micro" panose="00000000000000090000" pitchFamily="2" charset="0"/>
              </a:rPr>
              <a:t>Romania, Slovakia, Turkey, UAE, Russia, CIS countries (Armenia, Belarus, Kazakhstan, Kyrgyzstan, Moldova, Russia, Tajikistan, Turkmenistan, Ukraine, and Uzbekistan), Indonesia, Vietnam, Malaysia</a:t>
            </a:r>
          </a:p>
          <a:p>
            <a:pPr lvl="0"/>
            <a:r>
              <a:rPr lang="en-US" b="1">
                <a:latin typeface="Forma DJR Micro" panose="00000000000000090000" pitchFamily="2" charset="0"/>
              </a:rPr>
              <a:t>APJ Use Restrictions: </a:t>
            </a:r>
          </a:p>
          <a:p>
            <a:pPr marL="171450" indent="-171450">
              <a:buFont typeface="Arial" panose="020B0604020202020204" pitchFamily="34" charset="0"/>
              <a:buChar char="•"/>
            </a:pPr>
            <a:r>
              <a:rPr lang="en-US">
                <a:latin typeface="Forma DJR Micro" panose="00000000000000090000" pitchFamily="2" charset="0"/>
              </a:rPr>
              <a:t>China, Vietnam, Indonesia, Malaysia – DO NOT use</a:t>
            </a:r>
            <a:br>
              <a:rPr lang="en-US">
                <a:latin typeface="Forma DJR Micro" panose="00000000000000090000" pitchFamily="2" charset="0"/>
              </a:rPr>
            </a:br>
            <a:r>
              <a:rPr lang="en-US" b="1">
                <a:latin typeface="Forma DJR Micro" panose="00000000000000090000" pitchFamily="2" charset="0"/>
              </a:rPr>
              <a:t>LAR Use Restrictions:</a:t>
            </a:r>
          </a:p>
          <a:p>
            <a:pPr marL="171450" indent="-171450">
              <a:buFont typeface="Arial" panose="020B0604020202020204" pitchFamily="34" charset="0"/>
              <a:buChar char="•"/>
            </a:pPr>
            <a:r>
              <a:rPr lang="en-US">
                <a:latin typeface="Forma DJR Micro" panose="00000000000000090000" pitchFamily="2" charset="0"/>
              </a:rPr>
              <a:t>Brazil, Mexico – Do NOT use </a:t>
            </a:r>
            <a:endParaRPr lang="en-GB"/>
          </a:p>
          <a:p>
            <a:r>
              <a:rPr lang="en-GB"/>
              <a:t>____________________________</a:t>
            </a:r>
          </a:p>
          <a:p>
            <a:r>
              <a:rPr lang="en-GB" b="1"/>
              <a:t>DISCLAIMERS</a:t>
            </a:r>
            <a:br>
              <a:rPr lang="en-GB" b="1"/>
            </a:br>
            <a:endParaRPr lang="en-GB" b="1"/>
          </a:p>
          <a:p>
            <a:pPr>
              <a:lnSpc>
                <a:spcPct val="107000"/>
              </a:lnSpc>
              <a:spcAft>
                <a:spcPts val="809"/>
              </a:spcAft>
            </a:pPr>
            <a:r>
              <a:rPr lang="en-US" sz="1800" kern="100">
                <a:latin typeface="Aptos" panose="020B0004020202020204" pitchFamily="34" charset="0"/>
                <a:ea typeface="Aptos" panose="020B0004020202020204" pitchFamily="34" charset="0"/>
                <a:cs typeface="Times New Roman" panose="02020603050405020304" pitchFamily="18" charset="0"/>
              </a:rPr>
              <a:t>102. 100% outer box packaging made from sustainably sourced certified and recycled fibers. Fiber cushions made from 100% recycled wood fiber and organic material. Any plastic cushions are made from &gt;90% recycled plastic.</a:t>
            </a:r>
          </a:p>
          <a:p>
            <a:pPr>
              <a:lnSpc>
                <a:spcPct val="107000"/>
              </a:lnSpc>
              <a:spcAft>
                <a:spcPts val="809"/>
              </a:spcAft>
            </a:pPr>
            <a:r>
              <a:rPr lang="en-US" sz="1800" kern="100">
                <a:latin typeface="Aptos" panose="020B0004020202020204" pitchFamily="34" charset="0"/>
                <a:ea typeface="Aptos" panose="020B0004020202020204" pitchFamily="34" charset="0"/>
                <a:cs typeface="Times New Roman" panose="02020603050405020304" pitchFamily="18" charset="0"/>
              </a:rPr>
              <a:t>45. Recycled metal is expressed as a percentage of the total weight of the metal according to ISO 14021 definitions for metal parts over 25 grams. Percent of recycled material varies by product. </a:t>
            </a:r>
          </a:p>
          <a:p>
            <a:pPr marL="0" marR="0" lvl="0" indent="0" algn="l" defTabSz="914400" rtl="0" eaLnBrk="1" fontAlgn="auto" latinLnBrk="0" hangingPunct="1">
              <a:lnSpc>
                <a:spcPct val="107000"/>
              </a:lnSpc>
              <a:spcBef>
                <a:spcPts val="0"/>
              </a:spcBef>
              <a:spcAft>
                <a:spcPts val="809"/>
              </a:spcAft>
              <a:buClrTx/>
              <a:buSzTx/>
              <a:buFontTx/>
              <a:buNone/>
              <a:tabLst/>
              <a:defRPr/>
            </a:pPr>
            <a:r>
              <a:rPr lang="en-US" sz="1800"/>
              <a:t>46. </a:t>
            </a:r>
            <a:r>
              <a:rPr lang="en-US" sz="1800">
                <a:solidFill>
                  <a:srgbClr val="000000"/>
                </a:solidFill>
                <a:effectLst/>
                <a:highlight>
                  <a:srgbClr val="00FF00"/>
                </a:highlight>
                <a:latin typeface="Forma DJR Micro"/>
                <a:ea typeface="Times New Roman" panose="02020603050405020304" pitchFamily="18" charset="0"/>
              </a:rPr>
              <a:t>Recycled plastic content percentage is based on the definition set in the IEEE 1680.1-2018 EPEAT standard.</a:t>
            </a:r>
            <a:endParaRPr lang="en-US" sz="1800" kern="100">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9"/>
              </a:spcAft>
              <a:buClrTx/>
              <a:buSzTx/>
              <a:buFontTx/>
              <a:buNone/>
              <a:tabLst/>
              <a:defRPr/>
            </a:pPr>
            <a:r>
              <a:rPr lang="en-US" sz="1800" kern="100">
                <a:latin typeface="Aptos" panose="020B0004020202020204" pitchFamily="34" charset="0"/>
                <a:ea typeface="Aptos" panose="020B0004020202020204" pitchFamily="34" charset="0"/>
                <a:cs typeface="Times New Roman" panose="02020603050405020304" pitchFamily="18" charset="0"/>
              </a:rPr>
              <a:t>101. Recycled metal is expressed as a percentage of the total weight of the metal according to ISO 14021 definitions for metal parts over 25 grams. Percent of recycled material varies by product. </a:t>
            </a:r>
          </a:p>
          <a:p>
            <a:pPr>
              <a:lnSpc>
                <a:spcPct val="107000"/>
              </a:lnSpc>
              <a:spcAft>
                <a:spcPts val="809"/>
              </a:spcAft>
            </a:pPr>
            <a:r>
              <a:rPr lang="en-US" sz="1800" kern="100">
                <a:latin typeface="Aptos" panose="020B0004020202020204" pitchFamily="34" charset="0"/>
                <a:ea typeface="Aptos" panose="020B0004020202020204" pitchFamily="34" charset="0"/>
                <a:cs typeface="Times New Roman" panose="02020603050405020304" pitchFamily="18" charset="0"/>
              </a:rPr>
              <a:t>43. Based on US EPEAT® registration according to IEEE 1680.1-2018 EPEAT®. EPEAT® status varies by country. Visit </a:t>
            </a:r>
            <a:r>
              <a:rPr lang="en-US" sz="1800" i="1" u="sng" kern="100">
                <a:solidFill>
                  <a:srgbClr val="467886"/>
                </a:solidFill>
                <a:latin typeface="Aptos" panose="020B0004020202020204" pitchFamily="34" charset="0"/>
                <a:ea typeface="Aptos" panose="020B0004020202020204" pitchFamily="34" charset="0"/>
                <a:cs typeface="Times New Roman" panose="02020603050405020304" pitchFamily="18" charset="0"/>
                <a:hlinkClick r:id="rId3"/>
              </a:rPr>
              <a:t>www.epeat.net</a:t>
            </a:r>
            <a:r>
              <a:rPr lang="en-US" sz="1800" kern="100">
                <a:latin typeface="Aptos" panose="020B0004020202020204" pitchFamily="34" charset="0"/>
                <a:ea typeface="Aptos" panose="020B0004020202020204" pitchFamily="34" charset="0"/>
                <a:cs typeface="Times New Roman" panose="02020603050405020304" pitchFamily="18" charset="0"/>
              </a:rPr>
              <a:t> for more information.</a:t>
            </a:r>
          </a:p>
          <a:p>
            <a:pPr>
              <a:lnSpc>
                <a:spcPct val="107000"/>
              </a:lnSpc>
              <a:spcAft>
                <a:spcPts val="809"/>
              </a:spcAft>
            </a:pPr>
            <a:r>
              <a:rPr lang="en-US" sz="1800" kern="100">
                <a:latin typeface="Aptos" panose="020B0004020202020204" pitchFamily="34" charset="0"/>
                <a:ea typeface="Aptos" panose="020B0004020202020204" pitchFamily="34" charset="0"/>
                <a:cs typeface="Times New Roman" panose="02020603050405020304" pitchFamily="18" charset="0"/>
              </a:rPr>
              <a:t>103. Power Consumption Measurement with real-time total power usage tracking will release in 2024 on our commercial notebook line. The energy consumption data is planned to be available to end users within </a:t>
            </a:r>
            <a:r>
              <a:rPr lang="en-US" sz="1800" kern="100" err="1">
                <a:latin typeface="Aptos" panose="020B0004020202020204" pitchFamily="34" charset="0"/>
                <a:ea typeface="Aptos" panose="020B0004020202020204" pitchFamily="34" charset="0"/>
                <a:cs typeface="Times New Roman" panose="02020603050405020304" pitchFamily="18" charset="0"/>
              </a:rPr>
              <a:t>myHP</a:t>
            </a:r>
            <a:r>
              <a:rPr lang="en-US" sz="1800" kern="100">
                <a:latin typeface="Aptos" panose="020B0004020202020204" pitchFamily="34" charset="0"/>
                <a:ea typeface="Aptos" panose="020B0004020202020204" pitchFamily="34" charset="0"/>
                <a:cs typeface="Times New Roman" panose="02020603050405020304" pitchFamily="18" charset="0"/>
              </a:rPr>
              <a:t> and ITDMs via HP Proactive Insights in May 2024.  Fleet management within HP Proactive Insights requires Windows 10 or higher and registration for the Workforce Experience platform at  </a:t>
            </a:r>
            <a:r>
              <a:rPr lang="en-US" sz="1800" u="sng" kern="100">
                <a:solidFill>
                  <a:srgbClr val="467886"/>
                </a:solidFill>
                <a:latin typeface="Aptos" panose="020B0004020202020204" pitchFamily="34" charset="0"/>
                <a:ea typeface="Aptos" panose="020B0004020202020204" pitchFamily="34" charset="0"/>
                <a:cs typeface="Times New Roman" panose="02020603050405020304" pitchFamily="18" charset="0"/>
                <a:hlinkClick r:id="rId4"/>
              </a:rPr>
              <a:t>https://admin.hp.com</a:t>
            </a:r>
            <a:r>
              <a:rPr lang="en-US" sz="1800" u="sng" kern="100">
                <a:latin typeface="Aptos" panose="020B0004020202020204" pitchFamily="34" charset="0"/>
                <a:ea typeface="Aptos" panose="020B0004020202020204" pitchFamily="34" charset="0"/>
                <a:cs typeface="Times New Roman" panose="02020603050405020304" pitchFamily="18" charset="0"/>
              </a:rPr>
              <a:t>. </a:t>
            </a:r>
            <a:r>
              <a:rPr lang="en-US" sz="1800" kern="100">
                <a:latin typeface="Aptos" panose="020B0004020202020204" pitchFamily="34" charset="0"/>
                <a:ea typeface="Aptos" panose="020B0004020202020204" pitchFamily="34" charset="0"/>
                <a:cs typeface="Times New Roman" panose="02020603050405020304" pitchFamily="18" charset="0"/>
              </a:rPr>
              <a:t>Some features and capabilities may require additional purchase of HP services and/or commercial hardware capable of supporting the HP Insights agent for Windows, Mac, &amp; Android. Activation and restrictions may apply. Select HP Workforce Solutions require an HP Insights agent for Windows, Mac, &amp; Android, available for download at </a:t>
            </a:r>
            <a:r>
              <a:rPr lang="en-US" sz="1800" i="1" u="sng" kern="100">
                <a:solidFill>
                  <a:srgbClr val="467886"/>
                </a:solidFill>
                <a:latin typeface="Aptos" panose="020B0004020202020204" pitchFamily="34" charset="0"/>
                <a:ea typeface="Aptos" panose="020B0004020202020204" pitchFamily="34" charset="0"/>
                <a:cs typeface="Times New Roman" panose="02020603050405020304" pitchFamily="18" charset="0"/>
                <a:hlinkClick r:id="rId5"/>
              </a:rPr>
              <a:t>https://admin.hp.com/software</a:t>
            </a:r>
            <a:r>
              <a:rPr lang="en-US" sz="1800" kern="100">
                <a:latin typeface="Aptos" panose="020B0004020202020204" pitchFamily="34" charset="0"/>
                <a:ea typeface="Aptos" panose="020B0004020202020204" pitchFamily="34" charset="0"/>
                <a:cs typeface="Times New Roman" panose="02020603050405020304" pitchFamily="18" charset="0"/>
              </a:rPr>
              <a:t>. For full system requirements and services that require the agent, please visit </a:t>
            </a:r>
            <a:r>
              <a:rPr lang="en-US" sz="1800" i="1" u="sng" kern="100">
                <a:solidFill>
                  <a:srgbClr val="467886"/>
                </a:solidFill>
                <a:latin typeface="Aptos" panose="020B0004020202020204" pitchFamily="34" charset="0"/>
                <a:ea typeface="Aptos" panose="020B0004020202020204" pitchFamily="34" charset="0"/>
                <a:cs typeface="Times New Roman" panose="02020603050405020304" pitchFamily="18" charset="0"/>
                <a:hlinkClick r:id="rId6"/>
              </a:rPr>
              <a:t>https://admin.hp.com/requirements</a:t>
            </a:r>
            <a:r>
              <a:rPr lang="en-US" sz="1800" kern="100">
                <a:latin typeface="Aptos" panose="020B0004020202020204" pitchFamily="34" charset="0"/>
                <a:ea typeface="Aptos" panose="020B0004020202020204" pitchFamily="34" charset="0"/>
                <a:cs typeface="Times New Roman" panose="02020603050405020304" pitchFamily="18" charset="0"/>
              </a:rPr>
              <a:t>. The agent collects telemetry and analytics around devices and applications that integrate into the Workforce Experience platform and is not sold as a standalone service. Internet access with connection to the Workforce Experience platform is required. HP follows stringent GDPR privacy regulations, and the platform is ISO27001, ISO27701, ISO27017 and SOC2 Type2 certified for Information Security.</a:t>
            </a:r>
          </a:p>
          <a:p>
            <a:pPr>
              <a:lnSpc>
                <a:spcPct val="107000"/>
              </a:lnSpc>
              <a:spcAft>
                <a:spcPts val="809"/>
              </a:spcAft>
            </a:pPr>
            <a:r>
              <a:rPr lang="en-US" sz="1800" kern="100">
                <a:latin typeface="Aptos" panose="020B0004020202020204" pitchFamily="34" charset="0"/>
                <a:ea typeface="Aptos" panose="020B0004020202020204" pitchFamily="34" charset="0"/>
                <a:cs typeface="Times New Roman" panose="02020603050405020304" pitchFamily="18" charset="0"/>
              </a:rPr>
              <a:t>52. Percentage of ocean-bound plastic contained in each component varies by product. Ocean Bound plastic is expressed as a percentage of the total weight plastic. Ocean Bound plastic is based on the definition set by the UL2809 standard. </a:t>
            </a:r>
          </a:p>
          <a:p>
            <a:pPr marL="0" marR="0" lvl="0" indent="0" algn="l" defTabSz="914400" rtl="0" eaLnBrk="1" fontAlgn="auto" latinLnBrk="0" hangingPunct="1">
              <a:lnSpc>
                <a:spcPct val="107000"/>
              </a:lnSpc>
              <a:spcBef>
                <a:spcPts val="0"/>
              </a:spcBef>
              <a:spcAft>
                <a:spcPts val="809"/>
              </a:spcAft>
              <a:buClrTx/>
              <a:buSzTx/>
              <a:buFontTx/>
              <a:buNone/>
              <a:tabLst/>
              <a:defRPr/>
            </a:pPr>
            <a:r>
              <a:rPr lang="en-US" sz="1800" kern="100">
                <a:latin typeface="Aptos" panose="020B0004020202020204" pitchFamily="34" charset="0"/>
                <a:ea typeface="Aptos" panose="020B0004020202020204" pitchFamily="34" charset="0"/>
                <a:cs typeface="Times New Roman" panose="02020603050405020304" pitchFamily="18" charset="0"/>
              </a:rPr>
              <a:t>60. Recycled plastic is expressed as a percentage of the total weight plastic. Post-consumer recycled is based on the definition set in the EPEAT standard for computers, IEEE 1680.1-2018 standard. Percent of recycled material varies by product. </a:t>
            </a:r>
          </a:p>
          <a:p>
            <a:pPr>
              <a:lnSpc>
                <a:spcPct val="107000"/>
              </a:lnSpc>
              <a:spcAft>
                <a:spcPts val="809"/>
              </a:spcAft>
            </a:pPr>
            <a:r>
              <a:rPr lang="en-US" sz="1800" kern="100">
                <a:latin typeface="Aptos" panose="020B0004020202020204" pitchFamily="34" charset="0"/>
                <a:ea typeface="Aptos" panose="020B0004020202020204" pitchFamily="34" charset="0"/>
                <a:cs typeface="Times New Roman" panose="02020603050405020304" pitchFamily="18" charset="0"/>
              </a:rPr>
              <a:t>18. MIL STD 810H testing is not intended to demonstrate fitness for U.S. Department of Defense contract requirements or for military use.  </a:t>
            </a:r>
          </a:p>
          <a:p>
            <a:pPr>
              <a:lnSpc>
                <a:spcPct val="107000"/>
              </a:lnSpc>
              <a:spcAft>
                <a:spcPts val="809"/>
              </a:spcAft>
            </a:pPr>
            <a:r>
              <a:rPr lang="en-US" sz="1800" kern="100">
                <a:latin typeface="Aptos" panose="020B0004020202020204" pitchFamily="34" charset="0"/>
                <a:ea typeface="Aptos" panose="020B0004020202020204" pitchFamily="34" charset="0"/>
                <a:cs typeface="Times New Roman" panose="02020603050405020304" pitchFamily="18" charset="0"/>
              </a:rPr>
              <a:t>62. Test results are not a guarantee of future performance under these test conditions. Accidental damage requires an optional HP Accidental Damage Protection Care Pack.</a:t>
            </a:r>
          </a:p>
          <a:p>
            <a:pPr>
              <a:lnSpc>
                <a:spcPct val="107000"/>
              </a:lnSpc>
              <a:spcAft>
                <a:spcPts val="809"/>
              </a:spcAft>
            </a:pPr>
            <a:r>
              <a:rPr lang="en-US" sz="1800" kern="100">
                <a:latin typeface="Aptos" panose="020B0004020202020204" pitchFamily="34" charset="0"/>
                <a:ea typeface="Aptos" panose="020B0004020202020204" pitchFamily="34" charset="0"/>
                <a:cs typeface="Times New Roman" panose="02020603050405020304" pitchFamily="18" charset="0"/>
              </a:rPr>
              <a:t>63. Applies to HP PCs, Workstations, and Displays manufactured after January 2019. Based on most Gold and Silver (including Climate+) EPEAT® registrations and according to IEEE 1680.1-2018 EPEAT®. Status varies by country. Visit </a:t>
            </a:r>
            <a:r>
              <a:rPr lang="en-US" sz="1800" u="sng" kern="100">
                <a:solidFill>
                  <a:srgbClr val="467886"/>
                </a:solidFill>
                <a:latin typeface="Aptos" panose="020B0004020202020204" pitchFamily="34" charset="0"/>
                <a:ea typeface="Aptos" panose="020B0004020202020204" pitchFamily="34" charset="0"/>
                <a:cs typeface="Times New Roman" panose="02020603050405020304" pitchFamily="18" charset="0"/>
                <a:hlinkClick r:id="rId3"/>
              </a:rPr>
              <a:t>www.epeat.net</a:t>
            </a:r>
            <a:r>
              <a:rPr lang="en-US" sz="1800" u="sng" kern="100">
                <a:latin typeface="Aptos" panose="020B0004020202020204" pitchFamily="34" charset="0"/>
                <a:ea typeface="Aptos" panose="020B0004020202020204" pitchFamily="34" charset="0"/>
                <a:cs typeface="Times New Roman" panose="02020603050405020304" pitchFamily="18" charset="0"/>
              </a:rPr>
              <a:t> </a:t>
            </a:r>
            <a:r>
              <a:rPr lang="en-US" sz="1800" kern="100">
                <a:latin typeface="Aptos" panose="020B0004020202020204" pitchFamily="34" charset="0"/>
                <a:ea typeface="Aptos" panose="020B0004020202020204" pitchFamily="34" charset="0"/>
                <a:cs typeface="Times New Roman" panose="02020603050405020304" pitchFamily="18" charset="0"/>
              </a:rPr>
              <a:t>for more information</a:t>
            </a:r>
          </a:p>
          <a:p>
            <a:pPr>
              <a:lnSpc>
                <a:spcPct val="107000"/>
              </a:lnSpc>
              <a:spcAft>
                <a:spcPts val="809"/>
              </a:spcAft>
            </a:pPr>
            <a:r>
              <a:rPr lang="en-US" sz="1800" kern="100">
                <a:latin typeface="Aptos" panose="020B0004020202020204" pitchFamily="34" charset="0"/>
                <a:ea typeface="Aptos" panose="020B0004020202020204" pitchFamily="34" charset="0"/>
                <a:cs typeface="Times New Roman" panose="02020603050405020304" pitchFamily="18" charset="0"/>
              </a:rPr>
              <a:t>104. Select household wipes can be safely used to clean HP Elite and Workstation, and HP ProBook 635 Aero PCs up to 1,000 wipes: See wipe manufacturer’s instructions for disinfecting and the HP cleaning guide for HP tested wipe solutions at How to Sanitize Your HP Device Whitepaper (http://h20195.www.2.hp.com/v2/GetDocument.aspx?docname=4AA7-7610ENW) not applicable to HP Elite c1030 Chromebook. </a:t>
            </a:r>
          </a:p>
          <a:p>
            <a:pPr>
              <a:lnSpc>
                <a:spcPct val="107000"/>
              </a:lnSpc>
              <a:spcAft>
                <a:spcPts val="809"/>
              </a:spcAft>
            </a:pPr>
            <a:r>
              <a:rPr lang="en-US" sz="1800" kern="100">
                <a:latin typeface="Aptos" panose="020B0004020202020204" pitchFamily="34" charset="0"/>
                <a:ea typeface="Aptos" panose="020B0004020202020204" pitchFamily="34" charset="0"/>
                <a:cs typeface="Times New Roman" panose="02020603050405020304" pitchFamily="18" charset="0"/>
              </a:rPr>
              <a:t>105. HP Services are governed by the applicable HP terms and conditions of service provided or indicated to Customer at the time of purchase. Customer may have additional statutory rights according to applicable local laws, and such rights are not in any way affected by the HP terms and conditions of service or the HP Limited Warranty provided with your HP Product.</a:t>
            </a:r>
          </a:p>
          <a:p>
            <a:pPr>
              <a:lnSpc>
                <a:spcPct val="107000"/>
              </a:lnSpc>
              <a:spcAft>
                <a:spcPts val="809"/>
              </a:spcAft>
            </a:pPr>
            <a:r>
              <a:rPr lang="en-US" sz="1800" kern="100">
                <a:latin typeface="Aptos" panose="020B0004020202020204" pitchFamily="34" charset="0"/>
                <a:ea typeface="Aptos" panose="020B0004020202020204" pitchFamily="34" charset="0"/>
                <a:cs typeface="Times New Roman" panose="02020603050405020304" pitchFamily="18" charset="0"/>
              </a:rPr>
              <a:t>106. The HP Device Life Extension capability is for HP commercial PCs. HP-certified partners will perform functional diagnostics, data removal, interior and exterior cleaning, enhance device performance, reimaging, and conduct platform updates. This service is available as a Care Pack when it is sold with new hardware or within 120 days of the original Care Pack expiration date.</a:t>
            </a:r>
          </a:p>
          <a:p>
            <a:pPr>
              <a:lnSpc>
                <a:spcPct val="107000"/>
              </a:lnSpc>
              <a:spcAft>
                <a:spcPts val="809"/>
              </a:spcAft>
            </a:pPr>
            <a:endParaRPr lang="en-US" sz="1800" kern="100">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23984">
              <a:lnSpc>
                <a:spcPct val="100000"/>
              </a:lnSpc>
              <a:spcBef>
                <a:spcPts val="0"/>
              </a:spcBef>
              <a:tabLst/>
              <a:defRPr/>
            </a:pPr>
            <a:fld id="{FBEF1312-1837-4D5E-8EF3-3E2CE4A4FA4D}" type="slidenum">
              <a:rPr lang="en-GB">
                <a:solidFill>
                  <a:prstClr val="black"/>
                </a:solidFill>
                <a:latin typeface="Calibri" panose="020F0502020204030204"/>
              </a:rPr>
              <a:pPr defTabSz="923984">
                <a:lnSpc>
                  <a:spcPct val="100000"/>
                </a:lnSpc>
                <a:spcBef>
                  <a:spcPts val="0"/>
                </a:spcBef>
                <a:tabLst/>
                <a:defRPr/>
              </a:pPr>
              <a:t>55</a:t>
            </a:fld>
            <a:endParaRPr lang="en-GB">
              <a:solidFill>
                <a:prstClr val="black"/>
              </a:solidFill>
              <a:latin typeface="Calibri" panose="020F0502020204030204"/>
            </a:endParaRPr>
          </a:p>
        </p:txBody>
      </p:sp>
    </p:spTree>
    <p:extLst>
      <p:ext uri="{BB962C8B-B14F-4D97-AF65-F5344CB8AC3E}">
        <p14:creationId xmlns:p14="http://schemas.microsoft.com/office/powerpoint/2010/main" val="24840172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FPO:  For presentation only.  Product may differ from images depicted.</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fld id="{4B90927A-8063-49EC-B560-0DB27EE560FF}" type="slidenum">
              <a:rPr kumimoji="0" lang="en-US" sz="1200" b="0" i="0" u="none" strike="noStrike" kern="1200" cap="none" spc="0" normalizeH="0" baseline="0" noProof="0" smtClean="0">
                <a:ln>
                  <a:noFill/>
                </a:ln>
                <a:solidFill>
                  <a:srgbClr val="000000"/>
                </a:solidFill>
                <a:effectLst/>
                <a:uLnTx/>
                <a:uFillTx/>
                <a:latin typeface="Forma DJR Micro"/>
                <a:ea typeface="+mn-ea"/>
                <a:cs typeface="+mn-cs"/>
              </a:rPr>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t>56</a:t>
            </a:fld>
            <a:endParaRPr kumimoji="0" lang="en-US" sz="1200" b="0" i="0" u="none" strike="noStrike" kern="1200" cap="none" spc="0" normalizeH="0" baseline="0" noProof="0">
              <a:ln>
                <a:noFill/>
              </a:ln>
              <a:solidFill>
                <a:srgbClr val="000000"/>
              </a:solidFill>
              <a:effectLst/>
              <a:uLnTx/>
              <a:uFillTx/>
              <a:latin typeface="Forma DJR Micro"/>
              <a:ea typeface="+mn-ea"/>
              <a:cs typeface="+mn-cs"/>
            </a:endParaRPr>
          </a:p>
        </p:txBody>
      </p:sp>
    </p:spTree>
    <p:extLst>
      <p:ext uri="{BB962C8B-B14F-4D97-AF65-F5344CB8AC3E}">
        <p14:creationId xmlns:p14="http://schemas.microsoft.com/office/powerpoint/2010/main" val="9857990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6A9C4-B32B-4B45-9B5B-18362ACA08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5997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90927A-8063-49EC-B560-0DB27EE560FF}" type="slidenum">
              <a:rPr lang="en-US" smtClean="0"/>
              <a:t>58</a:t>
            </a:fld>
            <a:endParaRPr lang="en-US"/>
          </a:p>
        </p:txBody>
      </p:sp>
    </p:spTree>
    <p:extLst>
      <p:ext uri="{BB962C8B-B14F-4D97-AF65-F5344CB8AC3E}">
        <p14:creationId xmlns:p14="http://schemas.microsoft.com/office/powerpoint/2010/main" val="25176349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90927A-8063-49EC-B560-0DB27EE560FF}" type="slidenum">
              <a:rPr lang="en-US" smtClean="0"/>
              <a:t>59</a:t>
            </a:fld>
            <a:endParaRPr lang="en-US"/>
          </a:p>
        </p:txBody>
      </p:sp>
    </p:spTree>
    <p:extLst>
      <p:ext uri="{BB962C8B-B14F-4D97-AF65-F5344CB8AC3E}">
        <p14:creationId xmlns:p14="http://schemas.microsoft.com/office/powerpoint/2010/main" val="1059223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EBE0F4-48D8-45AB-AC16-A37B84DC632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701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u="none">
                <a:latin typeface="Forma DJR Micro"/>
              </a:rPr>
              <a:t>[TALK TRACK]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a:effectLst/>
                <a:latin typeface="Forma DJR Micro"/>
                <a:ea typeface="Times New Roman" panose="02020603050405020304" pitchFamily="18" charset="0"/>
                <a:cs typeface="Times New Roman" panose="02020603050405020304" pitchFamily="18" charset="0"/>
              </a:rPr>
              <a:t>Tackle new workflows on a mini workstation with AMD Ryzen™ AI Max PRO</a:t>
            </a:r>
            <a:r>
              <a:rPr lang="en-US" sz="2800" baseline="30000">
                <a:effectLst/>
                <a:latin typeface="Forma DJR Micro"/>
                <a:ea typeface="Times New Roman" panose="02020603050405020304" pitchFamily="18" charset="0"/>
                <a:cs typeface="Times New Roman" panose="02020603050405020304" pitchFamily="18" charset="0"/>
              </a:rPr>
              <a:t>1</a:t>
            </a:r>
            <a:r>
              <a:rPr lang="en-US" sz="2800">
                <a:effectLst/>
                <a:latin typeface="Forma DJR Micro"/>
                <a:ea typeface="Times New Roman" panose="02020603050405020304" pitchFamily="18" charset="0"/>
                <a:cs typeface="Times New Roman" panose="02020603050405020304" pitchFamily="18" charset="0"/>
              </a:rPr>
              <a:t> processor, up to 16 CPU cores, 128GB unified memory and the ability to assign up to 96GB </a:t>
            </a:r>
            <a:r>
              <a:rPr lang="en-US" sz="2800">
                <a:latin typeface="Forma DJR Micro"/>
                <a:ea typeface="Times New Roman" panose="02020603050405020304" pitchFamily="18" charset="0"/>
                <a:cs typeface="Times New Roman" panose="02020603050405020304" pitchFamily="18" charset="0"/>
              </a:rPr>
              <a:t>RAM</a:t>
            </a:r>
            <a:r>
              <a:rPr lang="en-US" sz="2800" baseline="30000">
                <a:effectLst/>
                <a:latin typeface="Forma DJR Micro"/>
                <a:ea typeface="Times New Roman" panose="02020603050405020304" pitchFamily="18" charset="0"/>
                <a:cs typeface="Times New Roman" panose="02020603050405020304" pitchFamily="18" charset="0"/>
              </a:rPr>
              <a:t> </a:t>
            </a:r>
            <a:r>
              <a:rPr lang="en-US" sz="2800">
                <a:effectLst/>
                <a:latin typeface="Forma DJR Micro"/>
                <a:ea typeface="Times New Roman" panose="02020603050405020304" pitchFamily="18" charset="0"/>
                <a:cs typeface="Times New Roman" panose="02020603050405020304" pitchFamily="18" charset="0"/>
              </a:rPr>
              <a:t>to the GPU.</a:t>
            </a:r>
            <a:endParaRPr lang="en-US" sz="1800">
              <a:solidFill>
                <a:schemeClr val="bg1"/>
              </a:solidFill>
              <a:latin typeface="Forma DJR Mic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chemeClr val="bg1"/>
                </a:solidFill>
              </a:rPr>
              <a:t>With this kind of power enables us to make the claim of “The World’s Most Powerful Mini Workstation”.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chemeClr val="bg1"/>
                </a:solidFill>
              </a:rPr>
              <a:t>For workflows that demand more, the Z2 Mini G1a is equipping world-class, innovative companies to be AI future ready with up to 125 total-system TOPS.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chemeClr val="bg1"/>
              </a:solidFill>
            </a:endParaRPr>
          </a:p>
          <a:p>
            <a:r>
              <a:rPr lang="en-US" sz="1800" b="1" u="sng">
                <a:latin typeface="Forma DJR Micro"/>
              </a:rPr>
              <a:t>This slide contains a superlative claim/s that cannot be used in all countries</a:t>
            </a:r>
            <a:r>
              <a:rPr lang="en-US" sz="1800">
                <a:latin typeface="Forma DJR Micro"/>
              </a:rPr>
              <a:t>: </a:t>
            </a:r>
          </a:p>
          <a:p>
            <a:r>
              <a:rPr lang="en-US" sz="1800" b="1">
                <a:latin typeface="Forma DJR Micro"/>
              </a:rPr>
              <a:t>EMEA Use Restrictions:</a:t>
            </a:r>
            <a:r>
              <a:rPr lang="en-US" sz="1800">
                <a:latin typeface="Forma DJR Micro"/>
              </a:rPr>
              <a:t> </a:t>
            </a:r>
          </a:p>
          <a:p>
            <a:r>
              <a:rPr lang="en-US" sz="1800">
                <a:latin typeface="Forma DJR Micro"/>
              </a:rPr>
              <a:t>DO NOT USE the superlative claim in the following countries: </a:t>
            </a:r>
          </a:p>
          <a:p>
            <a:pPr marL="171450" lvl="0" indent="-171450">
              <a:buFont typeface="Arial" panose="020B0604020202020204" pitchFamily="34" charset="0"/>
              <a:buChar char="•"/>
            </a:pPr>
            <a:r>
              <a:rPr lang="en-US" sz="1800">
                <a:latin typeface="Forma DJR Micro"/>
              </a:rPr>
              <a:t>Romania, Slovakia, Turkey, UAE, Russia, CIS countries (Armenia, Belarus, Kazakhstan, Kyrgyzstan, Moldova, Russia, Tajikistan, Turkmenistan, Ukraine, and Uzbekistan), Indonesia, Vietnam, Malaysia</a:t>
            </a:r>
          </a:p>
          <a:p>
            <a:pPr lvl="0"/>
            <a:r>
              <a:rPr lang="en-US" sz="1800" b="1">
                <a:latin typeface="Forma DJR Micro"/>
              </a:rPr>
              <a:t>APJ Use Restrictions: </a:t>
            </a:r>
          </a:p>
          <a:p>
            <a:pPr marL="171450" indent="-171450">
              <a:buFont typeface="Arial" panose="020B0604020202020204" pitchFamily="34" charset="0"/>
              <a:buChar char="•"/>
            </a:pPr>
            <a:r>
              <a:rPr lang="en-US" sz="1800">
                <a:latin typeface="Forma DJR Micro"/>
              </a:rPr>
              <a:t>China, Vietnam, Indonesia, Malaysia – DO NOT use</a:t>
            </a:r>
            <a:br>
              <a:rPr lang="en-US" sz="1800">
                <a:latin typeface="Forma DJR Micro" panose="00000000000000090000" pitchFamily="2" charset="0"/>
              </a:rPr>
            </a:br>
            <a:r>
              <a:rPr lang="en-US" sz="1800" b="1">
                <a:latin typeface="Forma DJR Micro"/>
              </a:rPr>
              <a:t>LAR Use Restrictions:</a:t>
            </a:r>
          </a:p>
          <a:p>
            <a:pPr marL="171450" indent="-171450">
              <a:buFont typeface="Arial" panose="020B0604020202020204" pitchFamily="34" charset="0"/>
              <a:buChar char="•"/>
            </a:pPr>
            <a:r>
              <a:rPr lang="en-US" sz="1800">
                <a:latin typeface="Forma DJR Micro"/>
              </a:rPr>
              <a:t>Brazil, Mexico – Do NOT 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chemeClr val="bg1"/>
              </a:solidFill>
            </a:endParaRPr>
          </a:p>
          <a:p>
            <a:r>
              <a:rPr lang="en-US" sz="1800"/>
              <a:t>______________________________</a:t>
            </a:r>
            <a:br>
              <a:rPr lang="en-US" sz="1800">
                <a:cs typeface="+mn-lt"/>
              </a:rPr>
            </a:br>
            <a:endParaRPr lang="en-US" sz="1800"/>
          </a:p>
          <a:p>
            <a:r>
              <a:rPr lang="en-US" sz="1800" b="1"/>
              <a:t>DISCLAIMERS</a:t>
            </a:r>
          </a:p>
          <a:p>
            <a:endParaRPr lang="en-US" sz="1800" b="1"/>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a:effectLst/>
                <a:latin typeface="Forma DJR Micro"/>
                <a:ea typeface="PMingLiU"/>
                <a:cs typeface="HPSimplified-Light"/>
              </a:rPr>
              <a:t>Multicore is designed to improve performance of certain software products. Not all customers or software applications will necessarily benefit from use of this technology. Performance and clock frequency will vary depending on application workload and your hardware and software configurations. AMD’s numbering, branding and/or naming is not a measurement of higher performance</a:t>
            </a:r>
            <a:r>
              <a:rPr lang="en-US" sz="1200" b="0">
                <a:solidFill>
                  <a:schemeClr val="tx1"/>
                </a:solidFill>
                <a:effectLst/>
                <a:latin typeface="Forma DJR Micro"/>
                <a:ea typeface="PMingLiU"/>
                <a:cs typeface="HPSimplified-Light"/>
              </a:rPr>
              <a:t>. </a:t>
            </a:r>
            <a:r>
              <a:rPr lang="en-US" sz="2800" b="0">
                <a:solidFill>
                  <a:srgbClr val="000000"/>
                </a:solidFill>
                <a:effectLst/>
                <a:latin typeface="Forma DJR Micro"/>
                <a:ea typeface="Times New Roman" panose="02020603050405020304" pitchFamily="18" charset="0"/>
              </a:rPr>
              <a:t>Features and software that require a NPU may require software purchase, subscription or enablement by a software or platform provider, and third-party software may have specific configuration or compatibility requirements. Performance varies by use, configuration, and other factors</a:t>
            </a:r>
            <a:r>
              <a:rPr lang="en-US" sz="2800" b="1">
                <a:solidFill>
                  <a:srgbClr val="000000"/>
                </a:solidFill>
                <a:effectLst/>
                <a:latin typeface="Forma DJR Micro"/>
                <a:ea typeface="Times New Roman" panose="02020603050405020304" pitchFamily="18" charset="0"/>
              </a:rPr>
              <a:t>.</a:t>
            </a:r>
            <a:endParaRPr lang="en-US" sz="1200">
              <a:effectLst/>
              <a:latin typeface="Forma DJR Micro"/>
              <a:ea typeface="PMingLiU"/>
              <a:cs typeface="HPSimplified-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Aptos"/>
                <a:ea typeface="Aptos" panose="020B0004020202020204" pitchFamily="34" charset="0"/>
                <a:cs typeface="Times New Roman" panose="02020603050405020304" pitchFamily="18" charset="0"/>
              </a:rPr>
              <a:t>2. </a:t>
            </a:r>
            <a:r>
              <a:rPr kumimoji="0" lang="en-US" sz="1800" b="0" i="0" u="none" strike="noStrike" kern="1200" cap="none" spc="0" normalizeH="0" baseline="0" noProof="0">
                <a:ln>
                  <a:noFill/>
                </a:ln>
                <a:solidFill>
                  <a:srgbClr val="000000"/>
                </a:solidFill>
                <a:effectLst/>
                <a:uLnTx/>
                <a:uFillTx/>
                <a:latin typeface="Forma DJR Micro"/>
              </a:rPr>
              <a:t>Optional and must be purchased at time of order</a:t>
            </a:r>
            <a:endParaRPr lang="en-US" sz="1800" b="0" i="0" u="none" strike="noStrike" kern="1200" cap="none" spc="0" normalizeH="0" baseline="0" noProof="0">
              <a:ln>
                <a:noFill/>
              </a:ln>
              <a:solidFill>
                <a:srgbClr val="000000"/>
              </a:solidFill>
              <a:effectLst/>
              <a:uLnTx/>
              <a:uFillTx/>
              <a:latin typeface="Forma DJR Mic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a:ea typeface="Times New Roman" panose="02020603050405020304" pitchFamily="18" charset="0"/>
                <a:cs typeface="Calibri"/>
              </a:rPr>
              <a:t>3. AI applications that require an NPU may require software purchase, subscription or enablement by a software or platform provider, and third-party software may have specific configuration or compatibility requirements. Performance varies by use, configuration, and other factors.</a:t>
            </a:r>
          </a:p>
          <a:p>
            <a:pPr>
              <a:defRPr/>
            </a:pPr>
            <a:r>
              <a:rPr lang="en-US" sz="1800" kern="100">
                <a:effectLst/>
                <a:highlight>
                  <a:srgbClr val="FFFF00"/>
                </a:highlight>
                <a:latin typeface="Aptos"/>
                <a:ea typeface="Aptos" panose="020B0004020202020204" pitchFamily="34" charset="0"/>
                <a:cs typeface="Times New Roman" panose="02020603050405020304" pitchFamily="18" charset="0"/>
              </a:rPr>
              <a:t>4. </a:t>
            </a:r>
            <a:r>
              <a:rPr lang="en-US" sz="1800" kern="100">
                <a:highlight>
                  <a:srgbClr val="FFFF00"/>
                </a:highlight>
              </a:rPr>
              <a:t>Based on HP’s internal analysis of ISV certified mini workstations with &lt;3L volume, at least 3 ISV certifications, configurable professional graphics and a dedicated workstation brand. Powerful based on processor, integrated graphics, memory, and power supply as of October 2024.</a:t>
            </a:r>
          </a:p>
          <a:p>
            <a:pPr marL="0" marR="0">
              <a:lnSpc>
                <a:spcPct val="107000"/>
              </a:lnSpc>
              <a:spcBef>
                <a:spcPts val="0"/>
              </a:spcBef>
              <a:spcAft>
                <a:spcPts val="800"/>
              </a:spcAft>
            </a:pPr>
            <a:r>
              <a:rPr lang="en-US" sz="2800" kern="100">
                <a:effectLst/>
                <a:latin typeface="Aptos"/>
                <a:ea typeface="Aptos" panose="020B0004020202020204" pitchFamily="34" charset="0"/>
                <a:cs typeface="Times New Roman" panose="02020603050405020304" pitchFamily="18" charset="0"/>
              </a:rPr>
              <a:t>3. AI applications that require an NPU may require software purchase, subscription or enablement by a software or platform provider, and third-party software may have specific configuration or compatibility requirements. Performance varies by use, configuration, and other factors.</a:t>
            </a:r>
          </a:p>
          <a:p>
            <a:r>
              <a:rPr lang="en-US" sz="2800">
                <a:effectLst/>
                <a:latin typeface="Aptos"/>
                <a:ea typeface="Aptos" panose="020B0004020202020204" pitchFamily="34" charset="0"/>
                <a:cs typeface="Times New Roman" panose="02020603050405020304" pitchFamily="18" charset="0"/>
              </a:rPr>
              <a:t>8. The AMD Ryzen AI MAX unified memory architecture supports system configurations of up to 128GB system memory and allows memory to be flexibly assigned between the CPU and GPU. When 128GB memory is configured, up to 96GB unified memory can be used for Radeon graphics, leaving up to 32GB reserved for system memory</a:t>
            </a:r>
            <a:endParaRPr lang="en-US" sz="1800" kern="100">
              <a:highlight>
                <a:srgbClr val="FFFF00"/>
              </a:highlight>
              <a:latin typeface="Apto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t>9. Trillions of Operations per Second (TOPS) for an AMD Ryzen processor is the maximum number of operations per second that can be executed in an optimal scenario and may not be typical.  TOPS may vary based on several factors, including the specific system configuration, AI model, and software version.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Aptos"/>
                <a:ea typeface="Aptos" panose="020B0004020202020204" pitchFamily="34" charset="0"/>
                <a:cs typeface="Times New Roman" panose="02020603050405020304" pitchFamily="18" charset="0"/>
              </a:rPr>
              <a:t>66. </a:t>
            </a:r>
            <a:r>
              <a:rPr lang="en-US" sz="1800"/>
              <a:t>AMD Ryzen AI Max PRO Total system TOPS is made up from a combination of NPU, GPU, and CPU TOPS.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endParaRPr lang="en-US" sz="18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AE4E4B-F452-4E43-B7BA-AC56372F1E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0244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[TALK TRACK]</a:t>
            </a:r>
          </a:p>
          <a:p>
            <a:endParaRPr lang="en-US" b="0"/>
          </a:p>
          <a:p>
            <a:r>
              <a:rPr lang="en-US" b="0"/>
              <a:t>Now, I’m excited to share with you product details for HP’s World’s most powerful Mini workstation</a:t>
            </a:r>
          </a:p>
          <a:p>
            <a:endParaRPr lang="en-US" b="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With an exciting new desktop Mini, comes exciting new power.  The </a:t>
            </a:r>
            <a:r>
              <a:rPr kumimoji="0" lang="en-US" sz="1200" b="0" i="0" u="none" strike="noStrike" kern="1200" cap="none" spc="0" normalizeH="0" baseline="0" noProof="0">
                <a:ln>
                  <a:noFill/>
                </a:ln>
                <a:solidFill>
                  <a:srgbClr val="000000"/>
                </a:solidFill>
                <a:effectLst/>
                <a:uLnTx/>
                <a:uFillTx/>
                <a:latin typeface="Forma DJR Micro"/>
              </a:rPr>
              <a:t>AMD Ryzen™ AI MAX PRO </a:t>
            </a:r>
            <a:r>
              <a:rPr lang="en-US" sz="1200">
                <a:solidFill>
                  <a:srgbClr val="000000"/>
                </a:solidFill>
                <a:latin typeface="Forma DJR Micro"/>
              </a:rPr>
              <a:t>process</a:t>
            </a:r>
            <a:r>
              <a:rPr kumimoji="0" lang="en-US" sz="1200" b="0" i="0" u="none" strike="noStrike" kern="1200" cap="none" spc="0" normalizeH="0" baseline="0" noProof="0">
                <a:ln>
                  <a:noFill/>
                </a:ln>
                <a:solidFill>
                  <a:srgbClr val="000000"/>
                </a:solidFill>
                <a:effectLst/>
                <a:uLnTx/>
                <a:uFillTx/>
                <a:latin typeface="Forma DJR Micro"/>
              </a:rPr>
              <a:t>or</a:t>
            </a:r>
            <a:r>
              <a:rPr kumimoji="0" lang="en-US" sz="1200" b="0" i="0" u="none" strike="noStrike" kern="1200" cap="none" spc="0" normalizeH="0" baseline="30000" noProof="0">
                <a:ln>
                  <a:noFill/>
                </a:ln>
                <a:solidFill>
                  <a:srgbClr val="000000"/>
                </a:solidFill>
                <a:effectLst/>
                <a:uLnTx/>
                <a:uFillTx/>
                <a:latin typeface="Forma DJR Micro"/>
              </a:rPr>
              <a:t>1 </a:t>
            </a:r>
            <a:r>
              <a:rPr lang="en-US" sz="1200" b="0">
                <a:solidFill>
                  <a:srgbClr val="000000"/>
                </a:solidFill>
                <a:latin typeface="Forma DJR Micro"/>
              </a:rPr>
              <a:t>with scalable </a:t>
            </a:r>
            <a:r>
              <a:rPr kumimoji="0" lang="en-US" sz="1200" b="1" i="0" u="none" strike="noStrike" kern="1200" cap="none" spc="0" normalizeH="0" noProof="0">
                <a:ln>
                  <a:noFill/>
                </a:ln>
                <a:solidFill>
                  <a:srgbClr val="000000"/>
                </a:solidFill>
                <a:effectLst/>
                <a:uLnTx/>
                <a:uFillTx/>
                <a:latin typeface="Forma DJR Micro"/>
              </a:rPr>
              <a:t>unified memory </a:t>
            </a:r>
            <a:r>
              <a:rPr kumimoji="0" lang="en-US" sz="1200" i="0" u="none" strike="noStrike" kern="1200" cap="none" spc="0" normalizeH="0" noProof="0">
                <a:ln>
                  <a:noFill/>
                </a:ln>
                <a:solidFill>
                  <a:srgbClr val="000000"/>
                </a:solidFill>
                <a:effectLst/>
                <a:uLnTx/>
                <a:uFillTx/>
                <a:latin typeface="Forma DJR Micro"/>
              </a:rPr>
              <a:t>delivers</a:t>
            </a:r>
            <a:r>
              <a:rPr kumimoji="0" lang="en-US" sz="1200" b="1" i="0" u="none" strike="noStrike" kern="1200" cap="none" spc="0" normalizeH="0" noProof="0">
                <a:ln>
                  <a:noFill/>
                </a:ln>
                <a:solidFill>
                  <a:srgbClr val="000000"/>
                </a:solidFill>
                <a:effectLst/>
                <a:uLnTx/>
                <a:uFillTx/>
                <a:latin typeface="Forma DJR Micro"/>
              </a:rPr>
              <a:t> up to 96GB graphics memory</a:t>
            </a:r>
            <a:r>
              <a:rPr kumimoji="0" lang="en-US" sz="1200" i="0" u="none" strike="noStrike" kern="1200" cap="none" spc="0" normalizeH="0" baseline="30000" noProof="0">
                <a:ln>
                  <a:noFill/>
                </a:ln>
                <a:solidFill>
                  <a:srgbClr val="000000"/>
                </a:solidFill>
                <a:effectLst/>
                <a:uLnTx/>
                <a:uFillTx/>
                <a:latin typeface="Forma DJR Micro"/>
              </a:rPr>
              <a:t>8</a:t>
            </a:r>
            <a:r>
              <a:rPr kumimoji="0" lang="en-US" sz="1200" b="1" i="0" u="none" strike="noStrike" kern="1200" cap="none" spc="0" normalizeH="0" noProof="0">
                <a:ln>
                  <a:noFill/>
                </a:ln>
                <a:solidFill>
                  <a:srgbClr val="000000"/>
                </a:solidFill>
                <a:effectLst/>
                <a:uLnTx/>
                <a:uFillTx/>
                <a:latin typeface="Forma DJR Micro"/>
              </a:rPr>
              <a:t> </a:t>
            </a:r>
            <a:r>
              <a:rPr kumimoji="0" lang="en-US" sz="1200" i="0" u="none" strike="noStrike" kern="1200" cap="none" spc="0" normalizeH="0" noProof="0">
                <a:ln>
                  <a:noFill/>
                </a:ln>
                <a:solidFill>
                  <a:srgbClr val="000000"/>
                </a:solidFill>
                <a:effectLst/>
                <a:uLnTx/>
                <a:uFillTx/>
                <a:latin typeface="Forma DJR Micro"/>
              </a:rPr>
              <a:t>for graphics intensive workflows </a:t>
            </a:r>
            <a:r>
              <a:rPr kumimoji="0" lang="en-US" sz="1200" b="0" i="0" u="none" strike="noStrike" kern="1200" cap="none" spc="0" normalizeH="0" baseline="0" noProof="0">
                <a:ln>
                  <a:noFill/>
                </a:ln>
                <a:solidFill>
                  <a:srgbClr val="000000"/>
                </a:solidFill>
                <a:effectLst/>
                <a:uLnTx/>
                <a:uFillTx/>
                <a:latin typeface="Forma DJR Micro"/>
              </a:rPr>
              <a:t>and </a:t>
            </a:r>
            <a:r>
              <a:rPr kumimoji="0" lang="en-US" sz="1200" b="1" i="0" u="none" strike="noStrike" kern="1200" cap="none" spc="0" normalizeH="0" baseline="0" noProof="0">
                <a:ln>
                  <a:noFill/>
                </a:ln>
                <a:solidFill>
                  <a:srgbClr val="000000"/>
                </a:solidFill>
                <a:effectLst/>
                <a:uLnTx/>
                <a:uFillTx/>
                <a:latin typeface="Forma DJR Micro"/>
              </a:rPr>
              <a:t>50 TOPS NPU</a:t>
            </a:r>
            <a:r>
              <a:rPr kumimoji="0" lang="en-US" sz="1200" i="0" u="none" strike="noStrike" kern="1200" cap="none" spc="0" normalizeH="0" baseline="30000" noProof="0">
                <a:ln>
                  <a:noFill/>
                </a:ln>
                <a:solidFill>
                  <a:srgbClr val="000000"/>
                </a:solidFill>
                <a:effectLst/>
                <a:uLnTx/>
                <a:uFillTx/>
                <a:latin typeface="Forma DJR Micro"/>
              </a:rPr>
              <a:t>3,9</a:t>
            </a:r>
            <a:r>
              <a:rPr kumimoji="0" lang="en-US" sz="1200" b="1" i="0" u="none" strike="noStrike" kern="1200" cap="none" spc="0" normalizeH="0" baseline="0" noProof="0">
                <a:ln>
                  <a:noFill/>
                </a:ln>
                <a:solidFill>
                  <a:srgbClr val="000000"/>
                </a:solidFill>
                <a:effectLst/>
                <a:uLnTx/>
                <a:uFillTx/>
                <a:latin typeface="Forma DJR Micro"/>
              </a:rPr>
              <a:t> </a:t>
            </a:r>
            <a:r>
              <a:rPr kumimoji="0" lang="en-US" sz="1200" b="0" i="0" u="none" strike="noStrike" kern="1200" cap="none" spc="0" normalizeH="0" baseline="0" noProof="0">
                <a:ln>
                  <a:noFill/>
                </a:ln>
                <a:solidFill>
                  <a:srgbClr val="000000"/>
                </a:solidFill>
                <a:effectLst/>
                <a:uLnTx/>
                <a:uFillTx/>
                <a:latin typeface="Forma DJR Micro"/>
              </a:rPr>
              <a:t>for local AI</a:t>
            </a:r>
            <a:endParaRPr lang="en-US" sz="1200" b="0" i="0" u="none" strike="noStrike" kern="1200" cap="none" spc="0" normalizeH="0" baseline="0" noProof="0">
              <a:ln>
                <a:noFill/>
              </a:ln>
              <a:solidFill>
                <a:srgbClr val="000000"/>
              </a:solidFill>
              <a:effectLst/>
              <a:uLnTx/>
              <a:uFillTx/>
              <a:latin typeface="Forma DJR Micro"/>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Forma DJR Micro"/>
              </a:rPr>
              <a:t>For workstation class customers, ISV applications drive the need for more compute power, HP is dedicated to ensure this PC is </a:t>
            </a:r>
            <a:r>
              <a:rPr lang="en-US" sz="1200" b="1">
                <a:solidFill>
                  <a:srgbClr val="000000"/>
                </a:solidFill>
                <a:latin typeface="Forma DJR Micro"/>
              </a:rPr>
              <a:t>ISV certified</a:t>
            </a:r>
            <a:r>
              <a:rPr lang="en-US" sz="1200" baseline="30000">
                <a:solidFill>
                  <a:srgbClr val="000000"/>
                </a:solidFill>
                <a:latin typeface="Forma DJR Micro"/>
              </a:rPr>
              <a:t>11</a:t>
            </a:r>
            <a:r>
              <a:rPr lang="en-US" sz="1200">
                <a:solidFill>
                  <a:srgbClr val="000000"/>
                </a:solidFill>
                <a:latin typeface="Forma DJR Micro"/>
              </a:rPr>
              <a:t> and supported for Z AI workstation compatibility with up to </a:t>
            </a:r>
            <a:r>
              <a:rPr lang="en-US" sz="1200" b="1">
                <a:latin typeface="Forma DJR Micro"/>
              </a:rPr>
              <a:t>125 total-system TOPS</a:t>
            </a:r>
            <a:r>
              <a:rPr lang="en-US" sz="1200" baseline="30000">
                <a:latin typeface="Forma DJR Micro"/>
              </a:rPr>
              <a:t>66</a:t>
            </a:r>
            <a:r>
              <a:rPr lang="en-US" sz="1200" b="1">
                <a:latin typeface="Forma DJR Micro"/>
              </a:rPr>
              <a:t> </a:t>
            </a:r>
            <a:r>
              <a:rPr lang="en-US" sz="1200">
                <a:latin typeface="Forma DJR Micro"/>
              </a:rPr>
              <a:t>for AI accelerated workflows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strike="noStrike">
                <a:solidFill>
                  <a:srgbClr val="000000"/>
                </a:solidFill>
                <a:latin typeface="Forma DJR Micro"/>
              </a:rPr>
              <a:t>With a new product design, and especially with a new chipset that takes less space and uses less power,  Z2 Mini G1a is ideal for high density rack </a:t>
            </a:r>
            <a:r>
              <a:rPr lang="en-US">
                <a:solidFill>
                  <a:srgbClr val="000000"/>
                </a:solidFill>
                <a:latin typeface="Forma DJR Micro"/>
              </a:rPr>
              <a:t>mounting</a:t>
            </a:r>
            <a:r>
              <a:rPr lang="en-US" sz="1200" strike="noStrike">
                <a:solidFill>
                  <a:srgbClr val="000000"/>
                </a:solidFill>
                <a:latin typeface="Forma DJR Micro"/>
              </a:rPr>
              <a:t> that combines performance, manageability and security at an exceptional value.</a:t>
            </a:r>
          </a:p>
          <a:p>
            <a:endParaRPr lang="en-US" b="0"/>
          </a:p>
          <a:p>
            <a:r>
              <a:rPr lang="en-US" b="0"/>
              <a:t>_______________________________________</a:t>
            </a:r>
            <a:br>
              <a:rPr lang="en-US" b="0">
                <a:cs typeface="+mn-lt"/>
              </a:rPr>
            </a:br>
            <a:endParaRPr lang="en-US" b="0"/>
          </a:p>
          <a:p>
            <a:r>
              <a:rPr lang="en-US" b="1"/>
              <a:t>DISCLAIMERS</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a:effectLst/>
                <a:latin typeface="Forma DJR Micro"/>
                <a:ea typeface="PMingLiU"/>
                <a:cs typeface="HPSimplified-Light"/>
              </a:rPr>
              <a:t>1. Multicore is designed to improve performance of certain software products. Not all customers or software applications will necessarily benefit from use of this technology. Performance and clock frequency will vary depending on application workload and your hardware and software configurations. AMD’s numbering, branding and/or naming is not a measurement of higher 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Aptos"/>
                <a:ea typeface="Aptos" panose="020B0004020202020204" pitchFamily="34" charset="0"/>
                <a:cs typeface="Times New Roman" panose="02020603050405020304" pitchFamily="18" charset="0"/>
              </a:rPr>
              <a:t>2. Memory is an </a:t>
            </a:r>
            <a:r>
              <a:rPr kumimoji="0" lang="en-US" sz="1200" b="0" i="0" u="none" strike="noStrike" kern="1200" cap="none" spc="0" normalizeH="0" baseline="0" noProof="0">
                <a:ln>
                  <a:noFill/>
                </a:ln>
                <a:solidFill>
                  <a:srgbClr val="000000"/>
                </a:solidFill>
                <a:effectLst/>
                <a:uLnTx/>
                <a:uFillTx/>
                <a:latin typeface="Forma DJR Micro"/>
                <a:ea typeface="Aptos" panose="020B0004020202020204" pitchFamily="34" charset="0"/>
                <a:cs typeface="Times New Roman" panose="02020603050405020304" pitchFamily="18" charset="0"/>
              </a:rPr>
              <a:t>o</a:t>
            </a:r>
            <a:r>
              <a:rPr kumimoji="0" lang="en-US" sz="1200" b="0" i="0" u="none" strike="noStrike" kern="1200" cap="none" spc="0" normalizeH="0" baseline="0" noProof="0">
                <a:ln>
                  <a:noFill/>
                </a:ln>
                <a:solidFill>
                  <a:srgbClr val="000000"/>
                </a:solidFill>
                <a:effectLst/>
                <a:uLnTx/>
                <a:uFillTx/>
                <a:latin typeface="Forma DJR Micro"/>
              </a:rPr>
              <a:t>ptional feature that must be purchased at time of order</a:t>
            </a:r>
            <a:endParaRPr lang="en-US" sz="1200" b="0" i="0" u="none" strike="noStrike" kern="1200" cap="none" spc="0" normalizeH="0" baseline="0" noProof="0">
              <a:ln>
                <a:noFill/>
              </a:ln>
              <a:solidFill>
                <a:srgbClr val="000000"/>
              </a:solidFill>
              <a:effectLst/>
              <a:uLnTx/>
              <a:uFillTx/>
              <a:latin typeface="Forma DJR Mic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a:ea typeface="Times New Roman" panose="02020603050405020304" pitchFamily="18" charset="0"/>
                <a:cs typeface="Calibri"/>
              </a:rPr>
              <a:t>3. AI applications that require an NPU may require software purchase, subscription or enablement by a software or platform provider, and third-party software may have specific configuration or compatibility requirements. Performance varies by use, configuration, and other factors.</a:t>
            </a:r>
          </a:p>
          <a:p>
            <a:pPr>
              <a:defRPr/>
            </a:pPr>
            <a:r>
              <a:rPr lang="en-US">
                <a:latin typeface="Calibri"/>
                <a:cs typeface="Calibri"/>
              </a:rPr>
              <a:t>4. </a:t>
            </a:r>
            <a:r>
              <a:rPr lang="en-US"/>
              <a:t>Based on HP’s internal analysis of ISV certified mini workstations with &lt;3L volume, at least 3 ISV certifications, configurable professional graphics and a dedicated workstation brand. Powerful based on processor, integrated graphics, memory, and power supply as of October 2024.</a:t>
            </a:r>
            <a:endParaRPr lang="en-US">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8. </a:t>
            </a:r>
            <a:r>
              <a:rPr kumimoji="0" lang="en-US" sz="1200" b="0" i="0" u="none" strike="noStrike" kern="1200" cap="none" spc="0" normalizeH="0" baseline="0" noProof="0">
                <a:ln>
                  <a:noFill/>
                </a:ln>
                <a:solidFill>
                  <a:srgbClr val="000000"/>
                </a:solidFill>
                <a:effectLst/>
                <a:uLnTx/>
                <a:uFillTx/>
                <a:latin typeface="Forma DJR Micro"/>
              </a:rPr>
              <a:t>The AMD Ryzen AI MAX unified memory architecture supports system configurations of up to 128GB system memory and allows memory to be flexibly assigned between the CPU and GPU. When 128GB memory is configured, up to 96GB unified memory can be used for Radeon graphics, leaving up to 32GB reserved for system memory.</a:t>
            </a:r>
            <a:endParaRPr lang="en-US">
              <a:latin typeface="Forma DJR Micro"/>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9. Trillions of Operations per Second (TOPS) for an AMD Ryzen processor is the maximum number of operations per second that can be executed in an optimal scenario and may not be typical.  TOPS may vary based on several factors, including the specific system configuration, AI model, and software version.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10. </a:t>
            </a:r>
            <a:r>
              <a:rPr lang="en-US" sz="1200">
                <a:effectLst/>
                <a:latin typeface="Calibri"/>
                <a:ea typeface="Times New Roman" panose="02020603050405020304" pitchFamily="18" charset="0"/>
                <a:cs typeface="Calibri"/>
              </a:rPr>
              <a:t>Next Gen AI PC with 40 to 60 TOPS NPU to enable local AI processing.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a:ea typeface="Times New Roman" panose="02020603050405020304" pitchFamily="18" charset="0"/>
                <a:cs typeface="Calibri"/>
              </a:rPr>
              <a:t>11. </a:t>
            </a:r>
            <a:r>
              <a:rPr lang="en-US" sz="1200" b="0"/>
              <a:t>Some software vendors do not test the exact combinations of the hardware listed here, but rather publish a minimum configuration specification they will support.​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Forma DJR Micro"/>
              </a:rPr>
              <a:t>13. </a:t>
            </a:r>
            <a:r>
              <a:rPr kumimoji="0" lang="en-US" sz="1200" b="0" i="0" u="none" strike="noStrike" kern="1200" cap="none" spc="0" normalizeH="0" baseline="0" noProof="0">
                <a:ln>
                  <a:noFill/>
                </a:ln>
                <a:solidFill>
                  <a:srgbClr val="000000"/>
                </a:solidFill>
                <a:effectLst/>
                <a:uLnTx/>
                <a:uFillTx/>
                <a:latin typeface="Forma DJR Micro"/>
                <a:ea typeface="PMingLiU"/>
                <a:cs typeface="Arial" panose="020B0604020202020204" pitchFamily="34" charset="0"/>
              </a:rPr>
              <a:t>Up to 128GB memory is an optional, configurable feature</a:t>
            </a:r>
            <a:endParaRPr lang="en-US" sz="1200" b="0" i="0" u="none" strike="noStrike" kern="1200" cap="none" spc="0" normalizeH="0" baseline="0" noProof="0">
              <a:ln>
                <a:noFill/>
              </a:ln>
              <a:solidFill>
                <a:srgbClr val="000000"/>
              </a:solidFill>
              <a:effectLst/>
              <a:uLnTx/>
              <a:uFillTx/>
              <a:latin typeface="Forma DJR Micro"/>
              <a:ea typeface="PMingLiU"/>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Forma DJR Micro"/>
                <a:ea typeface="PMingLiU"/>
                <a:cs typeface="Arial" panose="020B0604020202020204" pitchFamily="34" charset="0"/>
              </a:rPr>
              <a:t>66. </a:t>
            </a:r>
            <a:r>
              <a:rPr lang="en-US"/>
              <a:t>AMD Ryzen AI Max PRO Total system TOPS is made up from a combination of NPU, GPU, and CPU TOPS.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67. Rack mounting hardware sold separately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spc="0" normalizeH="0" baseline="0" noProof="0">
              <a:ln>
                <a:noFill/>
              </a:ln>
              <a:solidFill>
                <a:srgbClr val="000000"/>
              </a:solidFill>
              <a:effectLst/>
              <a:uLnTx/>
              <a:uFillTx/>
              <a:latin typeface="Forma DJR Micro"/>
              <a:ea typeface="PMingLiU"/>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FPO:  For presentation only.  Product may differ from images depicted.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r>
              <a:rPr lang="en-US" b="1" u="sng">
                <a:latin typeface="Forma DJR Micro"/>
              </a:rPr>
              <a:t>This slide contains a superlative claim/s that cannot be used in all countries</a:t>
            </a:r>
            <a:r>
              <a:rPr lang="en-US">
                <a:latin typeface="Forma DJR Micro"/>
              </a:rPr>
              <a:t>: </a:t>
            </a:r>
          </a:p>
          <a:p>
            <a:r>
              <a:rPr lang="en-US" b="1">
                <a:latin typeface="Forma DJR Micro"/>
              </a:rPr>
              <a:t>EMEA Use Restrictions:</a:t>
            </a:r>
            <a:r>
              <a:rPr lang="en-US">
                <a:latin typeface="Forma DJR Micro"/>
              </a:rPr>
              <a:t> </a:t>
            </a:r>
          </a:p>
          <a:p>
            <a:r>
              <a:rPr lang="en-US">
                <a:latin typeface="Forma DJR Micro"/>
              </a:rPr>
              <a:t>DO NOT USE the superlative claim in the following countries: </a:t>
            </a:r>
          </a:p>
          <a:p>
            <a:pPr marL="171450" lvl="0" indent="-171450">
              <a:buFont typeface="Arial" panose="020B0604020202020204" pitchFamily="34" charset="0"/>
              <a:buChar char="•"/>
            </a:pPr>
            <a:r>
              <a:rPr lang="en-US">
                <a:latin typeface="Forma DJR Micro"/>
              </a:rPr>
              <a:t>Romania, Slovakia, Turkey, UAE, Russia, CIS countries (Armenia, Belarus, Kazakhstan, Kyrgyzstan, Moldova, Russia, Tajikistan, Turkmenistan, Ukraine, and Uzbekistan), Indonesia, Vietnam, Malaysia</a:t>
            </a:r>
          </a:p>
          <a:p>
            <a:pPr lvl="0"/>
            <a:r>
              <a:rPr lang="en-US" b="1">
                <a:latin typeface="Forma DJR Micro"/>
              </a:rPr>
              <a:t>APJ Use Restrictions: </a:t>
            </a:r>
          </a:p>
          <a:p>
            <a:pPr marL="171450" indent="-171450">
              <a:buFont typeface="Arial" panose="020B0604020202020204" pitchFamily="34" charset="0"/>
              <a:buChar char="•"/>
            </a:pPr>
            <a:r>
              <a:rPr lang="en-US">
                <a:latin typeface="Forma DJR Micro"/>
              </a:rPr>
              <a:t>China, Vietnam, Indonesia, Malaysia – DO NOT use</a:t>
            </a:r>
            <a:br>
              <a:rPr lang="en-US">
                <a:latin typeface="Forma DJR Micro" panose="00000000000000090000" pitchFamily="2" charset="0"/>
              </a:rPr>
            </a:br>
            <a:r>
              <a:rPr lang="en-US" b="1">
                <a:latin typeface="Forma DJR Micro"/>
              </a:rPr>
              <a:t>LAR Use Restrictions:</a:t>
            </a:r>
          </a:p>
          <a:p>
            <a:pPr marL="171450" indent="-171450">
              <a:buFont typeface="Arial" panose="020B0604020202020204" pitchFamily="34" charset="0"/>
              <a:buChar char="•"/>
            </a:pPr>
            <a:r>
              <a:rPr lang="en-US">
                <a:latin typeface="Forma DJR Micro"/>
              </a:rPr>
              <a:t>Brazil, Mexico – Do NOT 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fld id="{4B90927A-8063-49EC-B560-0DB27EE560FF}" type="slidenum">
              <a:rPr kumimoji="0" lang="en-US" sz="1200" b="0" i="0" u="none" strike="noStrike" kern="1200" cap="none" spc="0" normalizeH="0" baseline="0" noProof="0" smtClean="0">
                <a:ln>
                  <a:noFill/>
                </a:ln>
                <a:solidFill>
                  <a:srgbClr val="000000"/>
                </a:solidFill>
                <a:effectLst/>
                <a:uLnTx/>
                <a:uFillTx/>
                <a:latin typeface="Forma DJR Micro"/>
                <a:ea typeface="+mn-ea"/>
                <a:cs typeface="+mn-cs"/>
              </a:rPr>
              <a:pPr marL="0" marR="0" lvl="0" indent="0" algn="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t>8</a:t>
            </a:fld>
            <a:endParaRPr kumimoji="0" lang="en-US" sz="1200" b="0" i="0" u="none" strike="noStrike" kern="1200" cap="none" spc="0" normalizeH="0" baseline="0" noProof="0">
              <a:ln>
                <a:noFill/>
              </a:ln>
              <a:solidFill>
                <a:srgbClr val="000000"/>
              </a:solidFill>
              <a:effectLst/>
              <a:uLnTx/>
              <a:uFillTx/>
              <a:latin typeface="Forma DJR Micro"/>
              <a:ea typeface="+mn-ea"/>
              <a:cs typeface="+mn-cs"/>
            </a:endParaRPr>
          </a:p>
        </p:txBody>
      </p:sp>
    </p:spTree>
    <p:extLst>
      <p:ext uri="{BB962C8B-B14F-4D97-AF65-F5344CB8AC3E}">
        <p14:creationId xmlns:p14="http://schemas.microsoft.com/office/powerpoint/2010/main" val="2869044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b="1" kern="100">
                <a:effectLst/>
                <a:latin typeface="Calibri"/>
                <a:ea typeface="Calibri" panose="020F0502020204030204" pitchFamily="34" charset="0"/>
                <a:cs typeface="Calibri"/>
              </a:rPr>
              <a:t>GOAL OF SLIDE:</a:t>
            </a:r>
            <a:endParaRPr lang="en-US" sz="1200" kern="100">
              <a:effectLst/>
              <a:latin typeface="Calibri"/>
              <a:ea typeface="Calibri" panose="020F0502020204030204" pitchFamily="34" charset="0"/>
              <a:cs typeface="Calibri"/>
            </a:endParaRPr>
          </a:p>
          <a:p>
            <a:pPr>
              <a:lnSpc>
                <a:spcPct val="107000"/>
              </a:lnSpc>
            </a:pPr>
            <a:r>
              <a:rPr lang="en-US" sz="1200" kern="100">
                <a:effectLst/>
                <a:latin typeface="Calibri"/>
                <a:ea typeface="Calibri" panose="020F0502020204030204" pitchFamily="34" charset="0"/>
                <a:cs typeface="Calibri"/>
              </a:rPr>
              <a:t>To educate customers on the new Ryzen AI MAX PRO architecture, integrating the NPU, CPU, and GPU on a single chipset.</a:t>
            </a:r>
            <a:r>
              <a:rPr lang="en-US" kern="100">
                <a:latin typeface="Calibri"/>
                <a:ea typeface="Calibri" panose="020F0502020204030204" pitchFamily="34" charset="0"/>
                <a:cs typeface="Calibri"/>
              </a:rPr>
              <a:t> </a:t>
            </a:r>
            <a:r>
              <a:rPr lang="en-US" sz="1200" kern="100">
                <a:effectLst/>
                <a:latin typeface="Calibri"/>
                <a:ea typeface="Calibri" panose="020F0502020204030204" pitchFamily="34" charset="0"/>
                <a:cs typeface="Calibri"/>
              </a:rPr>
              <a:t>It’s redefining the possible in workflows requiring a solution for heavy graphics workflows including 3D </a:t>
            </a:r>
            <a:r>
              <a:rPr lang="en-US" kern="100">
                <a:latin typeface="Calibri"/>
                <a:ea typeface="Calibri" panose="020F0502020204030204" pitchFamily="34" charset="0"/>
                <a:cs typeface="Calibri"/>
              </a:rPr>
              <a:t>designers </a:t>
            </a:r>
            <a:r>
              <a:rPr lang="en-US" sz="1200" kern="100">
                <a:effectLst/>
                <a:latin typeface="Calibri"/>
                <a:ea typeface="Calibri" panose="020F0502020204030204" pitchFamily="34" charset="0"/>
                <a:cs typeface="Calibri"/>
              </a:rPr>
              <a:t>and AI creators</a:t>
            </a:r>
            <a:r>
              <a:rPr lang="en-US" kern="100">
                <a:latin typeface="Calibri"/>
                <a:ea typeface="Calibri" panose="020F0502020204030204" pitchFamily="34" charset="0"/>
                <a:cs typeface="Calibri"/>
              </a:rPr>
              <a:t>, This</a:t>
            </a:r>
            <a:r>
              <a:rPr lang="en-US" sz="1200" kern="100">
                <a:effectLst/>
                <a:latin typeface="Calibri"/>
                <a:ea typeface="Calibri" panose="020F0502020204030204" pitchFamily="34" charset="0"/>
                <a:cs typeface="Calibri"/>
              </a:rPr>
              <a:t> products unified memory is reshaping how they conquer the most daunting tasks.</a:t>
            </a:r>
          </a:p>
          <a:p>
            <a:pPr marL="0" marR="0">
              <a:lnSpc>
                <a:spcPct val="107000"/>
              </a:lnSpc>
              <a:spcBef>
                <a:spcPts val="0"/>
              </a:spcBef>
              <a:spcAft>
                <a:spcPts val="0"/>
              </a:spcAft>
            </a:pPr>
            <a:r>
              <a:rPr lang="en-US" sz="1200" kern="100">
                <a:effectLst/>
                <a:latin typeface="Calibri"/>
                <a:ea typeface="Calibri" panose="020F0502020204030204" pitchFamily="34" charset="0"/>
                <a:cs typeface="Calibri"/>
              </a:rPr>
              <a:t> </a:t>
            </a:r>
          </a:p>
          <a:p>
            <a:r>
              <a:rPr lang="en-US" sz="1200" b="1" u="none">
                <a:latin typeface="Forma DJR Micro"/>
              </a:rPr>
              <a:t>[TALK TRACK]</a:t>
            </a:r>
          </a:p>
          <a:p>
            <a:pPr marL="0" marR="0" lvl="0" indent="0" algn="l" defTabSz="914400" rtl="0" eaLnBrk="1" fontAlgn="auto" latinLnBrk="0" hangingPunct="1">
              <a:lnSpc>
                <a:spcPct val="95000"/>
              </a:lnSpc>
              <a:spcBef>
                <a:spcPts val="0"/>
              </a:spcBef>
              <a:spcAft>
                <a:spcPts val="600"/>
              </a:spcAft>
              <a:buClrTx/>
              <a:buSzTx/>
              <a:buFontTx/>
              <a:buNone/>
              <a:tabLst/>
              <a:defRPr/>
            </a:pPr>
            <a:r>
              <a:rPr lang="en-US" sz="1200" kern="100">
                <a:effectLst/>
                <a:latin typeface="Calibri"/>
                <a:ea typeface="Calibri" panose="020F0502020204030204" pitchFamily="34" charset="0"/>
                <a:cs typeface="Calibri"/>
              </a:rPr>
              <a:t>With the introduction of the Z2 Mini G1a, including the new Ryzen AI MAX PRO chipset architecture; </a:t>
            </a:r>
          </a:p>
          <a:p>
            <a:pPr marL="171450" marR="0" lvl="0" indent="-171450" algn="l" defTabSz="914400" rtl="0" eaLnBrk="1" fontAlgn="auto" latinLnBrk="0" hangingPunct="1">
              <a:lnSpc>
                <a:spcPct val="95000"/>
              </a:lnSpc>
              <a:spcBef>
                <a:spcPts val="0"/>
              </a:spcBef>
              <a:spcAft>
                <a:spcPts val="600"/>
              </a:spcAft>
              <a:buClrTx/>
              <a:buSzTx/>
              <a:buFontTx/>
              <a:buChar char="-"/>
              <a:tabLst/>
              <a:defRPr/>
            </a:pPr>
            <a:r>
              <a:rPr lang="en-US" sz="1200" kern="100">
                <a:effectLst/>
                <a:latin typeface="Calibri"/>
                <a:ea typeface="Calibri" panose="020F0502020204030204" pitchFamily="34" charset="0"/>
                <a:cs typeface="Calibri"/>
              </a:rPr>
              <a:t>With </a:t>
            </a:r>
            <a:r>
              <a:rPr kumimoji="0" lang="en-US" sz="1200" b="0" i="0" u="none" strike="noStrike" kern="1200" cap="none" spc="0" normalizeH="0" baseline="0" noProof="0">
                <a:ln>
                  <a:noFill/>
                </a:ln>
                <a:solidFill>
                  <a:srgbClr val="000000"/>
                </a:solidFill>
                <a:effectLst/>
                <a:uLnTx/>
                <a:uFillTx/>
                <a:latin typeface="Forma DJR Micro"/>
                <a:ea typeface="+mn-ea"/>
                <a:cs typeface="+mn-cs"/>
              </a:rPr>
              <a:t>NEW scalable </a:t>
            </a:r>
            <a:r>
              <a:rPr kumimoji="0" lang="en-US" sz="1200" b="0" i="0" u="none" strike="noStrike" kern="1200" cap="none" spc="0" normalizeH="0" baseline="0" noProof="0">
                <a:ln>
                  <a:noFill/>
                </a:ln>
                <a:solidFill>
                  <a:srgbClr val="549EF7"/>
                </a:solidFill>
                <a:effectLst/>
                <a:uLnTx/>
                <a:uFillTx/>
                <a:latin typeface="Forma DJR Micro"/>
                <a:ea typeface="+mn-ea"/>
                <a:cs typeface="+mn-cs"/>
              </a:rPr>
              <a:t>unified memory</a:t>
            </a:r>
            <a:r>
              <a:rPr kumimoji="0" lang="en-US" sz="1200" b="0" i="0" u="none" strike="noStrike" kern="1200" cap="none" spc="0" normalizeH="0" baseline="30000" noProof="0">
                <a:ln>
                  <a:noFill/>
                </a:ln>
                <a:solidFill>
                  <a:srgbClr val="549EF7"/>
                </a:solidFill>
                <a:effectLst/>
                <a:uLnTx/>
                <a:uFillTx/>
                <a:latin typeface="Forma DJR Micro"/>
                <a:ea typeface="+mn-ea"/>
                <a:cs typeface="+mn-cs"/>
              </a:rPr>
              <a:t>8</a:t>
            </a:r>
            <a:r>
              <a:rPr kumimoji="0" lang="en-US" sz="1200" b="0" i="0" u="none" strike="noStrike" kern="1200" cap="none" spc="0" normalizeH="0" baseline="0" noProof="0">
                <a:ln>
                  <a:noFill/>
                </a:ln>
                <a:solidFill>
                  <a:srgbClr val="549EF7"/>
                </a:solidFill>
                <a:effectLst/>
                <a:uLnTx/>
                <a:uFillTx/>
                <a:latin typeface="Forma DJR Micro"/>
                <a:ea typeface="+mn-ea"/>
                <a:cs typeface="+mn-cs"/>
              </a:rPr>
              <a:t>, </a:t>
            </a:r>
            <a:r>
              <a:rPr kumimoji="0" lang="en-US" sz="1200" b="0" i="0" u="none" strike="noStrike" kern="1200" cap="none" spc="0" normalizeH="0" baseline="0" noProof="0">
                <a:ln>
                  <a:noFill/>
                </a:ln>
                <a:solidFill>
                  <a:schemeClr val="tx1"/>
                </a:solidFill>
                <a:effectLst/>
                <a:uLnTx/>
                <a:uFillTx/>
                <a:latin typeface="Forma DJR Micro"/>
                <a:ea typeface="+mn-ea"/>
                <a:cs typeface="+mn-cs"/>
              </a:rPr>
              <a:t>uses system memory to carve out </a:t>
            </a:r>
            <a:r>
              <a:rPr kumimoji="0" lang="en-US" sz="1200" b="0" i="0" u="none" strike="noStrike" kern="1200" cap="none" spc="0" normalizeH="0" baseline="0" noProof="0">
                <a:ln>
                  <a:noFill/>
                </a:ln>
                <a:solidFill>
                  <a:srgbClr val="549EF7"/>
                </a:solidFill>
                <a:effectLst/>
                <a:uLnTx/>
                <a:uFillTx/>
                <a:latin typeface="Forma DJR Micro"/>
                <a:ea typeface="+mn-ea"/>
                <a:cs typeface="+mn-cs"/>
              </a:rPr>
              <a:t>up to 96GB graphics memory</a:t>
            </a:r>
            <a:r>
              <a:rPr kumimoji="0" lang="en-US" sz="1200" b="0" i="0" u="none" strike="noStrike" kern="1200" cap="none" spc="0" normalizeH="0" baseline="30000" noProof="0">
                <a:ln>
                  <a:noFill/>
                </a:ln>
                <a:solidFill>
                  <a:srgbClr val="549EF7"/>
                </a:solidFill>
                <a:effectLst/>
                <a:uLnTx/>
                <a:uFillTx/>
                <a:latin typeface="Forma DJR Micro"/>
                <a:ea typeface="+mn-ea"/>
                <a:cs typeface="+mn-cs"/>
              </a:rPr>
              <a:t>8</a:t>
            </a:r>
            <a:r>
              <a:rPr kumimoji="0" lang="en-US" sz="1200" b="0" i="0" u="none" strike="noStrike" kern="1200" cap="none" spc="0" normalizeH="0" baseline="0" noProof="0">
                <a:ln>
                  <a:noFill/>
                </a:ln>
                <a:solidFill>
                  <a:srgbClr val="000000"/>
                </a:solidFill>
                <a:effectLst/>
                <a:uLnTx/>
                <a:uFillTx/>
                <a:latin typeface="Forma DJR Micro"/>
                <a:ea typeface="+mn-ea"/>
                <a:cs typeface="+mn-cs"/>
              </a:rPr>
              <a:t> unlocking new advanced workflows</a:t>
            </a:r>
            <a:endParaRPr lang="en-US" sz="1200" b="0" i="0" u="none" strike="noStrike" kern="1200" cap="none" spc="0" normalizeH="0" baseline="0" noProof="0">
              <a:ln>
                <a:noFill/>
              </a:ln>
              <a:solidFill>
                <a:srgbClr val="000000"/>
              </a:solidFill>
              <a:effectLst/>
              <a:uLnTx/>
              <a:uFillTx/>
              <a:latin typeface="Forma DJR Micro"/>
            </a:endParaRPr>
          </a:p>
          <a:p>
            <a:pPr marL="171450" marR="0" lvl="0" indent="-171450" algn="l" defTabSz="914400" rtl="0" eaLnBrk="1" fontAlgn="auto" latinLnBrk="0" hangingPunct="1">
              <a:lnSpc>
                <a:spcPct val="95000"/>
              </a:lnSpc>
              <a:spcBef>
                <a:spcPts val="0"/>
              </a:spcBef>
              <a:spcAft>
                <a:spcPts val="600"/>
              </a:spcAft>
              <a:buClrTx/>
              <a:buSzTx/>
              <a:buFontTx/>
              <a:buChar char="-"/>
              <a:tabLst/>
              <a:defRPr/>
            </a:pPr>
            <a:r>
              <a:rPr kumimoji="0" lang="en-US" sz="1200" b="0" i="0" u="none" strike="noStrike" kern="1200" cap="none" spc="0" normalizeH="0" baseline="0" noProof="0">
                <a:ln>
                  <a:noFill/>
                </a:ln>
                <a:solidFill>
                  <a:srgbClr val="000000"/>
                </a:solidFill>
                <a:effectLst/>
                <a:uLnTx/>
                <a:uFillTx/>
                <a:latin typeface="Forma DJR Micro"/>
                <a:ea typeface="+mn-ea"/>
                <a:cs typeface="+mn-cs"/>
              </a:rPr>
              <a:t>Reserving </a:t>
            </a:r>
            <a:r>
              <a:rPr kumimoji="0" lang="en-US" sz="1200" b="0" i="0" u="none" strike="noStrike" kern="1200" cap="none" spc="0" normalizeH="0" baseline="0" noProof="0">
                <a:ln>
                  <a:noFill/>
                </a:ln>
                <a:solidFill>
                  <a:srgbClr val="549EF7"/>
                </a:solidFill>
                <a:effectLst/>
                <a:uLnTx/>
                <a:uFillTx/>
                <a:latin typeface="Forma DJR Micro"/>
                <a:ea typeface="+mn-ea"/>
                <a:cs typeface="+mn-cs"/>
              </a:rPr>
              <a:t>up to 32GB system memory</a:t>
            </a:r>
            <a:r>
              <a:rPr kumimoji="0" lang="en-US" sz="1200" b="0" i="0" u="none" strike="noStrike" kern="1200" cap="none" spc="0" normalizeH="0" baseline="30000" noProof="0">
                <a:ln>
                  <a:noFill/>
                </a:ln>
                <a:solidFill>
                  <a:srgbClr val="549EF7"/>
                </a:solidFill>
                <a:effectLst/>
                <a:uLnTx/>
                <a:uFillTx/>
                <a:latin typeface="Forma DJR Micro"/>
                <a:ea typeface="+mn-ea"/>
                <a:cs typeface="+mn-cs"/>
              </a:rPr>
              <a:t>13</a:t>
            </a:r>
            <a:r>
              <a:rPr kumimoji="0" lang="en-US" sz="1200" b="0" i="0" u="none" strike="noStrike" kern="1200" cap="none" spc="0" normalizeH="0" baseline="0" noProof="0">
                <a:ln>
                  <a:noFill/>
                </a:ln>
                <a:solidFill>
                  <a:srgbClr val="549EF7"/>
                </a:solidFill>
                <a:effectLst/>
                <a:uLnTx/>
                <a:uFillTx/>
                <a:latin typeface="Forma DJR Micro"/>
                <a:ea typeface="+mn-ea"/>
                <a:cs typeface="+mn-cs"/>
              </a:rPr>
              <a:t> </a:t>
            </a:r>
            <a:r>
              <a:rPr kumimoji="0" lang="en-US" sz="1200" b="0" i="0" u="none" strike="noStrike" kern="1200" cap="none" spc="0" normalizeH="0" baseline="0" noProof="0">
                <a:ln>
                  <a:noFill/>
                </a:ln>
                <a:solidFill>
                  <a:srgbClr val="000000"/>
                </a:solidFill>
                <a:effectLst/>
                <a:uLnTx/>
                <a:uFillTx/>
                <a:latin typeface="Forma DJR Micro"/>
                <a:ea typeface="+mn-ea"/>
                <a:cs typeface="+mn-cs"/>
              </a:rPr>
              <a:t>for normal system operations</a:t>
            </a:r>
            <a:endParaRPr lang="en-US" sz="1200" b="0" i="0" u="none" strike="noStrike" kern="1200" cap="none" spc="0" normalizeH="0" baseline="0" noProof="0">
              <a:ln>
                <a:noFill/>
              </a:ln>
              <a:solidFill>
                <a:srgbClr val="000000"/>
              </a:solidFill>
              <a:effectLst/>
              <a:uLnTx/>
              <a:uFillTx/>
              <a:latin typeface="Forma DJR Micro"/>
            </a:endParaRPr>
          </a:p>
          <a:p>
            <a:pPr marL="628650" marR="0" lvl="1" indent="-171450" algn="l" defTabSz="914400" rtl="0" eaLnBrk="1" fontAlgn="auto" latinLnBrk="0" hangingPunct="1">
              <a:lnSpc>
                <a:spcPct val="95000"/>
              </a:lnSpc>
              <a:spcBef>
                <a:spcPts val="0"/>
              </a:spcBef>
              <a:spcAft>
                <a:spcPts val="600"/>
              </a:spcAft>
              <a:buClrTx/>
              <a:buSzTx/>
              <a:buFontTx/>
              <a:buChar char="-"/>
              <a:tabLst/>
              <a:defRPr/>
            </a:pPr>
            <a:r>
              <a:rPr kumimoji="0" lang="en-US" sz="1200" b="0" i="0" u="none" strike="noStrike" kern="1200" cap="none" spc="0" normalizeH="0" baseline="0" noProof="0">
                <a:ln>
                  <a:noFill/>
                </a:ln>
                <a:solidFill>
                  <a:srgbClr val="000000"/>
                </a:solidFill>
                <a:effectLst/>
                <a:uLnTx/>
                <a:uFillTx/>
                <a:latin typeface="Forma DJR Micro"/>
                <a:ea typeface="+mn-ea"/>
                <a:cs typeface="+mn-cs"/>
              </a:rPr>
              <a:t>The up to 96GB unified graphics</a:t>
            </a:r>
            <a:r>
              <a:rPr kumimoji="0" lang="en-US" sz="1200" b="0" i="0" u="none" strike="noStrike" kern="1200" cap="none" spc="0" normalizeH="0" baseline="30000" noProof="0">
                <a:ln>
                  <a:noFill/>
                </a:ln>
                <a:solidFill>
                  <a:srgbClr val="000000"/>
                </a:solidFill>
                <a:effectLst/>
                <a:uLnTx/>
                <a:uFillTx/>
                <a:latin typeface="Forma DJR Micro"/>
                <a:ea typeface="+mn-ea"/>
                <a:cs typeface="+mn-cs"/>
              </a:rPr>
              <a:t>8</a:t>
            </a:r>
            <a:r>
              <a:rPr kumimoji="0" lang="en-US" sz="1200" b="0" i="0" u="none" strike="noStrike" kern="1200" cap="none" spc="0" normalizeH="0" baseline="0" noProof="0">
                <a:ln>
                  <a:noFill/>
                </a:ln>
                <a:solidFill>
                  <a:srgbClr val="000000"/>
                </a:solidFill>
                <a:effectLst/>
                <a:uLnTx/>
                <a:uFillTx/>
                <a:latin typeface="Forma DJR Micro"/>
                <a:ea typeface="+mn-ea"/>
                <a:cs typeface="+mn-cs"/>
              </a:rPr>
              <a:t> memory is equivalent to the memory in </a:t>
            </a:r>
            <a:r>
              <a:rPr kumimoji="0" lang="en-US" sz="1200" b="0" i="0" u="none" strike="noStrike" kern="1200" cap="none" spc="0" normalizeH="0" baseline="0" noProof="0">
                <a:ln>
                  <a:noFill/>
                </a:ln>
                <a:solidFill>
                  <a:srgbClr val="00B0F0"/>
                </a:solidFill>
                <a:effectLst/>
                <a:uLnTx/>
                <a:uFillTx/>
                <a:latin typeface="Forma DJR Micro"/>
                <a:ea typeface="+mn-ea"/>
                <a:cs typeface="+mn-cs"/>
              </a:rPr>
              <a:t>two NVIDIA RTX 6000 Ada desktop GPU memory </a:t>
            </a:r>
            <a:r>
              <a:rPr kumimoji="0" lang="en-US" sz="1200" b="0" i="0" u="none" strike="noStrike" kern="1200" cap="none" spc="0" normalizeH="0" baseline="0" noProof="0">
                <a:ln>
                  <a:noFill/>
                </a:ln>
                <a:solidFill>
                  <a:srgbClr val="000000"/>
                </a:solidFill>
                <a:effectLst/>
                <a:uLnTx/>
                <a:uFillTx/>
                <a:latin typeface="Forma DJR Micro"/>
                <a:ea typeface="+mn-ea"/>
                <a:cs typeface="+mn-cs"/>
              </a:rPr>
              <a:t>and </a:t>
            </a:r>
            <a:r>
              <a:rPr kumimoji="0" lang="en-US" sz="1200" b="0" i="0" u="none" strike="noStrike" kern="1200" cap="none" spc="0" normalizeH="0" baseline="0" noProof="0">
                <a:ln>
                  <a:noFill/>
                </a:ln>
                <a:solidFill>
                  <a:srgbClr val="00B0F0"/>
                </a:solidFill>
                <a:effectLst/>
                <a:uLnTx/>
                <a:uFillTx/>
                <a:latin typeface="Forma DJR Micro"/>
                <a:ea typeface="+mn-ea"/>
                <a:cs typeface="+mn-cs"/>
              </a:rPr>
              <a:t>outperforms the highest end discrete graphics </a:t>
            </a:r>
            <a:r>
              <a:rPr kumimoji="0" lang="en-US" sz="1200" b="0" i="0" u="none" strike="noStrike" kern="1200" cap="none" spc="0" normalizeH="0" baseline="0" noProof="0">
                <a:ln>
                  <a:noFill/>
                </a:ln>
                <a:solidFill>
                  <a:srgbClr val="000000"/>
                </a:solidFill>
                <a:effectLst/>
                <a:uLnTx/>
                <a:uFillTx/>
                <a:latin typeface="Forma DJR Micro"/>
                <a:ea typeface="+mn-ea"/>
                <a:cs typeface="+mn-cs"/>
              </a:rPr>
              <a:t>available</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00">
                <a:effectLst/>
                <a:latin typeface="Calibri"/>
                <a:ea typeface="Calibri" panose="020F0502020204030204" pitchFamily="34" charset="0"/>
                <a:cs typeface="Calibri"/>
              </a:rPr>
              <a:t>---------------------From previous slide---------------------------</a:t>
            </a:r>
          </a:p>
          <a:p>
            <a:pPr marL="0" marR="0">
              <a:lnSpc>
                <a:spcPct val="107000"/>
              </a:lnSpc>
              <a:spcBef>
                <a:spcPts val="0"/>
              </a:spcBef>
              <a:spcAft>
                <a:spcPts val="0"/>
              </a:spcAft>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00">
                <a:effectLst/>
                <a:latin typeface="Calibri"/>
                <a:ea typeface="Calibri" panose="020F0502020204030204" pitchFamily="34" charset="0"/>
                <a:cs typeface="Calibri"/>
              </a:rPr>
              <a:t>This Ryzen technology integrates the CPU, GPU, and NPU on a single chip.  Alongside, a higher system memory capacity.</a:t>
            </a:r>
          </a:p>
          <a:p>
            <a:pPr marL="0" marR="0">
              <a:lnSpc>
                <a:spcPct val="107000"/>
              </a:lnSpc>
              <a:spcBef>
                <a:spcPts val="0"/>
              </a:spcBef>
              <a:spcAft>
                <a:spcPts val="0"/>
              </a:spcAft>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Tx/>
              <a:buNone/>
            </a:pPr>
            <a:r>
              <a:rPr lang="en-US" sz="1200" kern="100">
                <a:effectLst/>
                <a:latin typeface="Calibri"/>
                <a:ea typeface="Calibri" panose="020F0502020204030204" pitchFamily="34" charset="0"/>
                <a:cs typeface="Calibri"/>
              </a:rPr>
              <a:t>Let’s start with what’s not on the chip.</a:t>
            </a:r>
          </a:p>
          <a:p>
            <a:pPr marL="0" marR="0" indent="0">
              <a:lnSpc>
                <a:spcPct val="107000"/>
              </a:lnSpc>
              <a:spcBef>
                <a:spcPts val="0"/>
              </a:spcBef>
              <a:spcAft>
                <a:spcPts val="0"/>
              </a:spcAft>
              <a:buFontTx/>
              <a:buNone/>
            </a:pPr>
            <a:r>
              <a:rPr lang="en-US" sz="1200" b="1" kern="100">
                <a:effectLst/>
                <a:latin typeface="Calibri"/>
                <a:ea typeface="Calibri" panose="020F0502020204030204" pitchFamily="34" charset="0"/>
                <a:cs typeface="Calibri"/>
              </a:rPr>
              <a:t>Not on the chip: </a:t>
            </a:r>
          </a:p>
          <a:p>
            <a:pPr marL="171450" marR="0" lvl="0" indent="-171450" algn="l" defTabSz="914400" rtl="0" eaLnBrk="1" fontAlgn="auto" latinLnBrk="0" hangingPunct="1">
              <a:lnSpc>
                <a:spcPct val="107000"/>
              </a:lnSpc>
              <a:spcBef>
                <a:spcPts val="0"/>
              </a:spcBef>
              <a:spcAft>
                <a:spcPts val="0"/>
              </a:spcAft>
              <a:buClrTx/>
              <a:buSzTx/>
              <a:buFontTx/>
              <a:buChar char="-"/>
              <a:tabLst/>
              <a:defRPr/>
            </a:pPr>
            <a:r>
              <a:rPr lang="en-US" sz="1200" kern="100">
                <a:effectLst/>
                <a:latin typeface="Calibri"/>
                <a:ea typeface="Calibri" panose="020F0502020204030204" pitchFamily="34" charset="0"/>
                <a:cs typeface="Calibri"/>
              </a:rPr>
              <a:t>RAM: For those who need more, you now have it!  With up to 128GB LPDDR5 8000m/t series, lightening fast system memory.  Powering you through your day and supporting AMD’s next generation graphics technology. </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kern="100">
                <a:effectLst/>
                <a:latin typeface="Calibri"/>
                <a:ea typeface="Calibri" panose="020F0502020204030204" pitchFamily="34" charset="0"/>
                <a:cs typeface="Calibri"/>
              </a:rPr>
              <a:t>Now, what do we mean by single chip solution…?  Let’s dive into the performance details.</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b="1" kern="100">
                <a:effectLst/>
                <a:latin typeface="Calibri"/>
                <a:ea typeface="Calibri" panose="020F0502020204030204" pitchFamily="34" charset="0"/>
                <a:cs typeface="Calibri"/>
              </a:rPr>
              <a:t>On the chip:</a:t>
            </a:r>
          </a:p>
          <a:p>
            <a:pPr marL="171450" marR="0" indent="-171450">
              <a:lnSpc>
                <a:spcPct val="107000"/>
              </a:lnSpc>
              <a:spcBef>
                <a:spcPts val="0"/>
              </a:spcBef>
              <a:spcAft>
                <a:spcPts val="0"/>
              </a:spcAft>
              <a:buFontTx/>
              <a:buChar char="-"/>
            </a:pPr>
            <a:r>
              <a:rPr lang="en-US" sz="1200" kern="100">
                <a:effectLst/>
                <a:latin typeface="Calibri"/>
                <a:ea typeface="Calibri" panose="020F0502020204030204" pitchFamily="34" charset="0"/>
                <a:cs typeface="Calibri"/>
              </a:rPr>
              <a:t>CPU: The AI Max PRO chipset delivers up to 16 Desktop-class CPU Cores</a:t>
            </a:r>
          </a:p>
          <a:p>
            <a:pPr marL="171450" marR="0" indent="-171450">
              <a:lnSpc>
                <a:spcPct val="107000"/>
              </a:lnSpc>
              <a:spcBef>
                <a:spcPts val="0"/>
              </a:spcBef>
              <a:spcAft>
                <a:spcPts val="0"/>
              </a:spcAft>
              <a:buFontTx/>
              <a:buChar char="-"/>
            </a:pPr>
            <a:r>
              <a:rPr lang="en-US" sz="1200" kern="100">
                <a:effectLst/>
                <a:latin typeface="Calibri"/>
                <a:ea typeface="Calibri" panose="020F0502020204030204" pitchFamily="34" charset="0"/>
                <a:cs typeface="Calibri"/>
              </a:rPr>
              <a:t>NPU: To support local AI, it’s equipped with an NPU delivering up to 50 TOPS, making this a Next Gen AI PC and a CoPilot+ PC.</a:t>
            </a:r>
          </a:p>
          <a:p>
            <a:pPr marL="171450" marR="0" indent="-171450">
              <a:lnSpc>
                <a:spcPct val="107000"/>
              </a:lnSpc>
              <a:spcBef>
                <a:spcPts val="0"/>
              </a:spcBef>
              <a:spcAft>
                <a:spcPts val="0"/>
              </a:spcAft>
              <a:buFontTx/>
              <a:buChar char="-"/>
            </a:pPr>
            <a:r>
              <a:rPr lang="en-US" sz="1200" kern="100">
                <a:effectLst/>
                <a:latin typeface="Calibri"/>
                <a:ea typeface="Calibri" panose="020F0502020204030204" pitchFamily="34" charset="0"/>
                <a:cs typeface="Calibri"/>
              </a:rPr>
              <a:t>GPU: To enable advanced AI workflows, the Z2 Mini + Ryzen AI Max PRO is equipped with a new architecture called “unified memory”, that allows up to 96GB of the 128GB system memory to be assigned exclusively to the GPU.</a:t>
            </a:r>
          </a:p>
          <a:p>
            <a:pPr marL="628650" marR="0" lvl="1" indent="-171450">
              <a:lnSpc>
                <a:spcPct val="107000"/>
              </a:lnSpc>
              <a:spcBef>
                <a:spcPts val="0"/>
              </a:spcBef>
              <a:spcAft>
                <a:spcPts val="0"/>
              </a:spcAft>
              <a:buFontTx/>
              <a:buChar char="-"/>
            </a:pPr>
            <a:r>
              <a:rPr lang="en-US" sz="1200" kern="100">
                <a:effectLst/>
                <a:latin typeface="Calibri"/>
                <a:ea typeface="Calibri" panose="020F0502020204030204" pitchFamily="34" charset="0"/>
                <a:cs typeface="Calibri"/>
              </a:rPr>
              <a:t>More than 2x of the memory found in some current high-end graphics cards. </a:t>
            </a:r>
          </a:p>
          <a:p>
            <a:pPr marL="628650" marR="0" lvl="1" indent="-171450">
              <a:lnSpc>
                <a:spcPct val="107000"/>
              </a:lnSpc>
              <a:spcBef>
                <a:spcPts val="0"/>
              </a:spcBef>
              <a:spcAft>
                <a:spcPts val="0"/>
              </a:spcAft>
              <a:buFontTx/>
              <a:buChar char="-"/>
            </a:pPr>
            <a:r>
              <a:rPr lang="en-US" sz="1200" kern="100">
                <a:effectLst/>
                <a:latin typeface="Calibri"/>
                <a:ea typeface="Calibri" panose="020F0502020204030204" pitchFamily="34" charset="0"/>
                <a:cs typeface="Calibri"/>
              </a:rPr>
              <a:t>Enables you to work on larger engineering or creative projects or to explore the new possibilities of massively-sized AI models, like LLMs, locally.</a:t>
            </a:r>
          </a:p>
          <a:p>
            <a:pPr marL="0" marR="0">
              <a:lnSpc>
                <a:spcPct val="107000"/>
              </a:lnSpc>
              <a:spcBef>
                <a:spcPts val="0"/>
              </a:spcBef>
              <a:spcAft>
                <a:spcPts val="0"/>
              </a:spcAft>
            </a:pPr>
            <a:r>
              <a:rPr lang="en-US" sz="1200" kern="100">
                <a:effectLst/>
                <a:latin typeface="Calibri"/>
                <a:ea typeface="Calibri" panose="020F0502020204030204" pitchFamily="34" charset="0"/>
                <a:cs typeface="Calibri"/>
              </a:rPr>
              <a:t> </a:t>
            </a:r>
          </a:p>
          <a:p>
            <a:br>
              <a:rPr lang="en-US" b="1">
                <a:cs typeface="+mn-lt"/>
              </a:rPr>
            </a:br>
            <a:r>
              <a:rPr lang="en-US" b="1"/>
              <a:t>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a:t>DISCLAIMERS</a:t>
            </a:r>
            <a:br>
              <a:rPr lang="en-US" sz="1000" b="1">
                <a:cs typeface="+mn-lt"/>
              </a:rPr>
            </a:br>
            <a:br>
              <a:rPr lang="en-US" sz="1000">
                <a:effectLst/>
                <a:latin typeface="Forma DJR Micro" panose="00000000000000090000" pitchFamily="2" charset="0"/>
                <a:ea typeface="PMingLiU" panose="02020500000000000000" pitchFamily="18" charset="-120"/>
                <a:cs typeface="HPSimplified-Light"/>
              </a:rPr>
            </a:br>
            <a:r>
              <a:rPr lang="en-US" sz="1000">
                <a:effectLst/>
                <a:latin typeface="Forma DJR Micro"/>
                <a:ea typeface="PMingLiU"/>
                <a:cs typeface="HPSimplified-Light"/>
              </a:rPr>
              <a:t>1. Multicore is designed to improve performance of certain software products. Not all customers or software applications will necessarily benefit from use of this technology. Performance and clock frequency will vary depending on application workload and your hardware and software configurations. AMD’s numbering, branding and/or naming is not a measurement of higher 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Aptos"/>
                <a:ea typeface="Aptos" panose="020B0004020202020204" pitchFamily="34" charset="0"/>
                <a:cs typeface="Times New Roman" panose="02020603050405020304" pitchFamily="18" charset="0"/>
              </a:rPr>
              <a:t>2. </a:t>
            </a:r>
            <a:r>
              <a:rPr kumimoji="0" lang="en-US" sz="1200" b="0" i="0" u="none" strike="noStrike" kern="1200" cap="none" spc="0" normalizeH="0" baseline="0" noProof="0">
                <a:ln>
                  <a:noFill/>
                </a:ln>
                <a:solidFill>
                  <a:srgbClr val="000000"/>
                </a:solidFill>
                <a:effectLst/>
                <a:uLnTx/>
                <a:uFillTx/>
                <a:latin typeface="Forma DJR Micro"/>
              </a:rPr>
              <a:t>Optional and must be purchased at time of order</a:t>
            </a:r>
            <a:endParaRPr lang="en-US" sz="1200" b="0" i="0" u="none" strike="noStrike" kern="1200" cap="none" spc="0" normalizeH="0" baseline="0" noProof="0">
              <a:ln>
                <a:noFill/>
              </a:ln>
              <a:solidFill>
                <a:srgbClr val="000000"/>
              </a:solidFill>
              <a:effectLst/>
              <a:uLnTx/>
              <a:uFillTx/>
              <a:latin typeface="Forma DJR Mic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a:ea typeface="Times New Roman" panose="02020603050405020304" pitchFamily="18" charset="0"/>
                <a:cs typeface="Calibri"/>
              </a:rPr>
              <a:t>3. AI applications that require an NPU may require software purchase, subscription or enablement by a software or platform provider, and third-party software may have specific configuration or compatibility requirements. Performance varies by use, configuration, and other factors.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8. </a:t>
            </a:r>
            <a:r>
              <a:rPr kumimoji="0" lang="en-US" sz="1200" b="0" i="0" u="none" strike="noStrike" kern="1200" cap="none" spc="0" normalizeH="0" baseline="0" noProof="0">
                <a:ln>
                  <a:noFill/>
                </a:ln>
                <a:solidFill>
                  <a:srgbClr val="000000"/>
                </a:solidFill>
                <a:effectLst/>
                <a:uLnTx/>
                <a:uFillTx/>
                <a:latin typeface="Forma DJR Micro"/>
              </a:rPr>
              <a:t>The AMD Ryzen AI MAX unified memory architecture supports system configurations of up to 128GB system memory and allows memory to be flexibly assigned between the CPU and GPU. When 128GB memory is configured, up to 96GB unified memory can be used for Radeon graphics, leaving up to 32GB reserved for system memory.</a:t>
            </a:r>
            <a:endParaRPr lang="en-US" sz="1200">
              <a:effectLst/>
              <a:latin typeface="Forma DJR Micro"/>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9. Trillions of Operations per Second (TOPS) for an AMD Ryzen processor is the maximum number of operations per second that can be executed in an optimal scenario and may not be typical.  TOPS may vary based on several factors, including the specific system configuration, AI model, and software version.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10. </a:t>
            </a:r>
            <a:r>
              <a:rPr lang="en-US" sz="1200">
                <a:effectLst/>
                <a:latin typeface="Calibri"/>
                <a:ea typeface="Times New Roman" panose="02020603050405020304" pitchFamily="18" charset="0"/>
                <a:cs typeface="Calibri"/>
              </a:rPr>
              <a:t>Next Gen AI PC with 40 to 60 TOPS NPU to enable local AI processing.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a:ea typeface="Times New Roman" panose="02020603050405020304" pitchFamily="18" charset="0"/>
                <a:cs typeface="Calibri"/>
              </a:rPr>
              <a:t>11. </a:t>
            </a:r>
            <a:r>
              <a:rPr lang="en-US" sz="1200" b="0"/>
              <a:t>Some software vendors do not test the exact combinations of the hardware listed here, but rather publish a minimum configuration specification they will 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a:ea typeface="Times New Roman" panose="02020603050405020304" pitchFamily="18" charset="0"/>
                <a:cs typeface="Calibri"/>
              </a:rPr>
              <a:t>12. </a:t>
            </a:r>
            <a:r>
              <a:rPr kumimoji="0" lang="en-US" sz="1200" b="0" i="0" u="none" strike="noStrike" kern="1200" cap="none" spc="0" normalizeH="0" baseline="0" noProof="0">
                <a:ln>
                  <a:noFill/>
                </a:ln>
                <a:solidFill>
                  <a:srgbClr val="000000"/>
                </a:solidFill>
                <a:effectLst/>
                <a:uLnTx/>
                <a:uFillTx/>
                <a:latin typeface="Forma DJR Micro"/>
              </a:rPr>
              <a:t>HP AI Companion is available preloaded on select HP next gen AI PCs or is available for download from the Microsoft store and requires a HP next gen AI PC with a NPU supporting 40-60 TOPS and requires Windows 11. Perform requires account set up within 30 days of PC boot. Some features require customer upload of local data.  Five (5) library 100MB limit each and supports pdf, .txt., .docx files. HP may limit search prompts to 200 per calendar month.40. Requires Windows OS.</a:t>
            </a:r>
            <a:endParaRPr lang="en-US" sz="1200" b="0" i="0" u="none" strike="noStrike" kern="1200" cap="none" spc="0" normalizeH="0" baseline="0" noProof="0">
              <a:ln>
                <a:noFill/>
              </a:ln>
              <a:solidFill>
                <a:srgbClr val="000000"/>
              </a:solidFill>
              <a:effectLst/>
              <a:uLnTx/>
              <a:uFillTx/>
              <a:latin typeface="Forma DJR Micr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Forma DJR Micro"/>
              </a:rPr>
              <a:t>13. </a:t>
            </a:r>
            <a:r>
              <a:rPr kumimoji="0" lang="en-US" sz="1200" b="0" i="0" u="none" strike="noStrike" kern="1200" cap="none" spc="0" normalizeH="0" baseline="0" noProof="0">
                <a:ln>
                  <a:noFill/>
                </a:ln>
                <a:solidFill>
                  <a:srgbClr val="000000"/>
                </a:solidFill>
                <a:effectLst/>
                <a:uLnTx/>
                <a:uFillTx/>
                <a:latin typeface="Forma DJR Micro"/>
                <a:ea typeface="PMingLiU"/>
                <a:cs typeface="Arial" panose="020B0604020202020204" pitchFamily="34" charset="0"/>
              </a:rPr>
              <a:t>Up to 128GB memory is an optional, configurable feature</a:t>
            </a:r>
            <a:endParaRPr lang="en-US" sz="1200" b="0" i="0" u="none" strike="noStrike" kern="1200" cap="none" spc="0" normalizeH="0" baseline="0" noProof="0">
              <a:ln>
                <a:noFill/>
              </a:ln>
              <a:solidFill>
                <a:srgbClr val="000000"/>
              </a:solidFill>
              <a:effectLst/>
              <a:uLnTx/>
              <a:uFillTx/>
              <a:latin typeface="Forma DJR Micro"/>
              <a:ea typeface="PMingLiU"/>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a:latin typeface="Forma DJR Micro"/>
              </a:rPr>
              <a:t>69. Based on HP’s internal analysis of ISV certified mini workstations with &lt;3L volume, at least 3 ISV certifications, configurable professional graphics and a dedicated workstation brand. Based on the highest memory offered as of Oct 2024.</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Forma DJR Micro" panose="00000000000000090000" pitchFamily="2" charset="0"/>
              <a:ea typeface="PMingLiU" panose="02020500000000000000" pitchFamily="18" charset="-120"/>
              <a:cs typeface="Arial" panose="020B0604020202020204" pitchFamily="34" charset="0"/>
            </a:endParaRPr>
          </a:p>
        </p:txBody>
      </p:sp>
      <p:sp>
        <p:nvSpPr>
          <p:cNvPr id="4" name="Slide Number Placeholder 3"/>
          <p:cNvSpPr>
            <a:spLocks noGrp="1"/>
          </p:cNvSpPr>
          <p:nvPr>
            <p:ph type="sldNum" sz="quarter" idx="5"/>
          </p:nvPr>
        </p:nvSpPr>
        <p:spPr/>
        <p:txBody>
          <a:bodyPr/>
          <a:lstStyle/>
          <a:p>
            <a:fld id="{4B90927A-8063-49EC-B560-0DB27EE560FF}" type="slidenum">
              <a:rPr lang="en-US" smtClean="0"/>
              <a:t>9</a:t>
            </a:fld>
            <a:endParaRPr lang="en-US"/>
          </a:p>
        </p:txBody>
      </p:sp>
    </p:spTree>
    <p:extLst>
      <p:ext uri="{BB962C8B-B14F-4D97-AF65-F5344CB8AC3E}">
        <p14:creationId xmlns:p14="http://schemas.microsoft.com/office/powerpoint/2010/main" val="5251734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wo Line Section Divider with Blue Background">
    <p:bg>
      <p:bgPr>
        <a:solidFill>
          <a:schemeClr val="accent6"/>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black">
          <a:xfrm>
            <a:off x="304799" y="4628198"/>
            <a:ext cx="10800000" cy="981038"/>
          </a:xfrm>
          <a:ln>
            <a:noFill/>
          </a:ln>
        </p:spPr>
        <p:txBody>
          <a:bodyPr anchor="b" anchorCtr="0">
            <a:spAutoFit/>
          </a:bodyPr>
          <a:lstStyle>
            <a:lvl1pPr marL="0" indent="0">
              <a:lnSpc>
                <a:spcPct val="95000"/>
              </a:lnSpc>
              <a:buNone/>
              <a:defRPr sz="6000">
                <a:solidFill>
                  <a:schemeClr val="tx1"/>
                </a:solidFill>
                <a:latin typeface="+mj-lt"/>
              </a:defRPr>
            </a:lvl1pPr>
          </a:lstStyle>
          <a:p>
            <a:pPr lvl="0"/>
            <a:r>
              <a:rPr lang="en-US"/>
              <a:t>Two-line section divider</a:t>
            </a:r>
          </a:p>
        </p:txBody>
      </p:sp>
      <p:cxnSp>
        <p:nvCxnSpPr>
          <p:cNvPr id="6" name="Straight Connector 5">
            <a:extLst>
              <a:ext uri="{FF2B5EF4-FFF2-40B4-BE49-F238E27FC236}">
                <a16:creationId xmlns:a16="http://schemas.microsoft.com/office/drawing/2014/main" id="{F23CD728-6944-4B05-8B1E-5E869668F67E}"/>
              </a:ext>
            </a:extLst>
          </p:cNvPr>
          <p:cNvCxnSpPr>
            <a:cxnSpLocks/>
          </p:cNvCxnSpPr>
          <p:nvPr userDrawn="1"/>
        </p:nvCxnSpPr>
        <p:spPr bwMode="black">
          <a:xfrm>
            <a:off x="0" y="556948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D6B11D44-4DD0-C9E2-987F-C3D635674373}"/>
              </a:ext>
            </a:extLst>
          </p:cNvPr>
          <p:cNvSpPr>
            <a:spLocks noGrp="1"/>
          </p:cNvSpPr>
          <p:nvPr>
            <p:ph type="ftr" sz="quarter" idx="17"/>
          </p:nvPr>
        </p:nvSpPr>
        <p:spPr>
          <a:xfrm>
            <a:off x="621388" y="6655779"/>
            <a:ext cx="1684757" cy="99643"/>
          </a:xfrm>
          <a:prstGeom prst="rect">
            <a:avLst/>
          </a:prstGeom>
        </p:spPr>
        <p:txBody>
          <a:bodyPr/>
          <a:lstStyle/>
          <a:p>
            <a:r>
              <a:rPr lang="en-US"/>
              <a:t>Private / HP Confidential / Internal Use Only</a:t>
            </a:r>
          </a:p>
        </p:txBody>
      </p:sp>
      <p:sp>
        <p:nvSpPr>
          <p:cNvPr id="3" name="Slide Number Placeholder 2">
            <a:extLst>
              <a:ext uri="{FF2B5EF4-FFF2-40B4-BE49-F238E27FC236}">
                <a16:creationId xmlns:a16="http://schemas.microsoft.com/office/drawing/2014/main" id="{570D702B-5812-314E-57A0-F942A1D33946}"/>
              </a:ext>
            </a:extLst>
          </p:cNvPr>
          <p:cNvSpPr>
            <a:spLocks noGrp="1"/>
          </p:cNvSpPr>
          <p:nvPr>
            <p:ph type="sldNum" sz="quarter" idx="18"/>
          </p:nvPr>
        </p:nvSpPr>
        <p:spPr>
          <a:xfrm>
            <a:off x="304800" y="6655779"/>
            <a:ext cx="109004" cy="99643"/>
          </a:xfrm>
          <a:prstGeom prst="rect">
            <a:avLst/>
          </a:prstGeom>
        </p:spPr>
        <p:txBody>
          <a:bodyPr/>
          <a:lstStyle/>
          <a:p>
            <a:fld id="{B71A6B67-5149-4CA8-8884-0AC28C15FDCE}" type="slidenum">
              <a:rPr lang="en-US" smtClean="0"/>
              <a:pPr/>
              <a:t>‹#›</a:t>
            </a:fld>
            <a:endParaRPr lang="en-US"/>
          </a:p>
        </p:txBody>
      </p:sp>
      <p:pic>
        <p:nvPicPr>
          <p:cNvPr id="4" name="Picture 3" descr="A picture containing black, darkness&#10;&#10;Description automatically generated">
            <a:extLst>
              <a:ext uri="{FF2B5EF4-FFF2-40B4-BE49-F238E27FC236}">
                <a16:creationId xmlns:a16="http://schemas.microsoft.com/office/drawing/2014/main" id="{2C70D88D-8652-A2A6-496B-3B28D8DA85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36608" y="4800250"/>
            <a:ext cx="945979" cy="442545"/>
          </a:xfrm>
          <a:prstGeom prst="rect">
            <a:avLst/>
          </a:prstGeom>
        </p:spPr>
      </p:pic>
    </p:spTree>
    <p:extLst>
      <p:ext uri="{BB962C8B-B14F-4D97-AF65-F5344CB8AC3E}">
        <p14:creationId xmlns:p14="http://schemas.microsoft.com/office/powerpoint/2010/main" val="190802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le and Sub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72F1CD-D694-4DE7-B6EB-592AE1A117F2}" type="datetime1">
              <a:rPr kumimoji="0" lang="en-US" sz="1800" b="0" i="0" u="none" strike="noStrike" kern="1200" cap="none" spc="0" normalizeH="0" baseline="0" noProof="0">
                <a:ln>
                  <a:noFill/>
                </a:ln>
                <a:solidFill>
                  <a:prstClr val="black"/>
                </a:solidFill>
                <a:effectLst/>
                <a:uLnTx/>
                <a:uFillTx/>
                <a:latin typeface="HP Simplified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6/26/2025</a:t>
            </a:fld>
            <a:endParaRPr kumimoji="0" sz="1800" b="0" i="0" u="none" strike="noStrike" kern="1200" cap="none" spc="0" normalizeH="0" baseline="0" noProof="0">
              <a:ln>
                <a:noFill/>
              </a:ln>
              <a:solidFill>
                <a:prstClr val="black"/>
              </a:solidFill>
              <a:effectLst/>
              <a:uLnTx/>
              <a:uFillTx/>
              <a:latin typeface="HP Simplified Light"/>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P Simplified Light"/>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DE720E-C72B-42F0-AD69-52D60E3C605E}" type="slidenum">
              <a:rPr kumimoji="0" sz="1800" b="0" i="0" u="none" strike="noStrike" kern="1200" cap="none" spc="0" normalizeH="0" baseline="0" noProof="0">
                <a:ln>
                  <a:noFill/>
                </a:ln>
                <a:solidFill>
                  <a:prstClr val="black"/>
                </a:solidFill>
                <a:effectLst/>
                <a:uLnTx/>
                <a:uFillTx/>
                <a:latin typeface="HP Simplified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solidFill>
              <a:effectLst/>
              <a:uLnTx/>
              <a:uFillTx/>
              <a:latin typeface="HP Simplified Light"/>
              <a:ea typeface="+mn-ea"/>
              <a:cs typeface="+mn-cs"/>
            </a:endParaRPr>
          </a:p>
        </p:txBody>
      </p:sp>
      <p:sp>
        <p:nvSpPr>
          <p:cNvPr id="6" name="Text Placeholder 7"/>
          <p:cNvSpPr>
            <a:spLocks noGrp="1"/>
          </p:cNvSpPr>
          <p:nvPr>
            <p:ph type="body" sz="quarter" idx="13" hasCustomPrompt="1"/>
          </p:nvPr>
        </p:nvSpPr>
        <p:spPr>
          <a:xfrm>
            <a:off x="609600" y="1133856"/>
            <a:ext cx="10972801" cy="260574"/>
          </a:xfrm>
        </p:spPr>
        <p:txBody>
          <a:bodyPr>
            <a:noAutofit/>
          </a:bodyPr>
          <a:lstStyle>
            <a:lvl1pPr marL="0" indent="0">
              <a:spcBef>
                <a:spcPts val="0"/>
              </a:spcBef>
              <a:buNone/>
              <a:defRPr sz="1800">
                <a:solidFill>
                  <a:schemeClr val="accent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t>Click to add subtitle</a:t>
            </a:r>
          </a:p>
        </p:txBody>
      </p:sp>
    </p:spTree>
    <p:extLst>
      <p:ext uri="{BB962C8B-B14F-4D97-AF65-F5344CB8AC3E}">
        <p14:creationId xmlns:p14="http://schemas.microsoft.com/office/powerpoint/2010/main" val="32349517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1_Headline W/ Triangle Left">
    <p:spTree>
      <p:nvGrpSpPr>
        <p:cNvPr id="1" name=""/>
        <p:cNvGrpSpPr/>
        <p:nvPr/>
      </p:nvGrpSpPr>
      <p:grpSpPr>
        <a:xfrm>
          <a:off x="0" y="0"/>
          <a:ext cx="0" cy="0"/>
          <a:chOff x="0" y="0"/>
          <a:chExt cx="0" cy="0"/>
        </a:xfrm>
      </p:grpSpPr>
      <p:sp>
        <p:nvSpPr>
          <p:cNvPr id="17" name="Text Placeholder 4">
            <a:extLst>
              <a:ext uri="{FF2B5EF4-FFF2-40B4-BE49-F238E27FC236}">
                <a16:creationId xmlns:a16="http://schemas.microsoft.com/office/drawing/2014/main" id="{7BA5AEAC-3005-8F4D-88A8-9A52B0DE4EA6}"/>
              </a:ext>
            </a:extLst>
          </p:cNvPr>
          <p:cNvSpPr>
            <a:spLocks noGrp="1"/>
          </p:cNvSpPr>
          <p:nvPr>
            <p:ph type="body" sz="quarter" idx="25" hasCustomPrompt="1"/>
          </p:nvPr>
        </p:nvSpPr>
        <p:spPr>
          <a:xfrm>
            <a:off x="7189469" y="1553151"/>
            <a:ext cx="4336749" cy="4333299"/>
          </a:xfrm>
          <a:ln w="63500">
            <a:solidFill>
              <a:schemeClr val="bg2"/>
            </a:solidFill>
          </a:ln>
        </p:spPr>
        <p:txBody>
          <a:bodyPr/>
          <a:lstStyle>
            <a:lvl1pPr marL="0" indent="0">
              <a:buNone/>
              <a:defRPr/>
            </a:lvl1pPr>
          </a:lstStyle>
          <a:p>
            <a:pPr lvl="0"/>
            <a:r>
              <a:rPr lang="en-US"/>
              <a:t>  </a:t>
            </a:r>
          </a:p>
        </p:txBody>
      </p:sp>
      <p:sp>
        <p:nvSpPr>
          <p:cNvPr id="16" name="Picture Placeholder 3">
            <a:extLst>
              <a:ext uri="{FF2B5EF4-FFF2-40B4-BE49-F238E27FC236}">
                <a16:creationId xmlns:a16="http://schemas.microsoft.com/office/drawing/2014/main" id="{8BA5700B-E25B-9D43-83E1-D7E788C1B2DF}"/>
              </a:ext>
            </a:extLst>
          </p:cNvPr>
          <p:cNvSpPr>
            <a:spLocks noGrp="1"/>
          </p:cNvSpPr>
          <p:nvPr>
            <p:ph type="pic" sz="quarter" idx="27" hasCustomPrompt="1"/>
          </p:nvPr>
        </p:nvSpPr>
        <p:spPr>
          <a:xfrm>
            <a:off x="5410200" y="1400934"/>
            <a:ext cx="5604509" cy="4807753"/>
          </a:xfrm>
        </p:spPr>
        <p:txBody>
          <a:bodyPr/>
          <a:lstStyle>
            <a:lvl1pPr marL="0" indent="0" algn="ctr">
              <a:buNone/>
              <a:defRPr>
                <a:solidFill>
                  <a:schemeClr val="tx2"/>
                </a:solidFill>
              </a:defRPr>
            </a:lvl1pPr>
          </a:lstStyle>
          <a:p>
            <a:br>
              <a:rPr lang="en-US"/>
            </a:br>
            <a:br>
              <a:rPr lang="en-US"/>
            </a:br>
            <a:br>
              <a:rPr lang="en-US"/>
            </a:br>
            <a:br>
              <a:rPr lang="en-US"/>
            </a:br>
            <a:br>
              <a:rPr lang="en-US"/>
            </a:br>
            <a:r>
              <a:rPr lang="en-US"/>
              <a:t>Click icon to add product shot</a:t>
            </a:r>
          </a:p>
        </p:txBody>
      </p:sp>
      <p:sp>
        <p:nvSpPr>
          <p:cNvPr id="2" name="Title 1">
            <a:extLst>
              <a:ext uri="{FF2B5EF4-FFF2-40B4-BE49-F238E27FC236}">
                <a16:creationId xmlns:a16="http://schemas.microsoft.com/office/drawing/2014/main" id="{39D4CC80-5D08-7645-A90D-494DB63AD0DE}"/>
              </a:ext>
            </a:extLst>
          </p:cNvPr>
          <p:cNvSpPr>
            <a:spLocks noGrp="1"/>
          </p:cNvSpPr>
          <p:nvPr>
            <p:ph type="title" hasCustomPrompt="1"/>
          </p:nvPr>
        </p:nvSpPr>
        <p:spPr>
          <a:xfrm>
            <a:off x="838200" y="699052"/>
            <a:ext cx="10515600" cy="682153"/>
          </a:xfrm>
        </p:spPr>
        <p:txBody>
          <a:bodyPr>
            <a:noAutofit/>
          </a:bodyPr>
          <a:lstStyle>
            <a:lvl1pPr algn="l">
              <a:defRPr cap="all" baseline="0"/>
            </a:lvl1pPr>
          </a:lstStyle>
          <a:p>
            <a:r>
              <a:rPr lang="en-US"/>
              <a:t>CLICK here TO EDIT slide headline</a:t>
            </a:r>
          </a:p>
        </p:txBody>
      </p:sp>
      <p:sp>
        <p:nvSpPr>
          <p:cNvPr id="7" name="Text Placeholder 6">
            <a:extLst>
              <a:ext uri="{FF2B5EF4-FFF2-40B4-BE49-F238E27FC236}">
                <a16:creationId xmlns:a16="http://schemas.microsoft.com/office/drawing/2014/main" id="{358538EB-D5DE-2B43-89E6-9BC4F3188115}"/>
              </a:ext>
            </a:extLst>
          </p:cNvPr>
          <p:cNvSpPr>
            <a:spLocks noGrp="1"/>
          </p:cNvSpPr>
          <p:nvPr>
            <p:ph type="body" sz="quarter" idx="10" hasCustomPrompt="1"/>
          </p:nvPr>
        </p:nvSpPr>
        <p:spPr>
          <a:xfrm>
            <a:off x="838200" y="1400934"/>
            <a:ext cx="5839761" cy="641466"/>
          </a:xfrm>
        </p:spPr>
        <p:txBody>
          <a:bodyPr>
            <a:noAutofit/>
          </a:bodyPr>
          <a:lstStyle>
            <a:lvl1pPr marL="0" indent="0" algn="l">
              <a:buNone/>
              <a:defRPr cap="all" spc="300" baseline="0"/>
            </a:lvl1pPr>
            <a:lvl2pPr marL="457200" indent="0" algn="l">
              <a:buNone/>
              <a:defRPr spc="300"/>
            </a:lvl2pPr>
            <a:lvl3pPr marL="914400" indent="0" algn="l">
              <a:buNone/>
              <a:defRPr spc="300"/>
            </a:lvl3pPr>
            <a:lvl4pPr marL="1371600" indent="0" algn="l">
              <a:buNone/>
              <a:defRPr spc="300"/>
            </a:lvl4pPr>
            <a:lvl5pPr marL="1828800" indent="0" algn="l">
              <a:buNone/>
              <a:defRPr spc="300"/>
            </a:lvl5pPr>
          </a:lstStyle>
          <a:p>
            <a:pPr lvl="0"/>
            <a:r>
              <a:rPr lang="en-US"/>
              <a:t>CLICK TO EDIT subhead</a:t>
            </a:r>
          </a:p>
        </p:txBody>
      </p:sp>
      <p:sp>
        <p:nvSpPr>
          <p:cNvPr id="21" name="Picture Placeholder 19">
            <a:extLst>
              <a:ext uri="{FF2B5EF4-FFF2-40B4-BE49-F238E27FC236}">
                <a16:creationId xmlns:a16="http://schemas.microsoft.com/office/drawing/2014/main" id="{D5722BB8-5E21-264A-A57E-87AD9D7A4684}"/>
              </a:ext>
            </a:extLst>
          </p:cNvPr>
          <p:cNvSpPr>
            <a:spLocks noGrp="1"/>
          </p:cNvSpPr>
          <p:nvPr>
            <p:ph type="pic" sz="quarter" idx="28" hasCustomPrompt="1"/>
          </p:nvPr>
        </p:nvSpPr>
        <p:spPr>
          <a:xfrm>
            <a:off x="9230470" y="4145769"/>
            <a:ext cx="1280160" cy="1280160"/>
          </a:xfrm>
          <a:blipFill dpi="0" rotWithShape="1">
            <a:blip r:embed="rId2"/>
            <a:srcRect/>
            <a:stretch>
              <a:fillRect/>
            </a:stretch>
          </a:blipFill>
        </p:spPr>
        <p:txBody>
          <a:bodyPr/>
          <a:lstStyle>
            <a:lvl1pPr marL="0" indent="0">
              <a:buNone/>
              <a:defRPr/>
            </a:lvl1pPr>
          </a:lstStyle>
          <a:p>
            <a:r>
              <a:rPr lang="en-US"/>
              <a:t> </a:t>
            </a:r>
          </a:p>
        </p:txBody>
      </p:sp>
      <p:sp>
        <p:nvSpPr>
          <p:cNvPr id="23" name="Text Placeholder 22">
            <a:extLst>
              <a:ext uri="{FF2B5EF4-FFF2-40B4-BE49-F238E27FC236}">
                <a16:creationId xmlns:a16="http://schemas.microsoft.com/office/drawing/2014/main" id="{3BD44951-A94C-174E-991D-E27F79A5E93C}"/>
              </a:ext>
            </a:extLst>
          </p:cNvPr>
          <p:cNvSpPr>
            <a:spLocks noGrp="1"/>
          </p:cNvSpPr>
          <p:nvPr>
            <p:ph type="body" sz="quarter" idx="29" hasCustomPrompt="1"/>
          </p:nvPr>
        </p:nvSpPr>
        <p:spPr>
          <a:xfrm>
            <a:off x="9230470" y="4511211"/>
            <a:ext cx="1280160" cy="549275"/>
          </a:xfrm>
        </p:spPr>
        <p:txBody>
          <a:bodyPr anchor="ctr" anchorCtr="0">
            <a:normAutofit/>
          </a:bodyPr>
          <a:lstStyle>
            <a:lvl1pPr marL="0" indent="0" algn="ctr">
              <a:buNone/>
              <a:defRPr sz="1200" b="0" i="0" cap="all" spc="200" baseline="0">
                <a:solidFill>
                  <a:schemeClr val="bg1"/>
                </a:solidFill>
                <a:latin typeface="HP Simplified" panose="020B0604020204020204" pitchFamily="34" charset="0"/>
              </a:defRPr>
            </a:lvl1pPr>
          </a:lstStyle>
          <a:p>
            <a:pPr lvl="0"/>
            <a:r>
              <a:rPr lang="en-US"/>
              <a:t>Click to type callout</a:t>
            </a:r>
          </a:p>
        </p:txBody>
      </p:sp>
      <p:sp>
        <p:nvSpPr>
          <p:cNvPr id="26" name="Text Placeholder 24">
            <a:extLst>
              <a:ext uri="{FF2B5EF4-FFF2-40B4-BE49-F238E27FC236}">
                <a16:creationId xmlns:a16="http://schemas.microsoft.com/office/drawing/2014/main" id="{9B10D73D-3831-7D4E-8690-9F748BB42CAC}"/>
              </a:ext>
            </a:extLst>
          </p:cNvPr>
          <p:cNvSpPr>
            <a:spLocks noGrp="1"/>
          </p:cNvSpPr>
          <p:nvPr>
            <p:ph type="body" sz="quarter" idx="30" hasCustomPrompt="1"/>
          </p:nvPr>
        </p:nvSpPr>
        <p:spPr>
          <a:xfrm>
            <a:off x="838200" y="2262896"/>
            <a:ext cx="4727497" cy="3623553"/>
          </a:xfrm>
        </p:spPr>
        <p:txBody>
          <a:bodyPr/>
          <a:lstStyle>
            <a:lvl1pPr marL="0" indent="0">
              <a:buNone/>
              <a:defRPr sz="1600" b="0" i="0" spc="200" baseline="0">
                <a:latin typeface="HP Simplified Light" panose="020B0404020204020204" pitchFamily="34" charset="0"/>
              </a:defRPr>
            </a:lvl1pPr>
            <a:lvl2pPr marL="0" indent="0">
              <a:buNone/>
              <a:defRPr sz="1400"/>
            </a:lvl2pPr>
            <a:lvl3pPr marL="914400" indent="0">
              <a:buNone/>
              <a:defRPr/>
            </a:lvl3pPr>
            <a:lvl4pPr marL="1371600" indent="0">
              <a:buNone/>
              <a:defRPr/>
            </a:lvl4pPr>
            <a:lvl5pPr marL="1828800" indent="0">
              <a:buNone/>
              <a:defRPr/>
            </a:lvl5pPr>
          </a:lstStyle>
          <a:p>
            <a:pPr lvl="0"/>
            <a:r>
              <a:rPr lang="en-US"/>
              <a:t>CLICK TO EDIT STATEMENT</a:t>
            </a:r>
          </a:p>
          <a:p>
            <a:pPr lvl="1"/>
            <a:r>
              <a:rPr lang="en-US"/>
              <a:t>Return and tab for statement description </a:t>
            </a:r>
          </a:p>
        </p:txBody>
      </p:sp>
    </p:spTree>
    <p:extLst>
      <p:ext uri="{BB962C8B-B14F-4D97-AF65-F5344CB8AC3E}">
        <p14:creationId xmlns:p14="http://schemas.microsoft.com/office/powerpoint/2010/main" val="1599233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5F408-A6C7-4974-AD86-DCDA22F3488F}"/>
              </a:ext>
            </a:extLst>
          </p:cNvPr>
          <p:cNvSpPr>
            <a:spLocks noGrp="1"/>
          </p:cNvSpPr>
          <p:nvPr>
            <p:ph type="title"/>
          </p:nvPr>
        </p:nvSpPr>
        <p:spPr>
          <a:xfrm>
            <a:off x="494723" y="268476"/>
            <a:ext cx="7902758" cy="918730"/>
          </a:xfrm>
        </p:spPr>
        <p:txBody>
          <a:bodyPr anchor="ctr">
            <a:normAutofit/>
          </a:bodyPr>
          <a:lstStyle>
            <a:lvl1pPr algn="just" rtl="0">
              <a:defRPr sz="4000">
                <a:latin typeface="HP Simplified "/>
              </a:defRPr>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AD0A7F43-4E57-4117-A43D-9573C7620028}"/>
              </a:ext>
            </a:extLst>
          </p:cNvPr>
          <p:cNvSpPr>
            <a:spLocks noGrp="1"/>
          </p:cNvSpPr>
          <p:nvPr>
            <p:ph idx="1"/>
          </p:nvPr>
        </p:nvSpPr>
        <p:spPr>
          <a:xfrm>
            <a:off x="530934" y="1433481"/>
            <a:ext cx="7902757" cy="4078786"/>
          </a:xfrm>
        </p:spPr>
        <p:txBody>
          <a:bodyPr/>
          <a:lstStyle>
            <a:lvl1pPr>
              <a:lnSpc>
                <a:spcPct val="150000"/>
              </a:lnSpc>
              <a:defRPr>
                <a:latin typeface="HP Simplified Light" panose="020B0404020204020204" pitchFamily="34" charset="0"/>
              </a:defRPr>
            </a:lvl1pPr>
            <a:lvl2pPr marL="685800" indent="-228600">
              <a:lnSpc>
                <a:spcPct val="150000"/>
              </a:lnSpc>
              <a:buFont typeface="Courier New" panose="02070309020205020404" pitchFamily="49" charset="0"/>
              <a:buChar char="o"/>
              <a:defRPr>
                <a:latin typeface="HP Simplified Light" panose="020B0404020204020204" pitchFamily="34" charset="0"/>
              </a:defRPr>
            </a:lvl2pPr>
            <a:lvl3pPr marL="1143000" indent="-228600">
              <a:lnSpc>
                <a:spcPct val="150000"/>
              </a:lnSpc>
              <a:buFont typeface="Wingdings" panose="05000000000000000000" pitchFamily="2" charset="2"/>
              <a:buChar char="§"/>
              <a:defRPr>
                <a:latin typeface="HP Simplified Light" panose="020B0404020204020204" pitchFamily="34" charset="0"/>
              </a:defRPr>
            </a:lvl3pPr>
            <a:lvl4pPr>
              <a:lnSpc>
                <a:spcPct val="150000"/>
              </a:lnSpc>
              <a:defRPr>
                <a:latin typeface="HP Simplified Light" panose="020B0404020204020204" pitchFamily="34" charset="0"/>
              </a:defRPr>
            </a:lvl4pPr>
            <a:lvl5pPr>
              <a:lnSpc>
                <a:spcPct val="150000"/>
              </a:lnSpc>
              <a:defRPr>
                <a:latin typeface="HP Simplified Light" panose="020B0404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pic>
        <p:nvPicPr>
          <p:cNvPr id="11" name="Graphic 10">
            <a:extLst>
              <a:ext uri="{FF2B5EF4-FFF2-40B4-BE49-F238E27FC236}">
                <a16:creationId xmlns:a16="http://schemas.microsoft.com/office/drawing/2014/main" id="{F9A99567-C7F8-4226-87D4-74E7658C5B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065860" y="6021596"/>
            <a:ext cx="853440" cy="457853"/>
          </a:xfrm>
          <a:prstGeom prst="rect">
            <a:avLst/>
          </a:prstGeom>
        </p:spPr>
      </p:pic>
    </p:spTree>
    <p:extLst>
      <p:ext uri="{BB962C8B-B14F-4D97-AF65-F5344CB8AC3E}">
        <p14:creationId xmlns:p14="http://schemas.microsoft.com/office/powerpoint/2010/main" val="3742178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Title, Subtitle &amp; Three Columns">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81706409-1638-CF42-BBFF-6E2EEACF4246}"/>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itle 1">
            <a:extLst>
              <a:ext uri="{FF2B5EF4-FFF2-40B4-BE49-F238E27FC236}">
                <a16:creationId xmlns:a16="http://schemas.microsoft.com/office/drawing/2014/main" id="{54F92A84-5541-104C-A5CF-C6291C2F6DDD}"/>
              </a:ext>
            </a:extLst>
          </p:cNvPr>
          <p:cNvSpPr>
            <a:spLocks noGrp="1"/>
          </p:cNvSpPr>
          <p:nvPr>
            <p:ph type="title" hasCustomPrompt="1"/>
          </p:nvPr>
        </p:nvSpPr>
        <p:spPr>
          <a:xfrm>
            <a:off x="304800" y="397384"/>
            <a:ext cx="11582400" cy="600934"/>
          </a:xfrm>
        </p:spPr>
        <p:txBody>
          <a:bodyPr wrap="square" tIns="0" rIns="0" bIns="0">
            <a:spAutoFit/>
          </a:bodyPr>
          <a:lstStyle>
            <a:lvl1pPr>
              <a:defRPr sz="4400">
                <a:latin typeface="+mj-lt"/>
              </a:defRPr>
            </a:lvl1pPr>
          </a:lstStyle>
          <a:p>
            <a:r>
              <a:rPr lang="en-US"/>
              <a:t>Title</a:t>
            </a:r>
          </a:p>
        </p:txBody>
      </p:sp>
      <p:sp>
        <p:nvSpPr>
          <p:cNvPr id="23" name="Rectangle 22">
            <a:extLst>
              <a:ext uri="{FF2B5EF4-FFF2-40B4-BE49-F238E27FC236}">
                <a16:creationId xmlns:a16="http://schemas.microsoft.com/office/drawing/2014/main" id="{4B4B948A-C572-406C-A3D5-474CF7ADBB3E}"/>
              </a:ext>
            </a:extLst>
          </p:cNvPr>
          <p:cNvSpPr/>
          <p:nvPr userDrawn="1"/>
        </p:nvSpPr>
        <p:spPr bwMode="ltGray">
          <a:xfrm>
            <a:off x="0" y="1295399"/>
            <a:ext cx="12192000" cy="889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9">
            <a:extLst>
              <a:ext uri="{FF2B5EF4-FFF2-40B4-BE49-F238E27FC236}">
                <a16:creationId xmlns:a16="http://schemas.microsoft.com/office/drawing/2014/main" id="{F2D77A8F-BAED-4D18-829F-F40BDC6A815A}"/>
              </a:ext>
            </a:extLst>
          </p:cNvPr>
          <p:cNvSpPr>
            <a:spLocks noGrp="1"/>
          </p:cNvSpPr>
          <p:nvPr>
            <p:ph type="body" sz="quarter" idx="15" hasCustomPrompt="1"/>
          </p:nvPr>
        </p:nvSpPr>
        <p:spPr>
          <a:xfrm>
            <a:off x="296825" y="1565621"/>
            <a:ext cx="11590375" cy="348557"/>
          </a:xfrm>
        </p:spPr>
        <p:txBody>
          <a:bodyPr wrap="square" anchor="ctr" anchorCtr="0">
            <a:sp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
        <p:nvSpPr>
          <p:cNvPr id="18" name="Text Placeholder 3">
            <a:extLst>
              <a:ext uri="{FF2B5EF4-FFF2-40B4-BE49-F238E27FC236}">
                <a16:creationId xmlns:a16="http://schemas.microsoft.com/office/drawing/2014/main" id="{BA9ED2A4-0132-4073-A571-12EBCE3F1A9B}"/>
              </a:ext>
            </a:extLst>
          </p:cNvPr>
          <p:cNvSpPr>
            <a:spLocks noGrp="1"/>
          </p:cNvSpPr>
          <p:nvPr>
            <p:ph sz="quarter" idx="38" hasCustomPrompt="1"/>
          </p:nvPr>
        </p:nvSpPr>
        <p:spPr>
          <a:xfrm>
            <a:off x="304800" y="2459575"/>
            <a:ext cx="3657600" cy="1757639"/>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27" name="Text Placeholder 3">
            <a:extLst>
              <a:ext uri="{FF2B5EF4-FFF2-40B4-BE49-F238E27FC236}">
                <a16:creationId xmlns:a16="http://schemas.microsoft.com/office/drawing/2014/main" id="{47997759-B12D-4DA8-A6BE-DC032712044A}"/>
              </a:ext>
            </a:extLst>
          </p:cNvPr>
          <p:cNvSpPr>
            <a:spLocks noGrp="1"/>
          </p:cNvSpPr>
          <p:nvPr>
            <p:ph sz="quarter" idx="39" hasCustomPrompt="1"/>
          </p:nvPr>
        </p:nvSpPr>
        <p:spPr>
          <a:xfrm>
            <a:off x="4267199" y="2459575"/>
            <a:ext cx="3657601" cy="1757639"/>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28" name="Text Placeholder 3">
            <a:extLst>
              <a:ext uri="{FF2B5EF4-FFF2-40B4-BE49-F238E27FC236}">
                <a16:creationId xmlns:a16="http://schemas.microsoft.com/office/drawing/2014/main" id="{851D82BA-2CF0-49C2-A05B-8162B5F86313}"/>
              </a:ext>
            </a:extLst>
          </p:cNvPr>
          <p:cNvSpPr>
            <a:spLocks noGrp="1"/>
          </p:cNvSpPr>
          <p:nvPr>
            <p:ph sz="quarter" idx="40" hasCustomPrompt="1"/>
          </p:nvPr>
        </p:nvSpPr>
        <p:spPr>
          <a:xfrm>
            <a:off x="8229599" y="2459575"/>
            <a:ext cx="3657601" cy="1757639"/>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2" name="Footer Placeholder 1">
            <a:extLst>
              <a:ext uri="{FF2B5EF4-FFF2-40B4-BE49-F238E27FC236}">
                <a16:creationId xmlns:a16="http://schemas.microsoft.com/office/drawing/2014/main" id="{81FD4C4E-6DCE-ED5B-A360-DBBC149312A7}"/>
              </a:ext>
            </a:extLst>
          </p:cNvPr>
          <p:cNvSpPr>
            <a:spLocks noGrp="1"/>
          </p:cNvSpPr>
          <p:nvPr>
            <p:ph type="ftr" sz="quarter" idx="41"/>
          </p:nvPr>
        </p:nvSpPr>
        <p:spPr/>
        <p:txBody>
          <a:bodyPr/>
          <a:lstStyle/>
          <a:p>
            <a:r>
              <a:rPr lang="en-US"/>
              <a:t>Z4 G5   I   HP Confidential. For use by HP or Partner with Customers under HP CDA only. </a:t>
            </a:r>
          </a:p>
        </p:txBody>
      </p:sp>
      <p:sp>
        <p:nvSpPr>
          <p:cNvPr id="3" name="Slide Number Placeholder 2">
            <a:extLst>
              <a:ext uri="{FF2B5EF4-FFF2-40B4-BE49-F238E27FC236}">
                <a16:creationId xmlns:a16="http://schemas.microsoft.com/office/drawing/2014/main" id="{70617FED-38CA-8BD9-9F2C-6FD26F192CE4}"/>
              </a:ext>
            </a:extLst>
          </p:cNvPr>
          <p:cNvSpPr>
            <a:spLocks noGrp="1"/>
          </p:cNvSpPr>
          <p:nvPr>
            <p:ph type="sldNum" sz="quarter" idx="42"/>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261487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5">
          <p15:clr>
            <a:srgbClr val="FBAE40"/>
          </p15:clr>
        </p15:guide>
        <p15:guide id="2" orient="horz" pos="1376">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545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11582400" cy="600934"/>
          </a:xfrm>
        </p:spPr>
        <p:txBody>
          <a:bodyPr wrap="square" tIns="0" rIns="0" bIns="0">
            <a:spAutoFit/>
          </a:bodyPr>
          <a:lstStyle>
            <a:lvl1pPr>
              <a:defRPr sz="4400">
                <a:solidFill>
                  <a:schemeClr val="tx1"/>
                </a:solidFill>
                <a:latin typeface="+mj-lt"/>
              </a:defRPr>
            </a:lvl1pPr>
          </a:lstStyle>
          <a:p>
            <a:r>
              <a:rPr lang="en-US"/>
              <a:t>Title</a:t>
            </a:r>
          </a:p>
        </p:txBody>
      </p:sp>
      <p:sp>
        <p:nvSpPr>
          <p:cNvPr id="3" name="Footer Placeholder 2">
            <a:extLst>
              <a:ext uri="{FF2B5EF4-FFF2-40B4-BE49-F238E27FC236}">
                <a16:creationId xmlns:a16="http://schemas.microsoft.com/office/drawing/2014/main" id="{34F8D9C3-C35E-92FF-B8E8-B380343D1E6E}"/>
              </a:ext>
            </a:extLst>
          </p:cNvPr>
          <p:cNvSpPr>
            <a:spLocks noGrp="1"/>
          </p:cNvSpPr>
          <p:nvPr>
            <p:ph type="ftr" sz="quarter" idx="10"/>
          </p:nvPr>
        </p:nvSpPr>
        <p:spPr/>
        <p:txBody>
          <a:bodyPr/>
          <a:lstStyle/>
          <a:p>
            <a:r>
              <a:rPr lang="en-US"/>
              <a:t>Z4 G5   I   HP Confidential. For use by HP or Partner with Customers under HP CDA only. </a:t>
            </a:r>
          </a:p>
        </p:txBody>
      </p:sp>
      <p:sp>
        <p:nvSpPr>
          <p:cNvPr id="4" name="Slide Number Placeholder 3">
            <a:extLst>
              <a:ext uri="{FF2B5EF4-FFF2-40B4-BE49-F238E27FC236}">
                <a16:creationId xmlns:a16="http://schemas.microsoft.com/office/drawing/2014/main" id="{1B13B610-70B4-EB2C-451E-ABFC15573DE7}"/>
              </a:ext>
            </a:extLst>
          </p:cNvPr>
          <p:cNvSpPr>
            <a:spLocks noGrp="1"/>
          </p:cNvSpPr>
          <p:nvPr>
            <p:ph type="sldNum" sz="quarter" idx="11"/>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1054414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56">
          <p15:clr>
            <a:srgbClr val="FBAE40"/>
          </p15:clr>
        </p15:guide>
        <p15:guide id="5" orient="horz" pos="815">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mp; Subtitle">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11586818" cy="600934"/>
          </a:xfrm>
        </p:spPr>
        <p:txBody>
          <a:bodyPr wrap="square" tIns="0" rIns="0" bIns="0">
            <a:spAutoFit/>
          </a:bodyPr>
          <a:lstStyle>
            <a:lvl1pPr>
              <a:defRPr sz="4400">
                <a:solidFill>
                  <a:schemeClr val="tx1"/>
                </a:solidFill>
                <a:latin typeface="+mj-lt"/>
              </a:defRPr>
            </a:lvl1pPr>
          </a:lstStyle>
          <a:p>
            <a:r>
              <a:rPr lang="en-US"/>
              <a:t>Title</a:t>
            </a:r>
          </a:p>
        </p:txBody>
      </p:sp>
      <p:sp>
        <p:nvSpPr>
          <p:cNvPr id="16" name="Rectangle 15">
            <a:extLst>
              <a:ext uri="{FF2B5EF4-FFF2-40B4-BE49-F238E27FC236}">
                <a16:creationId xmlns:a16="http://schemas.microsoft.com/office/drawing/2014/main" id="{1E43C2B4-9830-CE46-A39E-B560CDCB4753}"/>
              </a:ext>
            </a:extLst>
          </p:cNvPr>
          <p:cNvSpPr/>
          <p:nvPr userDrawn="1"/>
        </p:nvSpPr>
        <p:spPr bwMode="ltGray">
          <a:xfrm>
            <a:off x="0" y="1295399"/>
            <a:ext cx="12192000" cy="889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304800" y="1565621"/>
            <a:ext cx="11582400" cy="348557"/>
          </a:xfrm>
        </p:spPr>
        <p:txBody>
          <a:bodyPr wrap="square" anchor="ctr" anchorCtr="0">
            <a:sp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
        <p:nvSpPr>
          <p:cNvPr id="4" name="Footer Placeholder 3">
            <a:extLst>
              <a:ext uri="{FF2B5EF4-FFF2-40B4-BE49-F238E27FC236}">
                <a16:creationId xmlns:a16="http://schemas.microsoft.com/office/drawing/2014/main" id="{F194CF99-2B96-0EC0-C9B5-7F73DED5F4F5}"/>
              </a:ext>
            </a:extLst>
          </p:cNvPr>
          <p:cNvSpPr>
            <a:spLocks noGrp="1"/>
          </p:cNvSpPr>
          <p:nvPr>
            <p:ph type="ftr" sz="quarter" idx="39"/>
          </p:nvPr>
        </p:nvSpPr>
        <p:spPr/>
        <p:txBody>
          <a:bodyPr/>
          <a:lstStyle/>
          <a:p>
            <a:r>
              <a:rPr lang="en-US"/>
              <a:t>Z4 G5   I   HP Confidential. For use by HP or Partner with Customers under HP CDA only. </a:t>
            </a:r>
          </a:p>
        </p:txBody>
      </p:sp>
      <p:sp>
        <p:nvSpPr>
          <p:cNvPr id="5" name="Slide Number Placeholder 4">
            <a:extLst>
              <a:ext uri="{FF2B5EF4-FFF2-40B4-BE49-F238E27FC236}">
                <a16:creationId xmlns:a16="http://schemas.microsoft.com/office/drawing/2014/main" id="{98B1C45C-6C44-9A60-0E26-3592DB90F3DD}"/>
              </a:ext>
            </a:extLst>
          </p:cNvPr>
          <p:cNvSpPr>
            <a:spLocks noGrp="1"/>
          </p:cNvSpPr>
          <p:nvPr>
            <p:ph type="sldNum" sz="quarter" idx="40"/>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387161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5">
          <p15:clr>
            <a:srgbClr val="FBAE40"/>
          </p15:clr>
        </p15:guide>
        <p15:guide id="2" orient="horz" pos="1376">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184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38FF4187-6C7B-4519-954A-1FC6895721EB}"/>
              </a:ext>
            </a:extLst>
          </p:cNvPr>
          <p:cNvSpPr>
            <a:spLocks noGrp="1"/>
          </p:cNvSpPr>
          <p:nvPr>
            <p:ph type="ftr" sz="quarter" idx="3"/>
          </p:nvPr>
        </p:nvSpPr>
        <p:spPr>
          <a:xfrm>
            <a:off x="665256" y="6486478"/>
            <a:ext cx="6705603" cy="219456"/>
          </a:xfrm>
          <a:prstGeom prst="rect">
            <a:avLst/>
          </a:prstGeom>
        </p:spPr>
        <p:txBody>
          <a:bodyPr vert="horz" wrap="none" lIns="0" tIns="0" rIns="0" bIns="0" rtlCol="0" anchor="b" anchorCtr="0"/>
          <a:lstStyle>
            <a:lvl1pPr algn="l">
              <a:defRPr sz="1100">
                <a:solidFill>
                  <a:schemeClr val="tx1"/>
                </a:solidFill>
                <a:latin typeface="HP Simplified Light" panose="020B0404020204020204" pitchFamily="34" charset="0"/>
              </a:defRPr>
            </a:lvl1pPr>
          </a:lstStyle>
          <a:p>
            <a:endParaRPr lang="en-US"/>
          </a:p>
        </p:txBody>
      </p:sp>
    </p:spTree>
    <p:extLst>
      <p:ext uri="{BB962C8B-B14F-4D97-AF65-F5344CB8AC3E}">
        <p14:creationId xmlns:p14="http://schemas.microsoft.com/office/powerpoint/2010/main" val="2629049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Product chart full siz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67FE11A-4C14-F9F4-40A0-B8F8D0F4F9CC}"/>
              </a:ext>
            </a:extLst>
          </p:cNvPr>
          <p:cNvSpPr>
            <a:spLocks noGrp="1" noRot="1" noMove="1" noResize="1" noEditPoints="1" noAdjustHandles="1" noChangeArrowheads="1" noChangeShapeType="1"/>
          </p:cNvSpPr>
          <p:nvPr userDrawn="1"/>
        </p:nvSpPr>
        <p:spPr bwMode="ltGray">
          <a:xfrm>
            <a:off x="0" y="1245"/>
            <a:ext cx="12192000" cy="1302003"/>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869A4A58-8107-080A-DA32-223438258C6F}"/>
              </a:ext>
            </a:extLst>
          </p:cNvPr>
          <p:cNvSpPr>
            <a:spLocks noGrp="1"/>
          </p:cNvSpPr>
          <p:nvPr>
            <p:ph type="ctrTitle" hasCustomPrompt="1"/>
          </p:nvPr>
        </p:nvSpPr>
        <p:spPr>
          <a:xfrm>
            <a:off x="421064" y="249537"/>
            <a:ext cx="9144000" cy="805418"/>
          </a:xfrm>
        </p:spPr>
        <p:txBody>
          <a:bodyPr anchor="b">
            <a:noAutofit/>
          </a:bodyPr>
          <a:lstStyle>
            <a:lvl1pPr algn="l">
              <a:defRPr sz="4400">
                <a:solidFill>
                  <a:schemeClr val="bg1"/>
                </a:solidFill>
              </a:defRPr>
            </a:lvl1pPr>
          </a:lstStyle>
          <a:p>
            <a:r>
              <a:rPr lang="en-US"/>
              <a:t>Title</a:t>
            </a:r>
          </a:p>
        </p:txBody>
      </p:sp>
      <p:sp>
        <p:nvSpPr>
          <p:cNvPr id="11" name="Content Placeholder 10">
            <a:extLst>
              <a:ext uri="{FF2B5EF4-FFF2-40B4-BE49-F238E27FC236}">
                <a16:creationId xmlns:a16="http://schemas.microsoft.com/office/drawing/2014/main" id="{CFFCFAD7-0BE6-9AEE-7353-4EC327E9A555}"/>
              </a:ext>
            </a:extLst>
          </p:cNvPr>
          <p:cNvSpPr>
            <a:spLocks noGrp="1"/>
          </p:cNvSpPr>
          <p:nvPr>
            <p:ph sz="quarter" idx="13"/>
          </p:nvPr>
        </p:nvSpPr>
        <p:spPr>
          <a:xfrm>
            <a:off x="519113" y="1611086"/>
            <a:ext cx="11018837" cy="45921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a:extLst>
              <a:ext uri="{FF2B5EF4-FFF2-40B4-BE49-F238E27FC236}">
                <a16:creationId xmlns:a16="http://schemas.microsoft.com/office/drawing/2014/main" id="{B8E219B6-FBC1-8AD6-DB1F-B051D34789D0}"/>
              </a:ext>
            </a:extLst>
          </p:cNvPr>
          <p:cNvSpPr txBox="1"/>
          <p:nvPr userDrawn="1"/>
        </p:nvSpPr>
        <p:spPr>
          <a:xfrm>
            <a:off x="1749179" y="6480108"/>
            <a:ext cx="8501149"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   HP Confidential. For use by HP or Partner with Customers under HP CDA only.</a:t>
            </a:r>
          </a:p>
        </p:txBody>
      </p:sp>
      <p:sp>
        <p:nvSpPr>
          <p:cNvPr id="13" name="TextBox 12">
            <a:extLst>
              <a:ext uri="{FF2B5EF4-FFF2-40B4-BE49-F238E27FC236}">
                <a16:creationId xmlns:a16="http://schemas.microsoft.com/office/drawing/2014/main" id="{FB5F7548-AFE3-08D5-30ED-77ACE92D0DB1}"/>
              </a:ext>
            </a:extLst>
          </p:cNvPr>
          <p:cNvSpPr txBox="1"/>
          <p:nvPr userDrawn="1"/>
        </p:nvSpPr>
        <p:spPr>
          <a:xfrm>
            <a:off x="391886" y="6480110"/>
            <a:ext cx="648478" cy="246221"/>
          </a:xfrm>
          <a:prstGeom prst="rect">
            <a:avLst/>
          </a:prstGeom>
          <a:noFill/>
        </p:spPr>
        <p:txBody>
          <a:bodyPr wrap="square" rtlCol="0">
            <a:spAutoFit/>
          </a:bodyPr>
          <a:lstStyle/>
          <a:p>
            <a:fld id="{5160E3AB-88FA-4DFB-82BF-F28E0D6C6432}" type="slidenum">
              <a:rPr lang="en-US" sz="1000" smtClean="0">
                <a:solidFill>
                  <a:schemeClr val="tx1"/>
                </a:solidFill>
                <a:latin typeface="Forma DJR Micro" panose="00000000000000090000" pitchFamily="2" charset="0"/>
              </a:rPr>
              <a:t>‹#›</a:t>
            </a:fld>
            <a:r>
              <a:rPr lang="en-US" sz="1000">
                <a:solidFill>
                  <a:schemeClr val="tx1"/>
                </a:solidFill>
                <a:latin typeface="Forma DJR Micro" panose="00000000000000090000" pitchFamily="2" charset="0"/>
              </a:rPr>
              <a:t>   |</a:t>
            </a:r>
            <a:endParaRPr lang="en-US">
              <a:solidFill>
                <a:schemeClr val="tx1"/>
              </a:solidFill>
              <a:latin typeface="Forma DJR Micro" panose="00000000000000090000" pitchFamily="2" charset="0"/>
            </a:endParaRPr>
          </a:p>
        </p:txBody>
      </p:sp>
      <p:pic>
        <p:nvPicPr>
          <p:cNvPr id="15" name="Picture 14" descr="Shape&#10;&#10;Description automatically generated with medium confidence">
            <a:extLst>
              <a:ext uri="{FF2B5EF4-FFF2-40B4-BE49-F238E27FC236}">
                <a16:creationId xmlns:a16="http://schemas.microsoft.com/office/drawing/2014/main" id="{D6F36A79-CE9A-20E7-F21D-6C069940B11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97652" y="6451533"/>
            <a:ext cx="587398" cy="274796"/>
          </a:xfrm>
          <a:prstGeom prst="rect">
            <a:avLst/>
          </a:prstGeom>
        </p:spPr>
      </p:pic>
      <p:sp>
        <p:nvSpPr>
          <p:cNvPr id="3" name="TextBox 2">
            <a:extLst>
              <a:ext uri="{FF2B5EF4-FFF2-40B4-BE49-F238E27FC236}">
                <a16:creationId xmlns:a16="http://schemas.microsoft.com/office/drawing/2014/main" id="{0AFD46AB-C913-C36E-8B31-8FD14DD94CD2}"/>
              </a:ext>
            </a:extLst>
          </p:cNvPr>
          <p:cNvSpPr txBox="1"/>
          <p:nvPr userDrawn="1"/>
        </p:nvSpPr>
        <p:spPr>
          <a:xfrm>
            <a:off x="939128" y="6480109"/>
            <a:ext cx="1001795"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Z2 Mini G9</a:t>
            </a:r>
          </a:p>
        </p:txBody>
      </p:sp>
    </p:spTree>
    <p:extLst>
      <p:ext uri="{BB962C8B-B14F-4D97-AF65-F5344CB8AC3E}">
        <p14:creationId xmlns:p14="http://schemas.microsoft.com/office/powerpoint/2010/main" val="4673687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 Full text box">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92FE3E-7C90-41E4-193C-814E03BA28C3}"/>
              </a:ext>
            </a:extLst>
          </p:cNvPr>
          <p:cNvSpPr>
            <a:spLocks noGrp="1" noRot="1" noMove="1" noResize="1" noEditPoints="1" noAdjustHandles="1" noChangeArrowheads="1" noChangeShapeType="1"/>
          </p:cNvSpPr>
          <p:nvPr userDrawn="1"/>
        </p:nvSpPr>
        <p:spPr>
          <a:xfrm>
            <a:off x="0" y="2680918"/>
            <a:ext cx="12192000" cy="4175905"/>
          </a:xfrm>
          <a:prstGeom prst="rect">
            <a:avLst/>
          </a:prstGeom>
          <a:solidFill>
            <a:srgbClr val="21224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7" name="Rectangle 6">
            <a:extLst>
              <a:ext uri="{FF2B5EF4-FFF2-40B4-BE49-F238E27FC236}">
                <a16:creationId xmlns:a16="http://schemas.microsoft.com/office/drawing/2014/main" id="{9733C43F-F2A6-866B-E8C9-7EE232EE8EE0}"/>
              </a:ext>
            </a:extLst>
          </p:cNvPr>
          <p:cNvSpPr>
            <a:spLocks/>
          </p:cNvSpPr>
          <p:nvPr userDrawn="1"/>
        </p:nvSpPr>
        <p:spPr>
          <a:xfrm>
            <a:off x="0" y="0"/>
            <a:ext cx="12192000" cy="1572092"/>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598517" y="218702"/>
            <a:ext cx="10884130" cy="1134687"/>
          </a:xfrm>
        </p:spPr>
        <p:txBody>
          <a:bodyPr anchor="b"/>
          <a:lstStyle>
            <a:lvl1pPr algn="l">
              <a:defRPr sz="6000">
                <a:solidFill>
                  <a:schemeClr val="bg1"/>
                </a:solidFill>
              </a:defRPr>
            </a:lvl1pPr>
          </a:lstStyle>
          <a:p>
            <a:r>
              <a:rPr lang="en-US"/>
              <a:t>Title</a:t>
            </a:r>
          </a:p>
        </p:txBody>
      </p:sp>
      <p:sp>
        <p:nvSpPr>
          <p:cNvPr id="12" name="TextBox 11">
            <a:extLst>
              <a:ext uri="{FF2B5EF4-FFF2-40B4-BE49-F238E27FC236}">
                <a16:creationId xmlns:a16="http://schemas.microsoft.com/office/drawing/2014/main" id="{6CEC0370-BF69-3172-4A1B-2A91486B596A}"/>
              </a:ext>
            </a:extLst>
          </p:cNvPr>
          <p:cNvSpPr txBox="1"/>
          <p:nvPr userDrawn="1"/>
        </p:nvSpPr>
        <p:spPr>
          <a:xfrm>
            <a:off x="1749179" y="6480108"/>
            <a:ext cx="8501149" cy="246221"/>
          </a:xfrm>
          <a:prstGeom prst="rect">
            <a:avLst/>
          </a:prstGeom>
          <a:noFill/>
        </p:spPr>
        <p:txBody>
          <a:bodyPr wrap="square" rtlCol="0">
            <a:spAutoFit/>
          </a:bodyPr>
          <a:lstStyle/>
          <a:p>
            <a:r>
              <a:rPr lang="en-US" sz="1000">
                <a:solidFill>
                  <a:schemeClr val="bg1"/>
                </a:solidFill>
                <a:latin typeface="Forma DJR Micro" panose="00000000000000090000" pitchFamily="2" charset="0"/>
              </a:rPr>
              <a:t>|   HP Confidential. For use by HP or Partner with Customers under HP CDA only.</a:t>
            </a:r>
          </a:p>
        </p:txBody>
      </p:sp>
      <p:sp>
        <p:nvSpPr>
          <p:cNvPr id="14" name="TextBox 13">
            <a:extLst>
              <a:ext uri="{FF2B5EF4-FFF2-40B4-BE49-F238E27FC236}">
                <a16:creationId xmlns:a16="http://schemas.microsoft.com/office/drawing/2014/main" id="{77D1763C-9A5B-4951-4F62-94877B8409AF}"/>
              </a:ext>
            </a:extLst>
          </p:cNvPr>
          <p:cNvSpPr txBox="1"/>
          <p:nvPr userDrawn="1"/>
        </p:nvSpPr>
        <p:spPr>
          <a:xfrm>
            <a:off x="391886" y="6480110"/>
            <a:ext cx="648478" cy="246221"/>
          </a:xfrm>
          <a:prstGeom prst="rect">
            <a:avLst/>
          </a:prstGeom>
          <a:noFill/>
        </p:spPr>
        <p:txBody>
          <a:bodyPr wrap="square" rtlCol="0">
            <a:spAutoFit/>
          </a:bodyPr>
          <a:lstStyle/>
          <a:p>
            <a:fld id="{5160E3AB-88FA-4DFB-82BF-F28E0D6C6432}" type="slidenum">
              <a:rPr lang="en-US" sz="1000" smtClean="0">
                <a:solidFill>
                  <a:schemeClr val="bg1"/>
                </a:solidFill>
                <a:latin typeface="Forma DJR Micro" panose="00000000000000090000" pitchFamily="2" charset="0"/>
              </a:rPr>
              <a:t>‹#›</a:t>
            </a:fld>
            <a:r>
              <a:rPr lang="en-US" sz="1000">
                <a:solidFill>
                  <a:schemeClr val="bg1"/>
                </a:solidFill>
                <a:latin typeface="Forma DJR Micro" panose="00000000000000090000" pitchFamily="2" charset="0"/>
              </a:rPr>
              <a:t>   |</a:t>
            </a:r>
            <a:endParaRPr lang="en-US">
              <a:solidFill>
                <a:schemeClr val="bg1"/>
              </a:solidFill>
              <a:latin typeface="Forma DJR Micro" panose="00000000000000090000" pitchFamily="2" charset="0"/>
            </a:endParaRPr>
          </a:p>
        </p:txBody>
      </p:sp>
      <p:pic>
        <p:nvPicPr>
          <p:cNvPr id="20" name="Picture 19" descr="Icon&#10;&#10;Description automatically generated">
            <a:extLst>
              <a:ext uri="{FF2B5EF4-FFF2-40B4-BE49-F238E27FC236}">
                <a16:creationId xmlns:a16="http://schemas.microsoft.com/office/drawing/2014/main" id="{14202BFE-C699-239C-9DE8-0D0D1407D0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73189" y="6422166"/>
            <a:ext cx="526318" cy="246221"/>
          </a:xfrm>
          <a:prstGeom prst="rect">
            <a:avLst/>
          </a:prstGeom>
        </p:spPr>
      </p:pic>
      <p:sp>
        <p:nvSpPr>
          <p:cNvPr id="46" name="Text Placeholder 45">
            <a:extLst>
              <a:ext uri="{FF2B5EF4-FFF2-40B4-BE49-F238E27FC236}">
                <a16:creationId xmlns:a16="http://schemas.microsoft.com/office/drawing/2014/main" id="{BF2D4EC4-DBF0-C333-B8DF-5996F0B6DC1C}"/>
              </a:ext>
            </a:extLst>
          </p:cNvPr>
          <p:cNvSpPr>
            <a:spLocks noGrp="1"/>
          </p:cNvSpPr>
          <p:nvPr>
            <p:ph type="body" sz="quarter" idx="10" hasCustomPrompt="1"/>
          </p:nvPr>
        </p:nvSpPr>
        <p:spPr>
          <a:xfrm>
            <a:off x="598517" y="2832100"/>
            <a:ext cx="10884130" cy="3027363"/>
          </a:xfrm>
        </p:spPr>
        <p:txBody>
          <a:bodyPr>
            <a:normAutofit/>
          </a:bodyPr>
          <a:lstStyle>
            <a:lvl1pPr marL="0" indent="0">
              <a:buNone/>
              <a:defRPr sz="1600">
                <a:solidFill>
                  <a:schemeClr val="bg1"/>
                </a:solidFill>
                <a:latin typeface="Forma DJR Micro" panose="00000000000000090000" pitchFamily="2" charset="0"/>
              </a:defRPr>
            </a:lvl1pPr>
            <a:lvl2pPr>
              <a:defRPr sz="2000">
                <a:solidFill>
                  <a:schemeClr val="bg1"/>
                </a:solidFill>
                <a:latin typeface="Forma DJR Micro" panose="00000000000000090000" pitchFamily="2" charset="0"/>
              </a:defRPr>
            </a:lvl2pPr>
            <a:lvl3pPr>
              <a:defRPr sz="1800">
                <a:solidFill>
                  <a:schemeClr val="bg1"/>
                </a:solidFill>
                <a:latin typeface="Forma DJR Micro" panose="00000000000000090000" pitchFamily="2" charset="0"/>
              </a:defRPr>
            </a:lvl3pPr>
            <a:lvl4pPr>
              <a:defRPr sz="1600">
                <a:solidFill>
                  <a:schemeClr val="bg1"/>
                </a:solidFill>
                <a:latin typeface="Forma DJR Micro" panose="00000000000000090000" pitchFamily="2" charset="0"/>
              </a:defRPr>
            </a:lvl4pPr>
            <a:lvl5pPr>
              <a:defRPr sz="1600">
                <a:solidFill>
                  <a:schemeClr val="bg1"/>
                </a:solidFill>
                <a:latin typeface="Forma DJR Micro" panose="00000000000000090000" pitchFamily="2" charset="0"/>
              </a:defRPr>
            </a:lvl5pPr>
          </a:lstStyle>
          <a:p>
            <a:pPr lvl="0"/>
            <a:r>
              <a:rPr lang="en-US"/>
              <a:t>Text box</a:t>
            </a:r>
          </a:p>
        </p:txBody>
      </p:sp>
      <p:sp>
        <p:nvSpPr>
          <p:cNvPr id="4" name="TextBox 3">
            <a:extLst>
              <a:ext uri="{FF2B5EF4-FFF2-40B4-BE49-F238E27FC236}">
                <a16:creationId xmlns:a16="http://schemas.microsoft.com/office/drawing/2014/main" id="{7503BD86-5875-DFFF-116F-0C3E7EC9B448}"/>
              </a:ext>
            </a:extLst>
          </p:cNvPr>
          <p:cNvSpPr txBox="1"/>
          <p:nvPr userDrawn="1"/>
        </p:nvSpPr>
        <p:spPr>
          <a:xfrm>
            <a:off x="939128" y="6480109"/>
            <a:ext cx="1001795" cy="246221"/>
          </a:xfrm>
          <a:prstGeom prst="rect">
            <a:avLst/>
          </a:prstGeom>
          <a:noFill/>
        </p:spPr>
        <p:txBody>
          <a:bodyPr wrap="square" rtlCol="0">
            <a:spAutoFit/>
          </a:bodyPr>
          <a:lstStyle/>
          <a:p>
            <a:r>
              <a:rPr lang="en-US" sz="1000">
                <a:solidFill>
                  <a:schemeClr val="bg1"/>
                </a:solidFill>
                <a:latin typeface="Forma DJR Micro" panose="00000000000000090000" pitchFamily="2" charset="0"/>
              </a:rPr>
              <a:t>Z2 Mini G9</a:t>
            </a:r>
          </a:p>
        </p:txBody>
      </p:sp>
      <p:sp>
        <p:nvSpPr>
          <p:cNvPr id="5" name="Rectangle 4">
            <a:extLst>
              <a:ext uri="{FF2B5EF4-FFF2-40B4-BE49-F238E27FC236}">
                <a16:creationId xmlns:a16="http://schemas.microsoft.com/office/drawing/2014/main" id="{46B7F259-FBE7-1A3F-0919-082CBFBAE3C3}"/>
              </a:ext>
            </a:extLst>
          </p:cNvPr>
          <p:cNvSpPr/>
          <p:nvPr userDrawn="1"/>
        </p:nvSpPr>
        <p:spPr>
          <a:xfrm>
            <a:off x="0" y="1554645"/>
            <a:ext cx="12192000" cy="1126273"/>
          </a:xfrm>
          <a:prstGeom prst="rect">
            <a:avLst/>
          </a:prstGeom>
          <a:solidFill>
            <a:srgbClr val="21224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Tree>
    <p:extLst>
      <p:ext uri="{BB962C8B-B14F-4D97-AF65-F5344CB8AC3E}">
        <p14:creationId xmlns:p14="http://schemas.microsoft.com/office/powerpoint/2010/main" val="2349430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Divider Option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C462FB-9F26-2E40-907F-38206E52B970}"/>
              </a:ext>
            </a:extLst>
          </p:cNvPr>
          <p:cNvSpPr/>
          <p:nvPr/>
        </p:nvSpPr>
        <p:spPr>
          <a:xfrm>
            <a:off x="0" y="0"/>
            <a:ext cx="1223347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ooter Placeholder 4">
            <a:extLst>
              <a:ext uri="{FF2B5EF4-FFF2-40B4-BE49-F238E27FC236}">
                <a16:creationId xmlns:a16="http://schemas.microsoft.com/office/drawing/2014/main" id="{0D83591D-2AE0-B943-B909-520C7F14BCEE}"/>
              </a:ext>
            </a:extLst>
          </p:cNvPr>
          <p:cNvSpPr>
            <a:spLocks noGrp="1"/>
          </p:cNvSpPr>
          <p:nvPr>
            <p:ph type="ftr" sz="quarter" idx="3"/>
          </p:nvPr>
        </p:nvSpPr>
        <p:spPr>
          <a:xfrm>
            <a:off x="447830" y="6470649"/>
            <a:ext cx="8282586" cy="136525"/>
          </a:xfrm>
          <a:prstGeom prst="rect">
            <a:avLst/>
          </a:prstGeom>
        </p:spPr>
        <p:txBody>
          <a:bodyPr vert="horz" lIns="91440" tIns="45720" rIns="91440" bIns="45720" rtlCol="0" anchor="ctr"/>
          <a:lstStyle>
            <a:lvl1pPr algn="l">
              <a:defRPr sz="800" b="0" i="0">
                <a:solidFill>
                  <a:schemeClr val="bg1"/>
                </a:solidFill>
                <a:latin typeface="HP Simplified Light" panose="020B0404020204020204" pitchFamily="34" charset="0"/>
              </a:defRPr>
            </a:lvl1pPr>
          </a:lstStyle>
          <a:p>
            <a:r>
              <a:rPr lang="en-US">
                <a:latin typeface="HP Simplified" panose="020B0604020204020204" pitchFamily="34" charset="0"/>
              </a:rPr>
              <a:t>HP Confidential. For use with HP customers and partners under CDA. </a:t>
            </a:r>
            <a:r>
              <a:rPr lang="en-US">
                <a:latin typeface="HP Simplified Light"/>
              </a:rPr>
              <a:t>© 2021 HP Development Company, L.P. The information contained herein is subject to change without notice. </a:t>
            </a:r>
          </a:p>
        </p:txBody>
      </p:sp>
      <p:sp>
        <p:nvSpPr>
          <p:cNvPr id="41" name="Picture Placeholder 16">
            <a:extLst>
              <a:ext uri="{FF2B5EF4-FFF2-40B4-BE49-F238E27FC236}">
                <a16:creationId xmlns:a16="http://schemas.microsoft.com/office/drawing/2014/main" id="{13D5920E-178A-C246-B926-83115502C6B5}"/>
              </a:ext>
            </a:extLst>
          </p:cNvPr>
          <p:cNvSpPr>
            <a:spLocks noGrp="1"/>
          </p:cNvSpPr>
          <p:nvPr>
            <p:ph type="pic" sz="quarter" idx="13" hasCustomPrompt="1"/>
          </p:nvPr>
        </p:nvSpPr>
        <p:spPr>
          <a:xfrm>
            <a:off x="11429560" y="6345663"/>
            <a:ext cx="313073" cy="313073"/>
          </a:xfr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  </a:t>
            </a:r>
          </a:p>
        </p:txBody>
      </p:sp>
      <p:sp>
        <p:nvSpPr>
          <p:cNvPr id="44" name="Text Placeholder 42">
            <a:extLst>
              <a:ext uri="{FF2B5EF4-FFF2-40B4-BE49-F238E27FC236}">
                <a16:creationId xmlns:a16="http://schemas.microsoft.com/office/drawing/2014/main" id="{53E5F07C-3CDC-CD48-980A-64BCE08C0105}"/>
              </a:ext>
            </a:extLst>
          </p:cNvPr>
          <p:cNvSpPr>
            <a:spLocks noGrp="1"/>
          </p:cNvSpPr>
          <p:nvPr>
            <p:ph type="body" sz="quarter" idx="15" hasCustomPrompt="1"/>
          </p:nvPr>
        </p:nvSpPr>
        <p:spPr>
          <a:xfrm>
            <a:off x="610530" y="625419"/>
            <a:ext cx="10942133" cy="5520980"/>
          </a:xfrm>
          <a:ln w="63500">
            <a:solidFill>
              <a:schemeClr val="bg2"/>
            </a:solidFill>
            <a:miter lim="800000"/>
          </a:ln>
        </p:spPr>
        <p:txBody>
          <a:bodyPr>
            <a:noAutofit/>
          </a:bodyPr>
          <a:lstStyle>
            <a:lvl1pPr marL="0" indent="0">
              <a:buFontTx/>
              <a:buNone/>
              <a:defRPr/>
            </a:lvl1pPr>
          </a:lstStyle>
          <a:p>
            <a:pPr lvl="0"/>
            <a:r>
              <a:rPr lang="en-US"/>
              <a:t>   </a:t>
            </a:r>
          </a:p>
        </p:txBody>
      </p:sp>
      <p:sp>
        <p:nvSpPr>
          <p:cNvPr id="8" name="Text Placeholder 7">
            <a:extLst>
              <a:ext uri="{FF2B5EF4-FFF2-40B4-BE49-F238E27FC236}">
                <a16:creationId xmlns:a16="http://schemas.microsoft.com/office/drawing/2014/main" id="{A58CB03D-D420-3C4E-83D4-3EA1BDD7D556}"/>
              </a:ext>
            </a:extLst>
          </p:cNvPr>
          <p:cNvSpPr>
            <a:spLocks noGrp="1"/>
          </p:cNvSpPr>
          <p:nvPr>
            <p:ph type="body" sz="quarter" idx="10" hasCustomPrompt="1"/>
          </p:nvPr>
        </p:nvSpPr>
        <p:spPr>
          <a:xfrm>
            <a:off x="838199" y="2966435"/>
            <a:ext cx="8656638" cy="614451"/>
          </a:xfrm>
        </p:spPr>
        <p:txBody>
          <a:bodyPr anchor="t">
            <a:noAutofit/>
          </a:bodyPr>
          <a:lstStyle>
            <a:lvl1pPr marL="0" indent="0">
              <a:buNone/>
              <a:defRPr cap="all" spc="300" baseline="0">
                <a:solidFill>
                  <a:schemeClr val="bg1"/>
                </a:solidFill>
              </a:defRPr>
            </a:lvl1pPr>
            <a:lvl2pPr marL="457200" indent="0">
              <a:buNone/>
              <a:defRPr spc="300">
                <a:solidFill>
                  <a:schemeClr val="bg1"/>
                </a:solidFill>
              </a:defRPr>
            </a:lvl2pPr>
            <a:lvl3pPr marL="914400" indent="0">
              <a:buNone/>
              <a:defRPr spc="300">
                <a:solidFill>
                  <a:schemeClr val="bg1"/>
                </a:solidFill>
              </a:defRPr>
            </a:lvl3pPr>
            <a:lvl4pPr marL="1371600" indent="0">
              <a:buNone/>
              <a:defRPr spc="300">
                <a:solidFill>
                  <a:schemeClr val="bg1"/>
                </a:solidFill>
              </a:defRPr>
            </a:lvl4pPr>
            <a:lvl5pPr marL="1828800" indent="0">
              <a:buNone/>
              <a:defRPr spc="300">
                <a:solidFill>
                  <a:schemeClr val="bg1"/>
                </a:solidFill>
              </a:defRPr>
            </a:lvl5pPr>
          </a:lstStyle>
          <a:p>
            <a:pPr lvl="0"/>
            <a:r>
              <a:rPr lang="en-US"/>
              <a:t>CLICK TO EDIT DIVIDER EYEBROW</a:t>
            </a:r>
          </a:p>
        </p:txBody>
      </p:sp>
      <p:sp>
        <p:nvSpPr>
          <p:cNvPr id="2" name="Title 1">
            <a:extLst>
              <a:ext uri="{FF2B5EF4-FFF2-40B4-BE49-F238E27FC236}">
                <a16:creationId xmlns:a16="http://schemas.microsoft.com/office/drawing/2014/main" id="{5FA76930-D7CB-E041-A4F6-95AC731904AD}"/>
              </a:ext>
            </a:extLst>
          </p:cNvPr>
          <p:cNvSpPr>
            <a:spLocks noGrp="1"/>
          </p:cNvSpPr>
          <p:nvPr>
            <p:ph type="title" hasCustomPrompt="1"/>
          </p:nvPr>
        </p:nvSpPr>
        <p:spPr>
          <a:xfrm>
            <a:off x="838200" y="3440079"/>
            <a:ext cx="10515600" cy="1274157"/>
          </a:xfrm>
        </p:spPr>
        <p:txBody>
          <a:bodyPr anchor="t" anchorCtr="0">
            <a:noAutofit/>
          </a:bodyPr>
          <a:lstStyle>
            <a:lvl1pPr>
              <a:defRPr cap="all" baseline="0">
                <a:solidFill>
                  <a:schemeClr val="bg1"/>
                </a:solidFill>
              </a:defRPr>
            </a:lvl1pPr>
          </a:lstStyle>
          <a:p>
            <a:r>
              <a:rPr lang="en-US"/>
              <a:t>CLICK here TO EDIT divider TITLE</a:t>
            </a:r>
          </a:p>
        </p:txBody>
      </p:sp>
    </p:spTree>
    <p:extLst>
      <p:ext uri="{BB962C8B-B14F-4D97-AF65-F5344CB8AC3E}">
        <p14:creationId xmlns:p14="http://schemas.microsoft.com/office/powerpoint/2010/main" val="229760753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Full Title with icon content">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766972-1305-9F2E-B6BB-2CE88C115347}"/>
              </a:ext>
            </a:extLst>
          </p:cNvPr>
          <p:cNvSpPr>
            <a:spLocks/>
          </p:cNvSpPr>
          <p:nvPr userDrawn="1"/>
        </p:nvSpPr>
        <p:spPr>
          <a:xfrm>
            <a:off x="0" y="1220772"/>
            <a:ext cx="12192000" cy="1148797"/>
          </a:xfrm>
          <a:prstGeom prst="rect">
            <a:avLst/>
          </a:prstGeom>
          <a:solidFill>
            <a:srgbClr val="21224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6">
            <a:extLst>
              <a:ext uri="{FF2B5EF4-FFF2-40B4-BE49-F238E27FC236}">
                <a16:creationId xmlns:a16="http://schemas.microsoft.com/office/drawing/2014/main" id="{9733C43F-F2A6-866B-E8C9-7EE232EE8EE0}"/>
              </a:ext>
            </a:extLst>
          </p:cNvPr>
          <p:cNvSpPr>
            <a:spLocks/>
          </p:cNvSpPr>
          <p:nvPr userDrawn="1"/>
        </p:nvSpPr>
        <p:spPr>
          <a:xfrm>
            <a:off x="0" y="0"/>
            <a:ext cx="12192000" cy="1428161"/>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598517" y="157696"/>
            <a:ext cx="10884130" cy="1134687"/>
          </a:xfrm>
        </p:spPr>
        <p:txBody>
          <a:bodyPr anchor="b"/>
          <a:lstStyle>
            <a:lvl1pPr algn="l">
              <a:defRPr sz="6000">
                <a:solidFill>
                  <a:schemeClr val="bg1"/>
                </a:solidFill>
              </a:defRPr>
            </a:lvl1pPr>
          </a:lstStyle>
          <a:p>
            <a:r>
              <a:rPr lang="en-US"/>
              <a:t>Title</a:t>
            </a:r>
          </a:p>
        </p:txBody>
      </p:sp>
      <p:sp>
        <p:nvSpPr>
          <p:cNvPr id="3" name="Subtitle 2">
            <a:extLst>
              <a:ext uri="{FF2B5EF4-FFF2-40B4-BE49-F238E27FC236}">
                <a16:creationId xmlns:a16="http://schemas.microsoft.com/office/drawing/2014/main" id="{79FFAC61-6CEF-5414-A3AF-1B7ADCB1B631}"/>
              </a:ext>
            </a:extLst>
          </p:cNvPr>
          <p:cNvSpPr>
            <a:spLocks noGrp="1"/>
          </p:cNvSpPr>
          <p:nvPr>
            <p:ph type="subTitle" idx="1" hasCustomPrompt="1"/>
          </p:nvPr>
        </p:nvSpPr>
        <p:spPr>
          <a:xfrm>
            <a:off x="598517" y="1641136"/>
            <a:ext cx="10884130" cy="534309"/>
          </a:xfrm>
        </p:spPr>
        <p:txBody>
          <a:bodyPr/>
          <a:lstStyle>
            <a:lvl1pPr marL="0" indent="0" algn="l">
              <a:buNone/>
              <a:defRPr sz="2400">
                <a:solidFill>
                  <a:schemeClr val="bg1"/>
                </a:solidFill>
                <a:latin typeface="Forma DJR Micro" panose="0000000000000009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subhead</a:t>
            </a:r>
          </a:p>
        </p:txBody>
      </p:sp>
      <p:sp>
        <p:nvSpPr>
          <p:cNvPr id="12" name="TextBox 11">
            <a:extLst>
              <a:ext uri="{FF2B5EF4-FFF2-40B4-BE49-F238E27FC236}">
                <a16:creationId xmlns:a16="http://schemas.microsoft.com/office/drawing/2014/main" id="{6CEC0370-BF69-3172-4A1B-2A91486B596A}"/>
              </a:ext>
            </a:extLst>
          </p:cNvPr>
          <p:cNvSpPr txBox="1"/>
          <p:nvPr userDrawn="1"/>
        </p:nvSpPr>
        <p:spPr>
          <a:xfrm>
            <a:off x="1749179" y="6480108"/>
            <a:ext cx="8501149"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   HP Confidential. For use by HP or Partner with Customers under HP CDA only.</a:t>
            </a:r>
          </a:p>
        </p:txBody>
      </p:sp>
      <p:sp>
        <p:nvSpPr>
          <p:cNvPr id="14" name="TextBox 13">
            <a:extLst>
              <a:ext uri="{FF2B5EF4-FFF2-40B4-BE49-F238E27FC236}">
                <a16:creationId xmlns:a16="http://schemas.microsoft.com/office/drawing/2014/main" id="{77D1763C-9A5B-4951-4F62-94877B8409AF}"/>
              </a:ext>
            </a:extLst>
          </p:cNvPr>
          <p:cNvSpPr txBox="1"/>
          <p:nvPr userDrawn="1"/>
        </p:nvSpPr>
        <p:spPr>
          <a:xfrm>
            <a:off x="391886" y="6480110"/>
            <a:ext cx="648478" cy="246221"/>
          </a:xfrm>
          <a:prstGeom prst="rect">
            <a:avLst/>
          </a:prstGeom>
          <a:noFill/>
        </p:spPr>
        <p:txBody>
          <a:bodyPr wrap="square" rtlCol="0">
            <a:spAutoFit/>
          </a:bodyPr>
          <a:lstStyle/>
          <a:p>
            <a:fld id="{5160E3AB-88FA-4DFB-82BF-F28E0D6C6432}" type="slidenum">
              <a:rPr lang="en-US" sz="1000" smtClean="0">
                <a:solidFill>
                  <a:schemeClr val="tx1"/>
                </a:solidFill>
                <a:latin typeface="Forma DJR Micro" panose="00000000000000090000" pitchFamily="2" charset="0"/>
              </a:rPr>
              <a:t>‹#›</a:t>
            </a:fld>
            <a:r>
              <a:rPr lang="en-US" sz="1000">
                <a:solidFill>
                  <a:schemeClr val="tx1"/>
                </a:solidFill>
                <a:latin typeface="Forma DJR Micro" panose="00000000000000090000" pitchFamily="2" charset="0"/>
              </a:rPr>
              <a:t>   |</a:t>
            </a:r>
            <a:endParaRPr lang="en-US">
              <a:solidFill>
                <a:schemeClr val="tx1"/>
              </a:solidFill>
              <a:latin typeface="Forma DJR Micro" panose="00000000000000090000" pitchFamily="2" charset="0"/>
            </a:endParaRPr>
          </a:p>
        </p:txBody>
      </p:sp>
      <p:sp>
        <p:nvSpPr>
          <p:cNvPr id="4" name="Picture Placeholder 3">
            <a:extLst>
              <a:ext uri="{FF2B5EF4-FFF2-40B4-BE49-F238E27FC236}">
                <a16:creationId xmlns:a16="http://schemas.microsoft.com/office/drawing/2014/main" id="{B72DAF4B-4E92-3CA9-EE4C-55F05ABBEBEB}"/>
              </a:ext>
            </a:extLst>
          </p:cNvPr>
          <p:cNvSpPr>
            <a:spLocks noGrp="1"/>
          </p:cNvSpPr>
          <p:nvPr>
            <p:ph type="pic" sz="quarter" idx="11"/>
          </p:nvPr>
        </p:nvSpPr>
        <p:spPr>
          <a:xfrm>
            <a:off x="1134921" y="2778623"/>
            <a:ext cx="922146" cy="919863"/>
          </a:xfrm>
          <a:solidFill>
            <a:schemeClr val="bg2"/>
          </a:solidFill>
        </p:spPr>
        <p:txBody>
          <a:bodyPr>
            <a:normAutofit/>
          </a:bodyPr>
          <a:lstStyle>
            <a:lvl1pPr marL="0" indent="0">
              <a:buNone/>
              <a:defRPr sz="600"/>
            </a:lvl1pPr>
          </a:lstStyle>
          <a:p>
            <a:endParaRPr lang="en-US"/>
          </a:p>
        </p:txBody>
      </p:sp>
      <p:sp>
        <p:nvSpPr>
          <p:cNvPr id="5" name="Picture Placeholder 3">
            <a:extLst>
              <a:ext uri="{FF2B5EF4-FFF2-40B4-BE49-F238E27FC236}">
                <a16:creationId xmlns:a16="http://schemas.microsoft.com/office/drawing/2014/main" id="{396E1DEA-45D6-5854-888B-10E14CD91710}"/>
              </a:ext>
            </a:extLst>
          </p:cNvPr>
          <p:cNvSpPr>
            <a:spLocks noGrp="1"/>
          </p:cNvSpPr>
          <p:nvPr>
            <p:ph type="pic" sz="quarter" idx="12"/>
          </p:nvPr>
        </p:nvSpPr>
        <p:spPr>
          <a:xfrm>
            <a:off x="4047018" y="2780831"/>
            <a:ext cx="922146" cy="919863"/>
          </a:xfrm>
          <a:solidFill>
            <a:schemeClr val="bg2"/>
          </a:solidFill>
        </p:spPr>
        <p:txBody>
          <a:bodyPr>
            <a:normAutofit/>
          </a:bodyPr>
          <a:lstStyle>
            <a:lvl1pPr marL="0" indent="0">
              <a:buNone/>
              <a:defRPr sz="600"/>
            </a:lvl1pPr>
          </a:lstStyle>
          <a:p>
            <a:endParaRPr lang="en-US"/>
          </a:p>
        </p:txBody>
      </p:sp>
      <p:sp>
        <p:nvSpPr>
          <p:cNvPr id="6" name="Picture Placeholder 3">
            <a:extLst>
              <a:ext uri="{FF2B5EF4-FFF2-40B4-BE49-F238E27FC236}">
                <a16:creationId xmlns:a16="http://schemas.microsoft.com/office/drawing/2014/main" id="{FDB74264-533A-D69D-1187-101E58948019}"/>
              </a:ext>
            </a:extLst>
          </p:cNvPr>
          <p:cNvSpPr>
            <a:spLocks noGrp="1"/>
          </p:cNvSpPr>
          <p:nvPr>
            <p:ph type="pic" sz="quarter" idx="13"/>
          </p:nvPr>
        </p:nvSpPr>
        <p:spPr>
          <a:xfrm>
            <a:off x="6959115" y="2778623"/>
            <a:ext cx="922146" cy="919863"/>
          </a:xfrm>
          <a:solidFill>
            <a:schemeClr val="bg2"/>
          </a:solidFill>
        </p:spPr>
        <p:txBody>
          <a:bodyPr>
            <a:normAutofit/>
          </a:bodyPr>
          <a:lstStyle>
            <a:lvl1pPr marL="0" indent="0">
              <a:buNone/>
              <a:defRPr sz="600"/>
            </a:lvl1pPr>
          </a:lstStyle>
          <a:p>
            <a:endParaRPr lang="en-US"/>
          </a:p>
        </p:txBody>
      </p:sp>
      <p:sp>
        <p:nvSpPr>
          <p:cNvPr id="10" name="Picture Placeholder 3">
            <a:extLst>
              <a:ext uri="{FF2B5EF4-FFF2-40B4-BE49-F238E27FC236}">
                <a16:creationId xmlns:a16="http://schemas.microsoft.com/office/drawing/2014/main" id="{428698DF-58C1-D8A1-1A4D-2864BB858A8F}"/>
              </a:ext>
            </a:extLst>
          </p:cNvPr>
          <p:cNvSpPr>
            <a:spLocks noGrp="1"/>
          </p:cNvSpPr>
          <p:nvPr>
            <p:ph type="pic" sz="quarter" idx="14"/>
          </p:nvPr>
        </p:nvSpPr>
        <p:spPr>
          <a:xfrm>
            <a:off x="9871212" y="2779070"/>
            <a:ext cx="922146" cy="919863"/>
          </a:xfrm>
          <a:solidFill>
            <a:schemeClr val="bg2"/>
          </a:solidFill>
        </p:spPr>
        <p:txBody>
          <a:bodyPr>
            <a:normAutofit/>
          </a:bodyPr>
          <a:lstStyle>
            <a:lvl1pPr marL="0" indent="0">
              <a:buNone/>
              <a:defRPr sz="600"/>
            </a:lvl1pPr>
          </a:lstStyle>
          <a:p>
            <a:endParaRPr lang="en-US"/>
          </a:p>
        </p:txBody>
      </p:sp>
      <p:sp>
        <p:nvSpPr>
          <p:cNvPr id="13" name="Text Placeholder 12">
            <a:extLst>
              <a:ext uri="{FF2B5EF4-FFF2-40B4-BE49-F238E27FC236}">
                <a16:creationId xmlns:a16="http://schemas.microsoft.com/office/drawing/2014/main" id="{15E3B4D3-5C55-FA9A-A14B-C1339385664E}"/>
              </a:ext>
            </a:extLst>
          </p:cNvPr>
          <p:cNvSpPr>
            <a:spLocks noGrp="1"/>
          </p:cNvSpPr>
          <p:nvPr>
            <p:ph type="body" sz="quarter" idx="15"/>
          </p:nvPr>
        </p:nvSpPr>
        <p:spPr>
          <a:xfrm>
            <a:off x="259238" y="3964233"/>
            <a:ext cx="2667785" cy="2120769"/>
          </a:xfrm>
        </p:spPr>
        <p:txBody>
          <a:bodyPr>
            <a:normAutofit/>
          </a:bodyPr>
          <a:lstStyle>
            <a:lvl1pPr marL="0" indent="0">
              <a:buNone/>
              <a:defRPr sz="1800"/>
            </a:lvl1pPr>
          </a:lstStyle>
          <a:p>
            <a:pPr lvl="0"/>
            <a:endParaRPr lang="en-US"/>
          </a:p>
        </p:txBody>
      </p:sp>
      <p:sp>
        <p:nvSpPr>
          <p:cNvPr id="19" name="Text Placeholder 12">
            <a:extLst>
              <a:ext uri="{FF2B5EF4-FFF2-40B4-BE49-F238E27FC236}">
                <a16:creationId xmlns:a16="http://schemas.microsoft.com/office/drawing/2014/main" id="{7D723C7A-7221-6C1F-8C82-A15A22A20842}"/>
              </a:ext>
            </a:extLst>
          </p:cNvPr>
          <p:cNvSpPr>
            <a:spLocks noGrp="1"/>
          </p:cNvSpPr>
          <p:nvPr>
            <p:ph type="body" sz="quarter" idx="16"/>
          </p:nvPr>
        </p:nvSpPr>
        <p:spPr>
          <a:xfrm>
            <a:off x="3174198" y="3971113"/>
            <a:ext cx="2667785" cy="2120769"/>
          </a:xfrm>
        </p:spPr>
        <p:txBody>
          <a:bodyPr>
            <a:normAutofit/>
          </a:bodyPr>
          <a:lstStyle>
            <a:lvl1pPr marL="0" indent="0">
              <a:buNone/>
              <a:defRPr sz="1800"/>
            </a:lvl1pPr>
          </a:lstStyle>
          <a:p>
            <a:pPr lvl="0"/>
            <a:endParaRPr lang="en-US"/>
          </a:p>
        </p:txBody>
      </p:sp>
      <p:sp>
        <p:nvSpPr>
          <p:cNvPr id="21" name="Text Placeholder 12">
            <a:extLst>
              <a:ext uri="{FF2B5EF4-FFF2-40B4-BE49-F238E27FC236}">
                <a16:creationId xmlns:a16="http://schemas.microsoft.com/office/drawing/2014/main" id="{D8A1B5B3-60CA-8F85-5B4A-E219A29C0502}"/>
              </a:ext>
            </a:extLst>
          </p:cNvPr>
          <p:cNvSpPr>
            <a:spLocks noGrp="1"/>
          </p:cNvSpPr>
          <p:nvPr>
            <p:ph type="body" sz="quarter" idx="17"/>
          </p:nvPr>
        </p:nvSpPr>
        <p:spPr>
          <a:xfrm>
            <a:off x="6086295" y="3959140"/>
            <a:ext cx="2667785" cy="2120769"/>
          </a:xfrm>
        </p:spPr>
        <p:txBody>
          <a:bodyPr>
            <a:normAutofit/>
          </a:bodyPr>
          <a:lstStyle>
            <a:lvl1pPr marL="0" indent="0">
              <a:buNone/>
              <a:defRPr sz="1800"/>
            </a:lvl1pPr>
          </a:lstStyle>
          <a:p>
            <a:pPr lvl="0"/>
            <a:endParaRPr lang="en-US"/>
          </a:p>
        </p:txBody>
      </p:sp>
      <p:sp>
        <p:nvSpPr>
          <p:cNvPr id="22" name="Text Placeholder 12">
            <a:extLst>
              <a:ext uri="{FF2B5EF4-FFF2-40B4-BE49-F238E27FC236}">
                <a16:creationId xmlns:a16="http://schemas.microsoft.com/office/drawing/2014/main" id="{BF58A441-504D-62A1-0202-781C41F56747}"/>
              </a:ext>
            </a:extLst>
          </p:cNvPr>
          <p:cNvSpPr>
            <a:spLocks noGrp="1"/>
          </p:cNvSpPr>
          <p:nvPr>
            <p:ph type="body" sz="quarter" idx="18"/>
          </p:nvPr>
        </p:nvSpPr>
        <p:spPr>
          <a:xfrm>
            <a:off x="8998392" y="3956593"/>
            <a:ext cx="2667785" cy="2120769"/>
          </a:xfrm>
        </p:spPr>
        <p:txBody>
          <a:bodyPr>
            <a:normAutofit/>
          </a:bodyPr>
          <a:lstStyle>
            <a:lvl1pPr marL="0" indent="0">
              <a:buNone/>
              <a:defRPr sz="1800"/>
            </a:lvl1pPr>
          </a:lstStyle>
          <a:p>
            <a:pPr lvl="0"/>
            <a:endParaRPr lang="en-US"/>
          </a:p>
        </p:txBody>
      </p:sp>
      <p:pic>
        <p:nvPicPr>
          <p:cNvPr id="23" name="Picture 22" descr="Shape&#10;&#10;Description automatically generated with medium confidence">
            <a:extLst>
              <a:ext uri="{FF2B5EF4-FFF2-40B4-BE49-F238E27FC236}">
                <a16:creationId xmlns:a16="http://schemas.microsoft.com/office/drawing/2014/main" id="{E2878A6D-7199-31FD-ADC3-5C7FBC62321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97652" y="6451533"/>
            <a:ext cx="587398" cy="274796"/>
          </a:xfrm>
          <a:prstGeom prst="rect">
            <a:avLst/>
          </a:prstGeom>
        </p:spPr>
      </p:pic>
      <p:sp>
        <p:nvSpPr>
          <p:cNvPr id="9" name="TextBox 8">
            <a:extLst>
              <a:ext uri="{FF2B5EF4-FFF2-40B4-BE49-F238E27FC236}">
                <a16:creationId xmlns:a16="http://schemas.microsoft.com/office/drawing/2014/main" id="{1B7EB66B-E139-7767-D657-4275628EB45F}"/>
              </a:ext>
            </a:extLst>
          </p:cNvPr>
          <p:cNvSpPr txBox="1"/>
          <p:nvPr userDrawn="1"/>
        </p:nvSpPr>
        <p:spPr>
          <a:xfrm>
            <a:off x="939128" y="6480109"/>
            <a:ext cx="1001795"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Z2 Mini G9</a:t>
            </a:r>
          </a:p>
        </p:txBody>
      </p:sp>
    </p:spTree>
    <p:extLst>
      <p:ext uri="{BB962C8B-B14F-4D97-AF65-F5344CB8AC3E}">
        <p14:creationId xmlns:p14="http://schemas.microsoft.com/office/powerpoint/2010/main" val="445850183"/>
      </p:ext>
    </p:extLst>
  </p:cSld>
  <p:clrMapOvr>
    <a:overrideClrMapping bg1="lt1" tx1="dk1" bg2="lt2" tx2="dk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Full Title with icon content">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012529-0E93-273E-E211-71E2039FA3AA}"/>
              </a:ext>
            </a:extLst>
          </p:cNvPr>
          <p:cNvSpPr>
            <a:spLocks/>
          </p:cNvSpPr>
          <p:nvPr userDrawn="1"/>
        </p:nvSpPr>
        <p:spPr bwMode="ltGray">
          <a:xfrm>
            <a:off x="0" y="1380941"/>
            <a:ext cx="12191999" cy="4934814"/>
          </a:xfrm>
          <a:prstGeom prst="rect">
            <a:avLst/>
          </a:prstGeom>
          <a:solidFill>
            <a:schemeClr val="bg2">
              <a:lumMod val="9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6">
            <a:extLst>
              <a:ext uri="{FF2B5EF4-FFF2-40B4-BE49-F238E27FC236}">
                <a16:creationId xmlns:a16="http://schemas.microsoft.com/office/drawing/2014/main" id="{9733C43F-F2A6-866B-E8C9-7EE232EE8EE0}"/>
              </a:ext>
            </a:extLst>
          </p:cNvPr>
          <p:cNvSpPr>
            <a:spLocks/>
          </p:cNvSpPr>
          <p:nvPr userDrawn="1"/>
        </p:nvSpPr>
        <p:spPr>
          <a:xfrm>
            <a:off x="0" y="0"/>
            <a:ext cx="12192000" cy="1428161"/>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598517" y="157696"/>
            <a:ext cx="10884130" cy="1134687"/>
          </a:xfrm>
        </p:spPr>
        <p:txBody>
          <a:bodyPr anchor="b"/>
          <a:lstStyle>
            <a:lvl1pPr algn="l">
              <a:defRPr sz="6000">
                <a:solidFill>
                  <a:schemeClr val="bg1"/>
                </a:solidFill>
              </a:defRPr>
            </a:lvl1pPr>
          </a:lstStyle>
          <a:p>
            <a:r>
              <a:rPr lang="en-US"/>
              <a:t>Title</a:t>
            </a:r>
          </a:p>
        </p:txBody>
      </p:sp>
      <p:sp>
        <p:nvSpPr>
          <p:cNvPr id="12" name="TextBox 11">
            <a:extLst>
              <a:ext uri="{FF2B5EF4-FFF2-40B4-BE49-F238E27FC236}">
                <a16:creationId xmlns:a16="http://schemas.microsoft.com/office/drawing/2014/main" id="{6CEC0370-BF69-3172-4A1B-2A91486B596A}"/>
              </a:ext>
            </a:extLst>
          </p:cNvPr>
          <p:cNvSpPr txBox="1"/>
          <p:nvPr userDrawn="1"/>
        </p:nvSpPr>
        <p:spPr>
          <a:xfrm>
            <a:off x="1749179" y="6480108"/>
            <a:ext cx="8501149"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   HP Confidential. For use by HP or Partner with Customers under HP CDA only.</a:t>
            </a:r>
          </a:p>
        </p:txBody>
      </p:sp>
      <p:sp>
        <p:nvSpPr>
          <p:cNvPr id="14" name="TextBox 13">
            <a:extLst>
              <a:ext uri="{FF2B5EF4-FFF2-40B4-BE49-F238E27FC236}">
                <a16:creationId xmlns:a16="http://schemas.microsoft.com/office/drawing/2014/main" id="{77D1763C-9A5B-4951-4F62-94877B8409AF}"/>
              </a:ext>
            </a:extLst>
          </p:cNvPr>
          <p:cNvSpPr txBox="1"/>
          <p:nvPr userDrawn="1"/>
        </p:nvSpPr>
        <p:spPr>
          <a:xfrm>
            <a:off x="391886" y="6480110"/>
            <a:ext cx="648478" cy="246221"/>
          </a:xfrm>
          <a:prstGeom prst="rect">
            <a:avLst/>
          </a:prstGeom>
          <a:noFill/>
        </p:spPr>
        <p:txBody>
          <a:bodyPr wrap="square" rtlCol="0">
            <a:spAutoFit/>
          </a:bodyPr>
          <a:lstStyle/>
          <a:p>
            <a:fld id="{5160E3AB-88FA-4DFB-82BF-F28E0D6C6432}" type="slidenum">
              <a:rPr lang="en-US" sz="1000" smtClean="0">
                <a:solidFill>
                  <a:schemeClr val="tx1"/>
                </a:solidFill>
                <a:latin typeface="Forma DJR Micro" panose="00000000000000090000" pitchFamily="2" charset="0"/>
              </a:rPr>
              <a:t>‹#›</a:t>
            </a:fld>
            <a:r>
              <a:rPr lang="en-US" sz="1000">
                <a:solidFill>
                  <a:schemeClr val="tx1"/>
                </a:solidFill>
                <a:latin typeface="Forma DJR Micro" panose="00000000000000090000" pitchFamily="2" charset="0"/>
              </a:rPr>
              <a:t>   |</a:t>
            </a:r>
            <a:endParaRPr lang="en-US">
              <a:solidFill>
                <a:schemeClr val="tx1"/>
              </a:solidFill>
              <a:latin typeface="Forma DJR Micro" panose="00000000000000090000" pitchFamily="2" charset="0"/>
            </a:endParaRPr>
          </a:p>
        </p:txBody>
      </p:sp>
      <p:pic>
        <p:nvPicPr>
          <p:cNvPr id="23" name="Picture 22" descr="Shape&#10;&#10;Description automatically generated with medium confidence">
            <a:extLst>
              <a:ext uri="{FF2B5EF4-FFF2-40B4-BE49-F238E27FC236}">
                <a16:creationId xmlns:a16="http://schemas.microsoft.com/office/drawing/2014/main" id="{E2878A6D-7199-31FD-ADC3-5C7FBC62321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97652" y="6451533"/>
            <a:ext cx="587398" cy="274796"/>
          </a:xfrm>
          <a:prstGeom prst="rect">
            <a:avLst/>
          </a:prstGeom>
        </p:spPr>
      </p:pic>
      <p:sp>
        <p:nvSpPr>
          <p:cNvPr id="3" name="TextBox 2">
            <a:extLst>
              <a:ext uri="{FF2B5EF4-FFF2-40B4-BE49-F238E27FC236}">
                <a16:creationId xmlns:a16="http://schemas.microsoft.com/office/drawing/2014/main" id="{98BDF969-FEEF-1BCA-4670-AC972315AEBD}"/>
              </a:ext>
            </a:extLst>
          </p:cNvPr>
          <p:cNvSpPr txBox="1"/>
          <p:nvPr userDrawn="1"/>
        </p:nvSpPr>
        <p:spPr>
          <a:xfrm>
            <a:off x="939128" y="6480109"/>
            <a:ext cx="1001795"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Z2 Mini G9</a:t>
            </a:r>
          </a:p>
        </p:txBody>
      </p:sp>
    </p:spTree>
    <p:extLst>
      <p:ext uri="{BB962C8B-B14F-4D97-AF65-F5344CB8AC3E}">
        <p14:creationId xmlns:p14="http://schemas.microsoft.com/office/powerpoint/2010/main" val="2117785848"/>
      </p:ext>
    </p:extLst>
  </p:cSld>
  <p:clrMapOvr>
    <a:overrideClrMapping bg1="lt1" tx1="dk1" bg2="lt2" tx2="dk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ide content with photo">
    <p:bg>
      <p:bgRef idx="1001">
        <a:schemeClr val="bg1"/>
      </p:bgRef>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7033CCB-0E85-A21B-EB1A-EB86FF8AFFBB}"/>
              </a:ext>
            </a:extLst>
          </p:cNvPr>
          <p:cNvSpPr>
            <a:spLocks noGrp="1"/>
          </p:cNvSpPr>
          <p:nvPr>
            <p:ph type="pic" sz="quarter" idx="11"/>
          </p:nvPr>
        </p:nvSpPr>
        <p:spPr>
          <a:xfrm>
            <a:off x="6662738" y="0"/>
            <a:ext cx="5529262" cy="6858000"/>
          </a:xfrm>
          <a:solidFill>
            <a:schemeClr val="bg2"/>
          </a:solidFill>
        </p:spPr>
        <p:txBody>
          <a:bodyPr/>
          <a:lstStyle/>
          <a:p>
            <a:endParaRPr lang="en-US"/>
          </a:p>
        </p:txBody>
      </p:sp>
      <p:sp>
        <p:nvSpPr>
          <p:cNvPr id="7" name="Rectangle 6">
            <a:extLst>
              <a:ext uri="{FF2B5EF4-FFF2-40B4-BE49-F238E27FC236}">
                <a16:creationId xmlns:a16="http://schemas.microsoft.com/office/drawing/2014/main" id="{9733C43F-F2A6-866B-E8C9-7EE232EE8EE0}"/>
              </a:ext>
            </a:extLst>
          </p:cNvPr>
          <p:cNvSpPr>
            <a:spLocks/>
          </p:cNvSpPr>
          <p:nvPr userDrawn="1"/>
        </p:nvSpPr>
        <p:spPr>
          <a:xfrm>
            <a:off x="0" y="-1"/>
            <a:ext cx="6662738" cy="1371601"/>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434990" y="274541"/>
            <a:ext cx="5792758" cy="774891"/>
          </a:xfrm>
        </p:spPr>
        <p:txBody>
          <a:bodyPr anchor="b">
            <a:normAutofit/>
          </a:bodyPr>
          <a:lstStyle>
            <a:lvl1pPr algn="l">
              <a:defRPr sz="4400">
                <a:solidFill>
                  <a:schemeClr val="bg1"/>
                </a:solidFill>
              </a:defRPr>
            </a:lvl1pPr>
          </a:lstStyle>
          <a:p>
            <a:r>
              <a:rPr lang="en-US"/>
              <a:t>Index</a:t>
            </a:r>
          </a:p>
        </p:txBody>
      </p:sp>
      <p:sp>
        <p:nvSpPr>
          <p:cNvPr id="12" name="TextBox 11">
            <a:extLst>
              <a:ext uri="{FF2B5EF4-FFF2-40B4-BE49-F238E27FC236}">
                <a16:creationId xmlns:a16="http://schemas.microsoft.com/office/drawing/2014/main" id="{6CEC0370-BF69-3172-4A1B-2A91486B596A}"/>
              </a:ext>
            </a:extLst>
          </p:cNvPr>
          <p:cNvSpPr txBox="1"/>
          <p:nvPr userDrawn="1"/>
        </p:nvSpPr>
        <p:spPr>
          <a:xfrm>
            <a:off x="1749179" y="6480108"/>
            <a:ext cx="8501149"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   HP Confidential. For use by HP or Partner with Customers under HP CDA only.</a:t>
            </a:r>
          </a:p>
        </p:txBody>
      </p:sp>
      <p:sp>
        <p:nvSpPr>
          <p:cNvPr id="14" name="TextBox 13">
            <a:extLst>
              <a:ext uri="{FF2B5EF4-FFF2-40B4-BE49-F238E27FC236}">
                <a16:creationId xmlns:a16="http://schemas.microsoft.com/office/drawing/2014/main" id="{77D1763C-9A5B-4951-4F62-94877B8409AF}"/>
              </a:ext>
            </a:extLst>
          </p:cNvPr>
          <p:cNvSpPr txBox="1"/>
          <p:nvPr userDrawn="1"/>
        </p:nvSpPr>
        <p:spPr>
          <a:xfrm>
            <a:off x="391886" y="6480110"/>
            <a:ext cx="648478" cy="246221"/>
          </a:xfrm>
          <a:prstGeom prst="rect">
            <a:avLst/>
          </a:prstGeom>
          <a:noFill/>
        </p:spPr>
        <p:txBody>
          <a:bodyPr wrap="square" rtlCol="0">
            <a:spAutoFit/>
          </a:bodyPr>
          <a:lstStyle/>
          <a:p>
            <a:fld id="{5160E3AB-88FA-4DFB-82BF-F28E0D6C6432}" type="slidenum">
              <a:rPr lang="en-US" sz="1000" smtClean="0">
                <a:solidFill>
                  <a:schemeClr val="tx1"/>
                </a:solidFill>
                <a:latin typeface="Forma DJR Micro" panose="00000000000000090000" pitchFamily="2" charset="0"/>
              </a:rPr>
              <a:t>‹#›</a:t>
            </a:fld>
            <a:r>
              <a:rPr lang="en-US" sz="1000">
                <a:solidFill>
                  <a:schemeClr val="tx1"/>
                </a:solidFill>
                <a:latin typeface="Forma DJR Micro" panose="00000000000000090000" pitchFamily="2" charset="0"/>
              </a:rPr>
              <a:t>   |</a:t>
            </a:r>
            <a:endParaRPr lang="en-US">
              <a:solidFill>
                <a:schemeClr val="tx1"/>
              </a:solidFill>
              <a:latin typeface="Forma DJR Micro" panose="00000000000000090000" pitchFamily="2" charset="0"/>
            </a:endParaRPr>
          </a:p>
        </p:txBody>
      </p:sp>
      <p:sp>
        <p:nvSpPr>
          <p:cNvPr id="5" name="Content Placeholder 4">
            <a:extLst>
              <a:ext uri="{FF2B5EF4-FFF2-40B4-BE49-F238E27FC236}">
                <a16:creationId xmlns:a16="http://schemas.microsoft.com/office/drawing/2014/main" id="{CC5AED55-C2A3-D0E5-3FC3-AF74A30E63E2}"/>
              </a:ext>
            </a:extLst>
          </p:cNvPr>
          <p:cNvSpPr>
            <a:spLocks noGrp="1"/>
          </p:cNvSpPr>
          <p:nvPr>
            <p:ph sz="quarter" idx="10"/>
          </p:nvPr>
        </p:nvSpPr>
        <p:spPr>
          <a:xfrm>
            <a:off x="434990" y="1557533"/>
            <a:ext cx="57562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 name="Picture 19" descr="Icon&#10;&#10;Description automatically generated">
            <a:extLst>
              <a:ext uri="{FF2B5EF4-FFF2-40B4-BE49-F238E27FC236}">
                <a16:creationId xmlns:a16="http://schemas.microsoft.com/office/drawing/2014/main" id="{14202BFE-C699-239C-9DE8-0D0D1407D0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73189" y="6422166"/>
            <a:ext cx="526318" cy="246221"/>
          </a:xfrm>
          <a:prstGeom prst="rect">
            <a:avLst/>
          </a:prstGeom>
        </p:spPr>
      </p:pic>
      <p:sp>
        <p:nvSpPr>
          <p:cNvPr id="3" name="TextBox 2">
            <a:extLst>
              <a:ext uri="{FF2B5EF4-FFF2-40B4-BE49-F238E27FC236}">
                <a16:creationId xmlns:a16="http://schemas.microsoft.com/office/drawing/2014/main" id="{A8A924A0-EAE4-2568-E28F-E18F39A5377D}"/>
              </a:ext>
            </a:extLst>
          </p:cNvPr>
          <p:cNvSpPr txBox="1"/>
          <p:nvPr userDrawn="1"/>
        </p:nvSpPr>
        <p:spPr>
          <a:xfrm>
            <a:off x="939128" y="6480109"/>
            <a:ext cx="1001795"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Z2 Mini G9</a:t>
            </a:r>
          </a:p>
        </p:txBody>
      </p:sp>
    </p:spTree>
    <p:extLst>
      <p:ext uri="{BB962C8B-B14F-4D97-AF65-F5344CB8AC3E}">
        <p14:creationId xmlns:p14="http://schemas.microsoft.com/office/powerpoint/2010/main" val="2132454195"/>
      </p:ext>
    </p:extLst>
  </p:cSld>
  <p:clrMapOvr>
    <a:overrideClrMapping bg1="lt1" tx1="dk1" bg2="lt2" tx2="dk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ide content with icon">
    <p:bg>
      <p:bgRef idx="1001">
        <a:schemeClr val="bg1"/>
      </p:bgRef>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7033CCB-0E85-A21B-EB1A-EB86FF8AFFBB}"/>
              </a:ext>
            </a:extLst>
          </p:cNvPr>
          <p:cNvSpPr>
            <a:spLocks noGrp="1"/>
          </p:cNvSpPr>
          <p:nvPr>
            <p:ph type="pic" sz="quarter" idx="11"/>
          </p:nvPr>
        </p:nvSpPr>
        <p:spPr>
          <a:xfrm>
            <a:off x="6472238" y="0"/>
            <a:ext cx="5719762" cy="6858000"/>
          </a:xfrm>
          <a:solidFill>
            <a:schemeClr val="bg2"/>
          </a:solidFill>
        </p:spPr>
        <p:txBody>
          <a:bodyPr/>
          <a:lstStyle>
            <a:lvl1pPr marL="0" indent="0">
              <a:buNone/>
              <a:defRPr/>
            </a:lvl1pPr>
          </a:lstStyle>
          <a:p>
            <a:endParaRPr lang="en-US"/>
          </a:p>
        </p:txBody>
      </p:sp>
      <p:sp>
        <p:nvSpPr>
          <p:cNvPr id="7" name="Rectangle 6">
            <a:extLst>
              <a:ext uri="{FF2B5EF4-FFF2-40B4-BE49-F238E27FC236}">
                <a16:creationId xmlns:a16="http://schemas.microsoft.com/office/drawing/2014/main" id="{9733C43F-F2A6-866B-E8C9-7EE232EE8EE0}"/>
              </a:ext>
            </a:extLst>
          </p:cNvPr>
          <p:cNvSpPr>
            <a:spLocks/>
          </p:cNvSpPr>
          <p:nvPr userDrawn="1"/>
        </p:nvSpPr>
        <p:spPr>
          <a:xfrm>
            <a:off x="0" y="0"/>
            <a:ext cx="6472238" cy="1288073"/>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434990" y="279792"/>
            <a:ext cx="5792758" cy="774891"/>
          </a:xfrm>
        </p:spPr>
        <p:txBody>
          <a:bodyPr anchor="b">
            <a:normAutofit/>
          </a:bodyPr>
          <a:lstStyle>
            <a:lvl1pPr algn="l">
              <a:defRPr sz="4400">
                <a:solidFill>
                  <a:schemeClr val="bg1"/>
                </a:solidFill>
              </a:defRPr>
            </a:lvl1pPr>
          </a:lstStyle>
          <a:p>
            <a:r>
              <a:rPr lang="en-US"/>
              <a:t>Main Title</a:t>
            </a:r>
          </a:p>
        </p:txBody>
      </p:sp>
      <p:sp>
        <p:nvSpPr>
          <p:cNvPr id="12" name="TextBox 11">
            <a:extLst>
              <a:ext uri="{FF2B5EF4-FFF2-40B4-BE49-F238E27FC236}">
                <a16:creationId xmlns:a16="http://schemas.microsoft.com/office/drawing/2014/main" id="{6CEC0370-BF69-3172-4A1B-2A91486B596A}"/>
              </a:ext>
            </a:extLst>
          </p:cNvPr>
          <p:cNvSpPr txBox="1"/>
          <p:nvPr userDrawn="1"/>
        </p:nvSpPr>
        <p:spPr>
          <a:xfrm>
            <a:off x="1749179" y="6480108"/>
            <a:ext cx="8501149"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   HP Confidential. For use by HP or Partner with Customers under HP CDA only.</a:t>
            </a:r>
          </a:p>
        </p:txBody>
      </p:sp>
      <p:sp>
        <p:nvSpPr>
          <p:cNvPr id="14" name="TextBox 13">
            <a:extLst>
              <a:ext uri="{FF2B5EF4-FFF2-40B4-BE49-F238E27FC236}">
                <a16:creationId xmlns:a16="http://schemas.microsoft.com/office/drawing/2014/main" id="{77D1763C-9A5B-4951-4F62-94877B8409AF}"/>
              </a:ext>
            </a:extLst>
          </p:cNvPr>
          <p:cNvSpPr txBox="1"/>
          <p:nvPr userDrawn="1"/>
        </p:nvSpPr>
        <p:spPr>
          <a:xfrm>
            <a:off x="391886" y="6480110"/>
            <a:ext cx="648478" cy="246221"/>
          </a:xfrm>
          <a:prstGeom prst="rect">
            <a:avLst/>
          </a:prstGeom>
          <a:noFill/>
        </p:spPr>
        <p:txBody>
          <a:bodyPr wrap="square" rtlCol="0">
            <a:spAutoFit/>
          </a:bodyPr>
          <a:lstStyle/>
          <a:p>
            <a:fld id="{5160E3AB-88FA-4DFB-82BF-F28E0D6C6432}" type="slidenum">
              <a:rPr lang="en-US" sz="1000" smtClean="0">
                <a:solidFill>
                  <a:schemeClr val="tx1"/>
                </a:solidFill>
                <a:latin typeface="Forma DJR Micro" panose="00000000000000090000" pitchFamily="2" charset="0"/>
              </a:rPr>
              <a:t>‹#›</a:t>
            </a:fld>
            <a:r>
              <a:rPr lang="en-US" sz="1000">
                <a:solidFill>
                  <a:schemeClr val="tx1"/>
                </a:solidFill>
                <a:latin typeface="Forma DJR Micro" panose="00000000000000090000" pitchFamily="2" charset="0"/>
              </a:rPr>
              <a:t>   |</a:t>
            </a:r>
            <a:endParaRPr lang="en-US">
              <a:solidFill>
                <a:schemeClr val="tx1"/>
              </a:solidFill>
              <a:latin typeface="Forma DJR Micro" panose="00000000000000090000" pitchFamily="2" charset="0"/>
            </a:endParaRPr>
          </a:p>
        </p:txBody>
      </p:sp>
      <p:sp>
        <p:nvSpPr>
          <p:cNvPr id="3" name="Rectangle 2">
            <a:extLst>
              <a:ext uri="{FF2B5EF4-FFF2-40B4-BE49-F238E27FC236}">
                <a16:creationId xmlns:a16="http://schemas.microsoft.com/office/drawing/2014/main" id="{3AAC29EE-26EE-2738-7672-E0855D8AE167}"/>
              </a:ext>
            </a:extLst>
          </p:cNvPr>
          <p:cNvSpPr/>
          <p:nvPr userDrawn="1"/>
        </p:nvSpPr>
        <p:spPr bwMode="ltGray">
          <a:xfrm>
            <a:off x="0" y="1090874"/>
            <a:ext cx="6472238" cy="1179104"/>
          </a:xfrm>
          <a:prstGeom prst="rect">
            <a:avLst/>
          </a:prstGeom>
          <a:solidFill>
            <a:srgbClr val="21224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Text Placeholder 16">
            <a:extLst>
              <a:ext uri="{FF2B5EF4-FFF2-40B4-BE49-F238E27FC236}">
                <a16:creationId xmlns:a16="http://schemas.microsoft.com/office/drawing/2014/main" id="{993370B2-37D9-4630-7AE5-E33D105FC1CF}"/>
              </a:ext>
            </a:extLst>
          </p:cNvPr>
          <p:cNvSpPr>
            <a:spLocks noGrp="1"/>
          </p:cNvSpPr>
          <p:nvPr>
            <p:ph type="body" sz="quarter" idx="12"/>
          </p:nvPr>
        </p:nvSpPr>
        <p:spPr>
          <a:xfrm>
            <a:off x="509588" y="2466975"/>
            <a:ext cx="5586412" cy="37798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 name="Picture 19" descr="Icon&#10;&#10;Description automatically generated">
            <a:extLst>
              <a:ext uri="{FF2B5EF4-FFF2-40B4-BE49-F238E27FC236}">
                <a16:creationId xmlns:a16="http://schemas.microsoft.com/office/drawing/2014/main" id="{14202BFE-C699-239C-9DE8-0D0D1407D0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73189" y="6422166"/>
            <a:ext cx="526318" cy="246221"/>
          </a:xfrm>
          <a:prstGeom prst="rect">
            <a:avLst/>
          </a:prstGeom>
        </p:spPr>
      </p:pic>
      <p:sp>
        <p:nvSpPr>
          <p:cNvPr id="22" name="Picture Placeholder 21">
            <a:extLst>
              <a:ext uri="{FF2B5EF4-FFF2-40B4-BE49-F238E27FC236}">
                <a16:creationId xmlns:a16="http://schemas.microsoft.com/office/drawing/2014/main" id="{CA3297A0-7AF0-F110-3D30-6A20EDC1E167}"/>
              </a:ext>
            </a:extLst>
          </p:cNvPr>
          <p:cNvSpPr>
            <a:spLocks noGrp="1"/>
          </p:cNvSpPr>
          <p:nvPr>
            <p:ph type="pic" sz="quarter" idx="13"/>
          </p:nvPr>
        </p:nvSpPr>
        <p:spPr>
          <a:xfrm>
            <a:off x="239040" y="2501900"/>
            <a:ext cx="468313" cy="468314"/>
          </a:xfrm>
          <a:solidFill>
            <a:schemeClr val="bg2"/>
          </a:solidFill>
        </p:spPr>
        <p:txBody>
          <a:bodyPr>
            <a:normAutofit/>
          </a:bodyPr>
          <a:lstStyle>
            <a:lvl1pPr marL="0" indent="0">
              <a:buNone/>
              <a:defRPr sz="500"/>
            </a:lvl1pPr>
          </a:lstStyle>
          <a:p>
            <a:endParaRPr lang="en-US"/>
          </a:p>
        </p:txBody>
      </p:sp>
      <p:sp>
        <p:nvSpPr>
          <p:cNvPr id="28" name="Picture Placeholder 21">
            <a:extLst>
              <a:ext uri="{FF2B5EF4-FFF2-40B4-BE49-F238E27FC236}">
                <a16:creationId xmlns:a16="http://schemas.microsoft.com/office/drawing/2014/main" id="{BA42BDEE-D50B-4DBD-AF24-141B3D0B0FE8}"/>
              </a:ext>
            </a:extLst>
          </p:cNvPr>
          <p:cNvSpPr>
            <a:spLocks noGrp="1"/>
          </p:cNvSpPr>
          <p:nvPr>
            <p:ph type="pic" sz="quarter" idx="14"/>
          </p:nvPr>
        </p:nvSpPr>
        <p:spPr>
          <a:xfrm>
            <a:off x="239040" y="3100538"/>
            <a:ext cx="468313" cy="468314"/>
          </a:xfrm>
          <a:solidFill>
            <a:schemeClr val="bg2"/>
          </a:solidFill>
        </p:spPr>
        <p:txBody>
          <a:bodyPr>
            <a:normAutofit/>
          </a:bodyPr>
          <a:lstStyle>
            <a:lvl1pPr marL="0" indent="0">
              <a:buNone/>
              <a:defRPr sz="500"/>
            </a:lvl1pPr>
          </a:lstStyle>
          <a:p>
            <a:endParaRPr lang="en-US"/>
          </a:p>
        </p:txBody>
      </p:sp>
      <p:sp>
        <p:nvSpPr>
          <p:cNvPr id="30" name="Picture Placeholder 21">
            <a:extLst>
              <a:ext uri="{FF2B5EF4-FFF2-40B4-BE49-F238E27FC236}">
                <a16:creationId xmlns:a16="http://schemas.microsoft.com/office/drawing/2014/main" id="{086075C8-FD75-C9EB-536F-F094DA04FEAE}"/>
              </a:ext>
            </a:extLst>
          </p:cNvPr>
          <p:cNvSpPr>
            <a:spLocks noGrp="1"/>
          </p:cNvSpPr>
          <p:nvPr>
            <p:ph type="pic" sz="quarter" idx="16"/>
          </p:nvPr>
        </p:nvSpPr>
        <p:spPr>
          <a:xfrm>
            <a:off x="239040" y="3699176"/>
            <a:ext cx="468313" cy="468314"/>
          </a:xfrm>
          <a:solidFill>
            <a:schemeClr val="bg2"/>
          </a:solidFill>
        </p:spPr>
        <p:txBody>
          <a:bodyPr>
            <a:normAutofit/>
          </a:bodyPr>
          <a:lstStyle>
            <a:lvl1pPr marL="0" indent="0">
              <a:buNone/>
              <a:defRPr sz="500"/>
            </a:lvl1pPr>
          </a:lstStyle>
          <a:p>
            <a:endParaRPr lang="en-US"/>
          </a:p>
        </p:txBody>
      </p:sp>
      <p:sp>
        <p:nvSpPr>
          <p:cNvPr id="31" name="Picture Placeholder 21">
            <a:extLst>
              <a:ext uri="{FF2B5EF4-FFF2-40B4-BE49-F238E27FC236}">
                <a16:creationId xmlns:a16="http://schemas.microsoft.com/office/drawing/2014/main" id="{FE05D7CA-771A-777A-0A65-B58B92E9F1BE}"/>
              </a:ext>
            </a:extLst>
          </p:cNvPr>
          <p:cNvSpPr>
            <a:spLocks noGrp="1"/>
          </p:cNvSpPr>
          <p:nvPr>
            <p:ph type="pic" sz="quarter" idx="17"/>
          </p:nvPr>
        </p:nvSpPr>
        <p:spPr>
          <a:xfrm>
            <a:off x="239040" y="4297814"/>
            <a:ext cx="468313" cy="468314"/>
          </a:xfrm>
          <a:solidFill>
            <a:schemeClr val="bg2"/>
          </a:solidFill>
        </p:spPr>
        <p:txBody>
          <a:bodyPr>
            <a:normAutofit/>
          </a:bodyPr>
          <a:lstStyle>
            <a:lvl1pPr marL="0" indent="0">
              <a:buNone/>
              <a:defRPr sz="500"/>
            </a:lvl1pPr>
          </a:lstStyle>
          <a:p>
            <a:endParaRPr lang="en-US"/>
          </a:p>
        </p:txBody>
      </p:sp>
      <p:sp>
        <p:nvSpPr>
          <p:cNvPr id="32" name="Picture Placeholder 21">
            <a:extLst>
              <a:ext uri="{FF2B5EF4-FFF2-40B4-BE49-F238E27FC236}">
                <a16:creationId xmlns:a16="http://schemas.microsoft.com/office/drawing/2014/main" id="{BAD511F9-8887-DEF5-21D3-875890526BEE}"/>
              </a:ext>
            </a:extLst>
          </p:cNvPr>
          <p:cNvSpPr>
            <a:spLocks noGrp="1"/>
          </p:cNvSpPr>
          <p:nvPr>
            <p:ph type="pic" sz="quarter" idx="18"/>
          </p:nvPr>
        </p:nvSpPr>
        <p:spPr>
          <a:xfrm>
            <a:off x="239040" y="4896452"/>
            <a:ext cx="468313" cy="468314"/>
          </a:xfrm>
          <a:solidFill>
            <a:schemeClr val="bg2"/>
          </a:solidFill>
        </p:spPr>
        <p:txBody>
          <a:bodyPr>
            <a:normAutofit/>
          </a:bodyPr>
          <a:lstStyle>
            <a:lvl1pPr marL="0" indent="0">
              <a:buNone/>
              <a:defRPr sz="500"/>
            </a:lvl1pPr>
          </a:lstStyle>
          <a:p>
            <a:endParaRPr lang="en-US"/>
          </a:p>
        </p:txBody>
      </p:sp>
      <p:sp>
        <p:nvSpPr>
          <p:cNvPr id="33" name="Picture Placeholder 21">
            <a:extLst>
              <a:ext uri="{FF2B5EF4-FFF2-40B4-BE49-F238E27FC236}">
                <a16:creationId xmlns:a16="http://schemas.microsoft.com/office/drawing/2014/main" id="{B8C6B602-6CA7-20C0-D55F-D229DB04C01A}"/>
              </a:ext>
            </a:extLst>
          </p:cNvPr>
          <p:cNvSpPr>
            <a:spLocks noGrp="1"/>
          </p:cNvSpPr>
          <p:nvPr>
            <p:ph type="pic" sz="quarter" idx="19"/>
          </p:nvPr>
        </p:nvSpPr>
        <p:spPr>
          <a:xfrm>
            <a:off x="239040" y="5495089"/>
            <a:ext cx="468313" cy="468314"/>
          </a:xfrm>
          <a:solidFill>
            <a:schemeClr val="bg2"/>
          </a:solidFill>
        </p:spPr>
        <p:txBody>
          <a:bodyPr>
            <a:normAutofit/>
          </a:bodyPr>
          <a:lstStyle>
            <a:lvl1pPr marL="0" indent="0">
              <a:buNone/>
              <a:defRPr sz="500"/>
            </a:lvl1pPr>
          </a:lstStyle>
          <a:p>
            <a:endParaRPr lang="en-US"/>
          </a:p>
        </p:txBody>
      </p:sp>
      <p:sp>
        <p:nvSpPr>
          <p:cNvPr id="38" name="Text Placeholder 37">
            <a:extLst>
              <a:ext uri="{FF2B5EF4-FFF2-40B4-BE49-F238E27FC236}">
                <a16:creationId xmlns:a16="http://schemas.microsoft.com/office/drawing/2014/main" id="{72786070-F315-B944-44C7-99B698F8C7B0}"/>
              </a:ext>
            </a:extLst>
          </p:cNvPr>
          <p:cNvSpPr>
            <a:spLocks noGrp="1"/>
          </p:cNvSpPr>
          <p:nvPr>
            <p:ph type="body" sz="quarter" idx="20" hasCustomPrompt="1"/>
          </p:nvPr>
        </p:nvSpPr>
        <p:spPr>
          <a:xfrm>
            <a:off x="509588" y="1428750"/>
            <a:ext cx="5537200" cy="376030"/>
          </a:xfrm>
        </p:spPr>
        <p:txBody>
          <a:bodyPr>
            <a:noAutofit/>
          </a:bodyPr>
          <a:lstStyle>
            <a:lvl1pPr marL="0" indent="0">
              <a:buNone/>
              <a:defRPr sz="2400">
                <a:solidFill>
                  <a:schemeClr val="bg1"/>
                </a:solidFill>
              </a:defRPr>
            </a:lvl1pPr>
            <a:lvl2pPr>
              <a:defRPr sz="1800"/>
            </a:lvl2pPr>
            <a:lvl3pPr>
              <a:defRPr sz="1600"/>
            </a:lvl3pPr>
            <a:lvl4pPr>
              <a:defRPr sz="1400"/>
            </a:lvl4pPr>
            <a:lvl5pPr>
              <a:defRPr sz="1400"/>
            </a:lvl5pPr>
          </a:lstStyle>
          <a:p>
            <a:pPr lvl="0"/>
            <a:r>
              <a:rPr lang="en-US" err="1"/>
              <a:t>Subheader</a:t>
            </a:r>
            <a:endParaRPr lang="en-US"/>
          </a:p>
        </p:txBody>
      </p:sp>
      <p:sp>
        <p:nvSpPr>
          <p:cNvPr id="4" name="TextBox 3">
            <a:extLst>
              <a:ext uri="{FF2B5EF4-FFF2-40B4-BE49-F238E27FC236}">
                <a16:creationId xmlns:a16="http://schemas.microsoft.com/office/drawing/2014/main" id="{F183EE57-A3EF-7F10-FB4C-1C72F4EC1AB2}"/>
              </a:ext>
            </a:extLst>
          </p:cNvPr>
          <p:cNvSpPr txBox="1"/>
          <p:nvPr userDrawn="1"/>
        </p:nvSpPr>
        <p:spPr>
          <a:xfrm>
            <a:off x="939128" y="6480109"/>
            <a:ext cx="1001795"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Z2 Mini G9</a:t>
            </a:r>
          </a:p>
        </p:txBody>
      </p:sp>
    </p:spTree>
    <p:extLst>
      <p:ext uri="{BB962C8B-B14F-4D97-AF65-F5344CB8AC3E}">
        <p14:creationId xmlns:p14="http://schemas.microsoft.com/office/powerpoint/2010/main" val="3245992857"/>
      </p:ext>
    </p:extLst>
  </p:cSld>
  <p:clrMapOvr>
    <a:overrideClrMapping bg1="lt1" tx1="dk1" bg2="lt2" tx2="dk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Content Text box">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33C43F-F2A6-866B-E8C9-7EE232EE8EE0}"/>
              </a:ext>
            </a:extLst>
          </p:cNvPr>
          <p:cNvSpPr/>
          <p:nvPr userDrawn="1"/>
        </p:nvSpPr>
        <p:spPr>
          <a:xfrm>
            <a:off x="0" y="0"/>
            <a:ext cx="12192000" cy="1343608"/>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391886" y="284880"/>
            <a:ext cx="10884130" cy="728355"/>
          </a:xfrm>
        </p:spPr>
        <p:txBody>
          <a:bodyPr anchor="b">
            <a:normAutofit/>
          </a:bodyPr>
          <a:lstStyle>
            <a:lvl1pPr algn="l">
              <a:defRPr sz="4400">
                <a:solidFill>
                  <a:schemeClr val="bg1"/>
                </a:solidFill>
              </a:defRPr>
            </a:lvl1pPr>
          </a:lstStyle>
          <a:p>
            <a:r>
              <a:rPr lang="en-US"/>
              <a:t>Title</a:t>
            </a:r>
          </a:p>
        </p:txBody>
      </p:sp>
      <p:sp>
        <p:nvSpPr>
          <p:cNvPr id="12" name="TextBox 11">
            <a:extLst>
              <a:ext uri="{FF2B5EF4-FFF2-40B4-BE49-F238E27FC236}">
                <a16:creationId xmlns:a16="http://schemas.microsoft.com/office/drawing/2014/main" id="{6CEC0370-BF69-3172-4A1B-2A91486B596A}"/>
              </a:ext>
            </a:extLst>
          </p:cNvPr>
          <p:cNvSpPr txBox="1"/>
          <p:nvPr userDrawn="1"/>
        </p:nvSpPr>
        <p:spPr>
          <a:xfrm>
            <a:off x="1749179" y="6480108"/>
            <a:ext cx="8501149"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   HP Confidential. For use by HP or Partner with Customers under HP CDA only.</a:t>
            </a:r>
          </a:p>
        </p:txBody>
      </p:sp>
      <p:sp>
        <p:nvSpPr>
          <p:cNvPr id="14" name="TextBox 13">
            <a:extLst>
              <a:ext uri="{FF2B5EF4-FFF2-40B4-BE49-F238E27FC236}">
                <a16:creationId xmlns:a16="http://schemas.microsoft.com/office/drawing/2014/main" id="{77D1763C-9A5B-4951-4F62-94877B8409AF}"/>
              </a:ext>
            </a:extLst>
          </p:cNvPr>
          <p:cNvSpPr txBox="1"/>
          <p:nvPr userDrawn="1"/>
        </p:nvSpPr>
        <p:spPr>
          <a:xfrm>
            <a:off x="391886" y="6480110"/>
            <a:ext cx="648478" cy="246221"/>
          </a:xfrm>
          <a:prstGeom prst="rect">
            <a:avLst/>
          </a:prstGeom>
          <a:noFill/>
        </p:spPr>
        <p:txBody>
          <a:bodyPr wrap="square" rtlCol="0">
            <a:spAutoFit/>
          </a:bodyPr>
          <a:lstStyle/>
          <a:p>
            <a:fld id="{5160E3AB-88FA-4DFB-82BF-F28E0D6C6432}" type="slidenum">
              <a:rPr lang="en-US" sz="1000" smtClean="0">
                <a:solidFill>
                  <a:schemeClr val="tx1"/>
                </a:solidFill>
                <a:latin typeface="Forma DJR Micro" panose="00000000000000090000" pitchFamily="2" charset="0"/>
              </a:rPr>
              <a:t>‹#›</a:t>
            </a:fld>
            <a:r>
              <a:rPr lang="en-US" sz="1000">
                <a:solidFill>
                  <a:schemeClr val="tx1"/>
                </a:solidFill>
                <a:latin typeface="Forma DJR Micro" panose="00000000000000090000" pitchFamily="2" charset="0"/>
              </a:rPr>
              <a:t>   |</a:t>
            </a:r>
            <a:endParaRPr lang="en-US">
              <a:solidFill>
                <a:schemeClr val="tx1"/>
              </a:solidFill>
              <a:latin typeface="Forma DJR Micro" panose="00000000000000090000" pitchFamily="2" charset="0"/>
            </a:endParaRPr>
          </a:p>
        </p:txBody>
      </p:sp>
      <p:pic>
        <p:nvPicPr>
          <p:cNvPr id="6" name="Picture 5" descr="Shape&#10;&#10;Description automatically generated with medium confidence">
            <a:extLst>
              <a:ext uri="{FF2B5EF4-FFF2-40B4-BE49-F238E27FC236}">
                <a16:creationId xmlns:a16="http://schemas.microsoft.com/office/drawing/2014/main" id="{98401BAF-64A9-2C1D-DE1C-DD8B487D210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97652" y="6451533"/>
            <a:ext cx="587398" cy="274796"/>
          </a:xfrm>
          <a:prstGeom prst="rect">
            <a:avLst/>
          </a:prstGeom>
        </p:spPr>
      </p:pic>
      <p:sp>
        <p:nvSpPr>
          <p:cNvPr id="31" name="Content Placeholder 30">
            <a:extLst>
              <a:ext uri="{FF2B5EF4-FFF2-40B4-BE49-F238E27FC236}">
                <a16:creationId xmlns:a16="http://schemas.microsoft.com/office/drawing/2014/main" id="{92C12E4F-4CA2-485A-8837-0687A02209B4}"/>
              </a:ext>
            </a:extLst>
          </p:cNvPr>
          <p:cNvSpPr>
            <a:spLocks noGrp="1"/>
          </p:cNvSpPr>
          <p:nvPr>
            <p:ph sz="quarter" idx="10" hasCustomPrompt="1"/>
          </p:nvPr>
        </p:nvSpPr>
        <p:spPr>
          <a:xfrm>
            <a:off x="457200" y="1628775"/>
            <a:ext cx="5481638" cy="4427538"/>
          </a:xfrm>
        </p:spPr>
        <p:txBody>
          <a:bodyPr>
            <a:normAutofit/>
          </a:bodyPr>
          <a:lstStyle>
            <a:lvl1pPr marL="0" indent="0">
              <a:buNone/>
              <a:defRPr sz="16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Textbox</a:t>
            </a:r>
          </a:p>
        </p:txBody>
      </p:sp>
      <p:sp>
        <p:nvSpPr>
          <p:cNvPr id="3" name="TextBox 2">
            <a:extLst>
              <a:ext uri="{FF2B5EF4-FFF2-40B4-BE49-F238E27FC236}">
                <a16:creationId xmlns:a16="http://schemas.microsoft.com/office/drawing/2014/main" id="{0363C8C5-CD7D-B148-A678-5F1437C70B4A}"/>
              </a:ext>
            </a:extLst>
          </p:cNvPr>
          <p:cNvSpPr txBox="1"/>
          <p:nvPr userDrawn="1"/>
        </p:nvSpPr>
        <p:spPr>
          <a:xfrm>
            <a:off x="939128" y="6480109"/>
            <a:ext cx="1001795"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Z2 Mini G9</a:t>
            </a:r>
          </a:p>
        </p:txBody>
      </p:sp>
    </p:spTree>
    <p:extLst>
      <p:ext uri="{BB962C8B-B14F-4D97-AF65-F5344CB8AC3E}">
        <p14:creationId xmlns:p14="http://schemas.microsoft.com/office/powerpoint/2010/main" val="3339107940"/>
      </p:ext>
    </p:extLst>
  </p:cSld>
  <p:clrMapOvr>
    <a:overrideClrMapping bg1="lt1" tx1="dk1" bg2="lt2" tx2="dk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DE55BD-EB87-2CDE-C690-F35D16999463}"/>
              </a:ext>
            </a:extLst>
          </p:cNvPr>
          <p:cNvSpPr>
            <a:spLocks noGrp="1" noRot="1" noMove="1" noResize="1" noEditPoints="1" noAdjustHandles="1" noChangeArrowheads="1" noChangeShapeType="1"/>
          </p:cNvSpPr>
          <p:nvPr userDrawn="1"/>
        </p:nvSpPr>
        <p:spPr>
          <a:xfrm>
            <a:off x="0" y="0"/>
            <a:ext cx="12192000" cy="6858000"/>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8" name="TextBox 7">
            <a:extLst>
              <a:ext uri="{FF2B5EF4-FFF2-40B4-BE49-F238E27FC236}">
                <a16:creationId xmlns:a16="http://schemas.microsoft.com/office/drawing/2014/main" id="{C16E07C0-E5D8-B31E-7472-0A1879E97C50}"/>
              </a:ext>
            </a:extLst>
          </p:cNvPr>
          <p:cNvSpPr txBox="1"/>
          <p:nvPr userDrawn="1"/>
        </p:nvSpPr>
        <p:spPr>
          <a:xfrm>
            <a:off x="421342" y="6488669"/>
            <a:ext cx="8501149" cy="246221"/>
          </a:xfrm>
          <a:prstGeom prst="rect">
            <a:avLst/>
          </a:prstGeom>
          <a:noFill/>
        </p:spPr>
        <p:txBody>
          <a:bodyPr wrap="square" rtlCol="0">
            <a:spAutoFit/>
          </a:bodyPr>
          <a:lstStyle/>
          <a:p>
            <a:r>
              <a:rPr lang="en-US" sz="1000">
                <a:solidFill>
                  <a:schemeClr val="bg1"/>
                </a:solidFill>
                <a:latin typeface="Forma DJR Micro" panose="00000000000000090000" pitchFamily="2" charset="0"/>
              </a:rPr>
              <a:t> HP Confidential. For use by HP or Partner with Customers under HP CDA only.</a:t>
            </a:r>
          </a:p>
        </p:txBody>
      </p:sp>
      <p:sp>
        <p:nvSpPr>
          <p:cNvPr id="11" name="Title 1">
            <a:extLst>
              <a:ext uri="{FF2B5EF4-FFF2-40B4-BE49-F238E27FC236}">
                <a16:creationId xmlns:a16="http://schemas.microsoft.com/office/drawing/2014/main" id="{487A9419-6DE5-76FF-488D-B57638888E44}"/>
              </a:ext>
            </a:extLst>
          </p:cNvPr>
          <p:cNvSpPr>
            <a:spLocks noGrp="1"/>
          </p:cNvSpPr>
          <p:nvPr>
            <p:ph type="ctrTitle" hasCustomPrompt="1"/>
          </p:nvPr>
        </p:nvSpPr>
        <p:spPr>
          <a:xfrm>
            <a:off x="421342" y="3323491"/>
            <a:ext cx="10261312" cy="1707763"/>
          </a:xfrm>
        </p:spPr>
        <p:txBody>
          <a:bodyPr anchor="b">
            <a:normAutofit/>
          </a:bodyPr>
          <a:lstStyle>
            <a:lvl1pPr algn="l">
              <a:defRPr sz="8000">
                <a:solidFill>
                  <a:schemeClr val="bg1"/>
                </a:solidFill>
              </a:defRPr>
            </a:lvl1pPr>
          </a:lstStyle>
          <a:p>
            <a:r>
              <a:rPr lang="en-US"/>
              <a:t>One line section divider</a:t>
            </a:r>
          </a:p>
        </p:txBody>
      </p:sp>
      <p:cxnSp>
        <p:nvCxnSpPr>
          <p:cNvPr id="12" name="Straight Connector 11">
            <a:extLst>
              <a:ext uri="{FF2B5EF4-FFF2-40B4-BE49-F238E27FC236}">
                <a16:creationId xmlns:a16="http://schemas.microsoft.com/office/drawing/2014/main" id="{CC02A464-2C0E-B595-899C-53129198354E}"/>
              </a:ext>
            </a:extLst>
          </p:cNvPr>
          <p:cNvCxnSpPr>
            <a:cxnSpLocks/>
          </p:cNvCxnSpPr>
          <p:nvPr userDrawn="1"/>
        </p:nvCxnSpPr>
        <p:spPr>
          <a:xfrm>
            <a:off x="0" y="5031255"/>
            <a:ext cx="1219200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text, businesscard, vector graphics&#10;&#10;Description automatically generated">
            <a:extLst>
              <a:ext uri="{FF2B5EF4-FFF2-40B4-BE49-F238E27FC236}">
                <a16:creationId xmlns:a16="http://schemas.microsoft.com/office/drawing/2014/main" id="{F801B2ED-7894-CFEB-B780-DEFCF25F1B7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84855" y="4177372"/>
            <a:ext cx="909323" cy="498884"/>
          </a:xfrm>
          <a:prstGeom prst="rect">
            <a:avLst/>
          </a:prstGeom>
        </p:spPr>
      </p:pic>
    </p:spTree>
    <p:extLst>
      <p:ext uri="{BB962C8B-B14F-4D97-AF65-F5344CB8AC3E}">
        <p14:creationId xmlns:p14="http://schemas.microsoft.com/office/powerpoint/2010/main" val="30945929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DE55BD-EB87-2CDE-C690-F35D16999463}"/>
              </a:ext>
            </a:extLst>
          </p:cNvPr>
          <p:cNvSpPr>
            <a:spLocks noGrp="1" noRot="1" noMove="1" noResize="1" noEditPoints="1" noAdjustHandles="1" noChangeArrowheads="1" noChangeShapeType="1"/>
          </p:cNvSpPr>
          <p:nvPr userDrawn="1"/>
        </p:nvSpPr>
        <p:spPr>
          <a:xfrm>
            <a:off x="0" y="0"/>
            <a:ext cx="12192000" cy="6858000"/>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4" name="Text Placeholder 3">
            <a:extLst>
              <a:ext uri="{FF2B5EF4-FFF2-40B4-BE49-F238E27FC236}">
                <a16:creationId xmlns:a16="http://schemas.microsoft.com/office/drawing/2014/main" id="{595C4352-1F39-A649-69BD-8333A72C950A}"/>
              </a:ext>
            </a:extLst>
          </p:cNvPr>
          <p:cNvSpPr>
            <a:spLocks noGrp="1"/>
          </p:cNvSpPr>
          <p:nvPr>
            <p:ph type="body" sz="quarter" idx="10" hasCustomPrompt="1"/>
          </p:nvPr>
        </p:nvSpPr>
        <p:spPr>
          <a:xfrm>
            <a:off x="506413" y="397330"/>
            <a:ext cx="11086873" cy="5627234"/>
          </a:xfrm>
        </p:spPr>
        <p:txBody>
          <a:bodyPr>
            <a:normAutofit/>
          </a:bodyPr>
          <a:lstStyle>
            <a:lvl1pPr marL="0" indent="0">
              <a:buNone/>
              <a:defRPr sz="2400"/>
            </a:lvl1pPr>
          </a:lstStyle>
          <a:p>
            <a:pPr marL="192024" indent="-192024">
              <a:lnSpc>
                <a:spcPct val="90000"/>
              </a:lnSpc>
              <a:spcBef>
                <a:spcPts val="600"/>
              </a:spcBef>
            </a:pPr>
            <a:r>
              <a:rPr lang="en-US" sz="2800">
                <a:solidFill>
                  <a:schemeClr val="bg1"/>
                </a:solidFill>
                <a:latin typeface="Forma DJR Micro"/>
              </a:rPr>
              <a:t>Disclaimers</a:t>
            </a:r>
          </a:p>
        </p:txBody>
      </p:sp>
    </p:spTree>
    <p:extLst>
      <p:ext uri="{BB962C8B-B14F-4D97-AF65-F5344CB8AC3E}">
        <p14:creationId xmlns:p14="http://schemas.microsoft.com/office/powerpoint/2010/main" val="41558516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95762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1" y="2"/>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8" y="397384"/>
            <a:ext cx="11612880" cy="600934"/>
          </a:xfrm>
        </p:spPr>
        <p:txBody>
          <a:bodyPr wrap="square" tIns="0" rIns="0" bIns="0">
            <a:spAutoFit/>
          </a:bodyPr>
          <a:lstStyle>
            <a:lvl1pPr>
              <a:defRPr sz="4399">
                <a:solidFill>
                  <a:schemeClr val="tx1"/>
                </a:solidFill>
                <a:latin typeface="+mj-lt"/>
              </a:defRPr>
            </a:lvl1pPr>
          </a:lstStyle>
          <a:p>
            <a:r>
              <a:rPr lang="en-US"/>
              <a:t>Title</a:t>
            </a:r>
          </a:p>
        </p:txBody>
      </p:sp>
      <p:sp>
        <p:nvSpPr>
          <p:cNvPr id="9" name="Slide Number Placeholder 6">
            <a:extLst>
              <a:ext uri="{FF2B5EF4-FFF2-40B4-BE49-F238E27FC236}">
                <a16:creationId xmlns:a16="http://schemas.microsoft.com/office/drawing/2014/main" id="{76155E8A-7EA8-4AD6-AF57-B7E67197C581}"/>
              </a:ext>
            </a:extLst>
          </p:cNvPr>
          <p:cNvSpPr>
            <a:spLocks noGrp="1"/>
          </p:cNvSpPr>
          <p:nvPr>
            <p:ph type="sldNum" sz="quarter" idx="12"/>
          </p:nvPr>
        </p:nvSpPr>
        <p:spPr>
          <a:xfrm>
            <a:off x="298451" y="6462823"/>
            <a:ext cx="252409" cy="142347"/>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
        <p:nvSpPr>
          <p:cNvPr id="10" name="Footer Placeholder 4">
            <a:extLst>
              <a:ext uri="{FF2B5EF4-FFF2-40B4-BE49-F238E27FC236}">
                <a16:creationId xmlns:a16="http://schemas.microsoft.com/office/drawing/2014/main" id="{0FD99E2E-71CB-490D-A000-36D13BBF91FB}"/>
              </a:ext>
            </a:extLst>
          </p:cNvPr>
          <p:cNvSpPr>
            <a:spLocks noGrp="1"/>
          </p:cNvSpPr>
          <p:nvPr>
            <p:ph type="ftr" sz="quarter" idx="3"/>
          </p:nvPr>
        </p:nvSpPr>
        <p:spPr>
          <a:xfrm>
            <a:off x="621388" y="6474002"/>
            <a:ext cx="2489464" cy="142347"/>
          </a:xfrm>
          <a:prstGeom prst="rect">
            <a:avLst/>
          </a:prstGeom>
        </p:spPr>
        <p:txBody>
          <a:bodyPr vert="horz" lIns="0" tIns="0" rIns="0" bIns="0" rtlCol="0" anchor="b" anchorCtr="0"/>
          <a:lstStyle>
            <a:lvl1pPr algn="l">
              <a:defRPr sz="1000">
                <a:solidFill>
                  <a:schemeClr val="tx1"/>
                </a:solidFill>
              </a:defRPr>
            </a:lvl1pPr>
          </a:lstStyle>
          <a:p>
            <a:r>
              <a:rPr lang="en-US"/>
              <a:t>HP Private, Confidential for Internal Use Only</a:t>
            </a:r>
          </a:p>
        </p:txBody>
      </p:sp>
      <p:sp>
        <p:nvSpPr>
          <p:cNvPr id="7" name="logo">
            <a:extLst>
              <a:ext uri="{FF2B5EF4-FFF2-40B4-BE49-F238E27FC236}">
                <a16:creationId xmlns:a16="http://schemas.microsoft.com/office/drawing/2014/main" id="{1D0FC7CE-D148-4652-A7F7-38C45CB32EED}"/>
              </a:ext>
            </a:extLst>
          </p:cNvPr>
          <p:cNvSpPr>
            <a:spLocks noChangeAspect="1" noEditPoints="1"/>
          </p:cNvSpPr>
          <p:nvPr userDrawn="1"/>
        </p:nvSpPr>
        <p:spPr bwMode="gray">
          <a:xfrm>
            <a:off x="11596548" y="6290052"/>
            <a:ext cx="315140" cy="315140"/>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16" tIns="45708" rIns="91416" bIns="4570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799"/>
          </a:p>
        </p:txBody>
      </p:sp>
    </p:spTree>
    <p:extLst>
      <p:ext uri="{BB962C8B-B14F-4D97-AF65-F5344CB8AC3E}">
        <p14:creationId xmlns:p14="http://schemas.microsoft.com/office/powerpoint/2010/main" val="91104908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0878" y="80513"/>
            <a:ext cx="11586322" cy="600934"/>
          </a:xfrm>
        </p:spPr>
        <p:txBody>
          <a:bodyPr wrap="square" tIns="0" rIns="0" bIns="0">
            <a:spAutoFit/>
          </a:bodyPr>
          <a:lstStyle>
            <a:lvl1pPr>
              <a:defRPr sz="4400">
                <a:solidFill>
                  <a:schemeClr val="tx1"/>
                </a:solidFill>
                <a:latin typeface="+mj-lt"/>
              </a:defRPr>
            </a:lvl1pPr>
          </a:lstStyle>
          <a:p>
            <a:r>
              <a:rPr lang="en-US"/>
              <a:t>Title</a:t>
            </a:r>
          </a:p>
        </p:txBody>
      </p:sp>
      <p:sp>
        <p:nvSpPr>
          <p:cNvPr id="3" name="Footer Placeholder 2">
            <a:extLst>
              <a:ext uri="{FF2B5EF4-FFF2-40B4-BE49-F238E27FC236}">
                <a16:creationId xmlns:a16="http://schemas.microsoft.com/office/drawing/2014/main" id="{34F8D9C3-C35E-92FF-B8E8-B380343D1E6E}"/>
              </a:ext>
            </a:extLst>
          </p:cNvPr>
          <p:cNvSpPr>
            <a:spLocks noGrp="1"/>
          </p:cNvSpPr>
          <p:nvPr>
            <p:ph type="ftr" sz="quarter" idx="10"/>
          </p:nvPr>
        </p:nvSpPr>
        <p:spPr/>
        <p:txBody>
          <a:bodyPr/>
          <a:lstStyle/>
          <a:p>
            <a:r>
              <a:rPr lang="en-US"/>
              <a:t>©Copyright 2021 HP Development Company, L.P. The information contained herein is subject to change without notice.</a:t>
            </a:r>
          </a:p>
        </p:txBody>
      </p:sp>
      <p:sp>
        <p:nvSpPr>
          <p:cNvPr id="4" name="Slide Number Placeholder 3">
            <a:extLst>
              <a:ext uri="{FF2B5EF4-FFF2-40B4-BE49-F238E27FC236}">
                <a16:creationId xmlns:a16="http://schemas.microsoft.com/office/drawing/2014/main" id="{1B13B610-70B4-EB2C-451E-ABFC15573DE7}"/>
              </a:ext>
            </a:extLst>
          </p:cNvPr>
          <p:cNvSpPr>
            <a:spLocks noGrp="1"/>
          </p:cNvSpPr>
          <p:nvPr>
            <p:ph type="sldNum" sz="quarter" idx="11"/>
          </p:nvPr>
        </p:nvSpPr>
        <p:spPr/>
        <p:txBody>
          <a:bodyPr/>
          <a:lstStyle/>
          <a:p>
            <a:fld id="{00DE720E-C72B-42F0-AD69-52D60E3C605E}" type="slidenum">
              <a:rPr lang="en-US" smtClean="0"/>
              <a:t>‹#›</a:t>
            </a:fld>
            <a:endParaRPr lang="en-US"/>
          </a:p>
        </p:txBody>
      </p:sp>
      <p:sp>
        <p:nvSpPr>
          <p:cNvPr id="5" name="Rectangle 4">
            <a:extLst>
              <a:ext uri="{FF2B5EF4-FFF2-40B4-BE49-F238E27FC236}">
                <a16:creationId xmlns:a16="http://schemas.microsoft.com/office/drawing/2014/main" id="{CFBE71D1-AF88-FAA9-7274-80AEF1B10E73}"/>
              </a:ext>
            </a:extLst>
          </p:cNvPr>
          <p:cNvSpPr/>
          <p:nvPr userDrawn="1"/>
        </p:nvSpPr>
        <p:spPr bwMode="ltGray">
          <a:xfrm>
            <a:off x="0" y="-26374"/>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Tree>
    <p:extLst>
      <p:ext uri="{BB962C8B-B14F-4D97-AF65-F5344CB8AC3E}">
        <p14:creationId xmlns:p14="http://schemas.microsoft.com/office/powerpoint/2010/main" val="1538781727"/>
      </p:ext>
    </p:extLst>
  </p:cSld>
  <p:clrMapOvr>
    <a:masterClrMapping/>
  </p:clrMapOvr>
  <p:extLst>
    <p:ext uri="{DCECCB84-F9BA-43D5-87BE-67443E8EF086}">
      <p15:sldGuideLst xmlns:p15="http://schemas.microsoft.com/office/powerpoint/2012/main">
        <p15:guide id="1" orient="horz">
          <p15:clr>
            <a:srgbClr val="FBAE40"/>
          </p15:clr>
        </p15:guide>
        <p15:guide id="2" orient="horz" pos="815">
          <p15:clr>
            <a:srgbClr val="FBAE40"/>
          </p15:clr>
        </p15:guide>
        <p15:guide id="3">
          <p15:clr>
            <a:srgbClr val="FBAE40"/>
          </p15:clr>
        </p15:guide>
        <p15:guide id="4" pos="76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8_Custom Layout">
    <p:bg>
      <p:bgRef idx="1001">
        <a:schemeClr val="bg1"/>
      </p:bgRef>
    </p:bg>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761121" y="1528356"/>
            <a:ext cx="5741820" cy="3627121"/>
          </a:xfrm>
          <a:custGeom>
            <a:avLst/>
            <a:gdLst>
              <a:gd name="connsiteX0" fmla="*/ 0 w 5741820"/>
              <a:gd name="connsiteY0" fmla="*/ 0 h 3627121"/>
              <a:gd name="connsiteX1" fmla="*/ 5741820 w 5741820"/>
              <a:gd name="connsiteY1" fmla="*/ 0 h 3627121"/>
              <a:gd name="connsiteX2" fmla="*/ 5741820 w 5741820"/>
              <a:gd name="connsiteY2" fmla="*/ 3627121 h 3627121"/>
              <a:gd name="connsiteX3" fmla="*/ 0 w 5741820"/>
              <a:gd name="connsiteY3" fmla="*/ 3627121 h 3627121"/>
            </a:gdLst>
            <a:ahLst/>
            <a:cxnLst>
              <a:cxn ang="0">
                <a:pos x="connsiteX0" y="connsiteY0"/>
              </a:cxn>
              <a:cxn ang="0">
                <a:pos x="connsiteX1" y="connsiteY1"/>
              </a:cxn>
              <a:cxn ang="0">
                <a:pos x="connsiteX2" y="connsiteY2"/>
              </a:cxn>
              <a:cxn ang="0">
                <a:pos x="connsiteX3" y="connsiteY3"/>
              </a:cxn>
            </a:cxnLst>
            <a:rect l="l" t="t" r="r" b="b"/>
            <a:pathLst>
              <a:path w="5741820" h="3627121">
                <a:moveTo>
                  <a:pt x="0" y="0"/>
                </a:moveTo>
                <a:lnTo>
                  <a:pt x="5741820" y="0"/>
                </a:lnTo>
                <a:lnTo>
                  <a:pt x="5741820" y="3627121"/>
                </a:lnTo>
                <a:lnTo>
                  <a:pt x="0" y="3627121"/>
                </a:lnTo>
                <a:close/>
              </a:path>
            </a:pathLst>
          </a:custGeom>
        </p:spPr>
        <p:txBody>
          <a:bodyPr wrap="square">
            <a:noAutofit/>
          </a:bodyPr>
          <a:lstStyle/>
          <a:p>
            <a:endParaRPr lang="en-US"/>
          </a:p>
        </p:txBody>
      </p:sp>
    </p:spTree>
    <p:extLst>
      <p:ext uri="{BB962C8B-B14F-4D97-AF65-F5344CB8AC3E}">
        <p14:creationId xmlns:p14="http://schemas.microsoft.com/office/powerpoint/2010/main" val="2368992565"/>
      </p:ext>
    </p:extLst>
  </p:cSld>
  <p:clrMapOvr>
    <a:overrideClrMapping bg1="lt1" tx1="dk1" bg2="lt2" tx2="dk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48_Two Content">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a:xfrm>
            <a:off x="0" y="0"/>
            <a:ext cx="12192000" cy="1295399"/>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8" y="354850"/>
            <a:ext cx="11512192" cy="744483"/>
          </a:xfrm>
        </p:spPr>
        <p:txBody>
          <a:bodyPr>
            <a:noAutofit/>
          </a:bodyPr>
          <a:lstStyle>
            <a:lvl1pPr>
              <a:defRPr sz="6000">
                <a:latin typeface="Forma DJR Display" pitchFamily="2" charset="77"/>
              </a:defRPr>
            </a:lvl1pPr>
          </a:lstStyle>
          <a:p>
            <a:r>
              <a:rPr lang="en-US"/>
              <a:t>Title of Section v1</a:t>
            </a:r>
          </a:p>
        </p:txBody>
      </p:sp>
      <p:sp>
        <p:nvSpPr>
          <p:cNvPr id="12" name="Slide Number Placeholder 6">
            <a:extLst>
              <a:ext uri="{FF2B5EF4-FFF2-40B4-BE49-F238E27FC236}">
                <a16:creationId xmlns:a16="http://schemas.microsoft.com/office/drawing/2014/main" id="{EB6E3CDE-1EA6-8E4D-B919-015BF0A2FA90}"/>
              </a:ext>
            </a:extLst>
          </p:cNvPr>
          <p:cNvSpPr>
            <a:spLocks noGrp="1"/>
          </p:cNvSpPr>
          <p:nvPr>
            <p:ph type="sldNum" sz="quarter" idx="12"/>
          </p:nvPr>
        </p:nvSpPr>
        <p:spPr>
          <a:xfrm>
            <a:off x="304800" y="6412400"/>
            <a:ext cx="457200" cy="365125"/>
          </a:xfrm>
        </p:spPr>
        <p:txBody>
          <a:bodyPr/>
          <a:lstStyle/>
          <a:p>
            <a:pPr algn="l"/>
            <a:r>
              <a:rPr lang="en-US" sz="1000">
                <a:solidFill>
                  <a:schemeClr val="tx1"/>
                </a:solidFill>
                <a:latin typeface="Forma DJR Deck" pitchFamily="2" charset="77"/>
              </a:rPr>
              <a:t>0</a:t>
            </a:r>
            <a:fld id="{7EAD36D4-32FF-544B-9EC2-1F035E0F636E}" type="slidenum">
              <a:rPr lang="en-US" sz="1000" smtClean="0">
                <a:solidFill>
                  <a:schemeClr val="tx1"/>
                </a:solidFill>
                <a:latin typeface="Forma DJR Deck" pitchFamily="2" charset="77"/>
              </a:rPr>
              <a:pPr algn="l"/>
              <a:t>‹#›</a:t>
            </a:fld>
            <a:endParaRPr lang="en-US" sz="1000">
              <a:solidFill>
                <a:schemeClr val="tx1"/>
              </a:solidFill>
              <a:latin typeface="Forma DJR Deck" pitchFamily="2" charset="77"/>
            </a:endParaRPr>
          </a:p>
        </p:txBody>
      </p:sp>
      <p:sp>
        <p:nvSpPr>
          <p:cNvPr id="13" name="Date Placeholder 4">
            <a:extLst>
              <a:ext uri="{FF2B5EF4-FFF2-40B4-BE49-F238E27FC236}">
                <a16:creationId xmlns:a16="http://schemas.microsoft.com/office/drawing/2014/main" id="{43D90A5C-E6EB-8849-840E-F489F22076BD}"/>
              </a:ext>
            </a:extLst>
          </p:cNvPr>
          <p:cNvSpPr>
            <a:spLocks noGrp="1"/>
          </p:cNvSpPr>
          <p:nvPr>
            <p:ph type="dt" sz="half" idx="13"/>
          </p:nvPr>
        </p:nvSpPr>
        <p:spPr>
          <a:xfrm>
            <a:off x="621323" y="6412399"/>
            <a:ext cx="2913196" cy="365125"/>
          </a:xfrm>
        </p:spPr>
        <p:txBody>
          <a:bodyPr/>
          <a:lstStyle/>
          <a:p>
            <a:r>
              <a:rPr lang="en-US" sz="1000">
                <a:solidFill>
                  <a:schemeClr val="tx1"/>
                </a:solidFill>
                <a:latin typeface="Forma DJR Deck" pitchFamily="2" charset="77"/>
              </a:rPr>
              <a:t>Section Title</a:t>
            </a:r>
          </a:p>
        </p:txBody>
      </p:sp>
      <p:sp>
        <p:nvSpPr>
          <p:cNvPr id="5" name="Text Placeholder 4">
            <a:extLst>
              <a:ext uri="{FF2B5EF4-FFF2-40B4-BE49-F238E27FC236}">
                <a16:creationId xmlns:a16="http://schemas.microsoft.com/office/drawing/2014/main" id="{08FB926F-0EA3-394E-A37B-B2113E63EFCB}"/>
              </a:ext>
            </a:extLst>
          </p:cNvPr>
          <p:cNvSpPr>
            <a:spLocks noGrp="1"/>
          </p:cNvSpPr>
          <p:nvPr>
            <p:ph type="body" sz="quarter" idx="14" hasCustomPrompt="1"/>
          </p:nvPr>
        </p:nvSpPr>
        <p:spPr>
          <a:xfrm>
            <a:off x="381000" y="1609725"/>
            <a:ext cx="3657600" cy="3134995"/>
          </a:xfrm>
        </p:spPr>
        <p:txBody>
          <a:bodyPr/>
          <a:lstStyle>
            <a:lvl1pPr marL="0" indent="0">
              <a:buNone/>
              <a:defRPr/>
            </a:lvl1pPr>
          </a:lstStyle>
          <a:p>
            <a:pPr lvl="0"/>
            <a:r>
              <a:rPr lang="en-US"/>
              <a:t>Subtitle here. Lorem ipsum dolor sit </a:t>
            </a:r>
            <a:r>
              <a:rPr lang="en-US" err="1"/>
              <a:t>amet</a:t>
            </a:r>
            <a:r>
              <a:rPr lang="en-US"/>
              <a:t>.</a:t>
            </a:r>
          </a:p>
        </p:txBody>
      </p:sp>
      <p:sp>
        <p:nvSpPr>
          <p:cNvPr id="4" name="Text Placeholder 3">
            <a:extLst>
              <a:ext uri="{FF2B5EF4-FFF2-40B4-BE49-F238E27FC236}">
                <a16:creationId xmlns:a16="http://schemas.microsoft.com/office/drawing/2014/main" id="{8B15EBB9-2006-474E-A094-75C7AE1479BE}"/>
              </a:ext>
            </a:extLst>
          </p:cNvPr>
          <p:cNvSpPr>
            <a:spLocks noGrp="1"/>
          </p:cNvSpPr>
          <p:nvPr>
            <p:ph type="body" sz="quarter" idx="15" hasCustomPrompt="1"/>
          </p:nvPr>
        </p:nvSpPr>
        <p:spPr>
          <a:xfrm>
            <a:off x="4287520" y="1609724"/>
            <a:ext cx="7523480" cy="2287157"/>
          </a:xfrm>
        </p:spPr>
        <p:txBody>
          <a:bodyPr/>
          <a:lstStyle>
            <a:lvl1pPr marL="0" indent="0">
              <a:buNone/>
              <a:defRPr sz="1800"/>
            </a:lvl1pPr>
            <a:lvl2pPr marL="457200" indent="0">
              <a:buNone/>
              <a:defRPr/>
            </a:lvl2pPr>
          </a:lstStyle>
          <a:p>
            <a:r>
              <a:rPr lang="en-US"/>
              <a:t>If there is smaller text that would go here. </a:t>
            </a:r>
            <a:r>
              <a:rPr lang="en-US" sz="1800">
                <a:solidFill>
                  <a:schemeClr val="tx1"/>
                </a:solidFill>
                <a:latin typeface="Forma DJR Micro" pitchFamily="2" charset="77"/>
              </a:rPr>
              <a:t>Lorem ipsum dolor sit </a:t>
            </a:r>
            <a:r>
              <a:rPr lang="en-US" sz="1800" err="1">
                <a:solidFill>
                  <a:schemeClr val="tx1"/>
                </a:solidFill>
                <a:latin typeface="Forma DJR Micro" pitchFamily="2" charset="77"/>
              </a:rPr>
              <a:t>amet</a:t>
            </a:r>
            <a:r>
              <a:rPr lang="en-US" sz="1800">
                <a:solidFill>
                  <a:schemeClr val="tx1"/>
                </a:solidFill>
                <a:latin typeface="Forma DJR Micro" pitchFamily="2" charset="77"/>
              </a:rPr>
              <a:t>, </a:t>
            </a:r>
            <a:r>
              <a:rPr lang="en-US" sz="1800" err="1">
                <a:solidFill>
                  <a:schemeClr val="tx1"/>
                </a:solidFill>
                <a:latin typeface="Forma DJR Micro" pitchFamily="2" charset="77"/>
              </a:rPr>
              <a:t>consectetur</a:t>
            </a:r>
            <a:r>
              <a:rPr lang="en-US" sz="1800">
                <a:solidFill>
                  <a:schemeClr val="tx1"/>
                </a:solidFill>
                <a:latin typeface="Forma DJR Micro" pitchFamily="2" charset="77"/>
              </a:rPr>
              <a:t> </a:t>
            </a:r>
            <a:r>
              <a:rPr lang="en-US" sz="1800" err="1">
                <a:solidFill>
                  <a:schemeClr val="tx1"/>
                </a:solidFill>
                <a:latin typeface="Forma DJR Micro" pitchFamily="2" charset="77"/>
              </a:rPr>
              <a:t>adipiscing</a:t>
            </a:r>
            <a:r>
              <a:rPr lang="en-US" sz="1800">
                <a:solidFill>
                  <a:schemeClr val="tx1"/>
                </a:solidFill>
                <a:latin typeface="Forma DJR Micro" pitchFamily="2" charset="77"/>
              </a:rPr>
              <a:t> </a:t>
            </a:r>
            <a:r>
              <a:rPr lang="en-US" sz="1800" err="1">
                <a:solidFill>
                  <a:schemeClr val="tx1"/>
                </a:solidFill>
                <a:latin typeface="Forma DJR Micro" pitchFamily="2" charset="77"/>
              </a:rPr>
              <a:t>elit</a:t>
            </a:r>
            <a:r>
              <a:rPr lang="en-US" sz="1800">
                <a:solidFill>
                  <a:schemeClr val="tx1"/>
                </a:solidFill>
                <a:latin typeface="Forma DJR Micro" pitchFamily="2" charset="77"/>
              </a:rPr>
              <a:t>. </a:t>
            </a:r>
            <a:r>
              <a:rPr lang="en-US" sz="1800" err="1">
                <a:solidFill>
                  <a:schemeClr val="tx1"/>
                </a:solidFill>
                <a:latin typeface="Forma DJR Micro" pitchFamily="2" charset="77"/>
              </a:rPr>
              <a:t>Aliquam</a:t>
            </a:r>
            <a:r>
              <a:rPr lang="en-US" sz="1800">
                <a:solidFill>
                  <a:schemeClr val="tx1"/>
                </a:solidFill>
                <a:latin typeface="Forma DJR Micro" pitchFamily="2" charset="77"/>
              </a:rPr>
              <a:t> </a:t>
            </a:r>
            <a:r>
              <a:rPr lang="en-US" sz="1800" err="1">
                <a:solidFill>
                  <a:schemeClr val="tx1"/>
                </a:solidFill>
                <a:latin typeface="Forma DJR Micro" pitchFamily="2" charset="77"/>
              </a:rPr>
              <a:t>sed</a:t>
            </a:r>
            <a:r>
              <a:rPr lang="en-US" sz="1800">
                <a:solidFill>
                  <a:schemeClr val="tx1"/>
                </a:solidFill>
                <a:latin typeface="Forma DJR Micro" pitchFamily="2" charset="77"/>
              </a:rPr>
              <a:t> nisi vitae </a:t>
            </a:r>
            <a:r>
              <a:rPr lang="en-US" sz="1800" err="1">
                <a:solidFill>
                  <a:schemeClr val="tx1"/>
                </a:solidFill>
                <a:latin typeface="Forma DJR Micro" pitchFamily="2" charset="77"/>
              </a:rPr>
              <a:t>risus</a:t>
            </a:r>
            <a:r>
              <a:rPr lang="en-US" sz="1800">
                <a:solidFill>
                  <a:schemeClr val="tx1"/>
                </a:solidFill>
                <a:latin typeface="Forma DJR Micro" pitchFamily="2" charset="77"/>
              </a:rPr>
              <a:t> </a:t>
            </a:r>
            <a:r>
              <a:rPr lang="en-US" sz="1800" err="1">
                <a:solidFill>
                  <a:schemeClr val="tx1"/>
                </a:solidFill>
                <a:latin typeface="Forma DJR Micro" pitchFamily="2" charset="77"/>
              </a:rPr>
              <a:t>rhoncus</a:t>
            </a:r>
            <a:r>
              <a:rPr lang="en-US" sz="1800">
                <a:solidFill>
                  <a:schemeClr val="tx1"/>
                </a:solidFill>
                <a:latin typeface="Forma DJR Micro" pitchFamily="2" charset="77"/>
              </a:rPr>
              <a:t> tie tie tie </a:t>
            </a:r>
            <a:r>
              <a:rPr lang="en-US" sz="1800" err="1">
                <a:solidFill>
                  <a:schemeClr val="tx1"/>
                </a:solidFill>
                <a:latin typeface="Forma DJR Micro" pitchFamily="2" charset="77"/>
              </a:rPr>
              <a:t>condim</a:t>
            </a:r>
            <a:r>
              <a:rPr lang="en-US" sz="1800">
                <a:solidFill>
                  <a:schemeClr val="tx1"/>
                </a:solidFill>
                <a:latin typeface="Forma DJR Micro" pitchFamily="2" charset="77"/>
              </a:rPr>
              <a:t> </a:t>
            </a:r>
            <a:r>
              <a:rPr lang="en-US" sz="1800" err="1">
                <a:solidFill>
                  <a:schemeClr val="tx1"/>
                </a:solidFill>
                <a:latin typeface="Forma DJR Micro" pitchFamily="2" charset="77"/>
              </a:rPr>
              <a:t>entum</a:t>
            </a:r>
            <a:r>
              <a:rPr lang="en-US" sz="1800">
                <a:solidFill>
                  <a:schemeClr val="tx1"/>
                </a:solidFill>
                <a:latin typeface="Forma DJR Micro" pitchFamily="2" charset="77"/>
              </a:rPr>
              <a:t>. </a:t>
            </a:r>
          </a:p>
          <a:p>
            <a:r>
              <a:rPr lang="en-US" sz="1800" err="1">
                <a:solidFill>
                  <a:schemeClr val="tx1"/>
                </a:solidFill>
                <a:latin typeface="Forma DJR Micro" pitchFamily="2" charset="77"/>
              </a:rPr>
              <a:t>Phasellus</a:t>
            </a:r>
            <a:r>
              <a:rPr lang="en-US" sz="1800">
                <a:solidFill>
                  <a:schemeClr val="tx1"/>
                </a:solidFill>
                <a:latin typeface="Forma DJR Micro" pitchFamily="2" charset="77"/>
              </a:rPr>
              <a:t> in </a:t>
            </a:r>
            <a:r>
              <a:rPr lang="en-US" sz="1800" err="1">
                <a:solidFill>
                  <a:schemeClr val="tx1"/>
                </a:solidFill>
                <a:latin typeface="Forma DJR Micro" pitchFamily="2" charset="77"/>
              </a:rPr>
              <a:t>hendrerit</a:t>
            </a:r>
            <a:r>
              <a:rPr lang="en-US" sz="1800">
                <a:solidFill>
                  <a:schemeClr val="tx1"/>
                </a:solidFill>
                <a:latin typeface="Forma DJR Micro" pitchFamily="2" charset="77"/>
              </a:rPr>
              <a:t> magna, a </a:t>
            </a:r>
            <a:r>
              <a:rPr lang="en-US" sz="1800" err="1">
                <a:solidFill>
                  <a:schemeClr val="tx1"/>
                </a:solidFill>
                <a:latin typeface="Forma DJR Micro" pitchFamily="2" charset="77"/>
              </a:rPr>
              <a:t>accumsan</a:t>
            </a:r>
            <a:r>
              <a:rPr lang="en-US" sz="1800">
                <a:solidFill>
                  <a:schemeClr val="tx1"/>
                </a:solidFill>
                <a:latin typeface="Forma DJR Micro" pitchFamily="2" charset="77"/>
              </a:rPr>
              <a:t> </a:t>
            </a:r>
            <a:r>
              <a:rPr lang="en-US" sz="1800" err="1">
                <a:solidFill>
                  <a:schemeClr val="tx1"/>
                </a:solidFill>
                <a:latin typeface="Forma DJR Micro" pitchFamily="2" charset="77"/>
              </a:rPr>
              <a:t>velit</a:t>
            </a:r>
            <a:r>
              <a:rPr lang="en-US" sz="1800">
                <a:solidFill>
                  <a:schemeClr val="tx1"/>
                </a:solidFill>
                <a:latin typeface="Forma DJR Micro" pitchFamily="2" charset="77"/>
              </a:rPr>
              <a:t>. Morbi </a:t>
            </a:r>
            <a:r>
              <a:rPr lang="en-US" sz="1800" err="1">
                <a:solidFill>
                  <a:schemeClr val="tx1"/>
                </a:solidFill>
                <a:latin typeface="Forma DJR Micro" pitchFamily="2" charset="77"/>
              </a:rPr>
              <a:t>aliquam</a:t>
            </a:r>
            <a:r>
              <a:rPr lang="en-US" sz="1800">
                <a:solidFill>
                  <a:schemeClr val="tx1"/>
                </a:solidFill>
                <a:latin typeface="Forma DJR Micro" pitchFamily="2" charset="77"/>
              </a:rPr>
              <a:t> magna </a:t>
            </a:r>
            <a:r>
              <a:rPr lang="en-US" sz="1800" err="1">
                <a:solidFill>
                  <a:schemeClr val="tx1"/>
                </a:solidFill>
                <a:latin typeface="Forma DJR Micro" pitchFamily="2" charset="77"/>
              </a:rPr>
              <a:t>eu</a:t>
            </a:r>
            <a:r>
              <a:rPr lang="en-US" sz="1800">
                <a:solidFill>
                  <a:schemeClr val="tx1"/>
                </a:solidFill>
                <a:latin typeface="Forma DJR Micro" pitchFamily="2" charset="77"/>
              </a:rPr>
              <a:t> </a:t>
            </a:r>
            <a:r>
              <a:rPr lang="en-US" sz="1800" err="1">
                <a:solidFill>
                  <a:schemeClr val="tx1"/>
                </a:solidFill>
                <a:latin typeface="Forma DJR Micro" pitchFamily="2" charset="77"/>
              </a:rPr>
              <a:t>metus</a:t>
            </a:r>
            <a:r>
              <a:rPr lang="en-US" sz="1800">
                <a:solidFill>
                  <a:schemeClr val="tx1"/>
                </a:solidFill>
                <a:latin typeface="Forma DJR Micro" pitchFamily="2" charset="77"/>
              </a:rPr>
              <a:t> </a:t>
            </a:r>
            <a:r>
              <a:rPr lang="en-US" sz="1800" err="1">
                <a:solidFill>
                  <a:schemeClr val="tx1"/>
                </a:solidFill>
                <a:latin typeface="Forma DJR Micro" pitchFamily="2" charset="77"/>
              </a:rPr>
              <a:t>molestie</a:t>
            </a:r>
            <a:r>
              <a:rPr lang="en-US" sz="1800">
                <a:solidFill>
                  <a:schemeClr val="tx1"/>
                </a:solidFill>
                <a:latin typeface="Forma DJR Micro" pitchFamily="2" charset="77"/>
              </a:rPr>
              <a:t> </a:t>
            </a:r>
            <a:r>
              <a:rPr lang="en-US" sz="1800" err="1">
                <a:solidFill>
                  <a:schemeClr val="tx1"/>
                </a:solidFill>
                <a:latin typeface="Forma DJR Micro" pitchFamily="2" charset="77"/>
              </a:rPr>
              <a:t>fringilla</a:t>
            </a:r>
            <a:r>
              <a:rPr lang="en-US" sz="1800">
                <a:solidFill>
                  <a:schemeClr val="tx1"/>
                </a:solidFill>
                <a:latin typeface="Forma DJR Micro" pitchFamily="2" charset="77"/>
              </a:rPr>
              <a:t>. </a:t>
            </a:r>
            <a:r>
              <a:rPr lang="en-US" sz="1800" err="1">
                <a:solidFill>
                  <a:schemeClr val="tx1"/>
                </a:solidFill>
                <a:latin typeface="Forma DJR Micro" pitchFamily="2" charset="77"/>
              </a:rPr>
              <a:t>Suspendisse</a:t>
            </a:r>
            <a:r>
              <a:rPr lang="en-US" sz="1800">
                <a:solidFill>
                  <a:schemeClr val="tx1"/>
                </a:solidFill>
                <a:latin typeface="Forma DJR Micro" pitchFamily="2" charset="77"/>
              </a:rPr>
              <a:t> </a:t>
            </a:r>
            <a:r>
              <a:rPr lang="en-US" sz="1800" err="1">
                <a:solidFill>
                  <a:schemeClr val="tx1"/>
                </a:solidFill>
                <a:latin typeface="Forma DJR Micro" pitchFamily="2" charset="77"/>
              </a:rPr>
              <a:t>leo</a:t>
            </a:r>
            <a:r>
              <a:rPr lang="en-US" sz="1800">
                <a:solidFill>
                  <a:schemeClr val="tx1"/>
                </a:solidFill>
                <a:latin typeface="Forma DJR Micro" pitchFamily="2" charset="77"/>
              </a:rPr>
              <a:t> </a:t>
            </a:r>
            <a:r>
              <a:rPr lang="en-US" sz="1800" err="1">
                <a:solidFill>
                  <a:schemeClr val="tx1"/>
                </a:solidFill>
                <a:latin typeface="Forma DJR Micro" pitchFamily="2" charset="77"/>
              </a:rPr>
              <a:t>erat</a:t>
            </a:r>
            <a:r>
              <a:rPr lang="en-US" sz="1800">
                <a:solidFill>
                  <a:schemeClr val="tx1"/>
                </a:solidFill>
                <a:latin typeface="Forma DJR Micro" pitchFamily="2" charset="77"/>
              </a:rPr>
              <a:t>, </a:t>
            </a:r>
            <a:r>
              <a:rPr lang="en-US" sz="1800" err="1">
                <a:solidFill>
                  <a:schemeClr val="tx1"/>
                </a:solidFill>
                <a:latin typeface="Forma DJR Micro" pitchFamily="2" charset="77"/>
              </a:rPr>
              <a:t>condimentum</a:t>
            </a:r>
            <a:r>
              <a:rPr lang="en-US" sz="1800">
                <a:solidFill>
                  <a:schemeClr val="tx1"/>
                </a:solidFill>
                <a:latin typeface="Forma DJR Micro" pitchFamily="2" charset="77"/>
              </a:rPr>
              <a:t> </a:t>
            </a:r>
            <a:r>
              <a:rPr lang="en-US" sz="1800" err="1">
                <a:solidFill>
                  <a:schemeClr val="tx1"/>
                </a:solidFill>
                <a:latin typeface="Forma DJR Micro" pitchFamily="2" charset="77"/>
              </a:rPr>
              <a:t>sed</a:t>
            </a:r>
            <a:r>
              <a:rPr lang="en-US" sz="1800">
                <a:solidFill>
                  <a:schemeClr val="tx1"/>
                </a:solidFill>
                <a:latin typeface="Forma DJR Micro" pitchFamily="2" charset="77"/>
              </a:rPr>
              <a:t> </a:t>
            </a:r>
            <a:r>
              <a:rPr lang="en-US" sz="1800" err="1">
                <a:solidFill>
                  <a:schemeClr val="tx1"/>
                </a:solidFill>
                <a:latin typeface="Forma DJR Micro" pitchFamily="2" charset="77"/>
              </a:rPr>
              <a:t>eros</a:t>
            </a:r>
            <a:r>
              <a:rPr lang="en-US" sz="1800">
                <a:solidFill>
                  <a:schemeClr val="tx1"/>
                </a:solidFill>
                <a:latin typeface="Forma DJR Micro" pitchFamily="2" charset="77"/>
              </a:rPr>
              <a:t> in, vestibulum </a:t>
            </a:r>
            <a:r>
              <a:rPr lang="en-US" sz="1800" err="1">
                <a:solidFill>
                  <a:schemeClr val="tx1"/>
                </a:solidFill>
                <a:latin typeface="Forma DJR Micro" pitchFamily="2" charset="77"/>
              </a:rPr>
              <a:t>tincidunt</a:t>
            </a:r>
            <a:r>
              <a:rPr lang="en-US" sz="1800">
                <a:solidFill>
                  <a:schemeClr val="tx1"/>
                </a:solidFill>
                <a:latin typeface="Forma DJR Micro" pitchFamily="2" charset="77"/>
              </a:rPr>
              <a:t> </a:t>
            </a:r>
            <a:r>
              <a:rPr lang="en-US" sz="1800" err="1">
                <a:solidFill>
                  <a:schemeClr val="tx1"/>
                </a:solidFill>
                <a:latin typeface="Forma DJR Micro" pitchFamily="2" charset="77"/>
              </a:rPr>
              <a:t>elit</a:t>
            </a:r>
            <a:r>
              <a:rPr lang="en-US" sz="1800">
                <a:solidFill>
                  <a:schemeClr val="tx1"/>
                </a:solidFill>
                <a:latin typeface="Forma DJR Micro" pitchFamily="2" charset="77"/>
              </a:rPr>
              <a:t>. </a:t>
            </a:r>
            <a:r>
              <a:rPr lang="en-US" sz="1800" err="1">
                <a:solidFill>
                  <a:schemeClr val="tx1"/>
                </a:solidFill>
                <a:latin typeface="Forma DJR Micro" pitchFamily="2" charset="77"/>
              </a:rPr>
              <a:t>Pellentesque</a:t>
            </a:r>
            <a:r>
              <a:rPr lang="en-US" sz="1800">
                <a:solidFill>
                  <a:schemeClr val="tx1"/>
                </a:solidFill>
                <a:latin typeface="Forma DJR Micro" pitchFamily="2" charset="77"/>
              </a:rPr>
              <a:t> </a:t>
            </a:r>
            <a:r>
              <a:rPr lang="en-US" sz="1800" err="1">
                <a:solidFill>
                  <a:schemeClr val="tx1"/>
                </a:solidFill>
                <a:latin typeface="Forma DJR Micro" pitchFamily="2" charset="77"/>
              </a:rPr>
              <a:t>lacus</a:t>
            </a:r>
            <a:r>
              <a:rPr lang="en-US" sz="1800">
                <a:solidFill>
                  <a:schemeClr val="tx1"/>
                </a:solidFill>
                <a:latin typeface="Forma DJR Micro" pitchFamily="2" charset="77"/>
              </a:rPr>
              <a:t> </a:t>
            </a:r>
            <a:r>
              <a:rPr lang="en-US" sz="1800" err="1">
                <a:solidFill>
                  <a:schemeClr val="tx1"/>
                </a:solidFill>
                <a:latin typeface="Forma DJR Micro" pitchFamily="2" charset="77"/>
              </a:rPr>
              <a:t>arcu</a:t>
            </a:r>
            <a:r>
              <a:rPr lang="en-US" sz="1800">
                <a:solidFill>
                  <a:schemeClr val="tx1"/>
                </a:solidFill>
                <a:latin typeface="Forma DJR Micro" pitchFamily="2" charset="77"/>
              </a:rPr>
              <a:t>, </a:t>
            </a:r>
            <a:r>
              <a:rPr lang="en-US" sz="1800" err="1">
                <a:solidFill>
                  <a:schemeClr val="tx1"/>
                </a:solidFill>
                <a:latin typeface="Forma DJR Micro" pitchFamily="2" charset="77"/>
              </a:rPr>
              <a:t>varius</a:t>
            </a:r>
            <a:r>
              <a:rPr lang="en-US" sz="1800">
                <a:solidFill>
                  <a:schemeClr val="tx1"/>
                </a:solidFill>
                <a:latin typeface="Forma DJR Micro" pitchFamily="2" charset="77"/>
              </a:rPr>
              <a:t> </a:t>
            </a:r>
            <a:r>
              <a:rPr lang="en-US" sz="1800" err="1">
                <a:solidFill>
                  <a:schemeClr val="tx1"/>
                </a:solidFill>
                <a:latin typeface="Forma DJR Micro" pitchFamily="2" charset="77"/>
              </a:rPr>
              <a:t>nec</a:t>
            </a:r>
            <a:r>
              <a:rPr lang="en-US" sz="1800">
                <a:solidFill>
                  <a:schemeClr val="tx1"/>
                </a:solidFill>
                <a:latin typeface="Forma DJR Micro" pitchFamily="2" charset="77"/>
              </a:rPr>
              <a:t> </a:t>
            </a:r>
            <a:r>
              <a:rPr lang="en-US" sz="1800" err="1">
                <a:solidFill>
                  <a:schemeClr val="tx1"/>
                </a:solidFill>
                <a:latin typeface="Forma DJR Micro" pitchFamily="2" charset="77"/>
              </a:rPr>
              <a:t>urna</a:t>
            </a:r>
            <a:r>
              <a:rPr lang="en-US" sz="1800">
                <a:solidFill>
                  <a:schemeClr val="tx1"/>
                </a:solidFill>
                <a:latin typeface="Forma DJR Micro" pitchFamily="2" charset="77"/>
              </a:rPr>
              <a:t> </a:t>
            </a:r>
            <a:r>
              <a:rPr lang="en-US" sz="1800" err="1">
                <a:solidFill>
                  <a:schemeClr val="tx1"/>
                </a:solidFill>
                <a:latin typeface="Forma DJR Micro" pitchFamily="2" charset="77"/>
              </a:rPr>
              <a:t>sed</a:t>
            </a:r>
            <a:r>
              <a:rPr lang="en-US" sz="1800">
                <a:solidFill>
                  <a:schemeClr val="tx1"/>
                </a:solidFill>
                <a:latin typeface="Forma DJR Micro" pitchFamily="2" charset="77"/>
              </a:rPr>
              <a:t>, </a:t>
            </a:r>
            <a:r>
              <a:rPr lang="en-US" sz="1800" err="1">
                <a:solidFill>
                  <a:schemeClr val="tx1"/>
                </a:solidFill>
                <a:latin typeface="Forma DJR Micro" pitchFamily="2" charset="77"/>
              </a:rPr>
              <a:t>malesuada</a:t>
            </a:r>
            <a:r>
              <a:rPr lang="en-US" sz="1800">
                <a:solidFill>
                  <a:schemeClr val="tx1"/>
                </a:solidFill>
                <a:latin typeface="Forma DJR Micro" pitchFamily="2" charset="77"/>
              </a:rPr>
              <a:t> </a:t>
            </a:r>
            <a:r>
              <a:rPr lang="en-US" sz="1800" err="1">
                <a:solidFill>
                  <a:schemeClr val="tx1"/>
                </a:solidFill>
                <a:latin typeface="Forma DJR Micro" pitchFamily="2" charset="77"/>
              </a:rPr>
              <a:t>lobortis</a:t>
            </a:r>
            <a:r>
              <a:rPr lang="en-US" sz="1800">
                <a:solidFill>
                  <a:schemeClr val="tx1"/>
                </a:solidFill>
                <a:latin typeface="Forma DJR Micro" pitchFamily="2" charset="77"/>
              </a:rPr>
              <a:t> </a:t>
            </a:r>
            <a:r>
              <a:rPr lang="en-US" sz="1800" err="1">
                <a:solidFill>
                  <a:schemeClr val="tx1"/>
                </a:solidFill>
                <a:latin typeface="Forma DJR Micro" pitchFamily="2" charset="77"/>
              </a:rPr>
              <a:t>augue</a:t>
            </a:r>
            <a:r>
              <a:rPr lang="en-US" sz="1800">
                <a:solidFill>
                  <a:schemeClr val="tx1"/>
                </a:solidFill>
                <a:latin typeface="Forma DJR Micro" pitchFamily="2" charset="77"/>
              </a:rPr>
              <a:t>. </a:t>
            </a:r>
            <a:r>
              <a:rPr lang="en-US" sz="1800" err="1">
                <a:solidFill>
                  <a:schemeClr val="tx1"/>
                </a:solidFill>
                <a:latin typeface="Forma DJR Micro" pitchFamily="2" charset="77"/>
              </a:rPr>
              <a:t>Curabitur</a:t>
            </a:r>
            <a:r>
              <a:rPr lang="en-US" sz="1800">
                <a:solidFill>
                  <a:schemeClr val="tx1"/>
                </a:solidFill>
                <a:latin typeface="Forma DJR Micro" pitchFamily="2" charset="77"/>
              </a:rPr>
              <a:t> a </a:t>
            </a:r>
            <a:r>
              <a:rPr lang="en-US" sz="1800" err="1">
                <a:solidFill>
                  <a:schemeClr val="tx1"/>
                </a:solidFill>
                <a:latin typeface="Forma DJR Micro" pitchFamily="2" charset="77"/>
              </a:rPr>
              <a:t>diam</a:t>
            </a:r>
            <a:r>
              <a:rPr lang="en-US" sz="1800">
                <a:solidFill>
                  <a:schemeClr val="tx1"/>
                </a:solidFill>
                <a:latin typeface="Forma DJR Micro" pitchFamily="2" charset="77"/>
              </a:rPr>
              <a:t> ac </a:t>
            </a:r>
            <a:r>
              <a:rPr lang="en-US" sz="1800" err="1">
                <a:solidFill>
                  <a:schemeClr val="tx1"/>
                </a:solidFill>
                <a:latin typeface="Forma DJR Micro" pitchFamily="2" charset="77"/>
              </a:rPr>
              <a:t>diam</a:t>
            </a:r>
            <a:r>
              <a:rPr lang="en-US" sz="1800">
                <a:solidFill>
                  <a:schemeClr val="tx1"/>
                </a:solidFill>
                <a:latin typeface="Forma DJR Micro" pitchFamily="2" charset="77"/>
              </a:rPr>
              <a:t> </a:t>
            </a:r>
            <a:r>
              <a:rPr lang="en-US" sz="1800" err="1">
                <a:solidFill>
                  <a:schemeClr val="tx1"/>
                </a:solidFill>
                <a:latin typeface="Forma DJR Micro" pitchFamily="2" charset="77"/>
              </a:rPr>
              <a:t>rhoncus</a:t>
            </a:r>
            <a:r>
              <a:rPr lang="en-US" sz="1800">
                <a:solidFill>
                  <a:schemeClr val="tx1"/>
                </a:solidFill>
                <a:latin typeface="Forma DJR Micro" pitchFamily="2" charset="77"/>
              </a:rPr>
              <a:t> </a:t>
            </a:r>
            <a:r>
              <a:rPr lang="en-US" sz="1800" err="1">
                <a:solidFill>
                  <a:schemeClr val="tx1"/>
                </a:solidFill>
                <a:latin typeface="Forma DJR Micro" pitchFamily="2" charset="77"/>
              </a:rPr>
              <a:t>molestie</a:t>
            </a:r>
            <a:r>
              <a:rPr lang="en-US" sz="1800">
                <a:solidFill>
                  <a:schemeClr val="tx1"/>
                </a:solidFill>
                <a:latin typeface="Forma DJR Micro" pitchFamily="2" charset="77"/>
              </a:rPr>
              <a:t> porta </a:t>
            </a:r>
            <a:r>
              <a:rPr lang="en-US" sz="1800" err="1">
                <a:solidFill>
                  <a:schemeClr val="tx1"/>
                </a:solidFill>
                <a:latin typeface="Forma DJR Micro" pitchFamily="2" charset="77"/>
              </a:rPr>
              <a:t>vel</a:t>
            </a:r>
            <a:r>
              <a:rPr lang="en-US" sz="1800">
                <a:solidFill>
                  <a:schemeClr val="tx1"/>
                </a:solidFill>
                <a:latin typeface="Forma DJR Micro" pitchFamily="2" charset="77"/>
              </a:rPr>
              <a:t> diam. Nam in </a:t>
            </a:r>
            <a:r>
              <a:rPr lang="en-US" sz="1800" err="1">
                <a:solidFill>
                  <a:schemeClr val="tx1"/>
                </a:solidFill>
                <a:latin typeface="Forma DJR Micro" pitchFamily="2" charset="77"/>
              </a:rPr>
              <a:t>commodo</a:t>
            </a:r>
            <a:r>
              <a:rPr lang="en-US" sz="1800">
                <a:solidFill>
                  <a:schemeClr val="tx1"/>
                </a:solidFill>
                <a:latin typeface="Forma DJR Micro" pitchFamily="2" charset="77"/>
              </a:rPr>
              <a:t> </a:t>
            </a:r>
            <a:r>
              <a:rPr lang="en-US" sz="1800" err="1">
                <a:solidFill>
                  <a:schemeClr val="tx1"/>
                </a:solidFill>
                <a:latin typeface="Forma DJR Micro" pitchFamily="2" charset="77"/>
              </a:rPr>
              <a:t>massa</a:t>
            </a:r>
            <a:r>
              <a:rPr lang="en-US" sz="1800">
                <a:solidFill>
                  <a:schemeClr val="tx1"/>
                </a:solidFill>
                <a:latin typeface="Forma DJR Micro" pitchFamily="2" charset="77"/>
              </a:rPr>
              <a:t>.</a:t>
            </a:r>
          </a:p>
          <a:p>
            <a:pPr lvl="0"/>
            <a:endParaRPr lang="en-US"/>
          </a:p>
        </p:txBody>
      </p:sp>
    </p:spTree>
    <p:extLst>
      <p:ext uri="{BB962C8B-B14F-4D97-AF65-F5344CB8AC3E}">
        <p14:creationId xmlns:p14="http://schemas.microsoft.com/office/powerpoint/2010/main" val="979828458"/>
      </p:ext>
    </p:extLst>
  </p:cSld>
  <p:clrMapOvr>
    <a:overrideClrMapping bg1="lt1" tx1="dk1" bg2="lt2" tx2="dk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F747AD-FEAA-66E0-8DF1-2F7EBF4A63EA}"/>
              </a:ext>
            </a:extLst>
          </p:cNvPr>
          <p:cNvSpPr>
            <a:spLocks/>
          </p:cNvSpPr>
          <p:nvPr userDrawn="1"/>
        </p:nvSpPr>
        <p:spPr>
          <a:xfrm>
            <a:off x="0" y="0"/>
            <a:ext cx="12192000" cy="1292383"/>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Tree>
    <p:extLst>
      <p:ext uri="{BB962C8B-B14F-4D97-AF65-F5344CB8AC3E}">
        <p14:creationId xmlns:p14="http://schemas.microsoft.com/office/powerpoint/2010/main" val="218914841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itle, Content &amp; Photo">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8" y="397384"/>
            <a:ext cx="11588392" cy="600934"/>
          </a:xfrm>
        </p:spPr>
        <p:txBody>
          <a:bodyPr wrap="square" tIns="0" rIns="0" bIns="0">
            <a:spAutoFit/>
          </a:bodyPr>
          <a:lstStyle>
            <a:lvl1pPr>
              <a:defRPr sz="4400">
                <a:solidFill>
                  <a:schemeClr val="tx1"/>
                </a:solidFill>
                <a:latin typeface="+mj-lt"/>
              </a:defRPr>
            </a:lvl1pPr>
          </a:lstStyle>
          <a:p>
            <a:r>
              <a:rPr lang="en-US"/>
              <a:t>Title</a:t>
            </a:r>
          </a:p>
        </p:txBody>
      </p:sp>
      <p:sp>
        <p:nvSpPr>
          <p:cNvPr id="5" name="Text Placeholder 4">
            <a:extLst>
              <a:ext uri="{FF2B5EF4-FFF2-40B4-BE49-F238E27FC236}">
                <a16:creationId xmlns:a16="http://schemas.microsoft.com/office/drawing/2014/main" id="{65E35961-4D94-4F4E-85B5-F31424B75A1F}"/>
              </a:ext>
            </a:extLst>
          </p:cNvPr>
          <p:cNvSpPr>
            <a:spLocks noGrp="1"/>
          </p:cNvSpPr>
          <p:nvPr>
            <p:ph sz="quarter" idx="39" hasCustomPrompt="1"/>
          </p:nvPr>
        </p:nvSpPr>
        <p:spPr>
          <a:xfrm>
            <a:off x="307975" y="1604963"/>
            <a:ext cx="5635625" cy="4338637"/>
          </a:xfrm>
        </p:spPr>
        <p:txBody>
          <a:body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4" name="Picture Placeholder 3">
            <a:extLst>
              <a:ext uri="{FF2B5EF4-FFF2-40B4-BE49-F238E27FC236}">
                <a16:creationId xmlns:a16="http://schemas.microsoft.com/office/drawing/2014/main" id="{AEAFFD7F-E406-40CD-9AA2-3818827A8FC4}"/>
              </a:ext>
            </a:extLst>
          </p:cNvPr>
          <p:cNvSpPr>
            <a:spLocks noGrp="1"/>
          </p:cNvSpPr>
          <p:nvPr>
            <p:ph type="pic" sz="quarter" idx="38" hasCustomPrompt="1"/>
          </p:nvPr>
        </p:nvSpPr>
        <p:spPr>
          <a:xfrm>
            <a:off x="6248400" y="1609725"/>
            <a:ext cx="5638800" cy="3849540"/>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3" name="Footer Placeholder 2">
            <a:extLst>
              <a:ext uri="{FF2B5EF4-FFF2-40B4-BE49-F238E27FC236}">
                <a16:creationId xmlns:a16="http://schemas.microsoft.com/office/drawing/2014/main" id="{17C95617-64EE-BA45-AE81-8EE79D234101}"/>
              </a:ext>
            </a:extLst>
          </p:cNvPr>
          <p:cNvSpPr>
            <a:spLocks noGrp="1"/>
          </p:cNvSpPr>
          <p:nvPr>
            <p:ph type="ftr" sz="quarter" idx="40"/>
          </p:nvPr>
        </p:nvSpPr>
        <p:spPr/>
        <p:txBody>
          <a:bodyPr/>
          <a:lstStyle/>
          <a:p>
            <a:endParaRPr lang="en-US"/>
          </a:p>
        </p:txBody>
      </p:sp>
      <p:sp>
        <p:nvSpPr>
          <p:cNvPr id="6" name="Slide Number Placeholder 5">
            <a:extLst>
              <a:ext uri="{FF2B5EF4-FFF2-40B4-BE49-F238E27FC236}">
                <a16:creationId xmlns:a16="http://schemas.microsoft.com/office/drawing/2014/main" id="{74982B07-0389-54A2-F4FC-0B7F1C3ACEF3}"/>
              </a:ext>
            </a:extLst>
          </p:cNvPr>
          <p:cNvSpPr>
            <a:spLocks noGrp="1"/>
          </p:cNvSpPr>
          <p:nvPr>
            <p:ph type="sldNum" sz="quarter" idx="41"/>
          </p:nvPr>
        </p:nvSpPr>
        <p:spPr/>
        <p:txBody>
          <a:bodyPr/>
          <a:lstStyle/>
          <a:p>
            <a:fld id="{6418D3AC-78B9-4A53-8599-254428FE19C6}" type="slidenum">
              <a:rPr lang="en-US" smtClean="0"/>
              <a:t>‹#›</a:t>
            </a:fld>
            <a:endParaRPr lang="en-US"/>
          </a:p>
        </p:txBody>
      </p:sp>
    </p:spTree>
    <p:extLst>
      <p:ext uri="{BB962C8B-B14F-4D97-AF65-F5344CB8AC3E}">
        <p14:creationId xmlns:p14="http://schemas.microsoft.com/office/powerpoint/2010/main" val="3314371992"/>
      </p:ext>
    </p:extLst>
  </p:cSld>
  <p:clrMapOvr>
    <a:masterClrMapping/>
  </p:clrMapOvr>
  <p:hf hdr="0" dt="0"/>
  <p:extLst>
    <p:ext uri="{DCECCB84-F9BA-43D5-87BE-67443E8EF086}">
      <p15:sldGuideLst xmlns:p15="http://schemas.microsoft.com/office/powerpoint/2012/main">
        <p15:guide id="1" orient="horz">
          <p15:clr>
            <a:srgbClr val="FBAE40"/>
          </p15:clr>
        </p15:guide>
        <p15:guide id="2" orient="horz" pos="815">
          <p15:clr>
            <a:srgbClr val="FBAE40"/>
          </p15:clr>
        </p15:guide>
        <p15:guide id="3">
          <p15:clr>
            <a:srgbClr val="FBAE40"/>
          </p15:clr>
        </p15:guide>
        <p15:guide id="4" pos="768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357559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3_Full Title with icon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603597" y="78847"/>
            <a:ext cx="10884130" cy="1134687"/>
          </a:xfrm>
        </p:spPr>
        <p:txBody>
          <a:bodyPr anchor="b"/>
          <a:lstStyle>
            <a:lvl1pPr algn="l">
              <a:defRPr sz="6000">
                <a:solidFill>
                  <a:schemeClr val="bg1"/>
                </a:solidFill>
              </a:defRPr>
            </a:lvl1pPr>
          </a:lstStyle>
          <a:p>
            <a:r>
              <a:rPr lang="en-US"/>
              <a:t>Title</a:t>
            </a:r>
          </a:p>
        </p:txBody>
      </p:sp>
      <p:sp>
        <p:nvSpPr>
          <p:cNvPr id="3" name="Rectangle 2">
            <a:extLst>
              <a:ext uri="{FF2B5EF4-FFF2-40B4-BE49-F238E27FC236}">
                <a16:creationId xmlns:a16="http://schemas.microsoft.com/office/drawing/2014/main" id="{06F28D5A-495E-9618-8F8F-9B5DE8D05913}"/>
              </a:ext>
            </a:extLst>
          </p:cNvPr>
          <p:cNvSpPr/>
          <p:nvPr userDrawn="1"/>
        </p:nvSpPr>
        <p:spPr bwMode="ltGray">
          <a:xfrm>
            <a:off x="0" y="-26374"/>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Tree>
    <p:extLst>
      <p:ext uri="{BB962C8B-B14F-4D97-AF65-F5344CB8AC3E}">
        <p14:creationId xmlns:p14="http://schemas.microsoft.com/office/powerpoint/2010/main" val="3150047129"/>
      </p:ext>
    </p:extLst>
  </p:cSld>
  <p:clrMapOvr>
    <a:overrideClrMapping bg1="lt1" tx1="dk1" bg2="lt2" tx2="dk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Basic Title, Subtitle &amp; Content">
    <p:bg>
      <p:bgPr>
        <a:solidFill>
          <a:schemeClr val="bg1"/>
        </a:solidFill>
        <a:effectLst/>
      </p:bgPr>
    </p:bg>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BED7C366-0283-43DA-83C6-5EA7A966408D}"/>
              </a:ext>
            </a:extLst>
          </p:cNvPr>
          <p:cNvSpPr>
            <a:spLocks noGrp="1"/>
          </p:cNvSpPr>
          <p:nvPr>
            <p:ph type="body" idx="29" hasCustomPrompt="1"/>
          </p:nvPr>
        </p:nvSpPr>
        <p:spPr>
          <a:xfrm>
            <a:off x="296863" y="2492968"/>
            <a:ext cx="7552593" cy="1096454"/>
          </a:xfrm>
        </p:spPr>
        <p:txBody>
          <a:bodyPr wrap="square" anchor="t" anchorCtr="0">
            <a:spAutoFit/>
          </a:bodyPr>
          <a:lstStyle>
            <a:lvl1pPr marL="0" indent="0">
              <a:buFontTx/>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7" y="397384"/>
            <a:ext cx="11612880" cy="600934"/>
          </a:xfrm>
        </p:spPr>
        <p:txBody>
          <a:bodyPr wrap="square" tIns="0" rIns="0" bIns="0">
            <a:spAutoFit/>
          </a:bodyPr>
          <a:lstStyle>
            <a:lvl1pPr>
              <a:defRPr sz="4400">
                <a:latin typeface="+mj-lt"/>
              </a:defRPr>
            </a:lvl1pPr>
          </a:lstStyle>
          <a:p>
            <a:r>
              <a:rPr lang="en-US"/>
              <a:t>Title</a:t>
            </a:r>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296826" y="1565621"/>
            <a:ext cx="11612880" cy="348557"/>
          </a:xfrm>
        </p:spPr>
        <p:txBody>
          <a:bodyPr wrap="square" anchor="ctr" anchorCtr="0">
            <a:sp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
        <p:nvSpPr>
          <p:cNvPr id="10" name="Slide Number Placeholder 6">
            <a:extLst>
              <a:ext uri="{FF2B5EF4-FFF2-40B4-BE49-F238E27FC236}">
                <a16:creationId xmlns:a16="http://schemas.microsoft.com/office/drawing/2014/main" id="{634455EC-817E-4DFC-8A82-3AE564282352}"/>
              </a:ext>
            </a:extLst>
          </p:cNvPr>
          <p:cNvSpPr>
            <a:spLocks noGrp="1"/>
          </p:cNvSpPr>
          <p:nvPr>
            <p:ph type="sldNum" sz="quarter" idx="12"/>
          </p:nvPr>
        </p:nvSpPr>
        <p:spPr>
          <a:xfrm>
            <a:off x="298450"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
        <p:nvSpPr>
          <p:cNvPr id="3" name="Rectangle 2">
            <a:extLst>
              <a:ext uri="{FF2B5EF4-FFF2-40B4-BE49-F238E27FC236}">
                <a16:creationId xmlns:a16="http://schemas.microsoft.com/office/drawing/2014/main" id="{BF10FBC5-CE21-A7C5-F42A-2C25645C25C5}"/>
              </a:ext>
            </a:extLst>
          </p:cNvPr>
          <p:cNvSpPr/>
          <p:nvPr userDrawn="1"/>
        </p:nvSpPr>
        <p:spPr bwMode="ltGray">
          <a:xfrm>
            <a:off x="0" y="0"/>
            <a:ext cx="12192000" cy="1387929"/>
          </a:xfrm>
          <a:prstGeom prst="rect">
            <a:avLst/>
          </a:prstGeom>
          <a:solidFill>
            <a:srgbClr val="549E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B36E413-4BA3-3099-C2AC-F6BBD690FA5E}"/>
              </a:ext>
            </a:extLst>
          </p:cNvPr>
          <p:cNvSpPr/>
          <p:nvPr userDrawn="1"/>
        </p:nvSpPr>
        <p:spPr bwMode="ltGray">
          <a:xfrm>
            <a:off x="0" y="1295399"/>
            <a:ext cx="12192000" cy="889001"/>
          </a:xfrm>
          <a:prstGeom prst="rect">
            <a:avLst/>
          </a:prstGeom>
          <a:solidFill>
            <a:srgbClr val="549EF7">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558101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_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726056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988345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B03B7-C4E6-B987-BD32-E407935DFC5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D8358B0-3ED7-D356-3E88-163EAD2E44B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84FCE9-B8F7-B10D-17BB-5D9E2BF26A0D}"/>
              </a:ext>
            </a:extLst>
          </p:cNvPr>
          <p:cNvSpPr>
            <a:spLocks noGrp="1"/>
          </p:cNvSpPr>
          <p:nvPr>
            <p:ph type="dt" sz="half" idx="10"/>
          </p:nvPr>
        </p:nvSpPr>
        <p:spPr>
          <a:xfrm>
            <a:off x="838200" y="6356350"/>
            <a:ext cx="2743200" cy="365125"/>
          </a:xfrm>
          <a:prstGeom prst="rect">
            <a:avLst/>
          </a:prstGeom>
        </p:spPr>
        <p:txBody>
          <a:bodyPr/>
          <a:lstStyle/>
          <a:p>
            <a:fld id="{A8CADDA5-1E5B-BE46-9338-F860927E77D0}" type="datetimeFigureOut">
              <a:rPr lang="en-US" smtClean="0"/>
              <a:t>6/26/2025</a:t>
            </a:fld>
            <a:endParaRPr lang="en-US"/>
          </a:p>
        </p:txBody>
      </p:sp>
      <p:sp>
        <p:nvSpPr>
          <p:cNvPr id="5" name="Footer Placeholder 4">
            <a:extLst>
              <a:ext uri="{FF2B5EF4-FFF2-40B4-BE49-F238E27FC236}">
                <a16:creationId xmlns:a16="http://schemas.microsoft.com/office/drawing/2014/main" id="{453FADE6-0F91-3410-7AAA-C39ED54471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C34785-AE79-E8E2-BF70-6540078872D6}"/>
              </a:ext>
            </a:extLst>
          </p:cNvPr>
          <p:cNvSpPr>
            <a:spLocks noGrp="1"/>
          </p:cNvSpPr>
          <p:nvPr>
            <p:ph type="sldNum" sz="quarter" idx="12"/>
          </p:nvPr>
        </p:nvSpPr>
        <p:spPr>
          <a:xfrm>
            <a:off x="8610600" y="6356350"/>
            <a:ext cx="2743200" cy="365125"/>
          </a:xfrm>
          <a:prstGeom prst="rect">
            <a:avLst/>
          </a:prstGeom>
        </p:spPr>
        <p:txBody>
          <a:bodyPr/>
          <a:lstStyle/>
          <a:p>
            <a:fld id="{A062B256-9FC6-6A42-A89C-71C061DD2C60}" type="slidenum">
              <a:rPr lang="en-US" smtClean="0"/>
              <a:t>‹#›</a:t>
            </a:fld>
            <a:endParaRPr lang="en-US"/>
          </a:p>
        </p:txBody>
      </p:sp>
    </p:spTree>
    <p:extLst>
      <p:ext uri="{BB962C8B-B14F-4D97-AF65-F5344CB8AC3E}">
        <p14:creationId xmlns:p14="http://schemas.microsoft.com/office/powerpoint/2010/main" val="4757708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D5B9E-73E0-018A-777B-D53FB590D58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B63EA2-0BB3-CEBA-9277-585338EDF2B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973541-CB22-BDCF-E492-DA3ABD386CB1}"/>
              </a:ext>
            </a:extLst>
          </p:cNvPr>
          <p:cNvSpPr>
            <a:spLocks noGrp="1"/>
          </p:cNvSpPr>
          <p:nvPr>
            <p:ph type="dt" sz="half" idx="10"/>
          </p:nvPr>
        </p:nvSpPr>
        <p:spPr>
          <a:xfrm>
            <a:off x="838200" y="6356350"/>
            <a:ext cx="2743200" cy="365125"/>
          </a:xfrm>
          <a:prstGeom prst="rect">
            <a:avLst/>
          </a:prstGeom>
        </p:spPr>
        <p:txBody>
          <a:bodyPr/>
          <a:lstStyle/>
          <a:p>
            <a:fld id="{A8CADDA5-1E5B-BE46-9338-F860927E77D0}" type="datetimeFigureOut">
              <a:rPr lang="en-US" smtClean="0"/>
              <a:t>6/26/2025</a:t>
            </a:fld>
            <a:endParaRPr lang="en-US"/>
          </a:p>
        </p:txBody>
      </p:sp>
      <p:sp>
        <p:nvSpPr>
          <p:cNvPr id="5" name="Footer Placeholder 4">
            <a:extLst>
              <a:ext uri="{FF2B5EF4-FFF2-40B4-BE49-F238E27FC236}">
                <a16:creationId xmlns:a16="http://schemas.microsoft.com/office/drawing/2014/main" id="{77D5E927-5D22-A56C-7FD2-F2DE15B049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222D68-1D4E-B9EC-F48B-E31099D6CA8F}"/>
              </a:ext>
            </a:extLst>
          </p:cNvPr>
          <p:cNvSpPr>
            <a:spLocks noGrp="1"/>
          </p:cNvSpPr>
          <p:nvPr>
            <p:ph type="sldNum" sz="quarter" idx="12"/>
          </p:nvPr>
        </p:nvSpPr>
        <p:spPr>
          <a:xfrm>
            <a:off x="8610600" y="6356350"/>
            <a:ext cx="2743200" cy="365125"/>
          </a:xfrm>
          <a:prstGeom prst="rect">
            <a:avLst/>
          </a:prstGeom>
        </p:spPr>
        <p:txBody>
          <a:bodyPr/>
          <a:lstStyle/>
          <a:p>
            <a:fld id="{A062B256-9FC6-6A42-A89C-71C061DD2C60}" type="slidenum">
              <a:rPr lang="en-US" smtClean="0"/>
              <a:t>‹#›</a:t>
            </a:fld>
            <a:endParaRPr lang="en-US"/>
          </a:p>
        </p:txBody>
      </p:sp>
    </p:spTree>
    <p:extLst>
      <p:ext uri="{BB962C8B-B14F-4D97-AF65-F5344CB8AC3E}">
        <p14:creationId xmlns:p14="http://schemas.microsoft.com/office/powerpoint/2010/main" val="25060196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549EF7"/>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E295AF-0D8C-C64E-A3C1-630D4C0F1D3B}"/>
              </a:ext>
            </a:extLst>
          </p:cNvPr>
          <p:cNvSpPr>
            <a:spLocks noGrp="1"/>
          </p:cNvSpPr>
          <p:nvPr>
            <p:ph type="pic" sz="quarter" idx="10"/>
          </p:nvPr>
        </p:nvSpPr>
        <p:spPr>
          <a:xfrm>
            <a:off x="0" y="0"/>
            <a:ext cx="12192000" cy="6858000"/>
          </a:xfrm>
        </p:spPr>
        <p:txBody>
          <a:bodyPr/>
          <a:lstStyle/>
          <a:p>
            <a:r>
              <a:rPr lang="en-US"/>
              <a:t>Click icon to add picture</a:t>
            </a:r>
          </a:p>
        </p:txBody>
      </p:sp>
      <p:cxnSp>
        <p:nvCxnSpPr>
          <p:cNvPr id="7" name="Straight Connector 6">
            <a:extLst>
              <a:ext uri="{FF2B5EF4-FFF2-40B4-BE49-F238E27FC236}">
                <a16:creationId xmlns:a16="http://schemas.microsoft.com/office/drawing/2014/main" id="{FDF5134B-FE3F-F24D-9829-D845657EB1B7}"/>
              </a:ext>
            </a:extLst>
          </p:cNvPr>
          <p:cNvCxnSpPr/>
          <p:nvPr userDrawn="1"/>
        </p:nvCxnSpPr>
        <p:spPr>
          <a:xfrm>
            <a:off x="-58272" y="1762610"/>
            <a:ext cx="1229470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B51FDF6-4534-1241-95DB-09224D9BBB39}"/>
              </a:ext>
            </a:extLst>
          </p:cNvPr>
          <p:cNvCxnSpPr/>
          <p:nvPr userDrawn="1"/>
        </p:nvCxnSpPr>
        <p:spPr>
          <a:xfrm>
            <a:off x="-58272" y="3420494"/>
            <a:ext cx="1229470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3">
            <a:extLst>
              <a:ext uri="{FF2B5EF4-FFF2-40B4-BE49-F238E27FC236}">
                <a16:creationId xmlns:a16="http://schemas.microsoft.com/office/drawing/2014/main" id="{045A5B93-C2B7-A740-9ED6-C67E3FCB0424}"/>
              </a:ext>
            </a:extLst>
          </p:cNvPr>
          <p:cNvSpPr txBox="1">
            <a:spLocks/>
          </p:cNvSpPr>
          <p:nvPr userDrawn="1"/>
        </p:nvSpPr>
        <p:spPr>
          <a:xfrm>
            <a:off x="292416" y="3748445"/>
            <a:ext cx="11518584" cy="39617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bg1"/>
                </a:solidFill>
                <a:latin typeface="Forma DJR Micro" pitchFamily="2" charset="77"/>
                <a:ea typeface="+mn-ea"/>
                <a:cs typeface="+mn-cs"/>
              </a:defRPr>
            </a:lvl1pPr>
            <a:lvl2pPr marL="579438" indent="-1222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2pPr>
            <a:lvl3pPr marL="1030288" indent="-1158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Forma DJR Micro" pitchFamily="2" charset="77"/>
                <a:ea typeface="+mn-ea"/>
                <a:cs typeface="+mn-cs"/>
              </a:defRPr>
            </a:lvl3pPr>
            <a:lvl4pPr marL="1490663" indent="-119063" algn="l" defTabSz="914400" rtl="0" eaLnBrk="1" latinLnBrk="0" hangingPunct="1">
              <a:lnSpc>
                <a:spcPct val="90000"/>
              </a:lnSpc>
              <a:spcBef>
                <a:spcPts val="500"/>
              </a:spcBef>
              <a:buFont typeface="Arial" panose="020B0604020202020204" pitchFamily="34" charset="0"/>
              <a:buChar char="•"/>
              <a:tabLst/>
              <a:defRPr sz="1000" kern="1200">
                <a:solidFill>
                  <a:schemeClr val="tx1"/>
                </a:solidFill>
                <a:latin typeface="Forma DJR Micro" pitchFamily="2" charset="77"/>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Subtitle here</a:t>
            </a:r>
          </a:p>
        </p:txBody>
      </p:sp>
      <p:sp>
        <p:nvSpPr>
          <p:cNvPr id="13" name="Text Placeholder 17">
            <a:extLst>
              <a:ext uri="{FF2B5EF4-FFF2-40B4-BE49-F238E27FC236}">
                <a16:creationId xmlns:a16="http://schemas.microsoft.com/office/drawing/2014/main" id="{B5ED2FCA-0135-2040-98BE-47CAC407A5BB}"/>
              </a:ext>
            </a:extLst>
          </p:cNvPr>
          <p:cNvSpPr txBox="1">
            <a:spLocks/>
          </p:cNvSpPr>
          <p:nvPr userDrawn="1"/>
        </p:nvSpPr>
        <p:spPr>
          <a:xfrm>
            <a:off x="249583" y="175792"/>
            <a:ext cx="11561417" cy="31140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12000" kern="1200">
                <a:solidFill>
                  <a:schemeClr val="bg1"/>
                </a:solidFill>
                <a:latin typeface="Forma DJR Display" pitchFamily="2" charset="77"/>
                <a:ea typeface="+mn-ea"/>
                <a:cs typeface="+mn-cs"/>
              </a:defRPr>
            </a:lvl1pPr>
            <a:lvl2pPr marL="579438" indent="-1222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2pPr>
            <a:lvl3pPr marL="1030288" indent="-1158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Forma DJR Micro" pitchFamily="2" charset="77"/>
                <a:ea typeface="+mn-ea"/>
                <a:cs typeface="+mn-cs"/>
              </a:defRPr>
            </a:lvl3pPr>
            <a:lvl4pPr marL="1490663" indent="-119063" algn="l" defTabSz="914400" rtl="0" eaLnBrk="1" latinLnBrk="0" hangingPunct="1">
              <a:lnSpc>
                <a:spcPct val="90000"/>
              </a:lnSpc>
              <a:spcBef>
                <a:spcPts val="500"/>
              </a:spcBef>
              <a:buFont typeface="Arial" panose="020B0604020202020204" pitchFamily="34" charset="0"/>
              <a:buChar char="•"/>
              <a:tabLst/>
              <a:defRPr sz="1000" kern="1200">
                <a:solidFill>
                  <a:schemeClr val="tx1"/>
                </a:solidFill>
                <a:latin typeface="Forma DJR Micro" pitchFamily="2" charset="77"/>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Presentation Title Text</a:t>
            </a:r>
          </a:p>
        </p:txBody>
      </p:sp>
    </p:spTree>
    <p:extLst>
      <p:ext uri="{BB962C8B-B14F-4D97-AF65-F5344CB8AC3E}">
        <p14:creationId xmlns:p14="http://schemas.microsoft.com/office/powerpoint/2010/main" val="201502120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D3E6E-322A-6122-B171-A16F8AEDE8F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8D8FA9-84FD-D45B-508F-8C93AE039A7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36D4B8-DCDC-BD1B-DC69-C669D32EB37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219F2D-3F86-5115-083C-9DAB8EE4C804}"/>
              </a:ext>
            </a:extLst>
          </p:cNvPr>
          <p:cNvSpPr>
            <a:spLocks noGrp="1"/>
          </p:cNvSpPr>
          <p:nvPr>
            <p:ph type="dt" sz="half" idx="10"/>
          </p:nvPr>
        </p:nvSpPr>
        <p:spPr>
          <a:xfrm>
            <a:off x="838200" y="6356350"/>
            <a:ext cx="2743200" cy="365125"/>
          </a:xfrm>
          <a:prstGeom prst="rect">
            <a:avLst/>
          </a:prstGeom>
        </p:spPr>
        <p:txBody>
          <a:bodyPr/>
          <a:lstStyle/>
          <a:p>
            <a:fld id="{A8CADDA5-1E5B-BE46-9338-F860927E77D0}" type="datetimeFigureOut">
              <a:rPr lang="en-US" smtClean="0"/>
              <a:t>6/26/2025</a:t>
            </a:fld>
            <a:endParaRPr lang="en-US"/>
          </a:p>
        </p:txBody>
      </p:sp>
      <p:sp>
        <p:nvSpPr>
          <p:cNvPr id="6" name="Footer Placeholder 5">
            <a:extLst>
              <a:ext uri="{FF2B5EF4-FFF2-40B4-BE49-F238E27FC236}">
                <a16:creationId xmlns:a16="http://schemas.microsoft.com/office/drawing/2014/main" id="{A1198A44-BECC-3077-24B3-E04CDD7271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85C412A-6081-4030-2CE0-5A43A88E4AAC}"/>
              </a:ext>
            </a:extLst>
          </p:cNvPr>
          <p:cNvSpPr>
            <a:spLocks noGrp="1"/>
          </p:cNvSpPr>
          <p:nvPr>
            <p:ph type="sldNum" sz="quarter" idx="12"/>
          </p:nvPr>
        </p:nvSpPr>
        <p:spPr>
          <a:xfrm>
            <a:off x="8610600" y="6356350"/>
            <a:ext cx="2743200" cy="365125"/>
          </a:xfrm>
          <a:prstGeom prst="rect">
            <a:avLst/>
          </a:prstGeom>
        </p:spPr>
        <p:txBody>
          <a:bodyPr/>
          <a:lstStyle/>
          <a:p>
            <a:fld id="{A062B256-9FC6-6A42-A89C-71C061DD2C60}" type="slidenum">
              <a:rPr lang="en-US" smtClean="0"/>
              <a:t>‹#›</a:t>
            </a:fld>
            <a:endParaRPr lang="en-US"/>
          </a:p>
        </p:txBody>
      </p:sp>
    </p:spTree>
    <p:extLst>
      <p:ext uri="{BB962C8B-B14F-4D97-AF65-F5344CB8AC3E}">
        <p14:creationId xmlns:p14="http://schemas.microsoft.com/office/powerpoint/2010/main" val="20539913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AED6B-826E-B0C2-A7A1-EB5D7256512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518FFDE-D037-C08A-8DE6-D20B6667AF0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EAD2DF-F5ED-9F39-7649-FBA81664E74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8F3B23-0D3D-971C-F68F-5DD596C99A3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3ACB78-B02D-02CC-78B5-CD5B6C74DEC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3D866E-2417-B78C-91C3-2BE992CEC5FE}"/>
              </a:ext>
            </a:extLst>
          </p:cNvPr>
          <p:cNvSpPr>
            <a:spLocks noGrp="1"/>
          </p:cNvSpPr>
          <p:nvPr>
            <p:ph type="dt" sz="half" idx="10"/>
          </p:nvPr>
        </p:nvSpPr>
        <p:spPr>
          <a:xfrm>
            <a:off x="838200" y="6356350"/>
            <a:ext cx="2743200" cy="365125"/>
          </a:xfrm>
          <a:prstGeom prst="rect">
            <a:avLst/>
          </a:prstGeom>
        </p:spPr>
        <p:txBody>
          <a:bodyPr/>
          <a:lstStyle/>
          <a:p>
            <a:fld id="{A8CADDA5-1E5B-BE46-9338-F860927E77D0}" type="datetimeFigureOut">
              <a:rPr lang="en-US" smtClean="0"/>
              <a:t>6/26/2025</a:t>
            </a:fld>
            <a:endParaRPr lang="en-US"/>
          </a:p>
        </p:txBody>
      </p:sp>
      <p:sp>
        <p:nvSpPr>
          <p:cNvPr id="8" name="Footer Placeholder 7">
            <a:extLst>
              <a:ext uri="{FF2B5EF4-FFF2-40B4-BE49-F238E27FC236}">
                <a16:creationId xmlns:a16="http://schemas.microsoft.com/office/drawing/2014/main" id="{13EB96A4-6E23-F5ED-A0C4-95C6F4EFEE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0626711-0894-FD17-EEAF-27F6001095B5}"/>
              </a:ext>
            </a:extLst>
          </p:cNvPr>
          <p:cNvSpPr>
            <a:spLocks noGrp="1"/>
          </p:cNvSpPr>
          <p:nvPr>
            <p:ph type="sldNum" sz="quarter" idx="12"/>
          </p:nvPr>
        </p:nvSpPr>
        <p:spPr>
          <a:xfrm>
            <a:off x="8610600" y="6356350"/>
            <a:ext cx="2743200" cy="365125"/>
          </a:xfrm>
          <a:prstGeom prst="rect">
            <a:avLst/>
          </a:prstGeom>
        </p:spPr>
        <p:txBody>
          <a:bodyPr/>
          <a:lstStyle/>
          <a:p>
            <a:fld id="{A062B256-9FC6-6A42-A89C-71C061DD2C60}" type="slidenum">
              <a:rPr lang="en-US" smtClean="0"/>
              <a:t>‹#›</a:t>
            </a:fld>
            <a:endParaRPr lang="en-US"/>
          </a:p>
        </p:txBody>
      </p:sp>
    </p:spTree>
    <p:extLst>
      <p:ext uri="{BB962C8B-B14F-4D97-AF65-F5344CB8AC3E}">
        <p14:creationId xmlns:p14="http://schemas.microsoft.com/office/powerpoint/2010/main" val="422978723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D8624-8860-9065-2104-4B136E376E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FE92B22-01F6-60EF-4C55-AC71AFD960FA}"/>
              </a:ext>
            </a:extLst>
          </p:cNvPr>
          <p:cNvSpPr>
            <a:spLocks noGrp="1"/>
          </p:cNvSpPr>
          <p:nvPr>
            <p:ph type="dt" sz="half" idx="10"/>
          </p:nvPr>
        </p:nvSpPr>
        <p:spPr>
          <a:xfrm>
            <a:off x="838200" y="6356350"/>
            <a:ext cx="2743200" cy="365125"/>
          </a:xfrm>
          <a:prstGeom prst="rect">
            <a:avLst/>
          </a:prstGeom>
        </p:spPr>
        <p:txBody>
          <a:bodyPr/>
          <a:lstStyle/>
          <a:p>
            <a:fld id="{A8CADDA5-1E5B-BE46-9338-F860927E77D0}" type="datetimeFigureOut">
              <a:rPr lang="en-US" smtClean="0"/>
              <a:t>6/26/2025</a:t>
            </a:fld>
            <a:endParaRPr lang="en-US"/>
          </a:p>
        </p:txBody>
      </p:sp>
      <p:sp>
        <p:nvSpPr>
          <p:cNvPr id="4" name="Footer Placeholder 3">
            <a:extLst>
              <a:ext uri="{FF2B5EF4-FFF2-40B4-BE49-F238E27FC236}">
                <a16:creationId xmlns:a16="http://schemas.microsoft.com/office/drawing/2014/main" id="{1E869C1E-49B4-1B79-85C0-8F91F15790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670F5F1-CAC1-E08C-9A73-C2309204F7E8}"/>
              </a:ext>
            </a:extLst>
          </p:cNvPr>
          <p:cNvSpPr>
            <a:spLocks noGrp="1"/>
          </p:cNvSpPr>
          <p:nvPr>
            <p:ph type="sldNum" sz="quarter" idx="12"/>
          </p:nvPr>
        </p:nvSpPr>
        <p:spPr>
          <a:xfrm>
            <a:off x="8610600" y="6356350"/>
            <a:ext cx="2743200" cy="365125"/>
          </a:xfrm>
          <a:prstGeom prst="rect">
            <a:avLst/>
          </a:prstGeom>
        </p:spPr>
        <p:txBody>
          <a:bodyPr/>
          <a:lstStyle/>
          <a:p>
            <a:fld id="{A062B256-9FC6-6A42-A89C-71C061DD2C60}" type="slidenum">
              <a:rPr lang="en-US" smtClean="0"/>
              <a:t>‹#›</a:t>
            </a:fld>
            <a:endParaRPr lang="en-US"/>
          </a:p>
        </p:txBody>
      </p:sp>
    </p:spTree>
    <p:extLst>
      <p:ext uri="{BB962C8B-B14F-4D97-AF65-F5344CB8AC3E}">
        <p14:creationId xmlns:p14="http://schemas.microsoft.com/office/powerpoint/2010/main" val="425204065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A18A7D-764E-2485-2D46-898AF1659C8D}"/>
              </a:ext>
            </a:extLst>
          </p:cNvPr>
          <p:cNvSpPr>
            <a:spLocks noGrp="1"/>
          </p:cNvSpPr>
          <p:nvPr>
            <p:ph type="dt" sz="half" idx="10"/>
          </p:nvPr>
        </p:nvSpPr>
        <p:spPr>
          <a:xfrm>
            <a:off x="838200" y="6356350"/>
            <a:ext cx="2743200" cy="365125"/>
          </a:xfrm>
          <a:prstGeom prst="rect">
            <a:avLst/>
          </a:prstGeom>
        </p:spPr>
        <p:txBody>
          <a:bodyPr/>
          <a:lstStyle/>
          <a:p>
            <a:fld id="{A8CADDA5-1E5B-BE46-9338-F860927E77D0}" type="datetimeFigureOut">
              <a:rPr lang="en-US" smtClean="0"/>
              <a:t>6/26/2025</a:t>
            </a:fld>
            <a:endParaRPr lang="en-US"/>
          </a:p>
        </p:txBody>
      </p:sp>
      <p:sp>
        <p:nvSpPr>
          <p:cNvPr id="3" name="Footer Placeholder 2">
            <a:extLst>
              <a:ext uri="{FF2B5EF4-FFF2-40B4-BE49-F238E27FC236}">
                <a16:creationId xmlns:a16="http://schemas.microsoft.com/office/drawing/2014/main" id="{37A9650C-BE91-D894-F202-C540250A76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DDC8918-1714-800C-D016-2E2BBC61703E}"/>
              </a:ext>
            </a:extLst>
          </p:cNvPr>
          <p:cNvSpPr>
            <a:spLocks noGrp="1"/>
          </p:cNvSpPr>
          <p:nvPr>
            <p:ph type="sldNum" sz="quarter" idx="12"/>
          </p:nvPr>
        </p:nvSpPr>
        <p:spPr>
          <a:xfrm>
            <a:off x="8610600" y="6356350"/>
            <a:ext cx="2743200" cy="365125"/>
          </a:xfrm>
          <a:prstGeom prst="rect">
            <a:avLst/>
          </a:prstGeom>
        </p:spPr>
        <p:txBody>
          <a:bodyPr/>
          <a:lstStyle/>
          <a:p>
            <a:fld id="{A062B256-9FC6-6A42-A89C-71C061DD2C60}" type="slidenum">
              <a:rPr lang="en-US" smtClean="0"/>
              <a:t>‹#›</a:t>
            </a:fld>
            <a:endParaRPr lang="en-US"/>
          </a:p>
        </p:txBody>
      </p:sp>
    </p:spTree>
    <p:extLst>
      <p:ext uri="{BB962C8B-B14F-4D97-AF65-F5344CB8AC3E}">
        <p14:creationId xmlns:p14="http://schemas.microsoft.com/office/powerpoint/2010/main" val="17857061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4B332-E2B7-15A1-2C5F-5D629DB6F1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3C8235-A7E5-8ABD-F13B-379B04C93C8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8AB034-2066-C0A4-1F47-143496442D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2DF939-B4CA-3CA6-0E7D-1D6C6C1540F8}"/>
              </a:ext>
            </a:extLst>
          </p:cNvPr>
          <p:cNvSpPr>
            <a:spLocks noGrp="1"/>
          </p:cNvSpPr>
          <p:nvPr>
            <p:ph type="dt" sz="half" idx="10"/>
          </p:nvPr>
        </p:nvSpPr>
        <p:spPr>
          <a:xfrm>
            <a:off x="838200" y="6356350"/>
            <a:ext cx="2743200" cy="365125"/>
          </a:xfrm>
          <a:prstGeom prst="rect">
            <a:avLst/>
          </a:prstGeom>
        </p:spPr>
        <p:txBody>
          <a:bodyPr/>
          <a:lstStyle/>
          <a:p>
            <a:fld id="{A8CADDA5-1E5B-BE46-9338-F860927E77D0}" type="datetimeFigureOut">
              <a:rPr lang="en-US" smtClean="0"/>
              <a:t>6/26/2025</a:t>
            </a:fld>
            <a:endParaRPr lang="en-US"/>
          </a:p>
        </p:txBody>
      </p:sp>
      <p:sp>
        <p:nvSpPr>
          <p:cNvPr id="6" name="Footer Placeholder 5">
            <a:extLst>
              <a:ext uri="{FF2B5EF4-FFF2-40B4-BE49-F238E27FC236}">
                <a16:creationId xmlns:a16="http://schemas.microsoft.com/office/drawing/2014/main" id="{63D2D520-F8B6-1064-EF4A-43666904D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0F24E9D-AA61-E047-E6CD-7694AEABC01A}"/>
              </a:ext>
            </a:extLst>
          </p:cNvPr>
          <p:cNvSpPr>
            <a:spLocks noGrp="1"/>
          </p:cNvSpPr>
          <p:nvPr>
            <p:ph type="sldNum" sz="quarter" idx="12"/>
          </p:nvPr>
        </p:nvSpPr>
        <p:spPr>
          <a:xfrm>
            <a:off x="8610600" y="6356350"/>
            <a:ext cx="2743200" cy="365125"/>
          </a:xfrm>
          <a:prstGeom prst="rect">
            <a:avLst/>
          </a:prstGeom>
        </p:spPr>
        <p:txBody>
          <a:bodyPr/>
          <a:lstStyle/>
          <a:p>
            <a:fld id="{A062B256-9FC6-6A42-A89C-71C061DD2C60}" type="slidenum">
              <a:rPr lang="en-US" smtClean="0"/>
              <a:t>‹#›</a:t>
            </a:fld>
            <a:endParaRPr lang="en-US"/>
          </a:p>
        </p:txBody>
      </p:sp>
    </p:spTree>
    <p:extLst>
      <p:ext uri="{BB962C8B-B14F-4D97-AF65-F5344CB8AC3E}">
        <p14:creationId xmlns:p14="http://schemas.microsoft.com/office/powerpoint/2010/main" val="356783562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192F5-142D-1D10-4295-FA49DCF631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C16BA7-4349-C4E6-9CE0-BF843FDE796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55C859-3FE4-84B7-8E20-21EED1CE65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E5084-2CDB-A0E2-969E-81B326B2F3DE}"/>
              </a:ext>
            </a:extLst>
          </p:cNvPr>
          <p:cNvSpPr>
            <a:spLocks noGrp="1"/>
          </p:cNvSpPr>
          <p:nvPr>
            <p:ph type="dt" sz="half" idx="10"/>
          </p:nvPr>
        </p:nvSpPr>
        <p:spPr>
          <a:xfrm>
            <a:off x="838200" y="6356350"/>
            <a:ext cx="2743200" cy="365125"/>
          </a:xfrm>
          <a:prstGeom prst="rect">
            <a:avLst/>
          </a:prstGeom>
        </p:spPr>
        <p:txBody>
          <a:bodyPr/>
          <a:lstStyle/>
          <a:p>
            <a:fld id="{A8CADDA5-1E5B-BE46-9338-F860927E77D0}" type="datetimeFigureOut">
              <a:rPr lang="en-US" smtClean="0"/>
              <a:t>6/26/2025</a:t>
            </a:fld>
            <a:endParaRPr lang="en-US"/>
          </a:p>
        </p:txBody>
      </p:sp>
      <p:sp>
        <p:nvSpPr>
          <p:cNvPr id="6" name="Footer Placeholder 5">
            <a:extLst>
              <a:ext uri="{FF2B5EF4-FFF2-40B4-BE49-F238E27FC236}">
                <a16:creationId xmlns:a16="http://schemas.microsoft.com/office/drawing/2014/main" id="{2A5ED1DD-4D02-E16E-5A19-46073CE571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9E8708-C554-054B-E409-C7FDDE390755}"/>
              </a:ext>
            </a:extLst>
          </p:cNvPr>
          <p:cNvSpPr>
            <a:spLocks noGrp="1"/>
          </p:cNvSpPr>
          <p:nvPr>
            <p:ph type="sldNum" sz="quarter" idx="12"/>
          </p:nvPr>
        </p:nvSpPr>
        <p:spPr>
          <a:xfrm>
            <a:off x="8610600" y="6356350"/>
            <a:ext cx="2743200" cy="365125"/>
          </a:xfrm>
          <a:prstGeom prst="rect">
            <a:avLst/>
          </a:prstGeom>
        </p:spPr>
        <p:txBody>
          <a:bodyPr/>
          <a:lstStyle/>
          <a:p>
            <a:fld id="{A062B256-9FC6-6A42-A89C-71C061DD2C60}" type="slidenum">
              <a:rPr lang="en-US" smtClean="0"/>
              <a:t>‹#›</a:t>
            </a:fld>
            <a:endParaRPr lang="en-US"/>
          </a:p>
        </p:txBody>
      </p:sp>
    </p:spTree>
    <p:extLst>
      <p:ext uri="{BB962C8B-B14F-4D97-AF65-F5344CB8AC3E}">
        <p14:creationId xmlns:p14="http://schemas.microsoft.com/office/powerpoint/2010/main" val="277903633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3F0A9-D23C-8254-5F6F-D5F27E3813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1A234D-CF42-D74F-6D0D-EDA554C2021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A9F272-C210-5B66-D490-3BB29C91F82B}"/>
              </a:ext>
            </a:extLst>
          </p:cNvPr>
          <p:cNvSpPr>
            <a:spLocks noGrp="1"/>
          </p:cNvSpPr>
          <p:nvPr>
            <p:ph type="dt" sz="half" idx="10"/>
          </p:nvPr>
        </p:nvSpPr>
        <p:spPr>
          <a:xfrm>
            <a:off x="838200" y="6356350"/>
            <a:ext cx="2743200" cy="365125"/>
          </a:xfrm>
          <a:prstGeom prst="rect">
            <a:avLst/>
          </a:prstGeom>
        </p:spPr>
        <p:txBody>
          <a:bodyPr/>
          <a:lstStyle/>
          <a:p>
            <a:fld id="{A8CADDA5-1E5B-BE46-9338-F860927E77D0}" type="datetimeFigureOut">
              <a:rPr lang="en-US" smtClean="0"/>
              <a:t>6/26/2025</a:t>
            </a:fld>
            <a:endParaRPr lang="en-US"/>
          </a:p>
        </p:txBody>
      </p:sp>
      <p:sp>
        <p:nvSpPr>
          <p:cNvPr id="5" name="Footer Placeholder 4">
            <a:extLst>
              <a:ext uri="{FF2B5EF4-FFF2-40B4-BE49-F238E27FC236}">
                <a16:creationId xmlns:a16="http://schemas.microsoft.com/office/drawing/2014/main" id="{005A7186-90F7-20AC-E076-C1F43B0A46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6AFA53-0D76-ED54-34A3-9A535AEA850A}"/>
              </a:ext>
            </a:extLst>
          </p:cNvPr>
          <p:cNvSpPr>
            <a:spLocks noGrp="1"/>
          </p:cNvSpPr>
          <p:nvPr>
            <p:ph type="sldNum" sz="quarter" idx="12"/>
          </p:nvPr>
        </p:nvSpPr>
        <p:spPr>
          <a:xfrm>
            <a:off x="8610600" y="6356350"/>
            <a:ext cx="2743200" cy="365125"/>
          </a:xfrm>
          <a:prstGeom prst="rect">
            <a:avLst/>
          </a:prstGeom>
        </p:spPr>
        <p:txBody>
          <a:bodyPr/>
          <a:lstStyle/>
          <a:p>
            <a:fld id="{A062B256-9FC6-6A42-A89C-71C061DD2C60}" type="slidenum">
              <a:rPr lang="en-US" smtClean="0"/>
              <a:t>‹#›</a:t>
            </a:fld>
            <a:endParaRPr lang="en-US"/>
          </a:p>
        </p:txBody>
      </p:sp>
    </p:spTree>
    <p:extLst>
      <p:ext uri="{BB962C8B-B14F-4D97-AF65-F5344CB8AC3E}">
        <p14:creationId xmlns:p14="http://schemas.microsoft.com/office/powerpoint/2010/main" val="19974400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0B8D4F-BD13-E71D-6265-822673D9838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817C79-9B79-3DCF-0DD9-B0F24BB43BF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A25C2B-25A7-2A31-4134-2ED96C32F5CF}"/>
              </a:ext>
            </a:extLst>
          </p:cNvPr>
          <p:cNvSpPr>
            <a:spLocks noGrp="1"/>
          </p:cNvSpPr>
          <p:nvPr>
            <p:ph type="dt" sz="half" idx="10"/>
          </p:nvPr>
        </p:nvSpPr>
        <p:spPr>
          <a:xfrm>
            <a:off x="838200" y="6356350"/>
            <a:ext cx="2743200" cy="365125"/>
          </a:xfrm>
          <a:prstGeom prst="rect">
            <a:avLst/>
          </a:prstGeom>
        </p:spPr>
        <p:txBody>
          <a:bodyPr/>
          <a:lstStyle/>
          <a:p>
            <a:fld id="{A8CADDA5-1E5B-BE46-9338-F860927E77D0}" type="datetimeFigureOut">
              <a:rPr lang="en-US" smtClean="0"/>
              <a:t>6/26/2025</a:t>
            </a:fld>
            <a:endParaRPr lang="en-US"/>
          </a:p>
        </p:txBody>
      </p:sp>
      <p:sp>
        <p:nvSpPr>
          <p:cNvPr id="5" name="Footer Placeholder 4">
            <a:extLst>
              <a:ext uri="{FF2B5EF4-FFF2-40B4-BE49-F238E27FC236}">
                <a16:creationId xmlns:a16="http://schemas.microsoft.com/office/drawing/2014/main" id="{B34CDF7E-5830-624E-A4B7-341D6DE300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423C90-B09C-0E35-1463-43FC37D7EB55}"/>
              </a:ext>
            </a:extLst>
          </p:cNvPr>
          <p:cNvSpPr>
            <a:spLocks noGrp="1"/>
          </p:cNvSpPr>
          <p:nvPr>
            <p:ph type="sldNum" sz="quarter" idx="12"/>
          </p:nvPr>
        </p:nvSpPr>
        <p:spPr>
          <a:xfrm>
            <a:off x="8610600" y="6356350"/>
            <a:ext cx="2743200" cy="365125"/>
          </a:xfrm>
          <a:prstGeom prst="rect">
            <a:avLst/>
          </a:prstGeom>
        </p:spPr>
        <p:txBody>
          <a:bodyPr/>
          <a:lstStyle/>
          <a:p>
            <a:fld id="{A062B256-9FC6-6A42-A89C-71C061DD2C60}" type="slidenum">
              <a:rPr lang="en-US" smtClean="0"/>
              <a:t>‹#›</a:t>
            </a:fld>
            <a:endParaRPr lang="en-US"/>
          </a:p>
        </p:txBody>
      </p:sp>
    </p:spTree>
    <p:extLst>
      <p:ext uri="{BB962C8B-B14F-4D97-AF65-F5344CB8AC3E}">
        <p14:creationId xmlns:p14="http://schemas.microsoft.com/office/powerpoint/2010/main" val="55835190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9903A-1166-34FE-7550-9E0687441A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5CFE2F-736C-3823-747B-A15C4779CE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E355E7-7E7D-C1C8-9578-C8628D8919D6}"/>
              </a:ext>
            </a:extLst>
          </p:cNvPr>
          <p:cNvSpPr>
            <a:spLocks noGrp="1"/>
          </p:cNvSpPr>
          <p:nvPr>
            <p:ph type="dt" sz="half" idx="10"/>
          </p:nvPr>
        </p:nvSpPr>
        <p:spPr/>
        <p:txBody>
          <a:bodyPr/>
          <a:lstStyle/>
          <a:p>
            <a:fld id="{6B81DDB1-0F5F-4776-876E-BB2CA8806987}" type="datetimeFigureOut">
              <a:rPr lang="en-US" smtClean="0"/>
              <a:t>6/26/2025</a:t>
            </a:fld>
            <a:endParaRPr lang="en-US"/>
          </a:p>
        </p:txBody>
      </p:sp>
      <p:sp>
        <p:nvSpPr>
          <p:cNvPr id="5" name="Footer Placeholder 4">
            <a:extLst>
              <a:ext uri="{FF2B5EF4-FFF2-40B4-BE49-F238E27FC236}">
                <a16:creationId xmlns:a16="http://schemas.microsoft.com/office/drawing/2014/main" id="{19B657F7-6BF6-B354-C925-1A5BFA43F2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65F919-933C-BD1D-8541-8D1186656F51}"/>
              </a:ext>
            </a:extLst>
          </p:cNvPr>
          <p:cNvSpPr>
            <a:spLocks noGrp="1"/>
          </p:cNvSpPr>
          <p:nvPr>
            <p:ph type="sldNum" sz="quarter" idx="12"/>
          </p:nvPr>
        </p:nvSpPr>
        <p:spPr/>
        <p:txBody>
          <a:bodyPr/>
          <a:lstStyle/>
          <a:p>
            <a:fld id="{99B4B9CE-ABA2-478C-9F49-ABA4C99938B0}" type="slidenum">
              <a:rPr lang="en-US" smtClean="0"/>
              <a:t>‹#›</a:t>
            </a:fld>
            <a:endParaRPr lang="en-US"/>
          </a:p>
        </p:txBody>
      </p:sp>
    </p:spTree>
    <p:extLst>
      <p:ext uri="{BB962C8B-B14F-4D97-AF65-F5344CB8AC3E}">
        <p14:creationId xmlns:p14="http://schemas.microsoft.com/office/powerpoint/2010/main" val="212380899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F8694-DABF-274E-E860-451EC946D4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16EF32-2C41-7869-D59A-AB56F1B3E7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84803-5397-B61C-F31E-88326B653388}"/>
              </a:ext>
            </a:extLst>
          </p:cNvPr>
          <p:cNvSpPr>
            <a:spLocks noGrp="1"/>
          </p:cNvSpPr>
          <p:nvPr>
            <p:ph type="dt" sz="half" idx="10"/>
          </p:nvPr>
        </p:nvSpPr>
        <p:spPr/>
        <p:txBody>
          <a:bodyPr/>
          <a:lstStyle/>
          <a:p>
            <a:fld id="{6B81DDB1-0F5F-4776-876E-BB2CA8806987}" type="datetimeFigureOut">
              <a:rPr lang="en-US" smtClean="0"/>
              <a:t>6/26/2025</a:t>
            </a:fld>
            <a:endParaRPr lang="en-US"/>
          </a:p>
        </p:txBody>
      </p:sp>
      <p:sp>
        <p:nvSpPr>
          <p:cNvPr id="5" name="Footer Placeholder 4">
            <a:extLst>
              <a:ext uri="{FF2B5EF4-FFF2-40B4-BE49-F238E27FC236}">
                <a16:creationId xmlns:a16="http://schemas.microsoft.com/office/drawing/2014/main" id="{9A289BA1-2EA7-DE11-0441-5D76289B26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942BF-FFBC-21D5-067C-D0DF724C76A3}"/>
              </a:ext>
            </a:extLst>
          </p:cNvPr>
          <p:cNvSpPr>
            <a:spLocks noGrp="1"/>
          </p:cNvSpPr>
          <p:nvPr>
            <p:ph type="sldNum" sz="quarter" idx="12"/>
          </p:nvPr>
        </p:nvSpPr>
        <p:spPr/>
        <p:txBody>
          <a:bodyPr/>
          <a:lstStyle/>
          <a:p>
            <a:fld id="{99B4B9CE-ABA2-478C-9F49-ABA4C99938B0}" type="slidenum">
              <a:rPr lang="en-US" smtClean="0"/>
              <a:t>‹#›</a:t>
            </a:fld>
            <a:endParaRPr lang="en-US"/>
          </a:p>
        </p:txBody>
      </p:sp>
    </p:spTree>
    <p:extLst>
      <p:ext uri="{BB962C8B-B14F-4D97-AF65-F5344CB8AC3E}">
        <p14:creationId xmlns:p14="http://schemas.microsoft.com/office/powerpoint/2010/main" val="2742533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Custom Layou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6959466"/>
      </p:ext>
    </p:extLst>
  </p:cSld>
  <p:clrMapOvr>
    <a:overrideClrMapping bg1="lt1" tx1="dk1" bg2="lt2" tx2="dk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702B7-4B71-0E43-9D89-77E1A59B1D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5D593B-FF5F-469D-741B-93CDA267C9B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B7C84D-19E2-70D1-35E6-C3DBC099026B}"/>
              </a:ext>
            </a:extLst>
          </p:cNvPr>
          <p:cNvSpPr>
            <a:spLocks noGrp="1"/>
          </p:cNvSpPr>
          <p:nvPr>
            <p:ph type="dt" sz="half" idx="10"/>
          </p:nvPr>
        </p:nvSpPr>
        <p:spPr/>
        <p:txBody>
          <a:bodyPr/>
          <a:lstStyle/>
          <a:p>
            <a:fld id="{6B81DDB1-0F5F-4776-876E-BB2CA8806987}" type="datetimeFigureOut">
              <a:rPr lang="en-US" smtClean="0"/>
              <a:t>6/26/2025</a:t>
            </a:fld>
            <a:endParaRPr lang="en-US"/>
          </a:p>
        </p:txBody>
      </p:sp>
      <p:sp>
        <p:nvSpPr>
          <p:cNvPr id="5" name="Footer Placeholder 4">
            <a:extLst>
              <a:ext uri="{FF2B5EF4-FFF2-40B4-BE49-F238E27FC236}">
                <a16:creationId xmlns:a16="http://schemas.microsoft.com/office/drawing/2014/main" id="{66D1C858-015D-3DC4-DB92-B167A513FC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8AC98D-A360-AFDB-071A-0715E0B86627}"/>
              </a:ext>
            </a:extLst>
          </p:cNvPr>
          <p:cNvSpPr>
            <a:spLocks noGrp="1"/>
          </p:cNvSpPr>
          <p:nvPr>
            <p:ph type="sldNum" sz="quarter" idx="12"/>
          </p:nvPr>
        </p:nvSpPr>
        <p:spPr/>
        <p:txBody>
          <a:bodyPr/>
          <a:lstStyle/>
          <a:p>
            <a:fld id="{99B4B9CE-ABA2-478C-9F49-ABA4C99938B0}" type="slidenum">
              <a:rPr lang="en-US" smtClean="0"/>
              <a:t>‹#›</a:t>
            </a:fld>
            <a:endParaRPr lang="en-US"/>
          </a:p>
        </p:txBody>
      </p:sp>
    </p:spTree>
    <p:extLst>
      <p:ext uri="{BB962C8B-B14F-4D97-AF65-F5344CB8AC3E}">
        <p14:creationId xmlns:p14="http://schemas.microsoft.com/office/powerpoint/2010/main" val="84424807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DA5BF-BD6C-94BD-1A1C-C5E393F09D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2DFEF7-0041-2F09-5833-EE3E1BC7E2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E5BF03-28F4-CABD-4F79-7D6F54459B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2BF827-E50A-6DA1-AA76-C443D1BA9EA5}"/>
              </a:ext>
            </a:extLst>
          </p:cNvPr>
          <p:cNvSpPr>
            <a:spLocks noGrp="1"/>
          </p:cNvSpPr>
          <p:nvPr>
            <p:ph type="dt" sz="half" idx="10"/>
          </p:nvPr>
        </p:nvSpPr>
        <p:spPr/>
        <p:txBody>
          <a:bodyPr/>
          <a:lstStyle/>
          <a:p>
            <a:fld id="{6B81DDB1-0F5F-4776-876E-BB2CA8806987}" type="datetimeFigureOut">
              <a:rPr lang="en-US" smtClean="0"/>
              <a:t>6/26/2025</a:t>
            </a:fld>
            <a:endParaRPr lang="en-US"/>
          </a:p>
        </p:txBody>
      </p:sp>
      <p:sp>
        <p:nvSpPr>
          <p:cNvPr id="6" name="Footer Placeholder 5">
            <a:extLst>
              <a:ext uri="{FF2B5EF4-FFF2-40B4-BE49-F238E27FC236}">
                <a16:creationId xmlns:a16="http://schemas.microsoft.com/office/drawing/2014/main" id="{A39D2EF1-C992-15CF-F476-B6A6BE7BBF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E3EC76-B02E-3050-2AA6-637A921E5F77}"/>
              </a:ext>
            </a:extLst>
          </p:cNvPr>
          <p:cNvSpPr>
            <a:spLocks noGrp="1"/>
          </p:cNvSpPr>
          <p:nvPr>
            <p:ph type="sldNum" sz="quarter" idx="12"/>
          </p:nvPr>
        </p:nvSpPr>
        <p:spPr/>
        <p:txBody>
          <a:bodyPr/>
          <a:lstStyle/>
          <a:p>
            <a:fld id="{99B4B9CE-ABA2-478C-9F49-ABA4C99938B0}" type="slidenum">
              <a:rPr lang="en-US" smtClean="0"/>
              <a:t>‹#›</a:t>
            </a:fld>
            <a:endParaRPr lang="en-US"/>
          </a:p>
        </p:txBody>
      </p:sp>
    </p:spTree>
    <p:extLst>
      <p:ext uri="{BB962C8B-B14F-4D97-AF65-F5344CB8AC3E}">
        <p14:creationId xmlns:p14="http://schemas.microsoft.com/office/powerpoint/2010/main" val="399059356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31D76-73BA-9920-FF84-57FE149456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C867D2-B305-9C84-876B-97CF1250E4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DDD6F3-4376-E7CC-9200-9ABD086A91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7E3AD0-7C57-A2F4-FE02-1DD1B9B914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F9B6BD-0ED0-CC4D-C190-1A575C01D0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B3EC0C-2A1D-8E03-6034-96B73C532888}"/>
              </a:ext>
            </a:extLst>
          </p:cNvPr>
          <p:cNvSpPr>
            <a:spLocks noGrp="1"/>
          </p:cNvSpPr>
          <p:nvPr>
            <p:ph type="dt" sz="half" idx="10"/>
          </p:nvPr>
        </p:nvSpPr>
        <p:spPr/>
        <p:txBody>
          <a:bodyPr/>
          <a:lstStyle/>
          <a:p>
            <a:fld id="{6B81DDB1-0F5F-4776-876E-BB2CA8806987}" type="datetimeFigureOut">
              <a:rPr lang="en-US" smtClean="0"/>
              <a:t>6/26/2025</a:t>
            </a:fld>
            <a:endParaRPr lang="en-US"/>
          </a:p>
        </p:txBody>
      </p:sp>
      <p:sp>
        <p:nvSpPr>
          <p:cNvPr id="8" name="Footer Placeholder 7">
            <a:extLst>
              <a:ext uri="{FF2B5EF4-FFF2-40B4-BE49-F238E27FC236}">
                <a16:creationId xmlns:a16="http://schemas.microsoft.com/office/drawing/2014/main" id="{8476F8E0-D6F3-0A77-78C2-3F4232C317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38DB6C-C3BF-06B3-F2D7-D3610C5D2FE3}"/>
              </a:ext>
            </a:extLst>
          </p:cNvPr>
          <p:cNvSpPr>
            <a:spLocks noGrp="1"/>
          </p:cNvSpPr>
          <p:nvPr>
            <p:ph type="sldNum" sz="quarter" idx="12"/>
          </p:nvPr>
        </p:nvSpPr>
        <p:spPr/>
        <p:txBody>
          <a:bodyPr/>
          <a:lstStyle/>
          <a:p>
            <a:fld id="{99B4B9CE-ABA2-478C-9F49-ABA4C99938B0}" type="slidenum">
              <a:rPr lang="en-US" smtClean="0"/>
              <a:t>‹#›</a:t>
            </a:fld>
            <a:endParaRPr lang="en-US"/>
          </a:p>
        </p:txBody>
      </p:sp>
    </p:spTree>
    <p:extLst>
      <p:ext uri="{BB962C8B-B14F-4D97-AF65-F5344CB8AC3E}">
        <p14:creationId xmlns:p14="http://schemas.microsoft.com/office/powerpoint/2010/main" val="52753265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A9607-18F1-2E08-A227-BBEEB44628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CF6C42-2FB0-82C1-6DE6-26FBDC6EA987}"/>
              </a:ext>
            </a:extLst>
          </p:cNvPr>
          <p:cNvSpPr>
            <a:spLocks noGrp="1"/>
          </p:cNvSpPr>
          <p:nvPr>
            <p:ph type="dt" sz="half" idx="10"/>
          </p:nvPr>
        </p:nvSpPr>
        <p:spPr/>
        <p:txBody>
          <a:bodyPr/>
          <a:lstStyle/>
          <a:p>
            <a:fld id="{6B81DDB1-0F5F-4776-876E-BB2CA8806987}" type="datetimeFigureOut">
              <a:rPr lang="en-US" smtClean="0"/>
              <a:t>6/26/2025</a:t>
            </a:fld>
            <a:endParaRPr lang="en-US"/>
          </a:p>
        </p:txBody>
      </p:sp>
      <p:sp>
        <p:nvSpPr>
          <p:cNvPr id="4" name="Footer Placeholder 3">
            <a:extLst>
              <a:ext uri="{FF2B5EF4-FFF2-40B4-BE49-F238E27FC236}">
                <a16:creationId xmlns:a16="http://schemas.microsoft.com/office/drawing/2014/main" id="{EBD8CB9F-E367-59D6-D24D-13CDDB2949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7EAC88-845C-ADA6-CE28-7997B2B69314}"/>
              </a:ext>
            </a:extLst>
          </p:cNvPr>
          <p:cNvSpPr>
            <a:spLocks noGrp="1"/>
          </p:cNvSpPr>
          <p:nvPr>
            <p:ph type="sldNum" sz="quarter" idx="12"/>
          </p:nvPr>
        </p:nvSpPr>
        <p:spPr/>
        <p:txBody>
          <a:bodyPr/>
          <a:lstStyle/>
          <a:p>
            <a:fld id="{99B4B9CE-ABA2-478C-9F49-ABA4C99938B0}" type="slidenum">
              <a:rPr lang="en-US" smtClean="0"/>
              <a:t>‹#›</a:t>
            </a:fld>
            <a:endParaRPr lang="en-US"/>
          </a:p>
        </p:txBody>
      </p:sp>
    </p:spTree>
    <p:extLst>
      <p:ext uri="{BB962C8B-B14F-4D97-AF65-F5344CB8AC3E}">
        <p14:creationId xmlns:p14="http://schemas.microsoft.com/office/powerpoint/2010/main" val="30453806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4C6F0C-06E5-7D3F-AB23-EC214D910E87}"/>
              </a:ext>
            </a:extLst>
          </p:cNvPr>
          <p:cNvSpPr>
            <a:spLocks noGrp="1"/>
          </p:cNvSpPr>
          <p:nvPr>
            <p:ph type="dt" sz="half" idx="10"/>
          </p:nvPr>
        </p:nvSpPr>
        <p:spPr/>
        <p:txBody>
          <a:bodyPr/>
          <a:lstStyle/>
          <a:p>
            <a:fld id="{6B81DDB1-0F5F-4776-876E-BB2CA8806987}" type="datetimeFigureOut">
              <a:rPr lang="en-US" smtClean="0"/>
              <a:t>6/26/2025</a:t>
            </a:fld>
            <a:endParaRPr lang="en-US"/>
          </a:p>
        </p:txBody>
      </p:sp>
      <p:sp>
        <p:nvSpPr>
          <p:cNvPr id="3" name="Footer Placeholder 2">
            <a:extLst>
              <a:ext uri="{FF2B5EF4-FFF2-40B4-BE49-F238E27FC236}">
                <a16:creationId xmlns:a16="http://schemas.microsoft.com/office/drawing/2014/main" id="{FDB7570F-C0B0-3B34-8F34-A2FC1F3338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C14D5A-8CB5-B141-E14C-5D1309B5DF05}"/>
              </a:ext>
            </a:extLst>
          </p:cNvPr>
          <p:cNvSpPr>
            <a:spLocks noGrp="1"/>
          </p:cNvSpPr>
          <p:nvPr>
            <p:ph type="sldNum" sz="quarter" idx="12"/>
          </p:nvPr>
        </p:nvSpPr>
        <p:spPr/>
        <p:txBody>
          <a:bodyPr/>
          <a:lstStyle/>
          <a:p>
            <a:fld id="{99B4B9CE-ABA2-478C-9F49-ABA4C99938B0}" type="slidenum">
              <a:rPr lang="en-US" smtClean="0"/>
              <a:t>‹#›</a:t>
            </a:fld>
            <a:endParaRPr lang="en-US"/>
          </a:p>
        </p:txBody>
      </p:sp>
    </p:spTree>
    <p:extLst>
      <p:ext uri="{BB962C8B-B14F-4D97-AF65-F5344CB8AC3E}">
        <p14:creationId xmlns:p14="http://schemas.microsoft.com/office/powerpoint/2010/main" val="402753549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16703-22C3-1E76-2982-16BC4672A3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11D9EF-7CE7-DC20-3A03-1526FB150A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A31702-43B4-9FEA-BDB8-B310F56B89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B7E5A8-3841-5EAB-6AD4-43E8B06B824C}"/>
              </a:ext>
            </a:extLst>
          </p:cNvPr>
          <p:cNvSpPr>
            <a:spLocks noGrp="1"/>
          </p:cNvSpPr>
          <p:nvPr>
            <p:ph type="dt" sz="half" idx="10"/>
          </p:nvPr>
        </p:nvSpPr>
        <p:spPr/>
        <p:txBody>
          <a:bodyPr/>
          <a:lstStyle/>
          <a:p>
            <a:fld id="{6B81DDB1-0F5F-4776-876E-BB2CA8806987}" type="datetimeFigureOut">
              <a:rPr lang="en-US" smtClean="0"/>
              <a:t>6/26/2025</a:t>
            </a:fld>
            <a:endParaRPr lang="en-US"/>
          </a:p>
        </p:txBody>
      </p:sp>
      <p:sp>
        <p:nvSpPr>
          <p:cNvPr id="6" name="Footer Placeholder 5">
            <a:extLst>
              <a:ext uri="{FF2B5EF4-FFF2-40B4-BE49-F238E27FC236}">
                <a16:creationId xmlns:a16="http://schemas.microsoft.com/office/drawing/2014/main" id="{7AFA0172-0F68-6F8A-D1B3-6876BAF4D7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E634DC-18D3-38D8-70CB-2CB3D5487B3B}"/>
              </a:ext>
            </a:extLst>
          </p:cNvPr>
          <p:cNvSpPr>
            <a:spLocks noGrp="1"/>
          </p:cNvSpPr>
          <p:nvPr>
            <p:ph type="sldNum" sz="quarter" idx="12"/>
          </p:nvPr>
        </p:nvSpPr>
        <p:spPr/>
        <p:txBody>
          <a:bodyPr/>
          <a:lstStyle/>
          <a:p>
            <a:fld id="{99B4B9CE-ABA2-478C-9F49-ABA4C99938B0}" type="slidenum">
              <a:rPr lang="en-US" smtClean="0"/>
              <a:t>‹#›</a:t>
            </a:fld>
            <a:endParaRPr lang="en-US"/>
          </a:p>
        </p:txBody>
      </p:sp>
    </p:spTree>
    <p:extLst>
      <p:ext uri="{BB962C8B-B14F-4D97-AF65-F5344CB8AC3E}">
        <p14:creationId xmlns:p14="http://schemas.microsoft.com/office/powerpoint/2010/main" val="343396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A83D-9DBA-E92C-E64B-5509C4236D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0D7780-1B16-5B6B-DB8E-912E677B48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21B86E-7BCF-0D90-D44A-67F7256A88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D04E02-1B9B-1B08-6922-530A1E2C19C3}"/>
              </a:ext>
            </a:extLst>
          </p:cNvPr>
          <p:cNvSpPr>
            <a:spLocks noGrp="1"/>
          </p:cNvSpPr>
          <p:nvPr>
            <p:ph type="dt" sz="half" idx="10"/>
          </p:nvPr>
        </p:nvSpPr>
        <p:spPr/>
        <p:txBody>
          <a:bodyPr/>
          <a:lstStyle/>
          <a:p>
            <a:fld id="{6B81DDB1-0F5F-4776-876E-BB2CA8806987}" type="datetimeFigureOut">
              <a:rPr lang="en-US" smtClean="0"/>
              <a:t>6/26/2025</a:t>
            </a:fld>
            <a:endParaRPr lang="en-US"/>
          </a:p>
        </p:txBody>
      </p:sp>
      <p:sp>
        <p:nvSpPr>
          <p:cNvPr id="6" name="Footer Placeholder 5">
            <a:extLst>
              <a:ext uri="{FF2B5EF4-FFF2-40B4-BE49-F238E27FC236}">
                <a16:creationId xmlns:a16="http://schemas.microsoft.com/office/drawing/2014/main" id="{50E80C2B-2EAC-1B77-164B-8B7D7852D6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B79CC7-78F9-5750-9E70-63533D54770A}"/>
              </a:ext>
            </a:extLst>
          </p:cNvPr>
          <p:cNvSpPr>
            <a:spLocks noGrp="1"/>
          </p:cNvSpPr>
          <p:nvPr>
            <p:ph type="sldNum" sz="quarter" idx="12"/>
          </p:nvPr>
        </p:nvSpPr>
        <p:spPr/>
        <p:txBody>
          <a:bodyPr/>
          <a:lstStyle/>
          <a:p>
            <a:fld id="{99B4B9CE-ABA2-478C-9F49-ABA4C99938B0}" type="slidenum">
              <a:rPr lang="en-US" smtClean="0"/>
              <a:t>‹#›</a:t>
            </a:fld>
            <a:endParaRPr lang="en-US"/>
          </a:p>
        </p:txBody>
      </p:sp>
    </p:spTree>
    <p:extLst>
      <p:ext uri="{BB962C8B-B14F-4D97-AF65-F5344CB8AC3E}">
        <p14:creationId xmlns:p14="http://schemas.microsoft.com/office/powerpoint/2010/main" val="387271763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E15FD-CDFE-0504-E5A3-E6288ECDE5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6A9618-F567-B5A8-2F93-A5E032CA0A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D40C78-651C-89C4-87DB-3E98EF96595E}"/>
              </a:ext>
            </a:extLst>
          </p:cNvPr>
          <p:cNvSpPr>
            <a:spLocks noGrp="1"/>
          </p:cNvSpPr>
          <p:nvPr>
            <p:ph type="dt" sz="half" idx="10"/>
          </p:nvPr>
        </p:nvSpPr>
        <p:spPr/>
        <p:txBody>
          <a:bodyPr/>
          <a:lstStyle/>
          <a:p>
            <a:fld id="{6B81DDB1-0F5F-4776-876E-BB2CA8806987}" type="datetimeFigureOut">
              <a:rPr lang="en-US" smtClean="0"/>
              <a:t>6/26/2025</a:t>
            </a:fld>
            <a:endParaRPr lang="en-US"/>
          </a:p>
        </p:txBody>
      </p:sp>
      <p:sp>
        <p:nvSpPr>
          <p:cNvPr id="5" name="Footer Placeholder 4">
            <a:extLst>
              <a:ext uri="{FF2B5EF4-FFF2-40B4-BE49-F238E27FC236}">
                <a16:creationId xmlns:a16="http://schemas.microsoft.com/office/drawing/2014/main" id="{C5ED99C4-2868-49F3-D949-DEDF6B4D87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06206D-9E22-4B59-07BC-04918F5B2981}"/>
              </a:ext>
            </a:extLst>
          </p:cNvPr>
          <p:cNvSpPr>
            <a:spLocks noGrp="1"/>
          </p:cNvSpPr>
          <p:nvPr>
            <p:ph type="sldNum" sz="quarter" idx="12"/>
          </p:nvPr>
        </p:nvSpPr>
        <p:spPr/>
        <p:txBody>
          <a:bodyPr/>
          <a:lstStyle/>
          <a:p>
            <a:fld id="{99B4B9CE-ABA2-478C-9F49-ABA4C99938B0}" type="slidenum">
              <a:rPr lang="en-US" smtClean="0"/>
              <a:t>‹#›</a:t>
            </a:fld>
            <a:endParaRPr lang="en-US"/>
          </a:p>
        </p:txBody>
      </p:sp>
    </p:spTree>
    <p:extLst>
      <p:ext uri="{BB962C8B-B14F-4D97-AF65-F5344CB8AC3E}">
        <p14:creationId xmlns:p14="http://schemas.microsoft.com/office/powerpoint/2010/main" val="116559911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FC7C92-D599-C2ED-8087-09268F38A3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8CF79C-71B1-86AD-8E5C-74597E3DC8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8CCA1F-9D4C-88FF-0B60-1E345F7B3BB9}"/>
              </a:ext>
            </a:extLst>
          </p:cNvPr>
          <p:cNvSpPr>
            <a:spLocks noGrp="1"/>
          </p:cNvSpPr>
          <p:nvPr>
            <p:ph type="dt" sz="half" idx="10"/>
          </p:nvPr>
        </p:nvSpPr>
        <p:spPr/>
        <p:txBody>
          <a:bodyPr/>
          <a:lstStyle/>
          <a:p>
            <a:fld id="{6B81DDB1-0F5F-4776-876E-BB2CA8806987}" type="datetimeFigureOut">
              <a:rPr lang="en-US" smtClean="0"/>
              <a:t>6/26/2025</a:t>
            </a:fld>
            <a:endParaRPr lang="en-US"/>
          </a:p>
        </p:txBody>
      </p:sp>
      <p:sp>
        <p:nvSpPr>
          <p:cNvPr id="5" name="Footer Placeholder 4">
            <a:extLst>
              <a:ext uri="{FF2B5EF4-FFF2-40B4-BE49-F238E27FC236}">
                <a16:creationId xmlns:a16="http://schemas.microsoft.com/office/drawing/2014/main" id="{28FE5B60-BD08-E62A-9515-7A3E8B8E2E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A9126E-3865-07E0-1619-6B590B05E7E3}"/>
              </a:ext>
            </a:extLst>
          </p:cNvPr>
          <p:cNvSpPr>
            <a:spLocks noGrp="1"/>
          </p:cNvSpPr>
          <p:nvPr>
            <p:ph type="sldNum" sz="quarter" idx="12"/>
          </p:nvPr>
        </p:nvSpPr>
        <p:spPr/>
        <p:txBody>
          <a:bodyPr/>
          <a:lstStyle/>
          <a:p>
            <a:fld id="{99B4B9CE-ABA2-478C-9F49-ABA4C99938B0}" type="slidenum">
              <a:rPr lang="en-US" smtClean="0"/>
              <a:t>‹#›</a:t>
            </a:fld>
            <a:endParaRPr lang="en-US"/>
          </a:p>
        </p:txBody>
      </p:sp>
    </p:spTree>
    <p:extLst>
      <p:ext uri="{BB962C8B-B14F-4D97-AF65-F5344CB8AC3E}">
        <p14:creationId xmlns:p14="http://schemas.microsoft.com/office/powerpoint/2010/main" val="176876103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F747AD-FEAA-66E0-8DF1-2F7EBF4A63EA}"/>
              </a:ext>
            </a:extLst>
          </p:cNvPr>
          <p:cNvSpPr>
            <a:spLocks/>
          </p:cNvSpPr>
          <p:nvPr userDrawn="1"/>
        </p:nvSpPr>
        <p:spPr>
          <a:xfrm>
            <a:off x="0" y="0"/>
            <a:ext cx="12192000" cy="1292383"/>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Tree>
    <p:extLst>
      <p:ext uri="{BB962C8B-B14F-4D97-AF65-F5344CB8AC3E}">
        <p14:creationId xmlns:p14="http://schemas.microsoft.com/office/powerpoint/2010/main" val="27325143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Only">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A0EAF37-FA08-4441-906C-4A6F2BC4A910}"/>
              </a:ext>
            </a:extLst>
          </p:cNvPr>
          <p:cNvSpPr>
            <a:spLocks noGrp="1"/>
          </p:cNvSpPr>
          <p:nvPr>
            <p:ph type="ftr" sz="quarter" idx="3"/>
          </p:nvPr>
        </p:nvSpPr>
        <p:spPr>
          <a:xfrm>
            <a:off x="447830" y="6470649"/>
            <a:ext cx="8282586" cy="136525"/>
          </a:xfrm>
          <a:prstGeom prst="rect">
            <a:avLst/>
          </a:prstGeom>
        </p:spPr>
        <p:txBody>
          <a:bodyPr vert="horz" lIns="91440" tIns="45720" rIns="91440" bIns="45720" rtlCol="0" anchor="ctr"/>
          <a:lstStyle>
            <a:lvl1pPr algn="l">
              <a:defRPr sz="800" b="0" i="0">
                <a:solidFill>
                  <a:schemeClr val="tx2"/>
                </a:solidFill>
                <a:latin typeface="HP Simplified Light" panose="020B0404020204020204" pitchFamily="34" charset="0"/>
              </a:defRPr>
            </a:lvl1pPr>
          </a:lstStyle>
          <a:p>
            <a:r>
              <a:rPr lang="en-US">
                <a:solidFill>
                  <a:schemeClr val="bg2">
                    <a:lumMod val="25000"/>
                  </a:schemeClr>
                </a:solidFill>
                <a:latin typeface="HP Simplified" panose="020B0604020204020204" pitchFamily="34" charset="0"/>
              </a:rPr>
              <a:t>HP Confidential. For use by HP or Partner with Customers under HP CDA only. © 2021 HP Development Company, L.P. The </a:t>
            </a:r>
            <a:r>
              <a:rPr lang="en-US" err="1">
                <a:solidFill>
                  <a:schemeClr val="bg2">
                    <a:lumMod val="25000"/>
                  </a:schemeClr>
                </a:solidFill>
                <a:latin typeface="HP Simplified" panose="020B0604020204020204" pitchFamily="34" charset="0"/>
              </a:rPr>
              <a:t>information</a:t>
            </a:r>
            <a:r>
              <a:rPr lang="en-US" err="1">
                <a:solidFill>
                  <a:prstClr val="black">
                    <a:lumMod val="75000"/>
                    <a:lumOff val="25000"/>
                  </a:prstClr>
                </a:solidFill>
                <a:latin typeface="HP Simplified Light"/>
              </a:rPr>
              <a:t>ned</a:t>
            </a:r>
            <a:r>
              <a:rPr lang="en-US">
                <a:solidFill>
                  <a:prstClr val="black">
                    <a:lumMod val="75000"/>
                    <a:lumOff val="25000"/>
                  </a:prstClr>
                </a:solidFill>
                <a:latin typeface="HP Simplified Light"/>
              </a:rPr>
              <a:t> herein is subject to change without notice. </a:t>
            </a:r>
          </a:p>
        </p:txBody>
      </p:sp>
    </p:spTree>
    <p:extLst>
      <p:ext uri="{BB962C8B-B14F-4D97-AF65-F5344CB8AC3E}">
        <p14:creationId xmlns:p14="http://schemas.microsoft.com/office/powerpoint/2010/main" val="179457408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3_Title Only">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A0EAF37-FA08-4441-906C-4A6F2BC4A910}"/>
              </a:ext>
            </a:extLst>
          </p:cNvPr>
          <p:cNvSpPr>
            <a:spLocks noGrp="1"/>
          </p:cNvSpPr>
          <p:nvPr>
            <p:ph type="ftr" sz="quarter" idx="3"/>
          </p:nvPr>
        </p:nvSpPr>
        <p:spPr>
          <a:xfrm>
            <a:off x="447830" y="6470649"/>
            <a:ext cx="8282586" cy="136525"/>
          </a:xfrm>
          <a:prstGeom prst="rect">
            <a:avLst/>
          </a:prstGeom>
        </p:spPr>
        <p:txBody>
          <a:bodyPr vert="horz" lIns="91440" tIns="45720" rIns="91440" bIns="45720" rtlCol="0" anchor="ctr"/>
          <a:lstStyle>
            <a:lvl1pPr algn="l">
              <a:defRPr sz="800" b="0" i="0">
                <a:solidFill>
                  <a:schemeClr val="tx2"/>
                </a:solidFill>
                <a:latin typeface="HP Simplified Light" panose="020B0404020204020204" pitchFamily="34" charset="0"/>
              </a:defRPr>
            </a:lvl1pPr>
          </a:lstStyle>
          <a:p>
            <a:r>
              <a:rPr lang="en-US">
                <a:solidFill>
                  <a:schemeClr val="bg2">
                    <a:lumMod val="25000"/>
                  </a:schemeClr>
                </a:solidFill>
                <a:latin typeface="HP Simplified" panose="020B0604020204020204" pitchFamily="34" charset="0"/>
              </a:rPr>
              <a:t>HP Confidential. For use by HP or Partner with Customers under HP CDA only. © 2021 HP Development Company, L.P. The </a:t>
            </a:r>
            <a:r>
              <a:rPr lang="en-US" err="1">
                <a:solidFill>
                  <a:schemeClr val="bg2">
                    <a:lumMod val="25000"/>
                  </a:schemeClr>
                </a:solidFill>
                <a:latin typeface="HP Simplified" panose="020B0604020204020204" pitchFamily="34" charset="0"/>
              </a:rPr>
              <a:t>information</a:t>
            </a:r>
            <a:r>
              <a:rPr lang="en-US" err="1">
                <a:solidFill>
                  <a:prstClr val="black">
                    <a:lumMod val="75000"/>
                    <a:lumOff val="25000"/>
                  </a:prstClr>
                </a:solidFill>
                <a:latin typeface="HP Simplified Light"/>
              </a:rPr>
              <a:t>ned</a:t>
            </a:r>
            <a:r>
              <a:rPr lang="en-US">
                <a:solidFill>
                  <a:prstClr val="black">
                    <a:lumMod val="75000"/>
                    <a:lumOff val="25000"/>
                  </a:prstClr>
                </a:solidFill>
                <a:latin typeface="HP Simplified Light"/>
              </a:rPr>
              <a:t> herein is subject to change without notice. </a:t>
            </a:r>
          </a:p>
        </p:txBody>
      </p:sp>
    </p:spTree>
    <p:extLst>
      <p:ext uri="{BB962C8B-B14F-4D97-AF65-F5344CB8AC3E}">
        <p14:creationId xmlns:p14="http://schemas.microsoft.com/office/powerpoint/2010/main" val="297440168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956895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9_Custom Layou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410858"/>
      </p:ext>
    </p:extLst>
  </p:cSld>
  <p:clrMapOvr>
    <a:overrideClrMapping bg1="lt1" tx1="dk1" bg2="lt2" tx2="dk2" accent1="accent1" accent2="accent2" accent3="accent3" accent4="accent4" accent5="accent5" accent6="accent6" hlink="hlink" folHlink="folHlink"/>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userDrawn="1">
  <p:cSld name="Two Line Section Divider with Blue Background">
    <p:bg>
      <p:bgPr>
        <a:solidFill>
          <a:schemeClr val="accent6"/>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black">
          <a:xfrm>
            <a:off x="304799" y="4628198"/>
            <a:ext cx="10800000" cy="981038"/>
          </a:xfrm>
          <a:ln>
            <a:noFill/>
          </a:ln>
        </p:spPr>
        <p:txBody>
          <a:bodyPr anchor="b" anchorCtr="0">
            <a:spAutoFit/>
          </a:bodyPr>
          <a:lstStyle>
            <a:lvl1pPr marL="0" indent="0">
              <a:lnSpc>
                <a:spcPct val="95000"/>
              </a:lnSpc>
              <a:buNone/>
              <a:defRPr sz="6000">
                <a:solidFill>
                  <a:schemeClr val="tx1"/>
                </a:solidFill>
                <a:latin typeface="+mj-lt"/>
              </a:defRPr>
            </a:lvl1pPr>
          </a:lstStyle>
          <a:p>
            <a:pPr lvl="0"/>
            <a:r>
              <a:rPr lang="en-US"/>
              <a:t>Two-line section divider</a:t>
            </a:r>
          </a:p>
        </p:txBody>
      </p:sp>
      <p:cxnSp>
        <p:nvCxnSpPr>
          <p:cNvPr id="6" name="Straight Connector 5">
            <a:extLst>
              <a:ext uri="{FF2B5EF4-FFF2-40B4-BE49-F238E27FC236}">
                <a16:creationId xmlns:a16="http://schemas.microsoft.com/office/drawing/2014/main" id="{F23CD728-6944-4B05-8B1E-5E869668F67E}"/>
              </a:ext>
            </a:extLst>
          </p:cNvPr>
          <p:cNvCxnSpPr>
            <a:cxnSpLocks/>
          </p:cNvCxnSpPr>
          <p:nvPr userDrawn="1"/>
        </p:nvCxnSpPr>
        <p:spPr bwMode="black">
          <a:xfrm>
            <a:off x="0" y="556948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D6B11D44-4DD0-C9E2-987F-C3D635674373}"/>
              </a:ext>
            </a:extLst>
          </p:cNvPr>
          <p:cNvSpPr>
            <a:spLocks noGrp="1"/>
          </p:cNvSpPr>
          <p:nvPr>
            <p:ph type="ftr" sz="quarter" idx="17"/>
          </p:nvPr>
        </p:nvSpPr>
        <p:spPr>
          <a:xfrm>
            <a:off x="621388" y="6655779"/>
            <a:ext cx="1684757" cy="99643"/>
          </a:xfrm>
          <a:prstGeom prst="rect">
            <a:avLst/>
          </a:prstGeom>
        </p:spPr>
        <p:txBody>
          <a:bodyPr/>
          <a:lstStyle/>
          <a:p>
            <a:r>
              <a:rPr lang="en-US"/>
              <a:t>Private / HP Confidential / Internal Use Only</a:t>
            </a:r>
          </a:p>
        </p:txBody>
      </p:sp>
      <p:sp>
        <p:nvSpPr>
          <p:cNvPr id="3" name="Slide Number Placeholder 2">
            <a:extLst>
              <a:ext uri="{FF2B5EF4-FFF2-40B4-BE49-F238E27FC236}">
                <a16:creationId xmlns:a16="http://schemas.microsoft.com/office/drawing/2014/main" id="{570D702B-5812-314E-57A0-F942A1D33946}"/>
              </a:ext>
            </a:extLst>
          </p:cNvPr>
          <p:cNvSpPr>
            <a:spLocks noGrp="1"/>
          </p:cNvSpPr>
          <p:nvPr>
            <p:ph type="sldNum" sz="quarter" idx="18"/>
          </p:nvPr>
        </p:nvSpPr>
        <p:spPr>
          <a:xfrm>
            <a:off x="304800" y="6655779"/>
            <a:ext cx="109004" cy="99643"/>
          </a:xfrm>
          <a:prstGeom prst="rect">
            <a:avLst/>
          </a:prstGeom>
        </p:spPr>
        <p:txBody>
          <a:bodyPr/>
          <a:lstStyle/>
          <a:p>
            <a:fld id="{B71A6B67-5149-4CA8-8884-0AC28C15FDCE}" type="slidenum">
              <a:rPr lang="en-US" smtClean="0"/>
              <a:pPr/>
              <a:t>‹#›</a:t>
            </a:fld>
            <a:endParaRPr lang="en-US"/>
          </a:p>
        </p:txBody>
      </p:sp>
      <p:pic>
        <p:nvPicPr>
          <p:cNvPr id="4" name="Picture 3" descr="A picture containing black, darkness&#10;&#10;Description automatically generated">
            <a:extLst>
              <a:ext uri="{FF2B5EF4-FFF2-40B4-BE49-F238E27FC236}">
                <a16:creationId xmlns:a16="http://schemas.microsoft.com/office/drawing/2014/main" id="{2C70D88D-8652-A2A6-496B-3B28D8DA85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36608" y="4800250"/>
            <a:ext cx="945979" cy="442545"/>
          </a:xfrm>
          <a:prstGeom prst="rect">
            <a:avLst/>
          </a:prstGeom>
        </p:spPr>
      </p:pic>
    </p:spTree>
    <p:extLst>
      <p:ext uri="{BB962C8B-B14F-4D97-AF65-F5344CB8AC3E}">
        <p14:creationId xmlns:p14="http://schemas.microsoft.com/office/powerpoint/2010/main" val="403936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06717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01422560"/>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and Content">
  <p:cSld name="1_Title and Content">
    <p:bg>
      <p:bgPr>
        <a:solidFill>
          <a:schemeClr val="lt1"/>
        </a:solidFill>
        <a:effectLst/>
      </p:bgPr>
    </p:bg>
    <p:spTree>
      <p:nvGrpSpPr>
        <p:cNvPr id="1" name="Shape 158"/>
        <p:cNvGrpSpPr/>
        <p:nvPr/>
      </p:nvGrpSpPr>
      <p:grpSpPr>
        <a:xfrm>
          <a:off x="0" y="0"/>
          <a:ext cx="0" cy="0"/>
          <a:chOff x="0" y="0"/>
          <a:chExt cx="0" cy="0"/>
        </a:xfrm>
      </p:grpSpPr>
      <p:sp>
        <p:nvSpPr>
          <p:cNvPr id="159" name="Google Shape;159;p97"/>
          <p:cNvSpPr/>
          <p:nvPr/>
        </p:nvSpPr>
        <p:spPr>
          <a:xfrm>
            <a:off x="0" y="0"/>
            <a:ext cx="12192000" cy="1295399"/>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sp>
        <p:nvSpPr>
          <p:cNvPr id="160" name="Google Shape;160;p97"/>
          <p:cNvSpPr txBox="1">
            <a:spLocks noGrp="1"/>
          </p:cNvSpPr>
          <p:nvPr>
            <p:ph type="title"/>
          </p:nvPr>
        </p:nvSpPr>
        <p:spPr>
          <a:xfrm>
            <a:off x="304800" y="397384"/>
            <a:ext cx="11582400" cy="600934"/>
          </a:xfrm>
          <a:prstGeom prst="rect">
            <a:avLst/>
          </a:prstGeom>
          <a:noFill/>
          <a:ln>
            <a:noFill/>
          </a:ln>
        </p:spPr>
        <p:txBody>
          <a:bodyPr spcFirstLastPara="1" wrap="square" lIns="0" tIns="0" rIns="0" bIns="0" anchor="ctr" anchorCtr="0">
            <a:spAutoFit/>
          </a:bodyPr>
          <a:lstStyle>
            <a:lvl1pPr lvl="0" algn="l">
              <a:lnSpc>
                <a:spcPct val="85000"/>
              </a:lnSpc>
              <a:spcBef>
                <a:spcPts val="0"/>
              </a:spcBef>
              <a:spcAft>
                <a:spcPts val="0"/>
              </a:spcAft>
              <a:buClr>
                <a:schemeClr val="dk1"/>
              </a:buClr>
              <a:buSzPts val="4400"/>
              <a:buFont typeface="Play"/>
              <a:buNone/>
              <a:defRPr sz="4400">
                <a:solidFill>
                  <a:schemeClr val="dk1"/>
                </a:solidFill>
                <a:latin typeface="Play"/>
                <a:ea typeface="Play"/>
                <a:cs typeface="Play"/>
                <a:sym typeface="Play"/>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1" name="Google Shape;161;p97"/>
          <p:cNvSpPr txBox="1">
            <a:spLocks noGrp="1"/>
          </p:cNvSpPr>
          <p:nvPr>
            <p:ph type="body" idx="1"/>
          </p:nvPr>
        </p:nvSpPr>
        <p:spPr>
          <a:xfrm>
            <a:off x="307974" y="1604963"/>
            <a:ext cx="7616825" cy="3403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2000"/>
              </a:lnSpc>
              <a:spcBef>
                <a:spcPts val="500"/>
              </a:spcBef>
              <a:spcAft>
                <a:spcPts val="0"/>
              </a:spcAft>
              <a:buClr>
                <a:schemeClr val="dk1"/>
              </a:buClr>
              <a:buSzPts val="1800"/>
              <a:buChar char="›"/>
              <a:defRPr/>
            </a:lvl3pPr>
            <a:lvl4pPr marL="1828800" lvl="3" indent="-342900" algn="l">
              <a:lnSpc>
                <a:spcPct val="92000"/>
              </a:lnSpc>
              <a:spcBef>
                <a:spcPts val="500"/>
              </a:spcBef>
              <a:spcAft>
                <a:spcPts val="0"/>
              </a:spcAft>
              <a:buClr>
                <a:schemeClr val="dk1"/>
              </a:buClr>
              <a:buSzPts val="1800"/>
              <a:buChar char="—"/>
              <a:defRPr/>
            </a:lvl4pPr>
            <a:lvl5pPr marL="2286000" lvl="4" indent="-342900" algn="l">
              <a:lnSpc>
                <a:spcPct val="92000"/>
              </a:lnSpc>
              <a:spcBef>
                <a:spcPts val="500"/>
              </a:spcBef>
              <a:spcAft>
                <a:spcPts val="0"/>
              </a:spcAft>
              <a:buClr>
                <a:schemeClr val="dk1"/>
              </a:buClr>
              <a:buSzPts val="1800"/>
              <a:buChar char="›"/>
              <a:defRPr/>
            </a:lvl5pPr>
            <a:lvl6pPr marL="2743200" lvl="5" indent="-342900" algn="l">
              <a:lnSpc>
                <a:spcPct val="92000"/>
              </a:lnSpc>
              <a:spcBef>
                <a:spcPts val="500"/>
              </a:spcBef>
              <a:spcAft>
                <a:spcPts val="0"/>
              </a:spcAft>
              <a:buClr>
                <a:schemeClr val="dk1"/>
              </a:buClr>
              <a:buSzPts val="1800"/>
              <a:buChar char="—"/>
              <a:defRPr/>
            </a:lvl6pPr>
            <a:lvl7pPr marL="3200400" lvl="6" indent="-342900" algn="l">
              <a:lnSpc>
                <a:spcPct val="92000"/>
              </a:lnSpc>
              <a:spcBef>
                <a:spcPts val="500"/>
              </a:spcBef>
              <a:spcAft>
                <a:spcPts val="0"/>
              </a:spcAft>
              <a:buClr>
                <a:schemeClr val="dk1"/>
              </a:buClr>
              <a:buSzPts val="1800"/>
              <a:buChar char="•"/>
              <a:defRPr/>
            </a:lvl7pPr>
            <a:lvl8pPr marL="3657600" lvl="7" indent="-342900" algn="l">
              <a:lnSpc>
                <a:spcPct val="92000"/>
              </a:lnSpc>
              <a:spcBef>
                <a:spcPts val="500"/>
              </a:spcBef>
              <a:spcAft>
                <a:spcPts val="0"/>
              </a:spcAft>
              <a:buClr>
                <a:schemeClr val="dk1"/>
              </a:buClr>
              <a:buSzPts val="1800"/>
              <a:buChar char="›"/>
              <a:defRPr/>
            </a:lvl8pPr>
            <a:lvl9pPr marL="4114800" lvl="8" indent="-342900" algn="l">
              <a:lnSpc>
                <a:spcPct val="92000"/>
              </a:lnSpc>
              <a:spcBef>
                <a:spcPts val="500"/>
              </a:spcBef>
              <a:spcAft>
                <a:spcPts val="0"/>
              </a:spcAft>
              <a:buClr>
                <a:schemeClr val="dk1"/>
              </a:buClr>
              <a:buSzPts val="1800"/>
              <a:buChar char="—"/>
              <a:defRPr/>
            </a:lvl9pPr>
          </a:lstStyle>
          <a:p>
            <a:endParaRPr/>
          </a:p>
        </p:txBody>
      </p:sp>
      <p:sp>
        <p:nvSpPr>
          <p:cNvPr id="162" name="Google Shape;162;p97"/>
          <p:cNvSpPr txBox="1">
            <a:spLocks noGrp="1"/>
          </p:cNvSpPr>
          <p:nvPr>
            <p:ph type="ftr" idx="11"/>
          </p:nvPr>
        </p:nvSpPr>
        <p:spPr>
          <a:xfrm>
            <a:off x="621388" y="6655779"/>
            <a:ext cx="1684757" cy="99643"/>
          </a:xfrm>
          <a:prstGeom prst="rect">
            <a:avLst/>
          </a:prstGeom>
          <a:noFill/>
          <a:ln>
            <a:noFill/>
          </a:ln>
        </p:spPr>
        <p:txBody>
          <a:bodyPr spcFirstLastPara="1" wrap="square" lIns="0" tIns="0" rIns="0" bIns="0" anchor="b" anchorCtr="0">
            <a:spAutoFit/>
          </a:bodyPr>
          <a:lstStyle>
            <a:lvl1pPr lvl="0" algn="l">
              <a:lnSpc>
                <a:spcPct val="90000"/>
              </a:lnSpc>
              <a:spcBef>
                <a:spcPts val="833"/>
              </a:spcBef>
              <a:spcAft>
                <a:spcPts val="0"/>
              </a:spcAft>
              <a:buClr>
                <a:schemeClr val="dk1"/>
              </a:buClr>
              <a:buSzPts val="1800"/>
              <a:buNone/>
              <a:defRPr/>
            </a:lvl1pPr>
            <a:lvl2pPr lvl="1" algn="l">
              <a:lnSpc>
                <a:spcPct val="90000"/>
              </a:lnSpc>
              <a:spcBef>
                <a:spcPts val="417"/>
              </a:spcBef>
              <a:spcAft>
                <a:spcPts val="0"/>
              </a:spcAft>
              <a:buClr>
                <a:schemeClr val="dk1"/>
              </a:buClr>
              <a:buSzPts val="1800"/>
              <a:buChar char="•"/>
              <a:defRPr/>
            </a:lvl2pPr>
            <a:lvl3pPr lvl="2" algn="l">
              <a:lnSpc>
                <a:spcPct val="92000"/>
              </a:lnSpc>
              <a:spcBef>
                <a:spcPts val="321"/>
              </a:spcBef>
              <a:spcAft>
                <a:spcPts val="0"/>
              </a:spcAft>
              <a:buClr>
                <a:schemeClr val="dk1"/>
              </a:buClr>
              <a:buSzPts val="1800"/>
              <a:buChar char="›"/>
              <a:defRPr/>
            </a:lvl3pPr>
            <a:lvl4pPr lvl="3" algn="l">
              <a:lnSpc>
                <a:spcPct val="92000"/>
              </a:lnSpc>
              <a:spcBef>
                <a:spcPts val="375"/>
              </a:spcBef>
              <a:spcAft>
                <a:spcPts val="0"/>
              </a:spcAft>
              <a:buClr>
                <a:schemeClr val="dk1"/>
              </a:buClr>
              <a:buSzPts val="1800"/>
              <a:buChar char="—"/>
              <a:defRPr/>
            </a:lvl4pPr>
            <a:lvl5pPr lvl="4" algn="l">
              <a:lnSpc>
                <a:spcPct val="92000"/>
              </a:lnSpc>
              <a:spcBef>
                <a:spcPts val="375"/>
              </a:spcBef>
              <a:spcAft>
                <a:spcPts val="0"/>
              </a:spcAft>
              <a:buClr>
                <a:schemeClr val="dk1"/>
              </a:buClr>
              <a:buSzPts val="1800"/>
              <a:buChar char="›"/>
              <a:defRPr/>
            </a:lvl5pPr>
            <a:lvl6pPr lvl="5" algn="l">
              <a:lnSpc>
                <a:spcPct val="92000"/>
              </a:lnSpc>
              <a:spcBef>
                <a:spcPts val="375"/>
              </a:spcBef>
              <a:spcAft>
                <a:spcPts val="0"/>
              </a:spcAft>
              <a:buClr>
                <a:schemeClr val="dk1"/>
              </a:buClr>
              <a:buSzPts val="1800"/>
              <a:buChar char="—"/>
              <a:defRPr/>
            </a:lvl6pPr>
            <a:lvl7pPr lvl="6" algn="l">
              <a:lnSpc>
                <a:spcPct val="92000"/>
              </a:lnSpc>
              <a:spcBef>
                <a:spcPts val="375"/>
              </a:spcBef>
              <a:spcAft>
                <a:spcPts val="0"/>
              </a:spcAft>
              <a:buClr>
                <a:schemeClr val="dk1"/>
              </a:buClr>
              <a:buSzPts val="1800"/>
              <a:buChar char="•"/>
              <a:defRPr/>
            </a:lvl7pPr>
            <a:lvl8pPr lvl="7" algn="l">
              <a:lnSpc>
                <a:spcPct val="92000"/>
              </a:lnSpc>
              <a:spcBef>
                <a:spcPts val="375"/>
              </a:spcBef>
              <a:spcAft>
                <a:spcPts val="0"/>
              </a:spcAft>
              <a:buClr>
                <a:schemeClr val="dk1"/>
              </a:buClr>
              <a:buSzPts val="1800"/>
              <a:buChar char="›"/>
              <a:defRPr/>
            </a:lvl8pPr>
            <a:lvl9pPr lvl="8" algn="l">
              <a:lnSpc>
                <a:spcPct val="92000"/>
              </a:lnSpc>
              <a:spcBef>
                <a:spcPts val="375"/>
              </a:spcBef>
              <a:spcAft>
                <a:spcPts val="0"/>
              </a:spcAft>
              <a:buClr>
                <a:schemeClr val="dk1"/>
              </a:buClr>
              <a:buSzPts val="1800"/>
              <a:buChar char="—"/>
              <a:defRPr/>
            </a:lvl9pPr>
          </a:lstStyle>
          <a:p>
            <a:endParaRPr/>
          </a:p>
        </p:txBody>
      </p:sp>
      <p:sp>
        <p:nvSpPr>
          <p:cNvPr id="163" name="Google Shape;163;p97"/>
          <p:cNvSpPr txBox="1">
            <a:spLocks noGrp="1"/>
          </p:cNvSpPr>
          <p:nvPr>
            <p:ph type="sldNum" idx="12"/>
          </p:nvPr>
        </p:nvSpPr>
        <p:spPr>
          <a:xfrm>
            <a:off x="304800" y="6655779"/>
            <a:ext cx="109004" cy="99643"/>
          </a:xfrm>
          <a:prstGeom prst="rect">
            <a:avLst/>
          </a:prstGeom>
          <a:noFill/>
          <a:ln>
            <a:noFill/>
          </a:ln>
        </p:spPr>
        <p:txBody>
          <a:bodyPr spcFirstLastPara="1" wrap="square" lIns="0" tIns="0" rIns="0" bIns="0" anchor="b" anchorCtr="0">
            <a:spAutoFit/>
          </a:bodyPr>
          <a:lstStyle>
            <a:lvl1pPr marL="0" lvl="0" indent="0" algn="l">
              <a:lnSpc>
                <a:spcPct val="90000"/>
              </a:lnSpc>
              <a:spcBef>
                <a:spcPts val="0"/>
              </a:spcBef>
              <a:buClr>
                <a:schemeClr val="dk1"/>
              </a:buClr>
              <a:buSzPts val="700"/>
              <a:buNone/>
              <a:defRPr/>
            </a:lvl1pPr>
            <a:lvl2pPr marL="0" lvl="1" indent="0" algn="l">
              <a:lnSpc>
                <a:spcPct val="90000"/>
              </a:lnSpc>
              <a:spcBef>
                <a:spcPts val="0"/>
              </a:spcBef>
              <a:buClr>
                <a:schemeClr val="dk1"/>
              </a:buClr>
              <a:buSzPts val="700"/>
              <a:buNone/>
              <a:defRPr/>
            </a:lvl2pPr>
            <a:lvl3pPr marL="0" lvl="2" indent="0" algn="l">
              <a:lnSpc>
                <a:spcPct val="90000"/>
              </a:lnSpc>
              <a:spcBef>
                <a:spcPts val="0"/>
              </a:spcBef>
              <a:buClr>
                <a:schemeClr val="dk1"/>
              </a:buClr>
              <a:buSzPts val="700"/>
              <a:buNone/>
              <a:defRPr/>
            </a:lvl3pPr>
            <a:lvl4pPr marL="0" lvl="3" indent="0" algn="l">
              <a:lnSpc>
                <a:spcPct val="90000"/>
              </a:lnSpc>
              <a:spcBef>
                <a:spcPts val="0"/>
              </a:spcBef>
              <a:buClr>
                <a:schemeClr val="dk1"/>
              </a:buClr>
              <a:buSzPts val="700"/>
              <a:buNone/>
              <a:defRPr/>
            </a:lvl4pPr>
            <a:lvl5pPr marL="0" lvl="4" indent="0" algn="l">
              <a:lnSpc>
                <a:spcPct val="90000"/>
              </a:lnSpc>
              <a:spcBef>
                <a:spcPts val="0"/>
              </a:spcBef>
              <a:buClr>
                <a:schemeClr val="dk1"/>
              </a:buClr>
              <a:buSzPts val="700"/>
              <a:buNone/>
              <a:defRPr/>
            </a:lvl5pPr>
            <a:lvl6pPr marL="0" lvl="5" indent="0" algn="l">
              <a:lnSpc>
                <a:spcPct val="90000"/>
              </a:lnSpc>
              <a:spcBef>
                <a:spcPts val="0"/>
              </a:spcBef>
              <a:buClr>
                <a:schemeClr val="dk1"/>
              </a:buClr>
              <a:buSzPts val="700"/>
              <a:buNone/>
              <a:defRPr/>
            </a:lvl6pPr>
            <a:lvl7pPr marL="0" lvl="6" indent="0" algn="l">
              <a:lnSpc>
                <a:spcPct val="90000"/>
              </a:lnSpc>
              <a:spcBef>
                <a:spcPts val="0"/>
              </a:spcBef>
              <a:buClr>
                <a:schemeClr val="dk1"/>
              </a:buClr>
              <a:buSzPts val="700"/>
              <a:buNone/>
              <a:defRPr/>
            </a:lvl7pPr>
            <a:lvl8pPr marL="0" lvl="7" indent="0" algn="l">
              <a:lnSpc>
                <a:spcPct val="90000"/>
              </a:lnSpc>
              <a:spcBef>
                <a:spcPts val="0"/>
              </a:spcBef>
              <a:buClr>
                <a:schemeClr val="dk1"/>
              </a:buClr>
              <a:buSzPts val="700"/>
              <a:buNone/>
              <a:defRPr/>
            </a:lvl8pPr>
            <a:lvl9pPr marL="0" lvl="8" indent="0" algn="l">
              <a:lnSpc>
                <a:spcPct val="90000"/>
              </a:lnSpc>
              <a:spcBef>
                <a:spcPts val="0"/>
              </a:spcBef>
              <a:buClr>
                <a:schemeClr val="dk1"/>
              </a:buClr>
              <a:buSzPts val="700"/>
              <a:buNone/>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23396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56">
          <p15:clr>
            <a:srgbClr val="FBAE40"/>
          </p15:clr>
        </p15:guide>
        <p15:guide id="2" orient="horz" pos="815">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11582400" cy="600934"/>
          </a:xfrm>
        </p:spPr>
        <p:txBody>
          <a:bodyPr wrap="square" tIns="0" rIns="0" bIns="0">
            <a:spAutoFit/>
          </a:bodyPr>
          <a:lstStyle>
            <a:lvl1pPr>
              <a:defRPr sz="4400">
                <a:solidFill>
                  <a:schemeClr val="tx1"/>
                </a:solidFill>
                <a:latin typeface="+mj-lt"/>
              </a:defRPr>
            </a:lvl1pPr>
          </a:lstStyle>
          <a:p>
            <a:r>
              <a:rPr lang="en-US"/>
              <a:t>Title</a:t>
            </a:r>
          </a:p>
        </p:txBody>
      </p:sp>
      <p:sp>
        <p:nvSpPr>
          <p:cNvPr id="4" name="Text Placeholder 3">
            <a:extLst>
              <a:ext uri="{FF2B5EF4-FFF2-40B4-BE49-F238E27FC236}">
                <a16:creationId xmlns:a16="http://schemas.microsoft.com/office/drawing/2014/main" id="{72F8F849-F207-4730-BC15-C0BC77A46317}"/>
              </a:ext>
            </a:extLst>
          </p:cNvPr>
          <p:cNvSpPr>
            <a:spLocks noGrp="1"/>
          </p:cNvSpPr>
          <p:nvPr>
            <p:ph sz="quarter" idx="38"/>
          </p:nvPr>
        </p:nvSpPr>
        <p:spPr>
          <a:xfrm>
            <a:off x="307974" y="1604963"/>
            <a:ext cx="7616825" cy="340360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0473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56">
          <p15:clr>
            <a:srgbClr val="FBAE40"/>
          </p15:clr>
        </p15:guide>
        <p15:guide id="5" orient="horz" pos="815">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userDrawn="1">
  <p:cSld name="1_One Line Section Divider with White Type">
    <p:bg>
      <p:bgPr>
        <a:solidFill>
          <a:schemeClr val="bg1"/>
        </a:solidFill>
        <a:effectLst/>
      </p:bgPr>
    </p:bg>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54070147-575E-8E43-4E89-270AF7E34408}"/>
              </a:ext>
            </a:extLst>
          </p:cNvPr>
          <p:cNvSpPr>
            <a:spLocks noGrp="1"/>
          </p:cNvSpPr>
          <p:nvPr>
            <p:ph type="pic" sz="quarter" idx="38" hasCustomPrompt="1"/>
          </p:nvPr>
        </p:nvSpPr>
        <p:spPr>
          <a:xfrm>
            <a:off x="0" y="37"/>
            <a:ext cx="12192000" cy="6857963"/>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white">
          <a:xfrm>
            <a:off x="304800" y="3762529"/>
            <a:ext cx="11582400" cy="981038"/>
          </a:xfrm>
          <a:ln>
            <a:noFill/>
          </a:ln>
        </p:spPr>
        <p:txBody>
          <a:bodyPr anchor="b" anchorCtr="0">
            <a:spAutoFit/>
          </a:bodyPr>
          <a:lstStyle>
            <a:lvl1pPr marL="0" indent="0">
              <a:lnSpc>
                <a:spcPct val="95000"/>
              </a:lnSpc>
              <a:buNone/>
              <a:defRPr sz="6000">
                <a:solidFill>
                  <a:schemeClr val="bg1"/>
                </a:solidFill>
                <a:latin typeface="+mj-lt"/>
              </a:defRPr>
            </a:lvl1pPr>
          </a:lstStyle>
          <a:p>
            <a:pPr lvl="0"/>
            <a:r>
              <a:rPr lang="en-US"/>
              <a:t>One-line section divider</a:t>
            </a:r>
          </a:p>
        </p:txBody>
      </p:sp>
      <p:sp>
        <p:nvSpPr>
          <p:cNvPr id="2" name="Footer Placeholder 1">
            <a:extLst>
              <a:ext uri="{FF2B5EF4-FFF2-40B4-BE49-F238E27FC236}">
                <a16:creationId xmlns:a16="http://schemas.microsoft.com/office/drawing/2014/main" id="{9AF705F8-7227-AA06-2347-DA4522E63EC0}"/>
              </a:ext>
            </a:extLst>
          </p:cNvPr>
          <p:cNvSpPr>
            <a:spLocks noGrp="1"/>
          </p:cNvSpPr>
          <p:nvPr>
            <p:ph type="ftr" sz="quarter" idx="18"/>
          </p:nvPr>
        </p:nvSpPr>
        <p:spPr/>
        <p:txBody>
          <a:bodyPr/>
          <a:lstStyle>
            <a:lvl1pPr>
              <a:defRPr>
                <a:solidFill>
                  <a:schemeClr val="bg1"/>
                </a:solidFill>
              </a:defRPr>
            </a:lvl1pPr>
          </a:lstStyle>
          <a:p>
            <a:r>
              <a:rPr lang="en-US"/>
              <a:t>Private / HP Confidential / Internal Use Only</a:t>
            </a:r>
          </a:p>
        </p:txBody>
      </p:sp>
      <p:sp>
        <p:nvSpPr>
          <p:cNvPr id="6" name="Slide Number Placeholder 5">
            <a:extLst>
              <a:ext uri="{FF2B5EF4-FFF2-40B4-BE49-F238E27FC236}">
                <a16:creationId xmlns:a16="http://schemas.microsoft.com/office/drawing/2014/main" id="{597B8C1D-8C8B-96AD-6C7D-490D00EFB702}"/>
              </a:ext>
            </a:extLst>
          </p:cNvPr>
          <p:cNvSpPr>
            <a:spLocks noGrp="1"/>
          </p:cNvSpPr>
          <p:nvPr>
            <p:ph type="sldNum" sz="quarter" idx="19"/>
          </p:nvPr>
        </p:nvSpPr>
        <p:spPr/>
        <p:txBody>
          <a:bodyPr/>
          <a:lstStyle>
            <a:lvl1pPr>
              <a:defRPr>
                <a:solidFill>
                  <a:schemeClr val="bg1"/>
                </a:solidFill>
              </a:defRPr>
            </a:lvl1pPr>
          </a:lstStyle>
          <a:p>
            <a:fld id="{B71A6B67-5149-4CA8-8884-0AC28C15FDCE}" type="slidenum">
              <a:rPr lang="en-US" smtClean="0"/>
              <a:pPr/>
              <a:t>‹#›</a:t>
            </a:fld>
            <a:endParaRPr lang="en-US"/>
          </a:p>
        </p:txBody>
      </p:sp>
      <p:cxnSp>
        <p:nvCxnSpPr>
          <p:cNvPr id="5" name="Straight Connector 4">
            <a:extLst>
              <a:ext uri="{FF2B5EF4-FFF2-40B4-BE49-F238E27FC236}">
                <a16:creationId xmlns:a16="http://schemas.microsoft.com/office/drawing/2014/main" id="{8F3FE8D1-4DA0-BCD8-40C6-531119DCCA2F}"/>
              </a:ext>
            </a:extLst>
          </p:cNvPr>
          <p:cNvCxnSpPr>
            <a:cxnSpLocks/>
          </p:cNvCxnSpPr>
          <p:nvPr userDrawn="1"/>
        </p:nvCxnSpPr>
        <p:spPr bwMode="black">
          <a:xfrm>
            <a:off x="0" y="4722301"/>
            <a:ext cx="12188952"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5292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_Divider Option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C462FB-9F26-2E40-907F-38206E52B970}"/>
              </a:ext>
            </a:extLst>
          </p:cNvPr>
          <p:cNvSpPr/>
          <p:nvPr/>
        </p:nvSpPr>
        <p:spPr>
          <a:xfrm>
            <a:off x="0" y="0"/>
            <a:ext cx="1223347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ooter Placeholder 4">
            <a:extLst>
              <a:ext uri="{FF2B5EF4-FFF2-40B4-BE49-F238E27FC236}">
                <a16:creationId xmlns:a16="http://schemas.microsoft.com/office/drawing/2014/main" id="{0D83591D-2AE0-B943-B909-520C7F14BCEE}"/>
              </a:ext>
            </a:extLst>
          </p:cNvPr>
          <p:cNvSpPr>
            <a:spLocks noGrp="1"/>
          </p:cNvSpPr>
          <p:nvPr>
            <p:ph type="ftr" sz="quarter" idx="3"/>
          </p:nvPr>
        </p:nvSpPr>
        <p:spPr>
          <a:xfrm>
            <a:off x="447830" y="6470649"/>
            <a:ext cx="8282586" cy="136525"/>
          </a:xfrm>
          <a:prstGeom prst="rect">
            <a:avLst/>
          </a:prstGeom>
        </p:spPr>
        <p:txBody>
          <a:bodyPr vert="horz" lIns="91440" tIns="45720" rIns="91440" bIns="45720" rtlCol="0" anchor="ctr"/>
          <a:lstStyle>
            <a:lvl1pPr algn="l">
              <a:defRPr sz="800" b="0" i="0">
                <a:solidFill>
                  <a:schemeClr val="bg1"/>
                </a:solidFill>
                <a:latin typeface="HP Simplified Light" panose="020B0404020204020204" pitchFamily="34" charset="0"/>
              </a:defRPr>
            </a:lvl1pPr>
          </a:lstStyle>
          <a:p>
            <a:r>
              <a:rPr lang="en-US">
                <a:latin typeface="HP Simplified" panose="020B0604020204020204" pitchFamily="34" charset="0"/>
              </a:rPr>
              <a:t>HP Confidential. For use with HP customers and partners under CDA. </a:t>
            </a:r>
            <a:r>
              <a:rPr lang="en-US">
                <a:latin typeface="HP Simplified Light"/>
              </a:rPr>
              <a:t>© 2021 HP Development Company, L.P. The information contained herein is subject to change without notice. </a:t>
            </a:r>
          </a:p>
        </p:txBody>
      </p:sp>
      <p:sp>
        <p:nvSpPr>
          <p:cNvPr id="41" name="Picture Placeholder 16">
            <a:extLst>
              <a:ext uri="{FF2B5EF4-FFF2-40B4-BE49-F238E27FC236}">
                <a16:creationId xmlns:a16="http://schemas.microsoft.com/office/drawing/2014/main" id="{13D5920E-178A-C246-B926-83115502C6B5}"/>
              </a:ext>
            </a:extLst>
          </p:cNvPr>
          <p:cNvSpPr>
            <a:spLocks noGrp="1"/>
          </p:cNvSpPr>
          <p:nvPr>
            <p:ph type="pic" sz="quarter" idx="13" hasCustomPrompt="1"/>
          </p:nvPr>
        </p:nvSpPr>
        <p:spPr>
          <a:xfrm>
            <a:off x="11429560" y="6345663"/>
            <a:ext cx="313073" cy="313073"/>
          </a:xfr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  </a:t>
            </a:r>
          </a:p>
        </p:txBody>
      </p:sp>
      <p:sp>
        <p:nvSpPr>
          <p:cNvPr id="44" name="Text Placeholder 42">
            <a:extLst>
              <a:ext uri="{FF2B5EF4-FFF2-40B4-BE49-F238E27FC236}">
                <a16:creationId xmlns:a16="http://schemas.microsoft.com/office/drawing/2014/main" id="{53E5F07C-3CDC-CD48-980A-64BCE08C0105}"/>
              </a:ext>
            </a:extLst>
          </p:cNvPr>
          <p:cNvSpPr>
            <a:spLocks noGrp="1"/>
          </p:cNvSpPr>
          <p:nvPr>
            <p:ph type="body" sz="quarter" idx="15" hasCustomPrompt="1"/>
          </p:nvPr>
        </p:nvSpPr>
        <p:spPr>
          <a:xfrm>
            <a:off x="610530" y="625419"/>
            <a:ext cx="10942133" cy="5520980"/>
          </a:xfrm>
          <a:ln w="63500">
            <a:solidFill>
              <a:schemeClr val="bg2"/>
            </a:solidFill>
            <a:miter lim="800000"/>
          </a:ln>
        </p:spPr>
        <p:txBody>
          <a:bodyPr>
            <a:noAutofit/>
          </a:bodyPr>
          <a:lstStyle>
            <a:lvl1pPr marL="0" indent="0">
              <a:buFontTx/>
              <a:buNone/>
              <a:defRPr/>
            </a:lvl1pPr>
          </a:lstStyle>
          <a:p>
            <a:pPr lvl="0"/>
            <a:r>
              <a:rPr lang="en-US"/>
              <a:t>   </a:t>
            </a:r>
          </a:p>
        </p:txBody>
      </p:sp>
      <p:sp>
        <p:nvSpPr>
          <p:cNvPr id="8" name="Text Placeholder 7">
            <a:extLst>
              <a:ext uri="{FF2B5EF4-FFF2-40B4-BE49-F238E27FC236}">
                <a16:creationId xmlns:a16="http://schemas.microsoft.com/office/drawing/2014/main" id="{A58CB03D-D420-3C4E-83D4-3EA1BDD7D556}"/>
              </a:ext>
            </a:extLst>
          </p:cNvPr>
          <p:cNvSpPr>
            <a:spLocks noGrp="1"/>
          </p:cNvSpPr>
          <p:nvPr>
            <p:ph type="body" sz="quarter" idx="10" hasCustomPrompt="1"/>
          </p:nvPr>
        </p:nvSpPr>
        <p:spPr>
          <a:xfrm>
            <a:off x="838199" y="2966435"/>
            <a:ext cx="8656638" cy="614451"/>
          </a:xfrm>
        </p:spPr>
        <p:txBody>
          <a:bodyPr anchor="t">
            <a:noAutofit/>
          </a:bodyPr>
          <a:lstStyle>
            <a:lvl1pPr marL="0" indent="0">
              <a:buNone/>
              <a:defRPr cap="all" spc="300" baseline="0">
                <a:solidFill>
                  <a:schemeClr val="bg1"/>
                </a:solidFill>
              </a:defRPr>
            </a:lvl1pPr>
            <a:lvl2pPr marL="457200" indent="0">
              <a:buNone/>
              <a:defRPr spc="300">
                <a:solidFill>
                  <a:schemeClr val="bg1"/>
                </a:solidFill>
              </a:defRPr>
            </a:lvl2pPr>
            <a:lvl3pPr marL="914400" indent="0">
              <a:buNone/>
              <a:defRPr spc="300">
                <a:solidFill>
                  <a:schemeClr val="bg1"/>
                </a:solidFill>
              </a:defRPr>
            </a:lvl3pPr>
            <a:lvl4pPr marL="1371600" indent="0">
              <a:buNone/>
              <a:defRPr spc="300">
                <a:solidFill>
                  <a:schemeClr val="bg1"/>
                </a:solidFill>
              </a:defRPr>
            </a:lvl4pPr>
            <a:lvl5pPr marL="1828800" indent="0">
              <a:buNone/>
              <a:defRPr spc="300">
                <a:solidFill>
                  <a:schemeClr val="bg1"/>
                </a:solidFill>
              </a:defRPr>
            </a:lvl5pPr>
          </a:lstStyle>
          <a:p>
            <a:pPr lvl="0"/>
            <a:r>
              <a:rPr lang="en-US"/>
              <a:t>CLICK TO EDIT DIVIDER EYEBROW</a:t>
            </a:r>
          </a:p>
        </p:txBody>
      </p:sp>
      <p:sp>
        <p:nvSpPr>
          <p:cNvPr id="2" name="Title 1">
            <a:extLst>
              <a:ext uri="{FF2B5EF4-FFF2-40B4-BE49-F238E27FC236}">
                <a16:creationId xmlns:a16="http://schemas.microsoft.com/office/drawing/2014/main" id="{5FA76930-D7CB-E041-A4F6-95AC731904AD}"/>
              </a:ext>
            </a:extLst>
          </p:cNvPr>
          <p:cNvSpPr>
            <a:spLocks noGrp="1"/>
          </p:cNvSpPr>
          <p:nvPr>
            <p:ph type="title" hasCustomPrompt="1"/>
          </p:nvPr>
        </p:nvSpPr>
        <p:spPr>
          <a:xfrm>
            <a:off x="838200" y="3440079"/>
            <a:ext cx="10515600" cy="1274157"/>
          </a:xfrm>
        </p:spPr>
        <p:txBody>
          <a:bodyPr anchor="t" anchorCtr="0">
            <a:noAutofit/>
          </a:bodyPr>
          <a:lstStyle>
            <a:lvl1pPr>
              <a:defRPr cap="all" baseline="0">
                <a:solidFill>
                  <a:schemeClr val="bg1"/>
                </a:solidFill>
              </a:defRPr>
            </a:lvl1pPr>
          </a:lstStyle>
          <a:p>
            <a:r>
              <a:rPr lang="en-US"/>
              <a:t>CLICK here TO EDIT divider TITLE</a:t>
            </a:r>
          </a:p>
        </p:txBody>
      </p:sp>
    </p:spTree>
    <p:extLst>
      <p:ext uri="{BB962C8B-B14F-4D97-AF65-F5344CB8AC3E}">
        <p14:creationId xmlns:p14="http://schemas.microsoft.com/office/powerpoint/2010/main" val="3736654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74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cSld name="Title and Sub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72F1CD-D694-4DE7-B6EB-592AE1A117F2}" type="datetime1">
              <a:rPr kumimoji="0" lang="en-US" sz="1800" b="0" i="0" u="none" strike="noStrike" kern="1200" cap="none" spc="0" normalizeH="0" baseline="0" noProof="0">
                <a:ln>
                  <a:noFill/>
                </a:ln>
                <a:solidFill>
                  <a:prstClr val="black"/>
                </a:solidFill>
                <a:effectLst/>
                <a:uLnTx/>
                <a:uFillTx/>
                <a:latin typeface="HP Simplified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6/26/2025</a:t>
            </a:fld>
            <a:endParaRPr kumimoji="0" sz="1800" b="0" i="0" u="none" strike="noStrike" kern="1200" cap="none" spc="0" normalizeH="0" baseline="0" noProof="0">
              <a:ln>
                <a:noFill/>
              </a:ln>
              <a:solidFill>
                <a:prstClr val="black"/>
              </a:solidFill>
              <a:effectLst/>
              <a:uLnTx/>
              <a:uFillTx/>
              <a:latin typeface="HP Simplified Light"/>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P Simplified Light"/>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DE720E-C72B-42F0-AD69-52D60E3C605E}" type="slidenum">
              <a:rPr kumimoji="0" sz="1800" b="0" i="0" u="none" strike="noStrike" kern="1200" cap="none" spc="0" normalizeH="0" baseline="0" noProof="0">
                <a:ln>
                  <a:noFill/>
                </a:ln>
                <a:solidFill>
                  <a:prstClr val="black"/>
                </a:solidFill>
                <a:effectLst/>
                <a:uLnTx/>
                <a:uFillTx/>
                <a:latin typeface="HP Simplified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solidFill>
              <a:effectLst/>
              <a:uLnTx/>
              <a:uFillTx/>
              <a:latin typeface="HP Simplified Light"/>
              <a:ea typeface="+mn-ea"/>
              <a:cs typeface="+mn-cs"/>
            </a:endParaRPr>
          </a:p>
        </p:txBody>
      </p:sp>
      <p:sp>
        <p:nvSpPr>
          <p:cNvPr id="6" name="Text Placeholder 7"/>
          <p:cNvSpPr>
            <a:spLocks noGrp="1"/>
          </p:cNvSpPr>
          <p:nvPr>
            <p:ph type="body" sz="quarter" idx="13" hasCustomPrompt="1"/>
          </p:nvPr>
        </p:nvSpPr>
        <p:spPr>
          <a:xfrm>
            <a:off x="609600" y="1133856"/>
            <a:ext cx="10972801" cy="260574"/>
          </a:xfrm>
        </p:spPr>
        <p:txBody>
          <a:bodyPr>
            <a:noAutofit/>
          </a:bodyPr>
          <a:lstStyle>
            <a:lvl1pPr marL="0" indent="0">
              <a:spcBef>
                <a:spcPts val="0"/>
              </a:spcBef>
              <a:buNone/>
              <a:defRPr sz="1800">
                <a:solidFill>
                  <a:schemeClr val="accent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t>Click to add subtitle</a:t>
            </a:r>
          </a:p>
        </p:txBody>
      </p:sp>
    </p:spTree>
    <p:extLst>
      <p:ext uri="{BB962C8B-B14F-4D97-AF65-F5344CB8AC3E}">
        <p14:creationId xmlns:p14="http://schemas.microsoft.com/office/powerpoint/2010/main" val="19511169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_Divider Option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C462FB-9F26-2E40-907F-38206E52B970}"/>
              </a:ext>
            </a:extLst>
          </p:cNvPr>
          <p:cNvSpPr/>
          <p:nvPr/>
        </p:nvSpPr>
        <p:spPr>
          <a:xfrm>
            <a:off x="0" y="0"/>
            <a:ext cx="1223347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ooter Placeholder 4">
            <a:extLst>
              <a:ext uri="{FF2B5EF4-FFF2-40B4-BE49-F238E27FC236}">
                <a16:creationId xmlns:a16="http://schemas.microsoft.com/office/drawing/2014/main" id="{0D83591D-2AE0-B943-B909-520C7F14BCEE}"/>
              </a:ext>
            </a:extLst>
          </p:cNvPr>
          <p:cNvSpPr>
            <a:spLocks noGrp="1"/>
          </p:cNvSpPr>
          <p:nvPr>
            <p:ph type="ftr" sz="quarter" idx="3"/>
          </p:nvPr>
        </p:nvSpPr>
        <p:spPr>
          <a:xfrm>
            <a:off x="447830" y="6470649"/>
            <a:ext cx="8282586" cy="136525"/>
          </a:xfrm>
          <a:prstGeom prst="rect">
            <a:avLst/>
          </a:prstGeom>
        </p:spPr>
        <p:txBody>
          <a:bodyPr vert="horz" lIns="91440" tIns="45720" rIns="91440" bIns="45720" rtlCol="0" anchor="ctr"/>
          <a:lstStyle>
            <a:lvl1pPr algn="l">
              <a:defRPr sz="800" b="0" i="0">
                <a:solidFill>
                  <a:schemeClr val="bg1"/>
                </a:solidFill>
                <a:latin typeface="HP Simplified Light" panose="020B0404020204020204" pitchFamily="34" charset="0"/>
              </a:defRPr>
            </a:lvl1pPr>
          </a:lstStyle>
          <a:p>
            <a:r>
              <a:rPr lang="en-US">
                <a:latin typeface="HP Simplified" panose="020B0604020204020204" pitchFamily="34" charset="0"/>
              </a:rPr>
              <a:t>HP Confidential. For use with HP customers and partners under CDA. </a:t>
            </a:r>
            <a:r>
              <a:rPr lang="en-US">
                <a:latin typeface="HP Simplified Light"/>
              </a:rPr>
              <a:t>© 2021 HP Development Company, L.P. The information contained herein is subject to change without notice. </a:t>
            </a:r>
          </a:p>
        </p:txBody>
      </p:sp>
      <p:sp>
        <p:nvSpPr>
          <p:cNvPr id="41" name="Picture Placeholder 16">
            <a:extLst>
              <a:ext uri="{FF2B5EF4-FFF2-40B4-BE49-F238E27FC236}">
                <a16:creationId xmlns:a16="http://schemas.microsoft.com/office/drawing/2014/main" id="{13D5920E-178A-C246-B926-83115502C6B5}"/>
              </a:ext>
            </a:extLst>
          </p:cNvPr>
          <p:cNvSpPr>
            <a:spLocks noGrp="1"/>
          </p:cNvSpPr>
          <p:nvPr>
            <p:ph type="pic" sz="quarter" idx="13" hasCustomPrompt="1"/>
          </p:nvPr>
        </p:nvSpPr>
        <p:spPr>
          <a:xfrm>
            <a:off x="11429560" y="6345663"/>
            <a:ext cx="313073" cy="313073"/>
          </a:xfr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  </a:t>
            </a:r>
          </a:p>
        </p:txBody>
      </p:sp>
      <p:sp>
        <p:nvSpPr>
          <p:cNvPr id="44" name="Text Placeholder 42">
            <a:extLst>
              <a:ext uri="{FF2B5EF4-FFF2-40B4-BE49-F238E27FC236}">
                <a16:creationId xmlns:a16="http://schemas.microsoft.com/office/drawing/2014/main" id="{53E5F07C-3CDC-CD48-980A-64BCE08C0105}"/>
              </a:ext>
            </a:extLst>
          </p:cNvPr>
          <p:cNvSpPr>
            <a:spLocks noGrp="1"/>
          </p:cNvSpPr>
          <p:nvPr>
            <p:ph type="body" sz="quarter" idx="15" hasCustomPrompt="1"/>
          </p:nvPr>
        </p:nvSpPr>
        <p:spPr>
          <a:xfrm>
            <a:off x="610530" y="625419"/>
            <a:ext cx="10942133" cy="5520980"/>
          </a:xfrm>
          <a:ln w="63500">
            <a:solidFill>
              <a:schemeClr val="bg2"/>
            </a:solidFill>
            <a:miter lim="800000"/>
          </a:ln>
        </p:spPr>
        <p:txBody>
          <a:bodyPr>
            <a:noAutofit/>
          </a:bodyPr>
          <a:lstStyle>
            <a:lvl1pPr marL="0" indent="0">
              <a:buFontTx/>
              <a:buNone/>
              <a:defRPr/>
            </a:lvl1pPr>
          </a:lstStyle>
          <a:p>
            <a:pPr lvl="0"/>
            <a:r>
              <a:rPr lang="en-US"/>
              <a:t>   </a:t>
            </a:r>
          </a:p>
        </p:txBody>
      </p:sp>
      <p:sp>
        <p:nvSpPr>
          <p:cNvPr id="8" name="Text Placeholder 7">
            <a:extLst>
              <a:ext uri="{FF2B5EF4-FFF2-40B4-BE49-F238E27FC236}">
                <a16:creationId xmlns:a16="http://schemas.microsoft.com/office/drawing/2014/main" id="{A58CB03D-D420-3C4E-83D4-3EA1BDD7D556}"/>
              </a:ext>
            </a:extLst>
          </p:cNvPr>
          <p:cNvSpPr>
            <a:spLocks noGrp="1"/>
          </p:cNvSpPr>
          <p:nvPr>
            <p:ph type="body" sz="quarter" idx="10" hasCustomPrompt="1"/>
          </p:nvPr>
        </p:nvSpPr>
        <p:spPr>
          <a:xfrm>
            <a:off x="838199" y="2966435"/>
            <a:ext cx="8656638" cy="614451"/>
          </a:xfrm>
        </p:spPr>
        <p:txBody>
          <a:bodyPr anchor="t">
            <a:noAutofit/>
          </a:bodyPr>
          <a:lstStyle>
            <a:lvl1pPr marL="0" indent="0">
              <a:buNone/>
              <a:defRPr cap="all" spc="300" baseline="0">
                <a:solidFill>
                  <a:schemeClr val="bg1"/>
                </a:solidFill>
              </a:defRPr>
            </a:lvl1pPr>
            <a:lvl2pPr marL="457200" indent="0">
              <a:buNone/>
              <a:defRPr spc="300">
                <a:solidFill>
                  <a:schemeClr val="bg1"/>
                </a:solidFill>
              </a:defRPr>
            </a:lvl2pPr>
            <a:lvl3pPr marL="914400" indent="0">
              <a:buNone/>
              <a:defRPr spc="300">
                <a:solidFill>
                  <a:schemeClr val="bg1"/>
                </a:solidFill>
              </a:defRPr>
            </a:lvl3pPr>
            <a:lvl4pPr marL="1371600" indent="0">
              <a:buNone/>
              <a:defRPr spc="300">
                <a:solidFill>
                  <a:schemeClr val="bg1"/>
                </a:solidFill>
              </a:defRPr>
            </a:lvl4pPr>
            <a:lvl5pPr marL="1828800" indent="0">
              <a:buNone/>
              <a:defRPr spc="300">
                <a:solidFill>
                  <a:schemeClr val="bg1"/>
                </a:solidFill>
              </a:defRPr>
            </a:lvl5pPr>
          </a:lstStyle>
          <a:p>
            <a:pPr lvl="0"/>
            <a:r>
              <a:rPr lang="en-US"/>
              <a:t>CLICK TO EDIT DIVIDER EYEBROW</a:t>
            </a:r>
          </a:p>
        </p:txBody>
      </p:sp>
      <p:sp>
        <p:nvSpPr>
          <p:cNvPr id="2" name="Title 1">
            <a:extLst>
              <a:ext uri="{FF2B5EF4-FFF2-40B4-BE49-F238E27FC236}">
                <a16:creationId xmlns:a16="http://schemas.microsoft.com/office/drawing/2014/main" id="{5FA76930-D7CB-E041-A4F6-95AC731904AD}"/>
              </a:ext>
            </a:extLst>
          </p:cNvPr>
          <p:cNvSpPr>
            <a:spLocks noGrp="1"/>
          </p:cNvSpPr>
          <p:nvPr>
            <p:ph type="title" hasCustomPrompt="1"/>
          </p:nvPr>
        </p:nvSpPr>
        <p:spPr>
          <a:xfrm>
            <a:off x="838200" y="3440079"/>
            <a:ext cx="10515600" cy="1274157"/>
          </a:xfrm>
        </p:spPr>
        <p:txBody>
          <a:bodyPr anchor="t" anchorCtr="0">
            <a:noAutofit/>
          </a:bodyPr>
          <a:lstStyle>
            <a:lvl1pPr>
              <a:defRPr cap="all" baseline="0">
                <a:solidFill>
                  <a:schemeClr val="bg1"/>
                </a:solidFill>
              </a:defRPr>
            </a:lvl1pPr>
          </a:lstStyle>
          <a:p>
            <a:r>
              <a:rPr lang="en-US"/>
              <a:t>CLICK here TO EDIT divider TITLE</a:t>
            </a:r>
          </a:p>
        </p:txBody>
      </p:sp>
    </p:spTree>
    <p:extLst>
      <p:ext uri="{BB962C8B-B14F-4D97-AF65-F5344CB8AC3E}">
        <p14:creationId xmlns:p14="http://schemas.microsoft.com/office/powerpoint/2010/main" val="203283843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88859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cSld name="Title and Sub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72F1CD-D694-4DE7-B6EB-592AE1A117F2}" type="datetime1">
              <a:rPr kumimoji="0" lang="en-US" sz="1800" b="0" i="0" u="none" strike="noStrike" kern="1200" cap="none" spc="0" normalizeH="0" baseline="0" noProof="0">
                <a:ln>
                  <a:noFill/>
                </a:ln>
                <a:solidFill>
                  <a:prstClr val="black"/>
                </a:solidFill>
                <a:effectLst/>
                <a:uLnTx/>
                <a:uFillTx/>
                <a:latin typeface="HP Simplified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6/26/2025</a:t>
            </a:fld>
            <a:endParaRPr kumimoji="0" sz="1800" b="0" i="0" u="none" strike="noStrike" kern="1200" cap="none" spc="0" normalizeH="0" baseline="0" noProof="0">
              <a:ln>
                <a:noFill/>
              </a:ln>
              <a:solidFill>
                <a:prstClr val="black"/>
              </a:solidFill>
              <a:effectLst/>
              <a:uLnTx/>
              <a:uFillTx/>
              <a:latin typeface="HP Simplified Light"/>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P Simplified Light"/>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DE720E-C72B-42F0-AD69-52D60E3C605E}" type="slidenum">
              <a:rPr kumimoji="0" sz="1800" b="0" i="0" u="none" strike="noStrike" kern="1200" cap="none" spc="0" normalizeH="0" baseline="0" noProof="0">
                <a:ln>
                  <a:noFill/>
                </a:ln>
                <a:solidFill>
                  <a:prstClr val="black"/>
                </a:solidFill>
                <a:effectLst/>
                <a:uLnTx/>
                <a:uFillTx/>
                <a:latin typeface="HP Simplified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solidFill>
              <a:effectLst/>
              <a:uLnTx/>
              <a:uFillTx/>
              <a:latin typeface="HP Simplified Light"/>
              <a:ea typeface="+mn-ea"/>
              <a:cs typeface="+mn-cs"/>
            </a:endParaRPr>
          </a:p>
        </p:txBody>
      </p:sp>
      <p:sp>
        <p:nvSpPr>
          <p:cNvPr id="6" name="Text Placeholder 7"/>
          <p:cNvSpPr>
            <a:spLocks noGrp="1"/>
          </p:cNvSpPr>
          <p:nvPr>
            <p:ph type="body" sz="quarter" idx="13" hasCustomPrompt="1"/>
          </p:nvPr>
        </p:nvSpPr>
        <p:spPr>
          <a:xfrm>
            <a:off x="609600" y="1133856"/>
            <a:ext cx="10972801" cy="260574"/>
          </a:xfrm>
        </p:spPr>
        <p:txBody>
          <a:bodyPr>
            <a:noAutofit/>
          </a:bodyPr>
          <a:lstStyle>
            <a:lvl1pPr marL="0" indent="0">
              <a:spcBef>
                <a:spcPts val="0"/>
              </a:spcBef>
              <a:buNone/>
              <a:defRPr sz="1800">
                <a:solidFill>
                  <a:schemeClr val="accent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t>Click to add subtitle</a:t>
            </a:r>
          </a:p>
        </p:txBody>
      </p:sp>
    </p:spTree>
    <p:extLst>
      <p:ext uri="{BB962C8B-B14F-4D97-AF65-F5344CB8AC3E}">
        <p14:creationId xmlns:p14="http://schemas.microsoft.com/office/powerpoint/2010/main" val="29133103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DAB99-FD63-D67A-9039-A16C3ED4DE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76FAAE-4754-AF34-87CC-382B5E9D4D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135E5A-9F73-CBDD-8C3C-977E38C72B8D}"/>
              </a:ext>
            </a:extLst>
          </p:cNvPr>
          <p:cNvSpPr>
            <a:spLocks noGrp="1"/>
          </p:cNvSpPr>
          <p:nvPr>
            <p:ph type="dt" sz="half" idx="10"/>
          </p:nvPr>
        </p:nvSpPr>
        <p:spPr/>
        <p:txBody>
          <a:bodyPr/>
          <a:lstStyle/>
          <a:p>
            <a:fld id="{677D2C56-1D5B-4608-8581-AB6C6D2BA9F5}" type="datetimeFigureOut">
              <a:rPr lang="en-US" smtClean="0"/>
              <a:t>6/26/2025</a:t>
            </a:fld>
            <a:endParaRPr lang="en-US"/>
          </a:p>
        </p:txBody>
      </p:sp>
      <p:sp>
        <p:nvSpPr>
          <p:cNvPr id="5" name="Footer Placeholder 4">
            <a:extLst>
              <a:ext uri="{FF2B5EF4-FFF2-40B4-BE49-F238E27FC236}">
                <a16:creationId xmlns:a16="http://schemas.microsoft.com/office/drawing/2014/main" id="{95745A06-183E-5044-2DA9-3A6681BFF8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4E07B9-F991-486D-B7E5-31FE0F097749}"/>
              </a:ext>
            </a:extLst>
          </p:cNvPr>
          <p:cNvSpPr>
            <a:spLocks noGrp="1"/>
          </p:cNvSpPr>
          <p:nvPr>
            <p:ph type="sldNum" sz="quarter" idx="12"/>
          </p:nvPr>
        </p:nvSpPr>
        <p:spPr/>
        <p:txBody>
          <a:bodyPr/>
          <a:lstStyle/>
          <a:p>
            <a:fld id="{22207CEC-E571-45AC-AE42-79880A5AF119}" type="slidenum">
              <a:rPr lang="en-US" smtClean="0"/>
              <a:t>‹#›</a:t>
            </a:fld>
            <a:endParaRPr lang="en-US"/>
          </a:p>
        </p:txBody>
      </p:sp>
    </p:spTree>
    <p:extLst>
      <p:ext uri="{BB962C8B-B14F-4D97-AF65-F5344CB8AC3E}">
        <p14:creationId xmlns:p14="http://schemas.microsoft.com/office/powerpoint/2010/main" val="374327806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Agenda &amp; Photo">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p:nvSpPr>
        <p:spPr bwMode="ltGray">
          <a:xfrm>
            <a:off x="0" y="0"/>
            <a:ext cx="6096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0878" y="397384"/>
            <a:ext cx="5496322" cy="600934"/>
          </a:xfrm>
        </p:spPr>
        <p:txBody>
          <a:bodyPr wrap="square" tIns="0" rIns="0" bIns="0">
            <a:spAutoFit/>
          </a:bodyPr>
          <a:lstStyle>
            <a:lvl1pPr>
              <a:defRPr sz="4400">
                <a:solidFill>
                  <a:schemeClr val="tx1"/>
                </a:solidFill>
                <a:latin typeface="+mj-lt"/>
              </a:defRPr>
            </a:lvl1pPr>
          </a:lstStyle>
          <a:p>
            <a:r>
              <a:rPr lang="en-US"/>
              <a:t>Title</a:t>
            </a:r>
          </a:p>
        </p:txBody>
      </p:sp>
      <p:sp>
        <p:nvSpPr>
          <p:cNvPr id="10" name="Text Placeholder 2">
            <a:extLst>
              <a:ext uri="{FF2B5EF4-FFF2-40B4-BE49-F238E27FC236}">
                <a16:creationId xmlns:a16="http://schemas.microsoft.com/office/drawing/2014/main" id="{8E0154CF-2E3E-474A-90FB-034C357AA42D}"/>
              </a:ext>
            </a:extLst>
          </p:cNvPr>
          <p:cNvSpPr>
            <a:spLocks noGrp="1"/>
          </p:cNvSpPr>
          <p:nvPr>
            <p:ph idx="37" hasCustomPrompt="1"/>
          </p:nvPr>
        </p:nvSpPr>
        <p:spPr>
          <a:xfrm>
            <a:off x="0" y="1610090"/>
            <a:ext cx="6096000" cy="4579715"/>
          </a:xfrm>
        </p:spPr>
        <p:txBody>
          <a:bodyPr wrap="square" lIns="280800" rIns="280800" anchor="t" anchorCtr="0">
            <a:sp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Item #1</a:t>
            </a:r>
          </a:p>
          <a:p>
            <a:pPr lvl="0"/>
            <a:r>
              <a:rPr lang="en-US"/>
              <a:t>Item #2</a:t>
            </a:r>
          </a:p>
          <a:p>
            <a:pPr lvl="0"/>
            <a:r>
              <a:rPr lang="en-US"/>
              <a:t>Item #3</a:t>
            </a:r>
          </a:p>
          <a:p>
            <a:pPr lvl="0"/>
            <a:r>
              <a:rPr lang="en-US"/>
              <a:t>Item #4</a:t>
            </a:r>
          </a:p>
          <a:p>
            <a:pPr lvl="0"/>
            <a:r>
              <a:rPr lang="en-US"/>
              <a:t>Item #5</a:t>
            </a:r>
          </a:p>
          <a:p>
            <a:pPr lvl="0"/>
            <a:r>
              <a:rPr lang="en-US"/>
              <a:t>Item #6</a:t>
            </a:r>
          </a:p>
          <a:p>
            <a:pPr lvl="0"/>
            <a:r>
              <a:rPr lang="en-US"/>
              <a:t>Item #7</a:t>
            </a:r>
          </a:p>
          <a:p>
            <a:pPr lvl="0"/>
            <a:r>
              <a:rPr lang="en-US"/>
              <a:t>Item #8</a:t>
            </a:r>
          </a:p>
          <a:p>
            <a:pPr lvl="0"/>
            <a:r>
              <a:rPr lang="en-US"/>
              <a:t>Item #9</a:t>
            </a:r>
          </a:p>
          <a:p>
            <a:pPr lvl="0"/>
            <a:r>
              <a:rPr lang="en-US"/>
              <a:t>Item #10</a:t>
            </a:r>
          </a:p>
        </p:txBody>
      </p:sp>
      <p:sp>
        <p:nvSpPr>
          <p:cNvPr id="5" name="Picture Placeholder 4">
            <a:extLst>
              <a:ext uri="{FF2B5EF4-FFF2-40B4-BE49-F238E27FC236}">
                <a16:creationId xmlns:a16="http://schemas.microsoft.com/office/drawing/2014/main" id="{32B84C0D-8445-4009-BF2F-55B901AD154A}"/>
              </a:ext>
            </a:extLst>
          </p:cNvPr>
          <p:cNvSpPr>
            <a:spLocks noGrp="1"/>
          </p:cNvSpPr>
          <p:nvPr>
            <p:ph type="pic" sz="quarter" idx="38" hasCustomPrompt="1"/>
          </p:nvPr>
        </p:nvSpPr>
        <p:spPr>
          <a:xfrm>
            <a:off x="6096000" y="37"/>
            <a:ext cx="6096000" cy="6857963"/>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3" name="Footer Placeholder 2">
            <a:extLst>
              <a:ext uri="{FF2B5EF4-FFF2-40B4-BE49-F238E27FC236}">
                <a16:creationId xmlns:a16="http://schemas.microsoft.com/office/drawing/2014/main" id="{35DCE6EA-D943-64AB-9662-D5181026C21E}"/>
              </a:ext>
            </a:extLst>
          </p:cNvPr>
          <p:cNvSpPr>
            <a:spLocks noGrp="1"/>
          </p:cNvSpPr>
          <p:nvPr>
            <p:ph type="ftr" sz="quarter" idx="39"/>
          </p:nvPr>
        </p:nvSpPr>
        <p:spPr/>
        <p:txBody>
          <a:bodyPr/>
          <a:lstStyle/>
          <a:p>
            <a:r>
              <a:rPr lang="en-US"/>
              <a:t>Private / HP Confidential / Internal Use Only</a:t>
            </a:r>
          </a:p>
        </p:txBody>
      </p:sp>
      <p:sp>
        <p:nvSpPr>
          <p:cNvPr id="4" name="Slide Number Placeholder 3">
            <a:extLst>
              <a:ext uri="{FF2B5EF4-FFF2-40B4-BE49-F238E27FC236}">
                <a16:creationId xmlns:a16="http://schemas.microsoft.com/office/drawing/2014/main" id="{BD9C3858-14CF-42A3-8578-5BED13DE5D7F}"/>
              </a:ext>
            </a:extLst>
          </p:cNvPr>
          <p:cNvSpPr>
            <a:spLocks noGrp="1"/>
          </p:cNvSpPr>
          <p:nvPr>
            <p:ph type="sldNum" sz="quarter" idx="40"/>
          </p:nvPr>
        </p:nvSpPr>
        <p:spPr/>
        <p:txBody>
          <a:body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722805590"/>
      </p:ext>
    </p:extLst>
  </p:cSld>
  <p:clrMapOvr>
    <a:masterClrMapping/>
  </p:clrMapOvr>
  <p:extLst>
    <p:ext uri="{DCECCB84-F9BA-43D5-87BE-67443E8EF086}">
      <p15:sldGuideLst xmlns:p15="http://schemas.microsoft.com/office/powerpoint/2012/main">
        <p15:guide id="1" orient="horz">
          <p15:clr>
            <a:srgbClr val="FBAE40"/>
          </p15:clr>
        </p15:guide>
        <p15:guide id="2" orient="horz" pos="815">
          <p15:clr>
            <a:srgbClr val="FBAE40"/>
          </p15:clr>
        </p15:guide>
        <p15:guide id="3">
          <p15:clr>
            <a:srgbClr val="FBAE40"/>
          </p15:clr>
        </p15:guide>
        <p15:guide id="4" pos="384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Title Only">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0878" y="397384"/>
            <a:ext cx="11586322" cy="600934"/>
          </a:xfrm>
        </p:spPr>
        <p:txBody>
          <a:bodyPr wrap="square" tIns="0" rIns="0" bIns="0">
            <a:spAutoFit/>
          </a:bodyPr>
          <a:lstStyle>
            <a:lvl1pPr>
              <a:defRPr sz="4400">
                <a:solidFill>
                  <a:schemeClr val="tx1"/>
                </a:solidFill>
                <a:latin typeface="+mj-lt"/>
              </a:defRPr>
            </a:lvl1pPr>
          </a:lstStyle>
          <a:p>
            <a:r>
              <a:rPr lang="en-US"/>
              <a:t>Title</a:t>
            </a:r>
          </a:p>
        </p:txBody>
      </p:sp>
      <p:sp>
        <p:nvSpPr>
          <p:cNvPr id="3" name="Footer Placeholder 2">
            <a:extLst>
              <a:ext uri="{FF2B5EF4-FFF2-40B4-BE49-F238E27FC236}">
                <a16:creationId xmlns:a16="http://schemas.microsoft.com/office/drawing/2014/main" id="{34F8D9C3-C35E-92FF-B8E8-B380343D1E6E}"/>
              </a:ext>
            </a:extLst>
          </p:cNvPr>
          <p:cNvSpPr>
            <a:spLocks noGrp="1"/>
          </p:cNvSpPr>
          <p:nvPr>
            <p:ph type="ftr" sz="quarter" idx="10"/>
          </p:nvPr>
        </p:nvSpPr>
        <p:spPr/>
        <p:txBody>
          <a:bodyPr/>
          <a:lstStyle/>
          <a:p>
            <a:r>
              <a:rPr lang="en-US"/>
              <a:t>Private / HP Confidential / Internal Use Only</a:t>
            </a:r>
          </a:p>
        </p:txBody>
      </p:sp>
      <p:sp>
        <p:nvSpPr>
          <p:cNvPr id="4" name="Slide Number Placeholder 3">
            <a:extLst>
              <a:ext uri="{FF2B5EF4-FFF2-40B4-BE49-F238E27FC236}">
                <a16:creationId xmlns:a16="http://schemas.microsoft.com/office/drawing/2014/main" id="{1B13B610-70B4-EB2C-451E-ABFC15573DE7}"/>
              </a:ext>
            </a:extLst>
          </p:cNvPr>
          <p:cNvSpPr>
            <a:spLocks noGrp="1"/>
          </p:cNvSpPr>
          <p:nvPr>
            <p:ph type="sldNum" sz="quarter" idx="11"/>
          </p:nvPr>
        </p:nvSpPr>
        <p:spPr/>
        <p:txBody>
          <a:body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2706990519"/>
      </p:ext>
    </p:extLst>
  </p:cSld>
  <p:clrMapOvr>
    <a:masterClrMapping/>
  </p:clrMapOvr>
  <p:extLst>
    <p:ext uri="{DCECCB84-F9BA-43D5-87BE-67443E8EF086}">
      <p15:sldGuideLst xmlns:p15="http://schemas.microsoft.com/office/powerpoint/2012/main">
        <p15:guide id="1" orient="horz">
          <p15:clr>
            <a:srgbClr val="FBAE40"/>
          </p15:clr>
        </p15:guide>
        <p15:guide id="2" orient="horz" pos="815">
          <p15:clr>
            <a:srgbClr val="FBAE40"/>
          </p15:clr>
        </p15:guide>
        <p15:guide id="3">
          <p15:clr>
            <a:srgbClr val="FBAE40"/>
          </p15:clr>
        </p15:guide>
        <p15:guide id="4" pos="7680">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3_Full Title with icon content">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33C43F-F2A6-866B-E8C9-7EE232EE8EE0}"/>
              </a:ext>
            </a:extLst>
          </p:cNvPr>
          <p:cNvSpPr>
            <a:spLocks/>
          </p:cNvSpPr>
          <p:nvPr userDrawn="1"/>
        </p:nvSpPr>
        <p:spPr>
          <a:xfrm>
            <a:off x="0" y="0"/>
            <a:ext cx="12192000" cy="129238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603597" y="78847"/>
            <a:ext cx="10884130" cy="1134687"/>
          </a:xfrm>
        </p:spPr>
        <p:txBody>
          <a:bodyPr anchor="b"/>
          <a:lstStyle>
            <a:lvl1pPr algn="l">
              <a:defRPr sz="6000">
                <a:solidFill>
                  <a:schemeClr val="bg1"/>
                </a:solidFill>
              </a:defRPr>
            </a:lvl1pPr>
          </a:lstStyle>
          <a:p>
            <a:r>
              <a:rPr lang="en-US"/>
              <a:t>Title</a:t>
            </a:r>
          </a:p>
        </p:txBody>
      </p:sp>
    </p:spTree>
    <p:extLst>
      <p:ext uri="{BB962C8B-B14F-4D97-AF65-F5344CB8AC3E}">
        <p14:creationId xmlns:p14="http://schemas.microsoft.com/office/powerpoint/2010/main" val="3183916320"/>
      </p:ext>
    </p:extLst>
  </p:cSld>
  <p:clrMapOvr>
    <a:overrideClrMapping bg1="lt1" tx1="dk1" bg2="lt2" tx2="dk2" accent1="accent1" accent2="accent2" accent3="accent3" accent4="accent4" accent5="accent5" accent6="accent6" hlink="hlink" folHlink="folHlink"/>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x">
  <p:cSld name="1_52">
    <p:spTree>
      <p:nvGrpSpPr>
        <p:cNvPr id="1" name=""/>
        <p:cNvGrpSpPr/>
        <p:nvPr/>
      </p:nvGrpSpPr>
      <p:grpSpPr>
        <a:xfrm>
          <a:off x="0" y="0"/>
          <a:ext cx="0" cy="0"/>
          <a:chOff x="0" y="0"/>
          <a:chExt cx="0" cy="0"/>
        </a:xfrm>
      </p:grpSpPr>
      <p:sp>
        <p:nvSpPr>
          <p:cNvPr id="543" name="Picture Placeholder 6"/>
          <p:cNvSpPr>
            <a:spLocks noGrp="1"/>
          </p:cNvSpPr>
          <p:nvPr>
            <p:ph type="pic" idx="21"/>
          </p:nvPr>
        </p:nvSpPr>
        <p:spPr>
          <a:xfrm>
            <a:off x="0" y="0"/>
            <a:ext cx="7741920" cy="6858000"/>
          </a:xfrm>
          <a:prstGeom prst="rect">
            <a:avLst/>
          </a:prstGeom>
        </p:spPr>
        <p:txBody>
          <a:bodyPr lIns="91439" tIns="45719" rIns="91439" bIns="45719"/>
          <a:lstStyle/>
          <a:p>
            <a:endParaRPr/>
          </a:p>
        </p:txBody>
      </p:sp>
      <p:sp>
        <p:nvSpPr>
          <p:cNvPr id="544" name="Body Level One…"/>
          <p:cNvSpPr txBox="1">
            <a:spLocks noGrp="1"/>
          </p:cNvSpPr>
          <p:nvPr>
            <p:ph type="body" sz="quarter" idx="1" hasCustomPrompt="1"/>
          </p:nvPr>
        </p:nvSpPr>
        <p:spPr>
          <a:xfrm>
            <a:off x="355600" y="3079249"/>
            <a:ext cx="7020560" cy="699504"/>
          </a:xfrm>
          <a:prstGeom prst="rect">
            <a:avLst/>
          </a:prstGeom>
        </p:spPr>
        <p:txBody>
          <a:bodyPr anchor="ctr">
            <a:normAutofit/>
          </a:bodyPr>
          <a:lstStyle>
            <a:lvl1pPr algn="ctr">
              <a:defRPr sz="6600">
                <a:solidFill>
                  <a:schemeClr val="accent1">
                    <a:lumOff val="2745"/>
                  </a:schemeClr>
                </a:solidFill>
                <a:latin typeface="Forma DJR Display Regular"/>
                <a:ea typeface="Forma DJR Display Regular"/>
                <a:cs typeface="Forma DJR Display Regular"/>
                <a:sym typeface="Forma DJR Display Regular"/>
              </a:defRPr>
            </a:lvl1pPr>
            <a:lvl2pPr algn="ctr">
              <a:defRPr sz="6600">
                <a:solidFill>
                  <a:schemeClr val="accent1">
                    <a:lumOff val="2745"/>
                  </a:schemeClr>
                </a:solidFill>
                <a:latin typeface="Forma DJR Display Regular"/>
                <a:ea typeface="Forma DJR Display Regular"/>
                <a:cs typeface="Forma DJR Display Regular"/>
                <a:sym typeface="Forma DJR Display Regular"/>
              </a:defRPr>
            </a:lvl2pPr>
            <a:lvl3pPr algn="ctr">
              <a:defRPr sz="6600">
                <a:solidFill>
                  <a:schemeClr val="accent1">
                    <a:lumOff val="2745"/>
                  </a:schemeClr>
                </a:solidFill>
                <a:latin typeface="Forma DJR Display Regular"/>
                <a:ea typeface="Forma DJR Display Regular"/>
                <a:cs typeface="Forma DJR Display Regular"/>
                <a:sym typeface="Forma DJR Display Regular"/>
              </a:defRPr>
            </a:lvl3pPr>
            <a:lvl4pPr algn="ctr">
              <a:defRPr sz="6600">
                <a:solidFill>
                  <a:schemeClr val="accent1">
                    <a:lumOff val="2745"/>
                  </a:schemeClr>
                </a:solidFill>
                <a:latin typeface="Forma DJR Display Regular"/>
                <a:ea typeface="Forma DJR Display Regular"/>
                <a:cs typeface="Forma DJR Display Regular"/>
                <a:sym typeface="Forma DJR Display Regular"/>
              </a:defRPr>
            </a:lvl4pPr>
            <a:lvl5pPr algn="ctr">
              <a:defRPr sz="6600">
                <a:solidFill>
                  <a:schemeClr val="accent1">
                    <a:lumOff val="2745"/>
                  </a:schemeClr>
                </a:solidFill>
                <a:latin typeface="Forma DJR Display Regular"/>
                <a:ea typeface="Forma DJR Display Regular"/>
                <a:cs typeface="Forma DJR Display Regular"/>
                <a:sym typeface="Forma DJR Display Regular"/>
              </a:defRPr>
            </a:lvl5pPr>
          </a:lstStyle>
          <a:p>
            <a:r>
              <a:t>Headline goes here</a:t>
            </a:r>
          </a:p>
        </p:txBody>
      </p:sp>
      <p:sp>
        <p:nvSpPr>
          <p:cNvPr id="550" name="Text Placeholder 7"/>
          <p:cNvSpPr>
            <a:spLocks noGrp="1"/>
          </p:cNvSpPr>
          <p:nvPr>
            <p:ph type="body" sz="quarter" idx="22" hasCustomPrompt="1"/>
          </p:nvPr>
        </p:nvSpPr>
        <p:spPr>
          <a:xfrm>
            <a:off x="8015241" y="375921"/>
            <a:ext cx="4024358" cy="944878"/>
          </a:xfrm>
          <a:prstGeom prst="rect">
            <a:avLst/>
          </a:prstGeom>
        </p:spPr>
        <p:txBody>
          <a:bodyPr anchor="ctr">
            <a:normAutofit/>
          </a:bodyPr>
          <a:lstStyle>
            <a:lvl1pPr>
              <a:lnSpc>
                <a:spcPts val="5200"/>
              </a:lnSpc>
              <a:spcBef>
                <a:spcPts val="0"/>
              </a:spcBef>
              <a:defRPr sz="4000">
                <a:latin typeface="Forma DJR Display Regular"/>
                <a:ea typeface="Forma DJR Display Regular"/>
                <a:cs typeface="Forma DJR Display Regular"/>
                <a:sym typeface="Forma DJR Display Regular"/>
              </a:defRPr>
            </a:lvl1pPr>
          </a:lstStyle>
          <a:p>
            <a:r>
              <a:t>Headline goes here</a:t>
            </a:r>
          </a:p>
        </p:txBody>
      </p:sp>
      <p:sp>
        <p:nvSpPr>
          <p:cNvPr id="551" name="Text Placeholder 7"/>
          <p:cNvSpPr>
            <a:spLocks noGrp="1"/>
          </p:cNvSpPr>
          <p:nvPr>
            <p:ph type="body" sz="quarter" idx="23" hasCustomPrompt="1"/>
          </p:nvPr>
        </p:nvSpPr>
        <p:spPr>
          <a:xfrm>
            <a:off x="8015241" y="2086187"/>
            <a:ext cx="4024358" cy="944878"/>
          </a:xfrm>
          <a:prstGeom prst="rect">
            <a:avLst/>
          </a:prstGeom>
        </p:spPr>
        <p:txBody>
          <a:bodyPr anchor="ctr">
            <a:normAutofit/>
          </a:bodyPr>
          <a:lstStyle>
            <a:lvl1pPr>
              <a:lnSpc>
                <a:spcPts val="5200"/>
              </a:lnSpc>
              <a:spcBef>
                <a:spcPts val="0"/>
              </a:spcBef>
              <a:defRPr sz="4000">
                <a:latin typeface="Forma DJR Display Regular"/>
                <a:ea typeface="Forma DJR Display Regular"/>
                <a:cs typeface="Forma DJR Display Regular"/>
                <a:sym typeface="Forma DJR Display Regular"/>
              </a:defRPr>
            </a:lvl1pPr>
          </a:lstStyle>
          <a:p>
            <a:r>
              <a:t>Headline goes here</a:t>
            </a:r>
          </a:p>
        </p:txBody>
      </p:sp>
      <p:sp>
        <p:nvSpPr>
          <p:cNvPr id="552" name="Text Placeholder 7"/>
          <p:cNvSpPr>
            <a:spLocks noGrp="1"/>
          </p:cNvSpPr>
          <p:nvPr>
            <p:ph type="body" sz="quarter" idx="24" hasCustomPrompt="1"/>
          </p:nvPr>
        </p:nvSpPr>
        <p:spPr>
          <a:xfrm>
            <a:off x="8015241" y="3796453"/>
            <a:ext cx="4024358" cy="944879"/>
          </a:xfrm>
          <a:prstGeom prst="rect">
            <a:avLst/>
          </a:prstGeom>
        </p:spPr>
        <p:txBody>
          <a:bodyPr anchor="ctr">
            <a:normAutofit/>
          </a:bodyPr>
          <a:lstStyle>
            <a:lvl1pPr>
              <a:lnSpc>
                <a:spcPts val="5200"/>
              </a:lnSpc>
              <a:spcBef>
                <a:spcPts val="0"/>
              </a:spcBef>
              <a:defRPr sz="4000">
                <a:latin typeface="Forma DJR Display Regular"/>
                <a:ea typeface="Forma DJR Display Regular"/>
                <a:cs typeface="Forma DJR Display Regular"/>
                <a:sym typeface="Forma DJR Display Regular"/>
              </a:defRPr>
            </a:lvl1pPr>
          </a:lstStyle>
          <a:p>
            <a:r>
              <a:t>Headline goes here</a:t>
            </a:r>
          </a:p>
        </p:txBody>
      </p:sp>
      <p:sp>
        <p:nvSpPr>
          <p:cNvPr id="553" name="Text Placeholder 7"/>
          <p:cNvSpPr>
            <a:spLocks noGrp="1"/>
          </p:cNvSpPr>
          <p:nvPr>
            <p:ph type="body" sz="quarter" idx="25" hasCustomPrompt="1"/>
          </p:nvPr>
        </p:nvSpPr>
        <p:spPr>
          <a:xfrm>
            <a:off x="8015241" y="5506720"/>
            <a:ext cx="4024358" cy="944879"/>
          </a:xfrm>
          <a:prstGeom prst="rect">
            <a:avLst/>
          </a:prstGeom>
        </p:spPr>
        <p:txBody>
          <a:bodyPr anchor="ctr">
            <a:normAutofit/>
          </a:bodyPr>
          <a:lstStyle>
            <a:lvl1pPr>
              <a:lnSpc>
                <a:spcPts val="5200"/>
              </a:lnSpc>
              <a:spcBef>
                <a:spcPts val="0"/>
              </a:spcBef>
              <a:defRPr sz="4000">
                <a:latin typeface="Forma DJR Display Regular"/>
                <a:ea typeface="Forma DJR Display Regular"/>
                <a:cs typeface="Forma DJR Display Regular"/>
                <a:sym typeface="Forma DJR Display Regular"/>
              </a:defRPr>
            </a:lvl1pPr>
          </a:lstStyle>
          <a:p>
            <a:r>
              <a:t>Headline goes here</a:t>
            </a:r>
          </a:p>
        </p:txBody>
      </p:sp>
    </p:spTree>
    <p:extLst>
      <p:ext uri="{BB962C8B-B14F-4D97-AF65-F5344CB8AC3E}">
        <p14:creationId xmlns:p14="http://schemas.microsoft.com/office/powerpoint/2010/main" val="31146269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33">
    <p:bg>
      <p:bgPr>
        <a:solidFill>
          <a:schemeClr val="tx1"/>
        </a:solidFill>
        <a:effectLst/>
      </p:bgPr>
    </p:bg>
    <p:spTree>
      <p:nvGrpSpPr>
        <p:cNvPr id="1" name=""/>
        <p:cNvGrpSpPr/>
        <p:nvPr/>
      </p:nvGrpSpPr>
      <p:grpSpPr>
        <a:xfrm>
          <a:off x="0" y="0"/>
          <a:ext cx="0" cy="0"/>
          <a:chOff x="0" y="0"/>
          <a:chExt cx="0" cy="0"/>
        </a:xfrm>
      </p:grpSpPr>
      <p:pic>
        <p:nvPicPr>
          <p:cNvPr id="2" name="Picture Placeholder 20" descr="Blurry city lights at night&#10;&#10;Description automatically generated with medium confidence">
            <a:extLst>
              <a:ext uri="{FF2B5EF4-FFF2-40B4-BE49-F238E27FC236}">
                <a16:creationId xmlns:a16="http://schemas.microsoft.com/office/drawing/2014/main" id="{D13B9E54-219D-05BD-131E-B3FBFF0A268A}"/>
              </a:ext>
            </a:extLst>
          </p:cNvPr>
          <p:cNvPicPr>
            <a:picLocks noChangeAspect="1"/>
          </p:cNvPicPr>
          <p:nvPr userDrawn="1"/>
        </p:nvPicPr>
        <p:blipFill>
          <a:blip r:embed="rId2" cstate="email">
            <a:alphaModFix amt="16000"/>
            <a:extLst>
              <a:ext uri="{28A0092B-C50C-407E-A947-70E740481C1C}">
                <a14:useLocalDpi xmlns:a14="http://schemas.microsoft.com/office/drawing/2010/main"/>
              </a:ext>
            </a:extLst>
          </a:blip>
          <a:srcRect/>
          <a:stretch>
            <a:fillRect/>
          </a:stretch>
        </p:blipFill>
        <p:spPr>
          <a:xfrm>
            <a:off x="1" y="0"/>
            <a:ext cx="12192000" cy="6858000"/>
          </a:xfrm>
          <a:prstGeom prst="rect">
            <a:avLst/>
          </a:prstGeom>
        </p:spPr>
      </p:pic>
      <p:sp>
        <p:nvSpPr>
          <p:cNvPr id="3" name="Title 1">
            <a:extLst>
              <a:ext uri="{FF2B5EF4-FFF2-40B4-BE49-F238E27FC236}">
                <a16:creationId xmlns:a16="http://schemas.microsoft.com/office/drawing/2014/main" id="{DC784A09-73C1-E5EA-5981-AE7F0E24B4E9}"/>
              </a:ext>
            </a:extLst>
          </p:cNvPr>
          <p:cNvSpPr>
            <a:spLocks noGrp="1"/>
          </p:cNvSpPr>
          <p:nvPr>
            <p:ph type="ctrTitle"/>
          </p:nvPr>
        </p:nvSpPr>
        <p:spPr>
          <a:xfrm>
            <a:off x="342900" y="1548064"/>
            <a:ext cx="11506199" cy="3733800"/>
          </a:xfrm>
        </p:spPr>
        <p:txBody>
          <a:bodyPr anchor="ctr" anchorCtr="0"/>
          <a:lstStyle>
            <a:lvl1pPr algn="ctr">
              <a:defRPr sz="9600" b="0" i="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17489965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Custom Layou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6923034"/>
      </p:ext>
    </p:extLst>
  </p:cSld>
  <p:clrMapOvr>
    <a:overrideClrMapping bg1="lt1" tx1="dk1" bg2="lt2" tx2="dk2" accent1="accent1" accent2="accent2" accent3="accent3" accent4="accent4" accent5="accent5" accent6="accent6" hlink="hlink" folHlink="folHlink"/>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F747AD-FEAA-66E0-8DF1-2F7EBF4A63EA}"/>
              </a:ext>
            </a:extLst>
          </p:cNvPr>
          <p:cNvSpPr>
            <a:spLocks/>
          </p:cNvSpPr>
          <p:nvPr userDrawn="1"/>
        </p:nvSpPr>
        <p:spPr>
          <a:xfrm>
            <a:off x="0" y="0"/>
            <a:ext cx="12192000" cy="1292383"/>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bg1"/>
              </a:solidFill>
            </a:endParaRPr>
          </a:p>
        </p:txBody>
      </p:sp>
    </p:spTree>
    <p:extLst>
      <p:ext uri="{BB962C8B-B14F-4D97-AF65-F5344CB8AC3E}">
        <p14:creationId xmlns:p14="http://schemas.microsoft.com/office/powerpoint/2010/main" val="353965911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p:cSld name="Cover with White Title">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176503C-0F3E-FA89-B7DF-B411145814EC}"/>
              </a:ext>
            </a:extLst>
          </p:cNvPr>
          <p:cNvSpPr>
            <a:spLocks noGrp="1"/>
          </p:cNvSpPr>
          <p:nvPr>
            <p:ph type="pic" sz="quarter" idx="19"/>
          </p:nvPr>
        </p:nvSpPr>
        <p:spPr>
          <a:xfrm>
            <a:off x="0" y="0"/>
            <a:ext cx="12192000" cy="6858000"/>
          </a:xfrm>
          <a:ln>
            <a:noFill/>
          </a:ln>
        </p:spPr>
        <p:style>
          <a:lnRef idx="3">
            <a:schemeClr val="lt1"/>
          </a:lnRef>
          <a:fillRef idx="1">
            <a:schemeClr val="dk1"/>
          </a:fillRef>
          <a:effectRef idx="1">
            <a:schemeClr val="dk1"/>
          </a:effectRef>
          <a:fontRef idx="minor">
            <a:schemeClr val="lt1"/>
          </a:fontRef>
        </p:style>
        <p:txBody>
          <a:body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gray">
          <a:xfrm>
            <a:off x="273870" y="196455"/>
            <a:ext cx="11613330" cy="2356818"/>
          </a:xfrm>
          <a:ln>
            <a:noFill/>
          </a:ln>
        </p:spPr>
        <p:txBody>
          <a:bodyPr tIns="0" bIns="0" anchor="t" anchorCtr="0"/>
          <a:lstStyle>
            <a:lvl1pPr marL="0" indent="0">
              <a:lnSpc>
                <a:spcPct val="90000"/>
              </a:lnSpc>
              <a:spcBef>
                <a:spcPts val="0"/>
              </a:spcBef>
              <a:buNone/>
              <a:defRPr sz="8000">
                <a:solidFill>
                  <a:schemeClr val="bg1"/>
                </a:solidFill>
                <a:latin typeface="+mj-lt"/>
              </a:defRPr>
            </a:lvl1pPr>
          </a:lstStyle>
          <a:p>
            <a:pPr lvl="0"/>
            <a:r>
              <a:rPr lang="en-US"/>
              <a:t>Presentation title with</a:t>
            </a:r>
            <a:br>
              <a:rPr lang="en-US"/>
            </a:br>
            <a:r>
              <a:rPr lang="en-US"/>
              <a:t>carryover line of copy</a:t>
            </a:r>
          </a:p>
        </p:txBody>
      </p:sp>
      <p:sp>
        <p:nvSpPr>
          <p:cNvPr id="16" name="Text Placeholder 3">
            <a:extLst>
              <a:ext uri="{FF2B5EF4-FFF2-40B4-BE49-F238E27FC236}">
                <a16:creationId xmlns:a16="http://schemas.microsoft.com/office/drawing/2014/main" id="{F876A7DA-F8C7-EB4B-BCB0-CA9AB969E8D1}"/>
              </a:ext>
            </a:extLst>
          </p:cNvPr>
          <p:cNvSpPr>
            <a:spLocks noGrp="1"/>
          </p:cNvSpPr>
          <p:nvPr>
            <p:ph type="body" sz="quarter" idx="15" hasCustomPrompt="1"/>
          </p:nvPr>
        </p:nvSpPr>
        <p:spPr bwMode="gray">
          <a:xfrm>
            <a:off x="291797" y="2553272"/>
            <a:ext cx="11582401" cy="396172"/>
          </a:xfrm>
          <a:ln>
            <a:noFill/>
          </a:ln>
        </p:spPr>
        <p:txBody>
          <a:bodyPr>
            <a:noAutofit/>
          </a:bodyPr>
          <a:lstStyle>
            <a:lvl1pPr marL="0" indent="0">
              <a:buNone/>
              <a:defRPr sz="2800">
                <a:solidFill>
                  <a:schemeClr val="bg1"/>
                </a:solidFill>
                <a:latin typeface="+mn-lt"/>
              </a:defRPr>
            </a:lvl1pPr>
          </a:lstStyle>
          <a:p>
            <a:pPr lvl="0"/>
            <a:r>
              <a:rPr lang="en-US"/>
              <a:t>Presenter name</a:t>
            </a:r>
          </a:p>
        </p:txBody>
      </p:sp>
      <p:sp>
        <p:nvSpPr>
          <p:cNvPr id="3" name="Text Placeholder 2">
            <a:extLst>
              <a:ext uri="{FF2B5EF4-FFF2-40B4-BE49-F238E27FC236}">
                <a16:creationId xmlns:a16="http://schemas.microsoft.com/office/drawing/2014/main" id="{1B5A7BCA-4CC1-46BF-BE48-FB8B0628E96E}"/>
              </a:ext>
            </a:extLst>
          </p:cNvPr>
          <p:cNvSpPr>
            <a:spLocks noGrp="1"/>
          </p:cNvSpPr>
          <p:nvPr>
            <p:ph type="body" sz="quarter" idx="18" hasCustomPrompt="1"/>
          </p:nvPr>
        </p:nvSpPr>
        <p:spPr bwMode="gray">
          <a:xfrm>
            <a:off x="291798" y="3021584"/>
            <a:ext cx="11582400" cy="377026"/>
          </a:xfrm>
        </p:spPr>
        <p:txBody>
          <a:bodyPr>
            <a:spAutoFit/>
          </a:bodyPr>
          <a:lstStyle>
            <a:lvl1pPr marL="0" indent="0">
              <a:buNone/>
              <a:defRPr sz="2000">
                <a:solidFill>
                  <a:schemeClr val="bg1"/>
                </a:solidFill>
              </a:defRPr>
            </a:lvl1pPr>
          </a:lstStyle>
          <a:p>
            <a:pPr lvl="0"/>
            <a:r>
              <a:rPr lang="en-US"/>
              <a:t>Presenter title</a:t>
            </a:r>
          </a:p>
        </p:txBody>
      </p:sp>
      <p:cxnSp>
        <p:nvCxnSpPr>
          <p:cNvPr id="5" name="Straight Connector 4">
            <a:extLst>
              <a:ext uri="{FF2B5EF4-FFF2-40B4-BE49-F238E27FC236}">
                <a16:creationId xmlns:a16="http://schemas.microsoft.com/office/drawing/2014/main" id="{95977F72-9FA6-0D89-052A-C747B731F645}"/>
              </a:ext>
            </a:extLst>
          </p:cNvPr>
          <p:cNvCxnSpPr>
            <a:cxnSpLocks/>
          </p:cNvCxnSpPr>
          <p:nvPr/>
        </p:nvCxnSpPr>
        <p:spPr bwMode="gray">
          <a:xfrm>
            <a:off x="0" y="3502800"/>
            <a:ext cx="121920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5B3DACF-71E6-5AD3-DBA3-41100865A4D2}"/>
              </a:ext>
            </a:extLst>
          </p:cNvPr>
          <p:cNvCxnSpPr>
            <a:cxnSpLocks/>
          </p:cNvCxnSpPr>
          <p:nvPr/>
        </p:nvCxnSpPr>
        <p:spPr bwMode="gray">
          <a:xfrm>
            <a:off x="0" y="1306231"/>
            <a:ext cx="121920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2F801A4-FE1F-8D07-2E95-AFD3F436BF75}"/>
              </a:ext>
            </a:extLst>
          </p:cNvPr>
          <p:cNvCxnSpPr>
            <a:cxnSpLocks/>
          </p:cNvCxnSpPr>
          <p:nvPr/>
        </p:nvCxnSpPr>
        <p:spPr bwMode="gray">
          <a:xfrm>
            <a:off x="0" y="2405963"/>
            <a:ext cx="121920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50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p:cSld name="Cover with Black Type">
    <p:bg>
      <p:bgPr>
        <a:solidFill>
          <a:schemeClr val="bg1">
            <a:lumMod val="65000"/>
          </a:schemeClr>
        </a:solidFill>
        <a:effectLst/>
      </p:bgPr>
    </p:bg>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E3E11BAA-8CE9-F536-34E3-5F884C071983}"/>
              </a:ext>
            </a:extLst>
          </p:cNvPr>
          <p:cNvSpPr>
            <a:spLocks noGrp="1"/>
          </p:cNvSpPr>
          <p:nvPr>
            <p:ph type="pic" sz="quarter" idx="19"/>
          </p:nvPr>
        </p:nvSpPr>
        <p:spPr>
          <a:xfrm>
            <a:off x="0" y="0"/>
            <a:ext cx="12192000" cy="6858000"/>
          </a:xfrm>
          <a:solidFill>
            <a:schemeClr val="bg1">
              <a:lumMod val="85000"/>
            </a:schemeClr>
          </a:solidFill>
          <a:ln>
            <a:noFill/>
          </a:ln>
        </p:spPr>
        <p:style>
          <a:lnRef idx="3">
            <a:schemeClr val="lt1"/>
          </a:lnRef>
          <a:fillRef idx="1001">
            <a:schemeClr val="lt1"/>
          </a:fillRef>
          <a:effectRef idx="1">
            <a:schemeClr val="dk1"/>
          </a:effectRef>
          <a:fontRef idx="minor">
            <a:schemeClr val="lt1"/>
          </a:fontRef>
        </p:style>
        <p:txBody>
          <a:body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gray">
          <a:xfrm>
            <a:off x="273870" y="196454"/>
            <a:ext cx="11613330" cy="2356817"/>
          </a:xfrm>
          <a:ln>
            <a:noFill/>
          </a:ln>
        </p:spPr>
        <p:txBody>
          <a:bodyPr vert="horz" lIns="0" tIns="0" rIns="0" bIns="0" rtlCol="0" anchor="t" anchorCtr="0">
            <a:noAutofit/>
          </a:bodyPr>
          <a:lstStyle>
            <a:lvl1pPr>
              <a:lnSpc>
                <a:spcPct val="90000"/>
              </a:lnSpc>
              <a:defRPr lang="en-US" sz="8000" dirty="0">
                <a:solidFill>
                  <a:schemeClr val="tx1"/>
                </a:solidFill>
                <a:latin typeface="+mj-lt"/>
              </a:defRPr>
            </a:lvl1pPr>
          </a:lstStyle>
          <a:p>
            <a:pPr lvl="0">
              <a:spcBef>
                <a:spcPts val="0"/>
              </a:spcBef>
            </a:pPr>
            <a:r>
              <a:rPr lang="en-US"/>
              <a:t>Presentation title with carryover line of copy</a:t>
            </a:r>
          </a:p>
        </p:txBody>
      </p:sp>
      <p:sp>
        <p:nvSpPr>
          <p:cNvPr id="16" name="Text Placeholder 3">
            <a:extLst>
              <a:ext uri="{FF2B5EF4-FFF2-40B4-BE49-F238E27FC236}">
                <a16:creationId xmlns:a16="http://schemas.microsoft.com/office/drawing/2014/main" id="{F876A7DA-F8C7-EB4B-BCB0-CA9AB969E8D1}"/>
              </a:ext>
            </a:extLst>
          </p:cNvPr>
          <p:cNvSpPr>
            <a:spLocks noGrp="1"/>
          </p:cNvSpPr>
          <p:nvPr>
            <p:ph type="body" sz="quarter" idx="15" hasCustomPrompt="1"/>
          </p:nvPr>
        </p:nvSpPr>
        <p:spPr bwMode="gray">
          <a:xfrm>
            <a:off x="291797" y="2553271"/>
            <a:ext cx="11582401" cy="396172"/>
          </a:xfrm>
          <a:ln>
            <a:noFill/>
          </a:ln>
        </p:spPr>
        <p:txBody>
          <a:bodyPr>
            <a:noAutofit/>
          </a:bodyPr>
          <a:lstStyle>
            <a:lvl1pPr marL="0" indent="0">
              <a:buNone/>
              <a:defRPr sz="2800">
                <a:solidFill>
                  <a:schemeClr val="tx1"/>
                </a:solidFill>
                <a:latin typeface="+mn-lt"/>
              </a:defRPr>
            </a:lvl1pPr>
          </a:lstStyle>
          <a:p>
            <a:pPr lvl="0"/>
            <a:r>
              <a:rPr lang="en-US"/>
              <a:t>Presenter name</a:t>
            </a:r>
          </a:p>
        </p:txBody>
      </p:sp>
      <p:sp>
        <p:nvSpPr>
          <p:cNvPr id="3" name="Text Placeholder 2">
            <a:extLst>
              <a:ext uri="{FF2B5EF4-FFF2-40B4-BE49-F238E27FC236}">
                <a16:creationId xmlns:a16="http://schemas.microsoft.com/office/drawing/2014/main" id="{1B5A7BCA-4CC1-46BF-BE48-FB8B0628E96E}"/>
              </a:ext>
            </a:extLst>
          </p:cNvPr>
          <p:cNvSpPr>
            <a:spLocks noGrp="1"/>
          </p:cNvSpPr>
          <p:nvPr>
            <p:ph type="body" sz="quarter" idx="18" hasCustomPrompt="1"/>
          </p:nvPr>
        </p:nvSpPr>
        <p:spPr bwMode="gray">
          <a:xfrm>
            <a:off x="291798" y="3021584"/>
            <a:ext cx="11582400" cy="389667"/>
          </a:xfrm>
        </p:spPr>
        <p:txBody>
          <a:bodyPr>
            <a:spAutoFit/>
          </a:bodyPr>
          <a:lstStyle>
            <a:lvl1pPr marL="0" indent="0">
              <a:buNone/>
              <a:defRPr sz="2000">
                <a:solidFill>
                  <a:schemeClr val="tx1"/>
                </a:solidFill>
              </a:defRPr>
            </a:lvl1pPr>
          </a:lstStyle>
          <a:p>
            <a:pPr lvl="0"/>
            <a:r>
              <a:rPr lang="en-US"/>
              <a:t>Presenter title</a:t>
            </a:r>
          </a:p>
        </p:txBody>
      </p:sp>
      <p:pic>
        <p:nvPicPr>
          <p:cNvPr id="4" name="Picture 3" descr="A picture containing black, darkness&#10;&#10;Description automatically generated">
            <a:extLst>
              <a:ext uri="{FF2B5EF4-FFF2-40B4-BE49-F238E27FC236}">
                <a16:creationId xmlns:a16="http://schemas.microsoft.com/office/drawing/2014/main" id="{BE1545A9-E65D-1354-EB46-8B0C5FA581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799" y="6029302"/>
            <a:ext cx="839805" cy="460744"/>
          </a:xfrm>
          <a:prstGeom prst="rect">
            <a:avLst/>
          </a:prstGeom>
        </p:spPr>
      </p:pic>
      <p:cxnSp>
        <p:nvCxnSpPr>
          <p:cNvPr id="5" name="Straight Connector 4">
            <a:extLst>
              <a:ext uri="{FF2B5EF4-FFF2-40B4-BE49-F238E27FC236}">
                <a16:creationId xmlns:a16="http://schemas.microsoft.com/office/drawing/2014/main" id="{02CE6676-1089-9FEE-D32B-1BD21D9836A9}"/>
              </a:ext>
            </a:extLst>
          </p:cNvPr>
          <p:cNvCxnSpPr>
            <a:cxnSpLocks/>
          </p:cNvCxnSpPr>
          <p:nvPr/>
        </p:nvCxnSpPr>
        <p:spPr bwMode="gray">
          <a:xfrm>
            <a:off x="0" y="3502800"/>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897AFE1-0897-AE49-E698-C0EC82F8AF41}"/>
              </a:ext>
            </a:extLst>
          </p:cNvPr>
          <p:cNvCxnSpPr>
            <a:cxnSpLocks/>
          </p:cNvCxnSpPr>
          <p:nvPr/>
        </p:nvCxnSpPr>
        <p:spPr bwMode="gray">
          <a:xfrm>
            <a:off x="0" y="1306231"/>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D3968BB-773D-20C7-F6ED-01DE574DBBE0}"/>
              </a:ext>
            </a:extLst>
          </p:cNvPr>
          <p:cNvCxnSpPr>
            <a:cxnSpLocks/>
          </p:cNvCxnSpPr>
          <p:nvPr/>
        </p:nvCxnSpPr>
        <p:spPr bwMode="gray">
          <a:xfrm>
            <a:off x="0" y="2405963"/>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376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p:cSld name="Cover with Blue Background">
    <p:bg>
      <p:bgPr>
        <a:solidFill>
          <a:schemeClr val="accent6"/>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black">
          <a:xfrm>
            <a:off x="273870" y="196454"/>
            <a:ext cx="11613330" cy="3449602"/>
          </a:xfrm>
          <a:ln>
            <a:noFill/>
          </a:ln>
        </p:spPr>
        <p:txBody>
          <a:bodyPr vert="horz" lIns="0" tIns="0" rIns="0" bIns="0" rtlCol="0" anchor="t" anchorCtr="0">
            <a:noAutofit/>
          </a:bodyPr>
          <a:lstStyle>
            <a:lvl1pPr>
              <a:lnSpc>
                <a:spcPct val="90000"/>
              </a:lnSpc>
              <a:defRPr lang="en-US" sz="8000" dirty="0">
                <a:latin typeface="+mj-lt"/>
              </a:defRPr>
            </a:lvl1pPr>
          </a:lstStyle>
          <a:p>
            <a:pPr lvl="0">
              <a:spcBef>
                <a:spcPts val="0"/>
              </a:spcBef>
            </a:pPr>
            <a:r>
              <a:rPr lang="en-US"/>
              <a:t>Presentation title text</a:t>
            </a:r>
            <a:br>
              <a:rPr lang="en-US"/>
            </a:br>
            <a:r>
              <a:rPr lang="en-US"/>
              <a:t>with carryover line</a:t>
            </a:r>
            <a:br>
              <a:rPr lang="en-US"/>
            </a:br>
            <a:r>
              <a:rPr lang="en-US"/>
              <a:t>of copy</a:t>
            </a:r>
          </a:p>
        </p:txBody>
      </p:sp>
      <p:sp>
        <p:nvSpPr>
          <p:cNvPr id="16" name="Text Placeholder 3">
            <a:extLst>
              <a:ext uri="{FF2B5EF4-FFF2-40B4-BE49-F238E27FC236}">
                <a16:creationId xmlns:a16="http://schemas.microsoft.com/office/drawing/2014/main" id="{F876A7DA-F8C7-EB4B-BCB0-CA9AB969E8D1}"/>
              </a:ext>
            </a:extLst>
          </p:cNvPr>
          <p:cNvSpPr>
            <a:spLocks noGrp="1"/>
          </p:cNvSpPr>
          <p:nvPr>
            <p:ph type="body" sz="quarter" idx="15" hasCustomPrompt="1"/>
          </p:nvPr>
        </p:nvSpPr>
        <p:spPr bwMode="black">
          <a:xfrm>
            <a:off x="304799" y="3646059"/>
            <a:ext cx="11582401" cy="396172"/>
          </a:xfrm>
          <a:ln>
            <a:noFill/>
          </a:ln>
        </p:spPr>
        <p:txBody>
          <a:bodyPr>
            <a:noAutofit/>
          </a:bodyPr>
          <a:lstStyle>
            <a:lvl1pPr marL="0" indent="0">
              <a:buNone/>
              <a:defRPr sz="2800">
                <a:solidFill>
                  <a:schemeClr val="tx1"/>
                </a:solidFill>
                <a:latin typeface="+mn-lt"/>
              </a:defRPr>
            </a:lvl1pPr>
          </a:lstStyle>
          <a:p>
            <a:pPr lvl="0"/>
            <a:r>
              <a:rPr lang="en-US"/>
              <a:t>Presenter name</a:t>
            </a:r>
          </a:p>
        </p:txBody>
      </p:sp>
      <p:sp>
        <p:nvSpPr>
          <p:cNvPr id="3" name="Text Placeholder 2">
            <a:extLst>
              <a:ext uri="{FF2B5EF4-FFF2-40B4-BE49-F238E27FC236}">
                <a16:creationId xmlns:a16="http://schemas.microsoft.com/office/drawing/2014/main" id="{1B5A7BCA-4CC1-46BF-BE48-FB8B0628E96E}"/>
              </a:ext>
            </a:extLst>
          </p:cNvPr>
          <p:cNvSpPr>
            <a:spLocks noGrp="1"/>
          </p:cNvSpPr>
          <p:nvPr>
            <p:ph type="body" sz="quarter" idx="18" hasCustomPrompt="1"/>
          </p:nvPr>
        </p:nvSpPr>
        <p:spPr bwMode="black">
          <a:xfrm>
            <a:off x="304800" y="4114194"/>
            <a:ext cx="11586882" cy="377026"/>
          </a:xfrm>
        </p:spPr>
        <p:txBody>
          <a:bodyPr>
            <a:spAutoFit/>
          </a:bodyPr>
          <a:lstStyle>
            <a:lvl1pPr marL="0" indent="0">
              <a:buNone/>
              <a:defRPr sz="2000">
                <a:solidFill>
                  <a:schemeClr val="tx1"/>
                </a:solidFill>
              </a:defRPr>
            </a:lvl1pPr>
          </a:lstStyle>
          <a:p>
            <a:pPr lvl="0"/>
            <a:r>
              <a:rPr lang="en-US"/>
              <a:t>Presenter title</a:t>
            </a:r>
          </a:p>
        </p:txBody>
      </p:sp>
      <p:cxnSp>
        <p:nvCxnSpPr>
          <p:cNvPr id="15" name="Straight Connector 14">
            <a:extLst>
              <a:ext uri="{FF2B5EF4-FFF2-40B4-BE49-F238E27FC236}">
                <a16:creationId xmlns:a16="http://schemas.microsoft.com/office/drawing/2014/main" id="{25F42D53-C0F3-4FCF-96CA-B219F03FA656}"/>
              </a:ext>
            </a:extLst>
          </p:cNvPr>
          <p:cNvCxnSpPr>
            <a:cxnSpLocks/>
          </p:cNvCxnSpPr>
          <p:nvPr/>
        </p:nvCxnSpPr>
        <p:spPr bwMode="gray">
          <a:xfrm>
            <a:off x="0" y="3502800"/>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C67324B-E99B-DA34-1F29-5D1DA066D2E9}"/>
              </a:ext>
            </a:extLst>
          </p:cNvPr>
          <p:cNvCxnSpPr>
            <a:cxnSpLocks/>
          </p:cNvCxnSpPr>
          <p:nvPr/>
        </p:nvCxnSpPr>
        <p:spPr bwMode="gray">
          <a:xfrm>
            <a:off x="0" y="1306231"/>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C748522-55AB-1FAD-943A-A330F32729E5}"/>
              </a:ext>
            </a:extLst>
          </p:cNvPr>
          <p:cNvCxnSpPr>
            <a:cxnSpLocks/>
          </p:cNvCxnSpPr>
          <p:nvPr/>
        </p:nvCxnSpPr>
        <p:spPr bwMode="gray">
          <a:xfrm>
            <a:off x="0" y="2405963"/>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black, darkness&#10;&#10;Description automatically generated">
            <a:extLst>
              <a:ext uri="{FF2B5EF4-FFF2-40B4-BE49-F238E27FC236}">
                <a16:creationId xmlns:a16="http://schemas.microsoft.com/office/drawing/2014/main" id="{999C92A0-A5AE-ABC0-7DB6-F1E9C5104F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799" y="6029302"/>
            <a:ext cx="839805" cy="460744"/>
          </a:xfrm>
          <a:prstGeom prst="rect">
            <a:avLst/>
          </a:prstGeom>
        </p:spPr>
      </p:pic>
    </p:spTree>
    <p:extLst>
      <p:ext uri="{BB962C8B-B14F-4D97-AF65-F5344CB8AC3E}">
        <p14:creationId xmlns:p14="http://schemas.microsoft.com/office/powerpoint/2010/main" val="49438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p:cSld name="One Line Section Divider with Blue Background">
    <p:bg>
      <p:bgPr>
        <a:solidFill>
          <a:schemeClr val="accent6"/>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black">
          <a:xfrm>
            <a:off x="304798" y="3785179"/>
            <a:ext cx="10800000" cy="981038"/>
          </a:xfrm>
          <a:ln>
            <a:noFill/>
          </a:ln>
        </p:spPr>
        <p:txBody>
          <a:bodyPr anchor="b" anchorCtr="0">
            <a:spAutoFit/>
          </a:bodyPr>
          <a:lstStyle>
            <a:lvl1pPr marL="0" indent="0">
              <a:lnSpc>
                <a:spcPct val="95000"/>
              </a:lnSpc>
              <a:buNone/>
              <a:defRPr sz="6000">
                <a:solidFill>
                  <a:schemeClr val="tx1"/>
                </a:solidFill>
                <a:latin typeface="+mj-lt"/>
              </a:defRPr>
            </a:lvl1pPr>
          </a:lstStyle>
          <a:p>
            <a:pPr lvl="0"/>
            <a:r>
              <a:rPr lang="en-US"/>
              <a:t>One-line section divider</a:t>
            </a:r>
          </a:p>
        </p:txBody>
      </p:sp>
      <p:cxnSp>
        <p:nvCxnSpPr>
          <p:cNvPr id="6" name="Straight Connector 5">
            <a:extLst>
              <a:ext uri="{FF2B5EF4-FFF2-40B4-BE49-F238E27FC236}">
                <a16:creationId xmlns:a16="http://schemas.microsoft.com/office/drawing/2014/main" id="{F23CD728-6944-4B05-8B1E-5E869668F67E}"/>
              </a:ext>
            </a:extLst>
          </p:cNvPr>
          <p:cNvCxnSpPr>
            <a:cxnSpLocks/>
          </p:cNvCxnSpPr>
          <p:nvPr/>
        </p:nvCxnSpPr>
        <p:spPr bwMode="black">
          <a:xfrm>
            <a:off x="0" y="4726466"/>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4F031475-DC0E-9DD8-8356-03CDCA0BB631}"/>
              </a:ext>
            </a:extLst>
          </p:cNvPr>
          <p:cNvSpPr>
            <a:spLocks noGrp="1"/>
          </p:cNvSpPr>
          <p:nvPr>
            <p:ph type="ftr" sz="quarter" idx="17"/>
          </p:nvPr>
        </p:nvSpPr>
        <p:spPr/>
        <p:txBody>
          <a:bodyPr/>
          <a:lstStyle/>
          <a:p>
            <a:r>
              <a:rPr lang="en-US"/>
              <a:t>Private / HP Confidential / Internal Use Only</a:t>
            </a:r>
          </a:p>
        </p:txBody>
      </p:sp>
      <p:sp>
        <p:nvSpPr>
          <p:cNvPr id="3" name="Slide Number Placeholder 2">
            <a:extLst>
              <a:ext uri="{FF2B5EF4-FFF2-40B4-BE49-F238E27FC236}">
                <a16:creationId xmlns:a16="http://schemas.microsoft.com/office/drawing/2014/main" id="{2A05191F-BFA7-F1B1-550B-77342118FE96}"/>
              </a:ext>
            </a:extLst>
          </p:cNvPr>
          <p:cNvSpPr>
            <a:spLocks noGrp="1"/>
          </p:cNvSpPr>
          <p:nvPr>
            <p:ph type="sldNum" sz="quarter" idx="18"/>
          </p:nvPr>
        </p:nvSpPr>
        <p:spPr/>
        <p:txBody>
          <a:bodyPr/>
          <a:lstStyle/>
          <a:p>
            <a:fld id="{B71A6B67-5149-4CA8-8884-0AC28C15FDCE}" type="slidenum">
              <a:rPr lang="en-US" smtClean="0"/>
              <a:pPr/>
              <a:t>‹#›</a:t>
            </a:fld>
            <a:endParaRPr lang="en-US"/>
          </a:p>
        </p:txBody>
      </p:sp>
      <p:pic>
        <p:nvPicPr>
          <p:cNvPr id="4" name="Picture 3" descr="A picture containing black, darkness&#10;&#10;Description automatically generated">
            <a:extLst>
              <a:ext uri="{FF2B5EF4-FFF2-40B4-BE49-F238E27FC236}">
                <a16:creationId xmlns:a16="http://schemas.microsoft.com/office/drawing/2014/main" id="{66CEEAC1-EDC0-54C3-D120-898E9DD7DC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28496" y="4025451"/>
            <a:ext cx="839805" cy="460744"/>
          </a:xfrm>
          <a:prstGeom prst="rect">
            <a:avLst/>
          </a:prstGeom>
        </p:spPr>
      </p:pic>
    </p:spTree>
    <p:extLst>
      <p:ext uri="{BB962C8B-B14F-4D97-AF65-F5344CB8AC3E}">
        <p14:creationId xmlns:p14="http://schemas.microsoft.com/office/powerpoint/2010/main" val="2520378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p:cSld name="Two Line Section Divider with Blue Background">
    <p:bg>
      <p:bgPr>
        <a:solidFill>
          <a:schemeClr val="accent6"/>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black">
          <a:xfrm>
            <a:off x="304799" y="4628198"/>
            <a:ext cx="10800000" cy="981038"/>
          </a:xfrm>
          <a:ln>
            <a:noFill/>
          </a:ln>
        </p:spPr>
        <p:txBody>
          <a:bodyPr anchor="b" anchorCtr="0">
            <a:spAutoFit/>
          </a:bodyPr>
          <a:lstStyle>
            <a:lvl1pPr marL="0" indent="0">
              <a:lnSpc>
                <a:spcPct val="95000"/>
              </a:lnSpc>
              <a:buNone/>
              <a:defRPr sz="6000">
                <a:solidFill>
                  <a:schemeClr val="tx1"/>
                </a:solidFill>
                <a:latin typeface="+mj-lt"/>
              </a:defRPr>
            </a:lvl1pPr>
          </a:lstStyle>
          <a:p>
            <a:pPr lvl="0"/>
            <a:r>
              <a:rPr lang="en-US"/>
              <a:t>Two-line section divider</a:t>
            </a:r>
          </a:p>
        </p:txBody>
      </p:sp>
      <p:cxnSp>
        <p:nvCxnSpPr>
          <p:cNvPr id="6" name="Straight Connector 5">
            <a:extLst>
              <a:ext uri="{FF2B5EF4-FFF2-40B4-BE49-F238E27FC236}">
                <a16:creationId xmlns:a16="http://schemas.microsoft.com/office/drawing/2014/main" id="{F23CD728-6944-4B05-8B1E-5E869668F67E}"/>
              </a:ext>
            </a:extLst>
          </p:cNvPr>
          <p:cNvCxnSpPr>
            <a:cxnSpLocks/>
          </p:cNvCxnSpPr>
          <p:nvPr/>
        </p:nvCxnSpPr>
        <p:spPr bwMode="black">
          <a:xfrm>
            <a:off x="0" y="556948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D6B11D44-4DD0-C9E2-987F-C3D635674373}"/>
              </a:ext>
            </a:extLst>
          </p:cNvPr>
          <p:cNvSpPr>
            <a:spLocks noGrp="1"/>
          </p:cNvSpPr>
          <p:nvPr>
            <p:ph type="ftr" sz="quarter" idx="17"/>
          </p:nvPr>
        </p:nvSpPr>
        <p:spPr/>
        <p:txBody>
          <a:bodyPr/>
          <a:lstStyle/>
          <a:p>
            <a:r>
              <a:rPr lang="en-US"/>
              <a:t>Private / HP Confidential / Internal Use Only</a:t>
            </a:r>
          </a:p>
        </p:txBody>
      </p:sp>
      <p:sp>
        <p:nvSpPr>
          <p:cNvPr id="3" name="Slide Number Placeholder 2">
            <a:extLst>
              <a:ext uri="{FF2B5EF4-FFF2-40B4-BE49-F238E27FC236}">
                <a16:creationId xmlns:a16="http://schemas.microsoft.com/office/drawing/2014/main" id="{570D702B-5812-314E-57A0-F942A1D33946}"/>
              </a:ext>
            </a:extLst>
          </p:cNvPr>
          <p:cNvSpPr>
            <a:spLocks noGrp="1"/>
          </p:cNvSpPr>
          <p:nvPr>
            <p:ph type="sldNum" sz="quarter" idx="18"/>
          </p:nvPr>
        </p:nvSpPr>
        <p:spPr/>
        <p:txBody>
          <a:bodyPr/>
          <a:lstStyle/>
          <a:p>
            <a:fld id="{B71A6B67-5149-4CA8-8884-0AC28C15FDCE}" type="slidenum">
              <a:rPr lang="en-US" smtClean="0"/>
              <a:pPr/>
              <a:t>‹#›</a:t>
            </a:fld>
            <a:endParaRPr lang="en-US"/>
          </a:p>
        </p:txBody>
      </p:sp>
      <p:pic>
        <p:nvPicPr>
          <p:cNvPr id="4" name="Picture 3" descr="A picture containing black, darkness&#10;&#10;Description automatically generated">
            <a:extLst>
              <a:ext uri="{FF2B5EF4-FFF2-40B4-BE49-F238E27FC236}">
                <a16:creationId xmlns:a16="http://schemas.microsoft.com/office/drawing/2014/main" id="{27CDF027-C90F-785A-6ECA-2E8A0A99B6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28497" y="4898245"/>
            <a:ext cx="839805" cy="460744"/>
          </a:xfrm>
          <a:prstGeom prst="rect">
            <a:avLst/>
          </a:prstGeom>
        </p:spPr>
      </p:pic>
    </p:spTree>
    <p:extLst>
      <p:ext uri="{BB962C8B-B14F-4D97-AF65-F5344CB8AC3E}">
        <p14:creationId xmlns:p14="http://schemas.microsoft.com/office/powerpoint/2010/main" val="169831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p:cSld name="One Line Section Divider with White Type">
    <p:bg>
      <p:bgPr>
        <a:solidFill>
          <a:schemeClr val="tx1"/>
        </a:solidFill>
        <a:effectLst/>
      </p:bgPr>
    </p:bg>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0D3CF159-12DB-B46C-2DD5-A4EA74A67535}"/>
              </a:ext>
            </a:extLst>
          </p:cNvPr>
          <p:cNvSpPr>
            <a:spLocks noGrp="1"/>
          </p:cNvSpPr>
          <p:nvPr>
            <p:ph type="pic" sz="quarter" idx="20"/>
          </p:nvPr>
        </p:nvSpPr>
        <p:spPr>
          <a:xfrm>
            <a:off x="0" y="0"/>
            <a:ext cx="12192000" cy="6858000"/>
          </a:xfrm>
          <a:solidFill>
            <a:schemeClr val="bg1">
              <a:lumMod val="85000"/>
            </a:schemeClr>
          </a:solidFill>
          <a:ln>
            <a:noFill/>
          </a:ln>
        </p:spPr>
        <p:style>
          <a:lnRef idx="3">
            <a:schemeClr val="lt1"/>
          </a:lnRef>
          <a:fillRef idx="1001">
            <a:schemeClr val="lt1"/>
          </a:fillRef>
          <a:effectRef idx="1">
            <a:schemeClr val="dk1"/>
          </a:effectRef>
          <a:fontRef idx="minor">
            <a:schemeClr val="lt1"/>
          </a:fontRef>
        </p:style>
        <p:txBody>
          <a:body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white">
          <a:xfrm>
            <a:off x="304800" y="3762529"/>
            <a:ext cx="11582400" cy="981038"/>
          </a:xfrm>
          <a:ln>
            <a:noFill/>
          </a:ln>
        </p:spPr>
        <p:txBody>
          <a:bodyPr anchor="b" anchorCtr="0">
            <a:spAutoFit/>
          </a:bodyPr>
          <a:lstStyle>
            <a:lvl1pPr marL="0" indent="0">
              <a:lnSpc>
                <a:spcPct val="95000"/>
              </a:lnSpc>
              <a:buNone/>
              <a:defRPr sz="6000">
                <a:solidFill>
                  <a:schemeClr val="bg1"/>
                </a:solidFill>
                <a:latin typeface="+mj-lt"/>
              </a:defRPr>
            </a:lvl1pPr>
          </a:lstStyle>
          <a:p>
            <a:pPr lvl="0"/>
            <a:r>
              <a:rPr lang="en-US"/>
              <a:t>One-line section divider</a:t>
            </a:r>
          </a:p>
        </p:txBody>
      </p:sp>
      <p:sp>
        <p:nvSpPr>
          <p:cNvPr id="2" name="Footer Placeholder 1">
            <a:extLst>
              <a:ext uri="{FF2B5EF4-FFF2-40B4-BE49-F238E27FC236}">
                <a16:creationId xmlns:a16="http://schemas.microsoft.com/office/drawing/2014/main" id="{9AF705F8-7227-AA06-2347-DA4522E63EC0}"/>
              </a:ext>
            </a:extLst>
          </p:cNvPr>
          <p:cNvSpPr>
            <a:spLocks noGrp="1"/>
          </p:cNvSpPr>
          <p:nvPr>
            <p:ph type="ftr" sz="quarter" idx="18"/>
          </p:nvPr>
        </p:nvSpPr>
        <p:spPr/>
        <p:txBody>
          <a:bodyPr/>
          <a:lstStyle>
            <a:lvl1pPr>
              <a:defRPr>
                <a:solidFill>
                  <a:schemeClr val="bg1"/>
                </a:solidFill>
              </a:defRPr>
            </a:lvl1pPr>
          </a:lstStyle>
          <a:p>
            <a:r>
              <a:rPr lang="en-US"/>
              <a:t>Private / HP Confidential / Internal Use Only</a:t>
            </a:r>
          </a:p>
        </p:txBody>
      </p:sp>
      <p:sp>
        <p:nvSpPr>
          <p:cNvPr id="6" name="Slide Number Placeholder 5">
            <a:extLst>
              <a:ext uri="{FF2B5EF4-FFF2-40B4-BE49-F238E27FC236}">
                <a16:creationId xmlns:a16="http://schemas.microsoft.com/office/drawing/2014/main" id="{597B8C1D-8C8B-96AD-6C7D-490D00EFB702}"/>
              </a:ext>
            </a:extLst>
          </p:cNvPr>
          <p:cNvSpPr>
            <a:spLocks noGrp="1"/>
          </p:cNvSpPr>
          <p:nvPr>
            <p:ph type="sldNum" sz="quarter" idx="19"/>
          </p:nvPr>
        </p:nvSpPr>
        <p:spPr/>
        <p:txBody>
          <a:bodyPr/>
          <a:lstStyle>
            <a:lvl1pPr>
              <a:defRPr>
                <a:solidFill>
                  <a:schemeClr val="bg1"/>
                </a:solidFill>
              </a:defRPr>
            </a:lvl1pPr>
          </a:lstStyle>
          <a:p>
            <a:fld id="{B71A6B67-5149-4CA8-8884-0AC28C15FDCE}" type="slidenum">
              <a:rPr lang="en-US" smtClean="0"/>
              <a:pPr/>
              <a:t>‹#›</a:t>
            </a:fld>
            <a:endParaRPr lang="en-US"/>
          </a:p>
        </p:txBody>
      </p:sp>
      <p:cxnSp>
        <p:nvCxnSpPr>
          <p:cNvPr id="5" name="Straight Connector 4">
            <a:extLst>
              <a:ext uri="{FF2B5EF4-FFF2-40B4-BE49-F238E27FC236}">
                <a16:creationId xmlns:a16="http://schemas.microsoft.com/office/drawing/2014/main" id="{30F6304B-53A7-B323-BAE6-C9900746FAB3}"/>
              </a:ext>
            </a:extLst>
          </p:cNvPr>
          <p:cNvCxnSpPr>
            <a:cxnSpLocks/>
          </p:cNvCxnSpPr>
          <p:nvPr/>
        </p:nvCxnSpPr>
        <p:spPr bwMode="black">
          <a:xfrm flipV="1">
            <a:off x="0" y="4710224"/>
            <a:ext cx="12192000" cy="15875"/>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F95DE3C-4CBE-9972-5F8F-B42D1BEC0AA4}"/>
              </a:ext>
            </a:extLst>
          </p:cNvPr>
          <p:cNvCxnSpPr>
            <a:cxnSpLocks/>
          </p:cNvCxnSpPr>
          <p:nvPr/>
        </p:nvCxnSpPr>
        <p:spPr bwMode="black">
          <a:xfrm>
            <a:off x="0" y="4726099"/>
            <a:ext cx="121920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448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p:cSld name="Two Line Section Divider with White Type">
    <p:bg>
      <p:bgPr>
        <a:solidFill>
          <a:schemeClr val="bg1">
            <a:lumMod val="75000"/>
          </a:schemeClr>
        </a:solid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EADD33CF-001F-7DE9-6B93-A87AD150A993}"/>
              </a:ext>
            </a:extLst>
          </p:cNvPr>
          <p:cNvSpPr>
            <a:spLocks noGrp="1"/>
          </p:cNvSpPr>
          <p:nvPr>
            <p:ph type="pic" sz="quarter" idx="20"/>
          </p:nvPr>
        </p:nvSpPr>
        <p:spPr>
          <a:xfrm>
            <a:off x="0" y="0"/>
            <a:ext cx="12192000" cy="6858000"/>
          </a:xfrm>
          <a:solidFill>
            <a:schemeClr val="bg1">
              <a:lumMod val="85000"/>
            </a:schemeClr>
          </a:solidFill>
          <a:ln>
            <a:noFill/>
          </a:ln>
        </p:spPr>
        <p:style>
          <a:lnRef idx="3">
            <a:schemeClr val="lt1"/>
          </a:lnRef>
          <a:fillRef idx="1001">
            <a:schemeClr val="lt1"/>
          </a:fillRef>
          <a:effectRef idx="1">
            <a:schemeClr val="dk1"/>
          </a:effectRef>
          <a:fontRef idx="minor">
            <a:schemeClr val="lt1"/>
          </a:fontRef>
        </p:style>
        <p:txBody>
          <a:body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black">
          <a:xfrm>
            <a:off x="304800" y="4632872"/>
            <a:ext cx="11582400" cy="981038"/>
          </a:xfrm>
          <a:ln>
            <a:noFill/>
          </a:ln>
        </p:spPr>
        <p:txBody>
          <a:bodyPr anchor="b" anchorCtr="0">
            <a:spAutoFit/>
          </a:bodyPr>
          <a:lstStyle>
            <a:lvl1pPr marL="0" indent="0">
              <a:lnSpc>
                <a:spcPct val="95000"/>
              </a:lnSpc>
              <a:buNone/>
              <a:defRPr sz="6000">
                <a:solidFill>
                  <a:schemeClr val="bg1"/>
                </a:solidFill>
                <a:latin typeface="+mj-lt"/>
              </a:defRPr>
            </a:lvl1pPr>
          </a:lstStyle>
          <a:p>
            <a:pPr lvl="0"/>
            <a:r>
              <a:rPr lang="en-US"/>
              <a:t>Two-line section divider</a:t>
            </a:r>
          </a:p>
        </p:txBody>
      </p:sp>
      <p:sp>
        <p:nvSpPr>
          <p:cNvPr id="2" name="Footer Placeholder 1">
            <a:extLst>
              <a:ext uri="{FF2B5EF4-FFF2-40B4-BE49-F238E27FC236}">
                <a16:creationId xmlns:a16="http://schemas.microsoft.com/office/drawing/2014/main" id="{F1CFECB1-7A8B-0251-51EC-672F36920019}"/>
              </a:ext>
            </a:extLst>
          </p:cNvPr>
          <p:cNvSpPr>
            <a:spLocks noGrp="1"/>
          </p:cNvSpPr>
          <p:nvPr>
            <p:ph type="ftr" sz="quarter" idx="18"/>
          </p:nvPr>
        </p:nvSpPr>
        <p:spPr/>
        <p:txBody>
          <a:bodyPr/>
          <a:lstStyle>
            <a:lvl1pPr>
              <a:defRPr>
                <a:solidFill>
                  <a:schemeClr val="bg1"/>
                </a:solidFill>
              </a:defRPr>
            </a:lvl1pPr>
          </a:lstStyle>
          <a:p>
            <a:r>
              <a:rPr lang="en-US"/>
              <a:t>Private / HP Confidential / Internal Use Only</a:t>
            </a:r>
          </a:p>
        </p:txBody>
      </p:sp>
      <p:sp>
        <p:nvSpPr>
          <p:cNvPr id="6" name="Slide Number Placeholder 5">
            <a:extLst>
              <a:ext uri="{FF2B5EF4-FFF2-40B4-BE49-F238E27FC236}">
                <a16:creationId xmlns:a16="http://schemas.microsoft.com/office/drawing/2014/main" id="{B87E6AC7-3C06-7CB7-F407-81A4CC2BC274}"/>
              </a:ext>
            </a:extLst>
          </p:cNvPr>
          <p:cNvSpPr>
            <a:spLocks noGrp="1"/>
          </p:cNvSpPr>
          <p:nvPr>
            <p:ph type="sldNum" sz="quarter" idx="19"/>
          </p:nvPr>
        </p:nvSpPr>
        <p:spPr/>
        <p:txBody>
          <a:bodyPr/>
          <a:lstStyle>
            <a:lvl1pPr>
              <a:defRPr>
                <a:solidFill>
                  <a:schemeClr val="bg1"/>
                </a:solidFill>
              </a:defRPr>
            </a:lvl1pPr>
          </a:lstStyle>
          <a:p>
            <a:fld id="{B71A6B67-5149-4CA8-8884-0AC28C15FDCE}" type="slidenum">
              <a:rPr lang="en-US" smtClean="0"/>
              <a:pPr/>
              <a:t>‹#›</a:t>
            </a:fld>
            <a:endParaRPr lang="en-US"/>
          </a:p>
        </p:txBody>
      </p:sp>
      <p:cxnSp>
        <p:nvCxnSpPr>
          <p:cNvPr id="4" name="Straight Connector 3">
            <a:extLst>
              <a:ext uri="{FF2B5EF4-FFF2-40B4-BE49-F238E27FC236}">
                <a16:creationId xmlns:a16="http://schemas.microsoft.com/office/drawing/2014/main" id="{C3D6CD7A-B64A-2851-8C01-6CF690DC4D4F}"/>
              </a:ext>
            </a:extLst>
          </p:cNvPr>
          <p:cNvCxnSpPr>
            <a:cxnSpLocks/>
          </p:cNvCxnSpPr>
          <p:nvPr/>
        </p:nvCxnSpPr>
        <p:spPr bwMode="black">
          <a:xfrm>
            <a:off x="0" y="5581475"/>
            <a:ext cx="121920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7527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p:cSld name="One Line Section Divider with Black Type">
    <p:bg>
      <p:bgPr>
        <a:solidFill>
          <a:schemeClr val="bg1">
            <a:lumMod val="75000"/>
          </a:schemeClr>
        </a:solid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D1383C65-A4B6-A391-FCDD-0D6D90941610}"/>
              </a:ext>
            </a:extLst>
          </p:cNvPr>
          <p:cNvSpPr>
            <a:spLocks noGrp="1"/>
          </p:cNvSpPr>
          <p:nvPr>
            <p:ph type="pic" sz="quarter" idx="20"/>
          </p:nvPr>
        </p:nvSpPr>
        <p:spPr>
          <a:xfrm>
            <a:off x="0" y="0"/>
            <a:ext cx="12192000" cy="6858000"/>
          </a:xfrm>
          <a:solidFill>
            <a:schemeClr val="bg1">
              <a:lumMod val="85000"/>
            </a:schemeClr>
          </a:solidFill>
          <a:ln>
            <a:noFill/>
          </a:ln>
        </p:spPr>
        <p:style>
          <a:lnRef idx="3">
            <a:schemeClr val="lt1"/>
          </a:lnRef>
          <a:fillRef idx="1001">
            <a:schemeClr val="lt1"/>
          </a:fillRef>
          <a:effectRef idx="1">
            <a:schemeClr val="dk1"/>
          </a:effectRef>
          <a:fontRef idx="minor">
            <a:schemeClr val="lt1"/>
          </a:fontRef>
        </p:style>
        <p:txBody>
          <a:body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black">
          <a:xfrm>
            <a:off x="304799" y="3762529"/>
            <a:ext cx="11582401" cy="981038"/>
          </a:xfrm>
          <a:ln>
            <a:noFill/>
          </a:ln>
        </p:spPr>
        <p:txBody>
          <a:bodyPr anchor="b" anchorCtr="0">
            <a:spAutoFit/>
          </a:bodyPr>
          <a:lstStyle>
            <a:lvl1pPr marL="0" indent="0">
              <a:lnSpc>
                <a:spcPct val="95000"/>
              </a:lnSpc>
              <a:buNone/>
              <a:defRPr sz="6000">
                <a:solidFill>
                  <a:schemeClr val="tx1"/>
                </a:solidFill>
                <a:latin typeface="+mj-lt"/>
              </a:defRPr>
            </a:lvl1pPr>
          </a:lstStyle>
          <a:p>
            <a:pPr lvl="0"/>
            <a:r>
              <a:rPr lang="en-US"/>
              <a:t>One-line section divider</a:t>
            </a:r>
          </a:p>
        </p:txBody>
      </p:sp>
      <p:sp>
        <p:nvSpPr>
          <p:cNvPr id="2" name="Footer Placeholder 1">
            <a:extLst>
              <a:ext uri="{FF2B5EF4-FFF2-40B4-BE49-F238E27FC236}">
                <a16:creationId xmlns:a16="http://schemas.microsoft.com/office/drawing/2014/main" id="{2B3DA605-3AFC-0614-EB8D-94AF0DD6ADE0}"/>
              </a:ext>
            </a:extLst>
          </p:cNvPr>
          <p:cNvSpPr>
            <a:spLocks noGrp="1"/>
          </p:cNvSpPr>
          <p:nvPr>
            <p:ph type="ftr" sz="quarter" idx="18"/>
          </p:nvPr>
        </p:nvSpPr>
        <p:spPr/>
        <p:txBody>
          <a:bodyPr/>
          <a:lstStyle/>
          <a:p>
            <a:r>
              <a:rPr lang="en-US"/>
              <a:t>Private / HP Confidential / Internal Use Only</a:t>
            </a:r>
          </a:p>
        </p:txBody>
      </p:sp>
      <p:sp>
        <p:nvSpPr>
          <p:cNvPr id="6" name="Slide Number Placeholder 5">
            <a:extLst>
              <a:ext uri="{FF2B5EF4-FFF2-40B4-BE49-F238E27FC236}">
                <a16:creationId xmlns:a16="http://schemas.microsoft.com/office/drawing/2014/main" id="{4DB69795-6E1D-896B-19BA-F28666141A9C}"/>
              </a:ext>
            </a:extLst>
          </p:cNvPr>
          <p:cNvSpPr>
            <a:spLocks noGrp="1"/>
          </p:cNvSpPr>
          <p:nvPr>
            <p:ph type="sldNum" sz="quarter" idx="19"/>
          </p:nvPr>
        </p:nvSpPr>
        <p:spPr/>
        <p:txBody>
          <a:bodyPr/>
          <a:lstStyle/>
          <a:p>
            <a:fld id="{B71A6B67-5149-4CA8-8884-0AC28C15FDCE}" type="slidenum">
              <a:rPr lang="en-US" smtClean="0"/>
              <a:pPr/>
              <a:t>‹#›</a:t>
            </a:fld>
            <a:endParaRPr lang="en-US"/>
          </a:p>
        </p:txBody>
      </p:sp>
      <p:cxnSp>
        <p:nvCxnSpPr>
          <p:cNvPr id="4" name="Straight Connector 3">
            <a:extLst>
              <a:ext uri="{FF2B5EF4-FFF2-40B4-BE49-F238E27FC236}">
                <a16:creationId xmlns:a16="http://schemas.microsoft.com/office/drawing/2014/main" id="{954517D6-C95A-96E9-A6E0-275FFF7F448A}"/>
              </a:ext>
            </a:extLst>
          </p:cNvPr>
          <p:cNvCxnSpPr>
            <a:cxnSpLocks/>
          </p:cNvCxnSpPr>
          <p:nvPr/>
        </p:nvCxnSpPr>
        <p:spPr bwMode="black">
          <a:xfrm flipV="1">
            <a:off x="0" y="4710224"/>
            <a:ext cx="12192000" cy="1587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165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p:cSld name="Two Line Section Divider with Black Type">
    <p:bg>
      <p:bgPr>
        <a:solidFill>
          <a:schemeClr val="bg1"/>
        </a:solid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F7B3B3C1-328A-CC8D-5EC4-6AEC9F16D3DF}"/>
              </a:ext>
            </a:extLst>
          </p:cNvPr>
          <p:cNvSpPr>
            <a:spLocks noGrp="1"/>
          </p:cNvSpPr>
          <p:nvPr>
            <p:ph type="pic" sz="quarter" idx="20"/>
          </p:nvPr>
        </p:nvSpPr>
        <p:spPr>
          <a:xfrm>
            <a:off x="0" y="0"/>
            <a:ext cx="12192000" cy="6858000"/>
          </a:xfrm>
          <a:solidFill>
            <a:schemeClr val="bg1">
              <a:lumMod val="85000"/>
            </a:schemeClr>
          </a:solidFill>
          <a:ln>
            <a:noFill/>
          </a:ln>
        </p:spPr>
        <p:style>
          <a:lnRef idx="3">
            <a:schemeClr val="lt1"/>
          </a:lnRef>
          <a:fillRef idx="1001">
            <a:schemeClr val="lt1"/>
          </a:fillRef>
          <a:effectRef idx="1">
            <a:schemeClr val="dk1"/>
          </a:effectRef>
          <a:fontRef idx="minor">
            <a:schemeClr val="lt1"/>
          </a:fontRef>
        </p:style>
        <p:txBody>
          <a:body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black">
          <a:xfrm>
            <a:off x="304800" y="4632872"/>
            <a:ext cx="11582400" cy="981038"/>
          </a:xfrm>
          <a:ln>
            <a:noFill/>
          </a:ln>
        </p:spPr>
        <p:txBody>
          <a:bodyPr anchor="b" anchorCtr="0">
            <a:spAutoFit/>
          </a:bodyPr>
          <a:lstStyle>
            <a:lvl1pPr marL="0" indent="0">
              <a:lnSpc>
                <a:spcPct val="95000"/>
              </a:lnSpc>
              <a:buNone/>
              <a:defRPr sz="6000">
                <a:solidFill>
                  <a:schemeClr val="tx1"/>
                </a:solidFill>
                <a:latin typeface="+mj-lt"/>
              </a:defRPr>
            </a:lvl1pPr>
          </a:lstStyle>
          <a:p>
            <a:pPr lvl="0"/>
            <a:r>
              <a:rPr lang="en-US"/>
              <a:t>Two-line section divider</a:t>
            </a:r>
          </a:p>
        </p:txBody>
      </p:sp>
      <p:sp>
        <p:nvSpPr>
          <p:cNvPr id="2" name="Footer Placeholder 1">
            <a:extLst>
              <a:ext uri="{FF2B5EF4-FFF2-40B4-BE49-F238E27FC236}">
                <a16:creationId xmlns:a16="http://schemas.microsoft.com/office/drawing/2014/main" id="{53518D66-BC0D-1B7B-E8DB-965EA200146A}"/>
              </a:ext>
            </a:extLst>
          </p:cNvPr>
          <p:cNvSpPr>
            <a:spLocks noGrp="1"/>
          </p:cNvSpPr>
          <p:nvPr>
            <p:ph type="ftr" sz="quarter" idx="18"/>
          </p:nvPr>
        </p:nvSpPr>
        <p:spPr/>
        <p:txBody>
          <a:bodyPr/>
          <a:lstStyle/>
          <a:p>
            <a:r>
              <a:rPr lang="en-US"/>
              <a:t>Private / HP Confidential / Internal Use Only</a:t>
            </a:r>
          </a:p>
        </p:txBody>
      </p:sp>
      <p:sp>
        <p:nvSpPr>
          <p:cNvPr id="6" name="Slide Number Placeholder 5">
            <a:extLst>
              <a:ext uri="{FF2B5EF4-FFF2-40B4-BE49-F238E27FC236}">
                <a16:creationId xmlns:a16="http://schemas.microsoft.com/office/drawing/2014/main" id="{936482EF-AE01-36A4-DF74-56DCF5DCF44D}"/>
              </a:ext>
            </a:extLst>
          </p:cNvPr>
          <p:cNvSpPr>
            <a:spLocks noGrp="1"/>
          </p:cNvSpPr>
          <p:nvPr>
            <p:ph type="sldNum" sz="quarter" idx="19"/>
          </p:nvPr>
        </p:nvSpPr>
        <p:spPr/>
        <p:txBody>
          <a:bodyPr/>
          <a:lstStyle/>
          <a:p>
            <a:fld id="{B71A6B67-5149-4CA8-8884-0AC28C15FDCE}" type="slidenum">
              <a:rPr lang="en-US" smtClean="0"/>
              <a:pPr/>
              <a:t>‹#›</a:t>
            </a:fld>
            <a:endParaRPr lang="en-US"/>
          </a:p>
        </p:txBody>
      </p:sp>
      <p:cxnSp>
        <p:nvCxnSpPr>
          <p:cNvPr id="4" name="Straight Connector 3">
            <a:extLst>
              <a:ext uri="{FF2B5EF4-FFF2-40B4-BE49-F238E27FC236}">
                <a16:creationId xmlns:a16="http://schemas.microsoft.com/office/drawing/2014/main" id="{318DAB21-70F2-EE45-EAE4-7F737FFB9B89}"/>
              </a:ext>
            </a:extLst>
          </p:cNvPr>
          <p:cNvCxnSpPr>
            <a:cxnSpLocks/>
          </p:cNvCxnSpPr>
          <p:nvPr/>
        </p:nvCxnSpPr>
        <p:spPr bwMode="black">
          <a:xfrm flipV="1">
            <a:off x="0" y="5565600"/>
            <a:ext cx="12192000" cy="1587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443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lank Grey">
    <p:bg>
      <p:bgPr>
        <a:solidFill>
          <a:srgbClr val="F9F9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4170653"/>
      </p:ext>
    </p:extLst>
  </p:cSld>
  <p:clrMapOvr>
    <a:masterClrMapping/>
  </p:clrMapOvr>
  <p:extLst>
    <p:ext uri="{DCECCB84-F9BA-43D5-87BE-67443E8EF086}">
      <p15:sldGuideLst xmlns:p15="http://schemas.microsoft.com/office/powerpoint/2012/main">
        <p15:guide id="1" orient="horz" pos="114">
          <p15:clr>
            <a:srgbClr val="FBAE40"/>
          </p15:clr>
        </p15:guide>
        <p15:guide id="2" orient="horz" pos="4206">
          <p15:clr>
            <a:srgbClr val="FBAE40"/>
          </p15:clr>
        </p15:guide>
        <p15:guide id="4" pos="118">
          <p15:clr>
            <a:srgbClr val="FBAE40"/>
          </p15:clr>
        </p15:guide>
        <p15:guide id="5" pos="7561">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Agenda &amp; Photo">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p:nvSpPr>
        <p:spPr bwMode="ltGray">
          <a:xfrm>
            <a:off x="0" y="0"/>
            <a:ext cx="6096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0878" y="397384"/>
            <a:ext cx="5496322" cy="600934"/>
          </a:xfrm>
        </p:spPr>
        <p:txBody>
          <a:bodyPr wrap="square" tIns="0" rIns="0" bIns="0">
            <a:spAutoFit/>
          </a:bodyPr>
          <a:lstStyle>
            <a:lvl1pPr>
              <a:defRPr sz="4400">
                <a:solidFill>
                  <a:schemeClr val="tx1"/>
                </a:solidFill>
                <a:latin typeface="+mj-lt"/>
              </a:defRPr>
            </a:lvl1pPr>
          </a:lstStyle>
          <a:p>
            <a:r>
              <a:rPr lang="en-US"/>
              <a:t>Title</a:t>
            </a:r>
          </a:p>
        </p:txBody>
      </p:sp>
      <p:sp>
        <p:nvSpPr>
          <p:cNvPr id="10" name="Text Placeholder 2">
            <a:extLst>
              <a:ext uri="{FF2B5EF4-FFF2-40B4-BE49-F238E27FC236}">
                <a16:creationId xmlns:a16="http://schemas.microsoft.com/office/drawing/2014/main" id="{8E0154CF-2E3E-474A-90FB-034C357AA42D}"/>
              </a:ext>
            </a:extLst>
          </p:cNvPr>
          <p:cNvSpPr>
            <a:spLocks noGrp="1"/>
          </p:cNvSpPr>
          <p:nvPr>
            <p:ph idx="37" hasCustomPrompt="1"/>
          </p:nvPr>
        </p:nvSpPr>
        <p:spPr>
          <a:xfrm>
            <a:off x="0" y="1610090"/>
            <a:ext cx="6096000" cy="4579715"/>
          </a:xfrm>
        </p:spPr>
        <p:txBody>
          <a:bodyPr wrap="square" lIns="280800" rIns="280800" anchor="t" anchorCtr="0">
            <a:sp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Item #1</a:t>
            </a:r>
          </a:p>
          <a:p>
            <a:pPr lvl="0"/>
            <a:r>
              <a:rPr lang="en-US"/>
              <a:t>Item #2</a:t>
            </a:r>
          </a:p>
          <a:p>
            <a:pPr lvl="0"/>
            <a:r>
              <a:rPr lang="en-US"/>
              <a:t>Item #3</a:t>
            </a:r>
          </a:p>
          <a:p>
            <a:pPr lvl="0"/>
            <a:r>
              <a:rPr lang="en-US"/>
              <a:t>Item #4</a:t>
            </a:r>
          </a:p>
          <a:p>
            <a:pPr lvl="0"/>
            <a:r>
              <a:rPr lang="en-US"/>
              <a:t>Item #5</a:t>
            </a:r>
          </a:p>
          <a:p>
            <a:pPr lvl="0"/>
            <a:r>
              <a:rPr lang="en-US"/>
              <a:t>Item #6</a:t>
            </a:r>
          </a:p>
          <a:p>
            <a:pPr lvl="0"/>
            <a:r>
              <a:rPr lang="en-US"/>
              <a:t>Item #7</a:t>
            </a:r>
          </a:p>
          <a:p>
            <a:pPr lvl="0"/>
            <a:r>
              <a:rPr lang="en-US"/>
              <a:t>Item #8</a:t>
            </a:r>
          </a:p>
          <a:p>
            <a:pPr lvl="0"/>
            <a:r>
              <a:rPr lang="en-US"/>
              <a:t>Item #9</a:t>
            </a:r>
          </a:p>
          <a:p>
            <a:pPr lvl="0"/>
            <a:r>
              <a:rPr lang="en-US"/>
              <a:t>Item #10</a:t>
            </a:r>
          </a:p>
        </p:txBody>
      </p:sp>
      <p:sp>
        <p:nvSpPr>
          <p:cNvPr id="5" name="Picture Placeholder 4">
            <a:extLst>
              <a:ext uri="{FF2B5EF4-FFF2-40B4-BE49-F238E27FC236}">
                <a16:creationId xmlns:a16="http://schemas.microsoft.com/office/drawing/2014/main" id="{32B84C0D-8445-4009-BF2F-55B901AD154A}"/>
              </a:ext>
            </a:extLst>
          </p:cNvPr>
          <p:cNvSpPr>
            <a:spLocks noGrp="1"/>
          </p:cNvSpPr>
          <p:nvPr>
            <p:ph type="pic" sz="quarter" idx="38" hasCustomPrompt="1"/>
          </p:nvPr>
        </p:nvSpPr>
        <p:spPr>
          <a:xfrm>
            <a:off x="6096000" y="37"/>
            <a:ext cx="6096000" cy="6857963"/>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3" name="Footer Placeholder 2">
            <a:extLst>
              <a:ext uri="{FF2B5EF4-FFF2-40B4-BE49-F238E27FC236}">
                <a16:creationId xmlns:a16="http://schemas.microsoft.com/office/drawing/2014/main" id="{35DCE6EA-D943-64AB-9662-D5181026C21E}"/>
              </a:ext>
            </a:extLst>
          </p:cNvPr>
          <p:cNvSpPr>
            <a:spLocks noGrp="1"/>
          </p:cNvSpPr>
          <p:nvPr>
            <p:ph type="ftr" sz="quarter" idx="39"/>
          </p:nvPr>
        </p:nvSpPr>
        <p:spPr/>
        <p:txBody>
          <a:bodyPr/>
          <a:lstStyle/>
          <a:p>
            <a:r>
              <a:rPr lang="en-US"/>
              <a:t>Private / HP Confidential / Internal Use Only</a:t>
            </a:r>
          </a:p>
        </p:txBody>
      </p:sp>
      <p:sp>
        <p:nvSpPr>
          <p:cNvPr id="4" name="Slide Number Placeholder 3">
            <a:extLst>
              <a:ext uri="{FF2B5EF4-FFF2-40B4-BE49-F238E27FC236}">
                <a16:creationId xmlns:a16="http://schemas.microsoft.com/office/drawing/2014/main" id="{BD9C3858-14CF-42A3-8578-5BED13DE5D7F}"/>
              </a:ext>
            </a:extLst>
          </p:cNvPr>
          <p:cNvSpPr>
            <a:spLocks noGrp="1"/>
          </p:cNvSpPr>
          <p:nvPr>
            <p:ph type="sldNum" sz="quarter" idx="40"/>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3773470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15:clr>
            <a:srgbClr val="FBAE40"/>
          </p15:clr>
        </p15:guide>
        <p15:guide id="2" orient="horz" pos="815">
          <p15:clr>
            <a:srgbClr val="FBAE40"/>
          </p15:clr>
        </p15:guide>
        <p15:guide id="3">
          <p15:clr>
            <a:srgbClr val="FBAE40"/>
          </p15:clr>
        </p15:guide>
        <p15:guide id="4" pos="3840">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Title Only">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0878" y="397384"/>
            <a:ext cx="11586322" cy="600934"/>
          </a:xfrm>
        </p:spPr>
        <p:txBody>
          <a:bodyPr wrap="square" tIns="0" rIns="0" bIns="0">
            <a:spAutoFit/>
          </a:bodyPr>
          <a:lstStyle>
            <a:lvl1pPr>
              <a:defRPr sz="4400">
                <a:solidFill>
                  <a:schemeClr val="tx1"/>
                </a:solidFill>
                <a:latin typeface="+mj-lt"/>
              </a:defRPr>
            </a:lvl1pPr>
          </a:lstStyle>
          <a:p>
            <a:r>
              <a:rPr lang="en-US"/>
              <a:t>Title</a:t>
            </a:r>
          </a:p>
        </p:txBody>
      </p:sp>
      <p:sp>
        <p:nvSpPr>
          <p:cNvPr id="3" name="Footer Placeholder 2">
            <a:extLst>
              <a:ext uri="{FF2B5EF4-FFF2-40B4-BE49-F238E27FC236}">
                <a16:creationId xmlns:a16="http://schemas.microsoft.com/office/drawing/2014/main" id="{34F8D9C3-C35E-92FF-B8E8-B380343D1E6E}"/>
              </a:ext>
            </a:extLst>
          </p:cNvPr>
          <p:cNvSpPr>
            <a:spLocks noGrp="1"/>
          </p:cNvSpPr>
          <p:nvPr>
            <p:ph type="ftr" sz="quarter" idx="10"/>
          </p:nvPr>
        </p:nvSpPr>
        <p:spPr/>
        <p:txBody>
          <a:bodyPr/>
          <a:lstStyle/>
          <a:p>
            <a:r>
              <a:rPr lang="en-US"/>
              <a:t>©Copyright 2021 HP Development Company, L.P. The information contained herein is subject to change without notice.</a:t>
            </a:r>
          </a:p>
        </p:txBody>
      </p:sp>
      <p:sp>
        <p:nvSpPr>
          <p:cNvPr id="4" name="Slide Number Placeholder 3">
            <a:extLst>
              <a:ext uri="{FF2B5EF4-FFF2-40B4-BE49-F238E27FC236}">
                <a16:creationId xmlns:a16="http://schemas.microsoft.com/office/drawing/2014/main" id="{1B13B610-70B4-EB2C-451E-ABFC15573DE7}"/>
              </a:ext>
            </a:extLst>
          </p:cNvPr>
          <p:cNvSpPr>
            <a:spLocks noGrp="1"/>
          </p:cNvSpPr>
          <p:nvPr>
            <p:ph type="sldNum" sz="quarter" idx="11"/>
          </p:nvPr>
        </p:nvSpPr>
        <p:spPr/>
        <p:txBody>
          <a:bodyPr/>
          <a:lstStyle/>
          <a:p>
            <a:fld id="{00DE720E-C72B-42F0-AD69-52D60E3C605E}" type="slidenum">
              <a:rPr lang="en-US" smtClean="0"/>
              <a:t>‹#›</a:t>
            </a:fld>
            <a:endParaRPr lang="en-US"/>
          </a:p>
        </p:txBody>
      </p:sp>
    </p:spTree>
    <p:extLst>
      <p:ext uri="{BB962C8B-B14F-4D97-AF65-F5344CB8AC3E}">
        <p14:creationId xmlns:p14="http://schemas.microsoft.com/office/powerpoint/2010/main" val="100074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15:clr>
            <a:srgbClr val="FBAE40"/>
          </p15:clr>
        </p15:guide>
        <p15:guide id="2" orient="horz" pos="815">
          <p15:clr>
            <a:srgbClr val="FBAE40"/>
          </p15:clr>
        </p15:guide>
        <p15:guide id="3">
          <p15:clr>
            <a:srgbClr val="FBAE40"/>
          </p15:clr>
        </p15:guide>
        <p15:guide id="4" pos="7680">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Title and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6" y="397384"/>
            <a:ext cx="11588394" cy="600934"/>
          </a:xfrm>
        </p:spPr>
        <p:txBody>
          <a:bodyPr wrap="square" tIns="0" rIns="0" bIns="0">
            <a:spAutoFit/>
          </a:bodyPr>
          <a:lstStyle>
            <a:lvl1pPr>
              <a:defRPr sz="4400">
                <a:solidFill>
                  <a:schemeClr val="tx1"/>
                </a:solidFill>
                <a:latin typeface="+mj-lt"/>
              </a:defRPr>
            </a:lvl1pPr>
          </a:lstStyle>
          <a:p>
            <a:r>
              <a:rPr lang="en-US"/>
              <a:t>Title</a:t>
            </a:r>
          </a:p>
        </p:txBody>
      </p:sp>
      <p:sp>
        <p:nvSpPr>
          <p:cNvPr id="4" name="Text Placeholder 3">
            <a:extLst>
              <a:ext uri="{FF2B5EF4-FFF2-40B4-BE49-F238E27FC236}">
                <a16:creationId xmlns:a16="http://schemas.microsoft.com/office/drawing/2014/main" id="{72F8F849-F207-4730-BC15-C0BC77A46317}"/>
              </a:ext>
            </a:extLst>
          </p:cNvPr>
          <p:cNvSpPr>
            <a:spLocks noGrp="1"/>
          </p:cNvSpPr>
          <p:nvPr>
            <p:ph sz="quarter" idx="38"/>
          </p:nvPr>
        </p:nvSpPr>
        <p:spPr>
          <a:xfrm>
            <a:off x="307974" y="1604963"/>
            <a:ext cx="7616825" cy="340360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6D6D60A0-92CD-86D8-473C-E378E4B42DE6}"/>
              </a:ext>
            </a:extLst>
          </p:cNvPr>
          <p:cNvSpPr>
            <a:spLocks noGrp="1"/>
          </p:cNvSpPr>
          <p:nvPr>
            <p:ph type="ftr" sz="quarter" idx="39"/>
          </p:nvPr>
        </p:nvSpPr>
        <p:spPr/>
        <p:txBody>
          <a:bodyPr/>
          <a:lstStyle/>
          <a:p>
            <a:r>
              <a:rPr lang="en-US"/>
              <a:t>Private / HP Confidential / Internal Use Only</a:t>
            </a:r>
          </a:p>
        </p:txBody>
      </p:sp>
      <p:sp>
        <p:nvSpPr>
          <p:cNvPr id="5" name="Slide Number Placeholder 4">
            <a:extLst>
              <a:ext uri="{FF2B5EF4-FFF2-40B4-BE49-F238E27FC236}">
                <a16:creationId xmlns:a16="http://schemas.microsoft.com/office/drawing/2014/main" id="{BCA2221C-E684-8E60-71EC-AEFB3A045030}"/>
              </a:ext>
            </a:extLst>
          </p:cNvPr>
          <p:cNvSpPr>
            <a:spLocks noGrp="1"/>
          </p:cNvSpPr>
          <p:nvPr>
            <p:ph type="sldNum" sz="quarter" idx="40"/>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1182088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15:clr>
            <a:srgbClr val="FBAE40"/>
          </p15:clr>
        </p15:guide>
        <p15:guide id="2" orient="horz" pos="815">
          <p15:clr>
            <a:srgbClr val="FBAE40"/>
          </p15:clr>
        </p15:guide>
        <p15:guide id="3">
          <p15:clr>
            <a:srgbClr val="FBAE40"/>
          </p15:clr>
        </p15:guide>
        <p15:guide id="4" pos="7680">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Title, Subtitle &amp; Content Alternat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11582400" cy="600934"/>
          </a:xfrm>
        </p:spPr>
        <p:txBody>
          <a:bodyPr wrap="square" tIns="0" rIns="0" bIns="0">
            <a:spAutoFit/>
          </a:bodyPr>
          <a:lstStyle>
            <a:lvl1pPr>
              <a:lnSpc>
                <a:spcPct val="85000"/>
              </a:lnSpc>
              <a:defRPr sz="4400">
                <a:latin typeface="+mj-lt"/>
              </a:defRPr>
            </a:lvl1pPr>
          </a:lstStyle>
          <a:p>
            <a:r>
              <a:rPr lang="en-US"/>
              <a:t>Title</a:t>
            </a:r>
          </a:p>
        </p:txBody>
      </p:sp>
      <p:sp>
        <p:nvSpPr>
          <p:cNvPr id="5" name="Text Placeholder 4">
            <a:extLst>
              <a:ext uri="{FF2B5EF4-FFF2-40B4-BE49-F238E27FC236}">
                <a16:creationId xmlns:a16="http://schemas.microsoft.com/office/drawing/2014/main" id="{08FB926F-0EA3-394E-A37B-B2113E63EFCB}"/>
              </a:ext>
            </a:extLst>
          </p:cNvPr>
          <p:cNvSpPr>
            <a:spLocks noGrp="1"/>
          </p:cNvSpPr>
          <p:nvPr>
            <p:ph type="body" sz="quarter" idx="14" hasCustomPrompt="1"/>
          </p:nvPr>
        </p:nvSpPr>
        <p:spPr>
          <a:xfrm>
            <a:off x="304800" y="1609725"/>
            <a:ext cx="3657600" cy="878702"/>
          </a:xfrm>
        </p:spPr>
        <p:txBody>
          <a:bodyPr wrap="square" anchor="t" anchorCtr="0">
            <a:spAutoFit/>
          </a:bodyPr>
          <a:lstStyle>
            <a:lvl1pPr marL="0" indent="0">
              <a:buNone/>
              <a:defRPr sz="2800">
                <a:latin typeface="+mn-lt"/>
              </a:defRPr>
            </a:lvl1pPr>
          </a:lstStyle>
          <a:p>
            <a:pPr lvl="0"/>
            <a:r>
              <a:rPr lang="en-US"/>
              <a:t>Subtitle here. Lorem ipsum dolor sit </a:t>
            </a:r>
            <a:r>
              <a:rPr lang="en-US" err="1"/>
              <a:t>amet</a:t>
            </a:r>
            <a:r>
              <a:rPr lang="en-US"/>
              <a:t>.</a:t>
            </a:r>
          </a:p>
        </p:txBody>
      </p:sp>
      <p:sp>
        <p:nvSpPr>
          <p:cNvPr id="9" name="Text Placeholder 2">
            <a:extLst>
              <a:ext uri="{FF2B5EF4-FFF2-40B4-BE49-F238E27FC236}">
                <a16:creationId xmlns:a16="http://schemas.microsoft.com/office/drawing/2014/main" id="{E3AA8B4D-DD55-41D3-B7B0-2F86676B8C7A}"/>
              </a:ext>
            </a:extLst>
          </p:cNvPr>
          <p:cNvSpPr>
            <a:spLocks noGrp="1"/>
          </p:cNvSpPr>
          <p:nvPr>
            <p:ph idx="37" hasCustomPrompt="1"/>
          </p:nvPr>
        </p:nvSpPr>
        <p:spPr>
          <a:xfrm>
            <a:off x="4267200" y="1609724"/>
            <a:ext cx="7620000" cy="2307183"/>
          </a:xfrm>
        </p:spPr>
        <p:txBody>
          <a:body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p:txBody>
      </p:sp>
      <p:sp>
        <p:nvSpPr>
          <p:cNvPr id="3" name="Footer Placeholder 2">
            <a:extLst>
              <a:ext uri="{FF2B5EF4-FFF2-40B4-BE49-F238E27FC236}">
                <a16:creationId xmlns:a16="http://schemas.microsoft.com/office/drawing/2014/main" id="{9F4B412A-345E-45BF-74F0-C24E1FCE3BB1}"/>
              </a:ext>
            </a:extLst>
          </p:cNvPr>
          <p:cNvSpPr>
            <a:spLocks noGrp="1"/>
          </p:cNvSpPr>
          <p:nvPr>
            <p:ph type="ftr" sz="quarter" idx="38"/>
          </p:nvPr>
        </p:nvSpPr>
        <p:spPr/>
        <p:txBody>
          <a:bodyPr/>
          <a:lstStyle/>
          <a:p>
            <a:r>
              <a:rPr lang="en-US"/>
              <a:t>Private / HP Confidential / Internal Use Only</a:t>
            </a:r>
          </a:p>
        </p:txBody>
      </p:sp>
      <p:sp>
        <p:nvSpPr>
          <p:cNvPr id="4" name="Slide Number Placeholder 3">
            <a:extLst>
              <a:ext uri="{FF2B5EF4-FFF2-40B4-BE49-F238E27FC236}">
                <a16:creationId xmlns:a16="http://schemas.microsoft.com/office/drawing/2014/main" id="{DE9B0BCC-B1F4-DAA5-9368-A10804965B65}"/>
              </a:ext>
            </a:extLst>
          </p:cNvPr>
          <p:cNvSpPr>
            <a:spLocks noGrp="1"/>
          </p:cNvSpPr>
          <p:nvPr>
            <p:ph type="sldNum" sz="quarter" idx="39"/>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4130902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15:clr>
            <a:srgbClr val="FBAE40"/>
          </p15:clr>
        </p15:guide>
        <p15:guide id="2" orient="horz" pos="815">
          <p15:clr>
            <a:srgbClr val="FBAE40"/>
          </p15:clr>
        </p15:guide>
        <p15:guide id="3">
          <p15:clr>
            <a:srgbClr val="FBAE40"/>
          </p15:clr>
        </p15:guide>
        <p15:guide id="4" pos="7680">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Title, Subtitle &amp; Content">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11586818" cy="600934"/>
          </a:xfrm>
        </p:spPr>
        <p:txBody>
          <a:bodyPr wrap="square" tIns="0" rIns="0" bIns="0">
            <a:spAutoFit/>
          </a:bodyPr>
          <a:lstStyle>
            <a:lvl1pPr>
              <a:defRPr sz="4400">
                <a:solidFill>
                  <a:schemeClr val="tx1"/>
                </a:solidFill>
                <a:latin typeface="+mj-lt"/>
              </a:defRPr>
            </a:lvl1pPr>
          </a:lstStyle>
          <a:p>
            <a:r>
              <a:rPr lang="en-US"/>
              <a:t>Title</a:t>
            </a:r>
          </a:p>
        </p:txBody>
      </p:sp>
      <p:sp>
        <p:nvSpPr>
          <p:cNvPr id="16" name="Rectangle 15">
            <a:extLst>
              <a:ext uri="{FF2B5EF4-FFF2-40B4-BE49-F238E27FC236}">
                <a16:creationId xmlns:a16="http://schemas.microsoft.com/office/drawing/2014/main" id="{1E43C2B4-9830-CE46-A39E-B560CDCB4753}"/>
              </a:ext>
            </a:extLst>
          </p:cNvPr>
          <p:cNvSpPr/>
          <p:nvPr/>
        </p:nvSpPr>
        <p:spPr bwMode="ltGray">
          <a:xfrm>
            <a:off x="0" y="1295399"/>
            <a:ext cx="12192000" cy="889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304800" y="1565621"/>
            <a:ext cx="11582400" cy="348557"/>
          </a:xfrm>
        </p:spPr>
        <p:txBody>
          <a:bodyPr wrap="square" anchor="ctr" anchorCtr="0">
            <a:sp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
        <p:nvSpPr>
          <p:cNvPr id="12" name="Text Placeholder 3">
            <a:extLst>
              <a:ext uri="{FF2B5EF4-FFF2-40B4-BE49-F238E27FC236}">
                <a16:creationId xmlns:a16="http://schemas.microsoft.com/office/drawing/2014/main" id="{6EE314AB-90D3-419B-AC10-CF5FBC632154}"/>
              </a:ext>
            </a:extLst>
          </p:cNvPr>
          <p:cNvSpPr>
            <a:spLocks noGrp="1"/>
          </p:cNvSpPr>
          <p:nvPr>
            <p:ph sz="quarter" idx="38"/>
          </p:nvPr>
        </p:nvSpPr>
        <p:spPr>
          <a:xfrm>
            <a:off x="307974" y="2492968"/>
            <a:ext cx="7616825" cy="3403600"/>
          </a:xfrm>
        </p:spPr>
        <p:txBody>
          <a:bodyPr/>
          <a:lstStyle/>
          <a:p>
            <a:pPr lvl="0"/>
            <a:r>
              <a:rPr lang="en-US"/>
              <a:t>Click to edit Master text styles</a:t>
            </a:r>
          </a:p>
          <a:p>
            <a:pPr lvl="1"/>
            <a:r>
              <a:rPr lang="en-US"/>
              <a:t>Second level</a:t>
            </a:r>
          </a:p>
          <a:p>
            <a:pPr lvl="2"/>
            <a:r>
              <a:rPr lang="en-US"/>
              <a:t>Third level</a:t>
            </a:r>
          </a:p>
        </p:txBody>
      </p:sp>
      <p:sp>
        <p:nvSpPr>
          <p:cNvPr id="4" name="Footer Placeholder 3">
            <a:extLst>
              <a:ext uri="{FF2B5EF4-FFF2-40B4-BE49-F238E27FC236}">
                <a16:creationId xmlns:a16="http://schemas.microsoft.com/office/drawing/2014/main" id="{F194CF99-2B96-0EC0-C9B5-7F73DED5F4F5}"/>
              </a:ext>
            </a:extLst>
          </p:cNvPr>
          <p:cNvSpPr>
            <a:spLocks noGrp="1"/>
          </p:cNvSpPr>
          <p:nvPr>
            <p:ph type="ftr" sz="quarter" idx="39"/>
          </p:nvPr>
        </p:nvSpPr>
        <p:spPr/>
        <p:txBody>
          <a:bodyPr/>
          <a:lstStyle/>
          <a:p>
            <a:r>
              <a:rPr lang="en-US"/>
              <a:t>Private / HP Confidential / Internal Use Only</a:t>
            </a:r>
          </a:p>
        </p:txBody>
      </p:sp>
      <p:sp>
        <p:nvSpPr>
          <p:cNvPr id="5" name="Slide Number Placeholder 4">
            <a:extLst>
              <a:ext uri="{FF2B5EF4-FFF2-40B4-BE49-F238E27FC236}">
                <a16:creationId xmlns:a16="http://schemas.microsoft.com/office/drawing/2014/main" id="{98B1C45C-6C44-9A60-0E26-3592DB90F3DD}"/>
              </a:ext>
            </a:extLst>
          </p:cNvPr>
          <p:cNvSpPr>
            <a:spLocks noGrp="1"/>
          </p:cNvSpPr>
          <p:nvPr>
            <p:ph type="sldNum" sz="quarter" idx="40"/>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87047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815">
          <p15:clr>
            <a:srgbClr val="FBAE40"/>
          </p15:clr>
        </p15:guide>
        <p15:guide id="2" orient="horz" pos="1376">
          <p15:clr>
            <a:srgbClr val="FBAE40"/>
          </p15:clr>
        </p15:guide>
        <p15:guide id="3">
          <p15:clr>
            <a:srgbClr val="FBAE40"/>
          </p15:clr>
        </p15:guide>
        <p15:guide id="4" pos="7680">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Title &amp; 2 Columns">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304799" y="397384"/>
            <a:ext cx="11582401" cy="600934"/>
          </a:xfrm>
        </p:spPr>
        <p:txBody>
          <a:bodyPr wrap="square" tIns="0" rIns="0" bIns="0">
            <a:spAutoFit/>
          </a:bodyPr>
          <a:lstStyle>
            <a:lvl1pPr>
              <a:defRPr sz="4400">
                <a:latin typeface="+mj-lt"/>
              </a:defRPr>
            </a:lvl1pPr>
          </a:lstStyle>
          <a:p>
            <a:r>
              <a:rPr lang="en-US"/>
              <a:t>Title</a:t>
            </a:r>
          </a:p>
        </p:txBody>
      </p:sp>
      <p:sp>
        <p:nvSpPr>
          <p:cNvPr id="10" name="Text Placeholder 2">
            <a:extLst>
              <a:ext uri="{FF2B5EF4-FFF2-40B4-BE49-F238E27FC236}">
                <a16:creationId xmlns:a16="http://schemas.microsoft.com/office/drawing/2014/main" id="{D4CA49AF-6AB2-4D07-A71E-0613B8FB2BBA}"/>
              </a:ext>
            </a:extLst>
          </p:cNvPr>
          <p:cNvSpPr>
            <a:spLocks noGrp="1"/>
          </p:cNvSpPr>
          <p:nvPr>
            <p:ph idx="29" hasCustomPrompt="1"/>
          </p:nvPr>
        </p:nvSpPr>
        <p:spPr>
          <a:xfrm>
            <a:off x="304800" y="1755410"/>
            <a:ext cx="5638800" cy="2599430"/>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a:t>
            </a:r>
          </a:p>
        </p:txBody>
      </p:sp>
      <p:sp>
        <p:nvSpPr>
          <p:cNvPr id="11" name="Text Placeholder 2">
            <a:extLst>
              <a:ext uri="{FF2B5EF4-FFF2-40B4-BE49-F238E27FC236}">
                <a16:creationId xmlns:a16="http://schemas.microsoft.com/office/drawing/2014/main" id="{0AA35B3B-94F1-4DE4-9FB5-CC73CB28DF40}"/>
              </a:ext>
            </a:extLst>
          </p:cNvPr>
          <p:cNvSpPr>
            <a:spLocks noGrp="1"/>
          </p:cNvSpPr>
          <p:nvPr>
            <p:ph idx="1" hasCustomPrompt="1"/>
          </p:nvPr>
        </p:nvSpPr>
        <p:spPr>
          <a:xfrm>
            <a:off x="6248403" y="1755410"/>
            <a:ext cx="5638798" cy="2599430"/>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cxnSp>
        <p:nvCxnSpPr>
          <p:cNvPr id="16" name="Straight Connector 15">
            <a:extLst>
              <a:ext uri="{FF2B5EF4-FFF2-40B4-BE49-F238E27FC236}">
                <a16:creationId xmlns:a16="http://schemas.microsoft.com/office/drawing/2014/main" id="{6318BB02-8B78-3F40-A553-69763D21178F}"/>
              </a:ext>
            </a:extLst>
          </p:cNvPr>
          <p:cNvCxnSpPr>
            <a:cxnSpLocks/>
          </p:cNvCxnSpPr>
          <p:nvPr/>
        </p:nvCxnSpPr>
        <p:spPr>
          <a:xfrm>
            <a:off x="304800" y="1676400"/>
            <a:ext cx="56376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4619A5C-24C9-3E4F-BC6E-B885D452657A}"/>
              </a:ext>
            </a:extLst>
          </p:cNvPr>
          <p:cNvCxnSpPr>
            <a:cxnSpLocks/>
          </p:cNvCxnSpPr>
          <p:nvPr/>
        </p:nvCxnSpPr>
        <p:spPr>
          <a:xfrm>
            <a:off x="6248403" y="1676400"/>
            <a:ext cx="56376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7C66074F-031A-A657-D160-270B842F616A}"/>
              </a:ext>
            </a:extLst>
          </p:cNvPr>
          <p:cNvSpPr>
            <a:spLocks noGrp="1"/>
          </p:cNvSpPr>
          <p:nvPr>
            <p:ph type="ftr" sz="quarter" idx="30"/>
          </p:nvPr>
        </p:nvSpPr>
        <p:spPr/>
        <p:txBody>
          <a:bodyPr/>
          <a:lstStyle/>
          <a:p>
            <a:r>
              <a:rPr lang="en-US"/>
              <a:t>Private / HP Confidential / Internal Use Only</a:t>
            </a:r>
          </a:p>
        </p:txBody>
      </p:sp>
      <p:sp>
        <p:nvSpPr>
          <p:cNvPr id="4" name="Slide Number Placeholder 3">
            <a:extLst>
              <a:ext uri="{FF2B5EF4-FFF2-40B4-BE49-F238E27FC236}">
                <a16:creationId xmlns:a16="http://schemas.microsoft.com/office/drawing/2014/main" id="{C7272032-7305-E392-0374-AAD6ACE30749}"/>
              </a:ext>
            </a:extLst>
          </p:cNvPr>
          <p:cNvSpPr>
            <a:spLocks noGrp="1"/>
          </p:cNvSpPr>
          <p:nvPr>
            <p:ph type="sldNum" sz="quarter" idx="31"/>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185170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15:clr>
            <a:srgbClr val="FBAE40"/>
          </p15:clr>
        </p15:guide>
        <p15:guide id="2" orient="horz" pos="815">
          <p15:clr>
            <a:srgbClr val="FBAE40"/>
          </p15:clr>
        </p15:guide>
        <p15:guide id="3">
          <p15:clr>
            <a:srgbClr val="FBAE40"/>
          </p15:clr>
        </p15:guide>
        <p15:guide id="4" pos="768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Title, Subtitle &amp; 2 Columns">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7" y="397384"/>
            <a:ext cx="11588393" cy="600934"/>
          </a:xfrm>
        </p:spPr>
        <p:txBody>
          <a:bodyPr wrap="square" tIns="0" rIns="0" bIns="0">
            <a:spAutoFit/>
          </a:bodyPr>
          <a:lstStyle>
            <a:lvl1pPr>
              <a:defRPr sz="4400">
                <a:latin typeface="+mj-lt"/>
              </a:defRPr>
            </a:lvl1pPr>
          </a:lstStyle>
          <a:p>
            <a:r>
              <a:rPr lang="en-US"/>
              <a:t>Title</a:t>
            </a:r>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298807" y="1565621"/>
            <a:ext cx="11588393" cy="348557"/>
          </a:xfrm>
        </p:spPr>
        <p:txBody>
          <a:bodyPr wrap="square" anchor="ctr" anchorCtr="0">
            <a:sp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
        <p:nvSpPr>
          <p:cNvPr id="18" name="Text Placeholder 2">
            <a:extLst>
              <a:ext uri="{FF2B5EF4-FFF2-40B4-BE49-F238E27FC236}">
                <a16:creationId xmlns:a16="http://schemas.microsoft.com/office/drawing/2014/main" id="{BED7C366-0283-43DA-83C6-5EA7A966408D}"/>
              </a:ext>
            </a:extLst>
          </p:cNvPr>
          <p:cNvSpPr>
            <a:spLocks noGrp="1"/>
          </p:cNvSpPr>
          <p:nvPr>
            <p:ph idx="29" hasCustomPrompt="1"/>
          </p:nvPr>
        </p:nvSpPr>
        <p:spPr>
          <a:xfrm>
            <a:off x="304800" y="2454622"/>
            <a:ext cx="5638800" cy="1723292"/>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15" name="Text Placeholder 2">
            <a:extLst>
              <a:ext uri="{FF2B5EF4-FFF2-40B4-BE49-F238E27FC236}">
                <a16:creationId xmlns:a16="http://schemas.microsoft.com/office/drawing/2014/main" id="{DB300564-33AD-460C-B57B-832D8FFB0257}"/>
              </a:ext>
            </a:extLst>
          </p:cNvPr>
          <p:cNvSpPr>
            <a:spLocks noGrp="1"/>
          </p:cNvSpPr>
          <p:nvPr>
            <p:ph idx="1" hasCustomPrompt="1"/>
          </p:nvPr>
        </p:nvSpPr>
        <p:spPr>
          <a:xfrm>
            <a:off x="6248403" y="2454622"/>
            <a:ext cx="5638798" cy="1723292"/>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3" name="Footer Placeholder 2">
            <a:extLst>
              <a:ext uri="{FF2B5EF4-FFF2-40B4-BE49-F238E27FC236}">
                <a16:creationId xmlns:a16="http://schemas.microsoft.com/office/drawing/2014/main" id="{939BB9D6-DB8A-91EE-286B-E1CDA12D5496}"/>
              </a:ext>
            </a:extLst>
          </p:cNvPr>
          <p:cNvSpPr>
            <a:spLocks noGrp="1"/>
          </p:cNvSpPr>
          <p:nvPr>
            <p:ph type="ftr" sz="quarter" idx="30"/>
          </p:nvPr>
        </p:nvSpPr>
        <p:spPr/>
        <p:txBody>
          <a:bodyPr/>
          <a:lstStyle/>
          <a:p>
            <a:r>
              <a:rPr lang="en-US"/>
              <a:t>Private / HP Confidential / Internal Use Only</a:t>
            </a:r>
          </a:p>
        </p:txBody>
      </p:sp>
      <p:sp>
        <p:nvSpPr>
          <p:cNvPr id="4" name="Slide Number Placeholder 3">
            <a:extLst>
              <a:ext uri="{FF2B5EF4-FFF2-40B4-BE49-F238E27FC236}">
                <a16:creationId xmlns:a16="http://schemas.microsoft.com/office/drawing/2014/main" id="{CF97F63B-4B1B-54D4-2090-603A883EC428}"/>
              </a:ext>
            </a:extLst>
          </p:cNvPr>
          <p:cNvSpPr>
            <a:spLocks noGrp="1"/>
          </p:cNvSpPr>
          <p:nvPr>
            <p:ph type="sldNum" sz="quarter" idx="31"/>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1833815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815">
          <p15:clr>
            <a:srgbClr val="FBAE40"/>
          </p15:clr>
        </p15:guide>
        <p15:guide id="2" orient="horz" pos="1376">
          <p15:clr>
            <a:srgbClr val="FBAE40"/>
          </p15:clr>
        </p15:guide>
        <p15:guide id="3">
          <p15:clr>
            <a:srgbClr val="FBAE40"/>
          </p15:clr>
        </p15:guide>
        <p15:guide id="4" pos="7680">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Title &amp; Three Columns">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304800" y="397384"/>
            <a:ext cx="11582400" cy="600934"/>
          </a:xfrm>
        </p:spPr>
        <p:txBody>
          <a:bodyPr wrap="square" tIns="0" rIns="0" bIns="0">
            <a:spAutoFit/>
          </a:bodyPr>
          <a:lstStyle>
            <a:lvl1pPr>
              <a:defRPr sz="4400">
                <a:latin typeface="+mj-lt"/>
              </a:defRPr>
            </a:lvl1pPr>
          </a:lstStyle>
          <a:p>
            <a:r>
              <a:rPr lang="en-US"/>
              <a:t>Title</a:t>
            </a:r>
          </a:p>
        </p:txBody>
      </p:sp>
      <p:cxnSp>
        <p:nvCxnSpPr>
          <p:cNvPr id="26" name="Straight Connector 25">
            <a:extLst>
              <a:ext uri="{FF2B5EF4-FFF2-40B4-BE49-F238E27FC236}">
                <a16:creationId xmlns:a16="http://schemas.microsoft.com/office/drawing/2014/main" id="{A93DA1AB-09A5-314D-BCCB-6945E5818024}"/>
              </a:ext>
            </a:extLst>
          </p:cNvPr>
          <p:cNvCxnSpPr>
            <a:cxnSpLocks/>
          </p:cNvCxnSpPr>
          <p:nvPr/>
        </p:nvCxnSpPr>
        <p:spPr>
          <a:xfrm>
            <a:off x="300878" y="1676400"/>
            <a:ext cx="36576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F1F258-3B13-754D-AC48-D4E7BD8DB305}"/>
              </a:ext>
            </a:extLst>
          </p:cNvPr>
          <p:cNvCxnSpPr>
            <a:cxnSpLocks/>
          </p:cNvCxnSpPr>
          <p:nvPr/>
        </p:nvCxnSpPr>
        <p:spPr>
          <a:xfrm>
            <a:off x="4267200" y="1676400"/>
            <a:ext cx="36576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2124D61-157D-5A41-AC8A-71BDF25C5052}"/>
              </a:ext>
            </a:extLst>
          </p:cNvPr>
          <p:cNvCxnSpPr>
            <a:cxnSpLocks/>
          </p:cNvCxnSpPr>
          <p:nvPr/>
        </p:nvCxnSpPr>
        <p:spPr>
          <a:xfrm>
            <a:off x="8229601" y="1676400"/>
            <a:ext cx="36576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3">
            <a:extLst>
              <a:ext uri="{FF2B5EF4-FFF2-40B4-BE49-F238E27FC236}">
                <a16:creationId xmlns:a16="http://schemas.microsoft.com/office/drawing/2014/main" id="{9C24331E-1638-4459-8142-AE0264663874}"/>
              </a:ext>
            </a:extLst>
          </p:cNvPr>
          <p:cNvSpPr>
            <a:spLocks noGrp="1"/>
          </p:cNvSpPr>
          <p:nvPr>
            <p:ph sz="quarter" idx="38" hasCustomPrompt="1"/>
          </p:nvPr>
        </p:nvSpPr>
        <p:spPr>
          <a:xfrm>
            <a:off x="304800" y="1755410"/>
            <a:ext cx="3657600" cy="3098028"/>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p:txBody>
      </p:sp>
      <p:sp>
        <p:nvSpPr>
          <p:cNvPr id="21" name="Text Placeholder 3">
            <a:extLst>
              <a:ext uri="{FF2B5EF4-FFF2-40B4-BE49-F238E27FC236}">
                <a16:creationId xmlns:a16="http://schemas.microsoft.com/office/drawing/2014/main" id="{0C60BDC8-1BA3-49C3-B443-05C9279F27DA}"/>
              </a:ext>
            </a:extLst>
          </p:cNvPr>
          <p:cNvSpPr>
            <a:spLocks noGrp="1"/>
          </p:cNvSpPr>
          <p:nvPr>
            <p:ph sz="quarter" idx="41" hasCustomPrompt="1"/>
          </p:nvPr>
        </p:nvSpPr>
        <p:spPr>
          <a:xfrm>
            <a:off x="4267201" y="1755648"/>
            <a:ext cx="3657600" cy="3098028"/>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p:txBody>
      </p:sp>
      <p:sp>
        <p:nvSpPr>
          <p:cNvPr id="22" name="Text Placeholder 3">
            <a:extLst>
              <a:ext uri="{FF2B5EF4-FFF2-40B4-BE49-F238E27FC236}">
                <a16:creationId xmlns:a16="http://schemas.microsoft.com/office/drawing/2014/main" id="{BFDE5049-BDDE-4EAA-8277-983CD14E1184}"/>
              </a:ext>
            </a:extLst>
          </p:cNvPr>
          <p:cNvSpPr>
            <a:spLocks noGrp="1"/>
          </p:cNvSpPr>
          <p:nvPr>
            <p:ph sz="quarter" idx="42" hasCustomPrompt="1"/>
          </p:nvPr>
        </p:nvSpPr>
        <p:spPr>
          <a:xfrm>
            <a:off x="8229601" y="1755648"/>
            <a:ext cx="3657600" cy="3098028"/>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p:txBody>
      </p:sp>
      <p:sp>
        <p:nvSpPr>
          <p:cNvPr id="3" name="Footer Placeholder 2">
            <a:extLst>
              <a:ext uri="{FF2B5EF4-FFF2-40B4-BE49-F238E27FC236}">
                <a16:creationId xmlns:a16="http://schemas.microsoft.com/office/drawing/2014/main" id="{9404224C-8CC8-BB7B-5814-63EB99292D4C}"/>
              </a:ext>
            </a:extLst>
          </p:cNvPr>
          <p:cNvSpPr>
            <a:spLocks noGrp="1"/>
          </p:cNvSpPr>
          <p:nvPr>
            <p:ph type="ftr" sz="quarter" idx="43"/>
          </p:nvPr>
        </p:nvSpPr>
        <p:spPr/>
        <p:txBody>
          <a:bodyPr/>
          <a:lstStyle/>
          <a:p>
            <a:r>
              <a:rPr lang="en-US"/>
              <a:t>Private / HP Confidential / Internal Use Only</a:t>
            </a:r>
          </a:p>
        </p:txBody>
      </p:sp>
      <p:sp>
        <p:nvSpPr>
          <p:cNvPr id="4" name="Slide Number Placeholder 3">
            <a:extLst>
              <a:ext uri="{FF2B5EF4-FFF2-40B4-BE49-F238E27FC236}">
                <a16:creationId xmlns:a16="http://schemas.microsoft.com/office/drawing/2014/main" id="{7BF97DA6-41CB-9966-AD58-2D70F0FEEBC1}"/>
              </a:ext>
            </a:extLst>
          </p:cNvPr>
          <p:cNvSpPr>
            <a:spLocks noGrp="1"/>
          </p:cNvSpPr>
          <p:nvPr>
            <p:ph type="sldNum" sz="quarter" idx="44"/>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65351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15:clr>
            <a:srgbClr val="FBAE40"/>
          </p15:clr>
        </p15:guide>
        <p15:guide id="2" orient="horz" pos="815">
          <p15:clr>
            <a:srgbClr val="FBAE40"/>
          </p15:clr>
        </p15:guide>
        <p15:guide id="3">
          <p15:clr>
            <a:srgbClr val="FBAE40"/>
          </p15:clr>
        </p15:guide>
        <p15:guide id="4" pos="7680">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Title, Subtitle &amp; Three Columns">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81706409-1638-CF42-BBFF-6E2EEACF4246}"/>
              </a:ext>
            </a:extLst>
          </p:cNvPr>
          <p:cNvSpPr/>
          <p:nvPr/>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itle 1">
            <a:extLst>
              <a:ext uri="{FF2B5EF4-FFF2-40B4-BE49-F238E27FC236}">
                <a16:creationId xmlns:a16="http://schemas.microsoft.com/office/drawing/2014/main" id="{54F92A84-5541-104C-A5CF-C6291C2F6DDD}"/>
              </a:ext>
            </a:extLst>
          </p:cNvPr>
          <p:cNvSpPr>
            <a:spLocks noGrp="1"/>
          </p:cNvSpPr>
          <p:nvPr>
            <p:ph type="title" hasCustomPrompt="1"/>
          </p:nvPr>
        </p:nvSpPr>
        <p:spPr>
          <a:xfrm>
            <a:off x="298807" y="397384"/>
            <a:ext cx="11588393" cy="600934"/>
          </a:xfrm>
        </p:spPr>
        <p:txBody>
          <a:bodyPr wrap="square" tIns="0" rIns="0" bIns="0">
            <a:spAutoFit/>
          </a:bodyPr>
          <a:lstStyle>
            <a:lvl1pPr>
              <a:defRPr sz="4400">
                <a:latin typeface="+mj-lt"/>
              </a:defRPr>
            </a:lvl1pPr>
          </a:lstStyle>
          <a:p>
            <a:r>
              <a:rPr lang="en-US"/>
              <a:t>Title</a:t>
            </a:r>
          </a:p>
        </p:txBody>
      </p:sp>
      <p:sp>
        <p:nvSpPr>
          <p:cNvPr id="23" name="Rectangle 22">
            <a:extLst>
              <a:ext uri="{FF2B5EF4-FFF2-40B4-BE49-F238E27FC236}">
                <a16:creationId xmlns:a16="http://schemas.microsoft.com/office/drawing/2014/main" id="{4B4B948A-C572-406C-A3D5-474CF7ADBB3E}"/>
              </a:ext>
            </a:extLst>
          </p:cNvPr>
          <p:cNvSpPr/>
          <p:nvPr/>
        </p:nvSpPr>
        <p:spPr bwMode="ltGray">
          <a:xfrm>
            <a:off x="0" y="1295399"/>
            <a:ext cx="12192000" cy="889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9">
            <a:extLst>
              <a:ext uri="{FF2B5EF4-FFF2-40B4-BE49-F238E27FC236}">
                <a16:creationId xmlns:a16="http://schemas.microsoft.com/office/drawing/2014/main" id="{F2D77A8F-BAED-4D18-829F-F40BDC6A815A}"/>
              </a:ext>
            </a:extLst>
          </p:cNvPr>
          <p:cNvSpPr>
            <a:spLocks noGrp="1"/>
          </p:cNvSpPr>
          <p:nvPr>
            <p:ph type="body" sz="quarter" idx="15" hasCustomPrompt="1"/>
          </p:nvPr>
        </p:nvSpPr>
        <p:spPr>
          <a:xfrm>
            <a:off x="296825" y="1565621"/>
            <a:ext cx="11590375" cy="348557"/>
          </a:xfrm>
        </p:spPr>
        <p:txBody>
          <a:bodyPr wrap="square" anchor="ctr" anchorCtr="0">
            <a:sp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
        <p:nvSpPr>
          <p:cNvPr id="18" name="Text Placeholder 3">
            <a:extLst>
              <a:ext uri="{FF2B5EF4-FFF2-40B4-BE49-F238E27FC236}">
                <a16:creationId xmlns:a16="http://schemas.microsoft.com/office/drawing/2014/main" id="{BA9ED2A4-0132-4073-A571-12EBCE3F1A9B}"/>
              </a:ext>
            </a:extLst>
          </p:cNvPr>
          <p:cNvSpPr>
            <a:spLocks noGrp="1"/>
          </p:cNvSpPr>
          <p:nvPr>
            <p:ph sz="quarter" idx="38" hasCustomPrompt="1"/>
          </p:nvPr>
        </p:nvSpPr>
        <p:spPr>
          <a:xfrm>
            <a:off x="304800" y="2459575"/>
            <a:ext cx="3657600" cy="1757639"/>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27" name="Text Placeholder 3">
            <a:extLst>
              <a:ext uri="{FF2B5EF4-FFF2-40B4-BE49-F238E27FC236}">
                <a16:creationId xmlns:a16="http://schemas.microsoft.com/office/drawing/2014/main" id="{47997759-B12D-4DA8-A6BE-DC032712044A}"/>
              </a:ext>
            </a:extLst>
          </p:cNvPr>
          <p:cNvSpPr>
            <a:spLocks noGrp="1"/>
          </p:cNvSpPr>
          <p:nvPr>
            <p:ph sz="quarter" idx="39" hasCustomPrompt="1"/>
          </p:nvPr>
        </p:nvSpPr>
        <p:spPr>
          <a:xfrm>
            <a:off x="4267199" y="2459575"/>
            <a:ext cx="3657601" cy="1757639"/>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28" name="Text Placeholder 3">
            <a:extLst>
              <a:ext uri="{FF2B5EF4-FFF2-40B4-BE49-F238E27FC236}">
                <a16:creationId xmlns:a16="http://schemas.microsoft.com/office/drawing/2014/main" id="{851D82BA-2CF0-49C2-A05B-8162B5F86313}"/>
              </a:ext>
            </a:extLst>
          </p:cNvPr>
          <p:cNvSpPr>
            <a:spLocks noGrp="1"/>
          </p:cNvSpPr>
          <p:nvPr>
            <p:ph sz="quarter" idx="40" hasCustomPrompt="1"/>
          </p:nvPr>
        </p:nvSpPr>
        <p:spPr>
          <a:xfrm>
            <a:off x="8229599" y="2459575"/>
            <a:ext cx="3657601" cy="1757639"/>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2" name="Footer Placeholder 1">
            <a:extLst>
              <a:ext uri="{FF2B5EF4-FFF2-40B4-BE49-F238E27FC236}">
                <a16:creationId xmlns:a16="http://schemas.microsoft.com/office/drawing/2014/main" id="{81FD4C4E-6DCE-ED5B-A360-DBBC149312A7}"/>
              </a:ext>
            </a:extLst>
          </p:cNvPr>
          <p:cNvSpPr>
            <a:spLocks noGrp="1"/>
          </p:cNvSpPr>
          <p:nvPr>
            <p:ph type="ftr" sz="quarter" idx="41"/>
          </p:nvPr>
        </p:nvSpPr>
        <p:spPr/>
        <p:txBody>
          <a:bodyPr/>
          <a:lstStyle/>
          <a:p>
            <a:r>
              <a:rPr lang="en-US"/>
              <a:t>Private / HP Confidential / Internal Use Only</a:t>
            </a:r>
          </a:p>
        </p:txBody>
      </p:sp>
      <p:sp>
        <p:nvSpPr>
          <p:cNvPr id="3" name="Slide Number Placeholder 2">
            <a:extLst>
              <a:ext uri="{FF2B5EF4-FFF2-40B4-BE49-F238E27FC236}">
                <a16:creationId xmlns:a16="http://schemas.microsoft.com/office/drawing/2014/main" id="{70617FED-38CA-8BD9-9F2C-6FD26F192CE4}"/>
              </a:ext>
            </a:extLst>
          </p:cNvPr>
          <p:cNvSpPr>
            <a:spLocks noGrp="1"/>
          </p:cNvSpPr>
          <p:nvPr>
            <p:ph type="sldNum" sz="quarter" idx="42"/>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214442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815">
          <p15:clr>
            <a:srgbClr val="FBAE40"/>
          </p15:clr>
        </p15:guide>
        <p15:guide id="2" orient="horz" pos="1376">
          <p15:clr>
            <a:srgbClr val="FBAE40"/>
          </p15:clr>
        </p15:guide>
        <p15:guide id="3">
          <p15:clr>
            <a:srgbClr val="FBAE40"/>
          </p15:clr>
        </p15:guide>
        <p15:guide id="4" pos="7680">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Title, Content &amp; Photo">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8" y="397384"/>
            <a:ext cx="11588392" cy="600934"/>
          </a:xfrm>
        </p:spPr>
        <p:txBody>
          <a:bodyPr wrap="square" tIns="0" rIns="0" bIns="0">
            <a:spAutoFit/>
          </a:bodyPr>
          <a:lstStyle>
            <a:lvl1pPr>
              <a:defRPr sz="4400">
                <a:solidFill>
                  <a:schemeClr val="tx1"/>
                </a:solidFill>
                <a:latin typeface="+mj-lt"/>
              </a:defRPr>
            </a:lvl1pPr>
          </a:lstStyle>
          <a:p>
            <a:r>
              <a:rPr lang="en-US"/>
              <a:t>Title</a:t>
            </a:r>
          </a:p>
        </p:txBody>
      </p:sp>
      <p:sp>
        <p:nvSpPr>
          <p:cNvPr id="5" name="Text Placeholder 4">
            <a:extLst>
              <a:ext uri="{FF2B5EF4-FFF2-40B4-BE49-F238E27FC236}">
                <a16:creationId xmlns:a16="http://schemas.microsoft.com/office/drawing/2014/main" id="{65E35961-4D94-4F4E-85B5-F31424B75A1F}"/>
              </a:ext>
            </a:extLst>
          </p:cNvPr>
          <p:cNvSpPr>
            <a:spLocks noGrp="1"/>
          </p:cNvSpPr>
          <p:nvPr>
            <p:ph sz="quarter" idx="39" hasCustomPrompt="1"/>
          </p:nvPr>
        </p:nvSpPr>
        <p:spPr>
          <a:xfrm>
            <a:off x="307975" y="1604963"/>
            <a:ext cx="5635625" cy="4338637"/>
          </a:xfrm>
        </p:spPr>
        <p:txBody>
          <a:body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4" name="Picture Placeholder 3">
            <a:extLst>
              <a:ext uri="{FF2B5EF4-FFF2-40B4-BE49-F238E27FC236}">
                <a16:creationId xmlns:a16="http://schemas.microsoft.com/office/drawing/2014/main" id="{AEAFFD7F-E406-40CD-9AA2-3818827A8FC4}"/>
              </a:ext>
            </a:extLst>
          </p:cNvPr>
          <p:cNvSpPr>
            <a:spLocks noGrp="1"/>
          </p:cNvSpPr>
          <p:nvPr>
            <p:ph type="pic" sz="quarter" idx="38" hasCustomPrompt="1"/>
          </p:nvPr>
        </p:nvSpPr>
        <p:spPr>
          <a:xfrm>
            <a:off x="6248400" y="1609725"/>
            <a:ext cx="5638800" cy="3849540"/>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3" name="Footer Placeholder 2">
            <a:extLst>
              <a:ext uri="{FF2B5EF4-FFF2-40B4-BE49-F238E27FC236}">
                <a16:creationId xmlns:a16="http://schemas.microsoft.com/office/drawing/2014/main" id="{17C95617-64EE-BA45-AE81-8EE79D234101}"/>
              </a:ext>
            </a:extLst>
          </p:cNvPr>
          <p:cNvSpPr>
            <a:spLocks noGrp="1"/>
          </p:cNvSpPr>
          <p:nvPr>
            <p:ph type="ftr" sz="quarter" idx="40"/>
          </p:nvPr>
        </p:nvSpPr>
        <p:spPr/>
        <p:txBody>
          <a:bodyPr/>
          <a:lstStyle/>
          <a:p>
            <a:r>
              <a:rPr lang="en-US"/>
              <a:t>Private / HP Confidential / Internal Use Only</a:t>
            </a:r>
          </a:p>
        </p:txBody>
      </p:sp>
      <p:sp>
        <p:nvSpPr>
          <p:cNvPr id="6" name="Slide Number Placeholder 5">
            <a:extLst>
              <a:ext uri="{FF2B5EF4-FFF2-40B4-BE49-F238E27FC236}">
                <a16:creationId xmlns:a16="http://schemas.microsoft.com/office/drawing/2014/main" id="{74982B07-0389-54A2-F4FC-0B7F1C3ACEF3}"/>
              </a:ext>
            </a:extLst>
          </p:cNvPr>
          <p:cNvSpPr>
            <a:spLocks noGrp="1"/>
          </p:cNvSpPr>
          <p:nvPr>
            <p:ph type="sldNum" sz="quarter" idx="41"/>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3922349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15:clr>
            <a:srgbClr val="FBAE40"/>
          </p15:clr>
        </p15:guide>
        <p15:guide id="2" orient="horz" pos="815">
          <p15:clr>
            <a:srgbClr val="FBAE40"/>
          </p15:clr>
        </p15:guide>
        <p15:guide id="3">
          <p15:clr>
            <a:srgbClr val="FBAE40"/>
          </p15:clr>
        </p15:guide>
        <p15:guide id="4" pos="76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chemeClr val="lt1"/>
        </a:solidFill>
        <a:effectLst/>
      </p:bgPr>
    </p:bg>
    <p:spTree>
      <p:nvGrpSpPr>
        <p:cNvPr id="1" name="Shape 158"/>
        <p:cNvGrpSpPr/>
        <p:nvPr/>
      </p:nvGrpSpPr>
      <p:grpSpPr>
        <a:xfrm>
          <a:off x="0" y="0"/>
          <a:ext cx="0" cy="0"/>
          <a:chOff x="0" y="0"/>
          <a:chExt cx="0" cy="0"/>
        </a:xfrm>
      </p:grpSpPr>
      <p:sp>
        <p:nvSpPr>
          <p:cNvPr id="159" name="Google Shape;159;p97"/>
          <p:cNvSpPr/>
          <p:nvPr/>
        </p:nvSpPr>
        <p:spPr>
          <a:xfrm>
            <a:off x="0" y="0"/>
            <a:ext cx="12192000" cy="1295399"/>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sp>
        <p:nvSpPr>
          <p:cNvPr id="160" name="Google Shape;160;p97"/>
          <p:cNvSpPr txBox="1">
            <a:spLocks noGrp="1"/>
          </p:cNvSpPr>
          <p:nvPr>
            <p:ph type="title"/>
          </p:nvPr>
        </p:nvSpPr>
        <p:spPr>
          <a:xfrm>
            <a:off x="304800" y="397384"/>
            <a:ext cx="11582400" cy="600934"/>
          </a:xfrm>
          <a:prstGeom prst="rect">
            <a:avLst/>
          </a:prstGeom>
          <a:noFill/>
          <a:ln>
            <a:noFill/>
          </a:ln>
        </p:spPr>
        <p:txBody>
          <a:bodyPr spcFirstLastPara="1" wrap="square" lIns="0" tIns="0" rIns="0" bIns="0" anchor="ctr" anchorCtr="0">
            <a:spAutoFit/>
          </a:bodyPr>
          <a:lstStyle>
            <a:lvl1pPr lvl="0" algn="l">
              <a:lnSpc>
                <a:spcPct val="85000"/>
              </a:lnSpc>
              <a:spcBef>
                <a:spcPts val="0"/>
              </a:spcBef>
              <a:spcAft>
                <a:spcPts val="0"/>
              </a:spcAft>
              <a:buClr>
                <a:schemeClr val="dk1"/>
              </a:buClr>
              <a:buSzPts val="4400"/>
              <a:buFont typeface="Play"/>
              <a:buNone/>
              <a:defRPr sz="4400">
                <a:solidFill>
                  <a:schemeClr val="dk1"/>
                </a:solidFill>
                <a:latin typeface="Play"/>
                <a:ea typeface="Play"/>
                <a:cs typeface="Play"/>
                <a:sym typeface="Play"/>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1" name="Google Shape;161;p97"/>
          <p:cNvSpPr txBox="1">
            <a:spLocks noGrp="1"/>
          </p:cNvSpPr>
          <p:nvPr>
            <p:ph type="body" idx="1"/>
          </p:nvPr>
        </p:nvSpPr>
        <p:spPr>
          <a:xfrm>
            <a:off x="307974" y="1604963"/>
            <a:ext cx="7616825" cy="3403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2000"/>
              </a:lnSpc>
              <a:spcBef>
                <a:spcPts val="500"/>
              </a:spcBef>
              <a:spcAft>
                <a:spcPts val="0"/>
              </a:spcAft>
              <a:buClr>
                <a:schemeClr val="dk1"/>
              </a:buClr>
              <a:buSzPts val="1800"/>
              <a:buChar char="›"/>
              <a:defRPr/>
            </a:lvl3pPr>
            <a:lvl4pPr marL="1828800" lvl="3" indent="-342900" algn="l">
              <a:lnSpc>
                <a:spcPct val="92000"/>
              </a:lnSpc>
              <a:spcBef>
                <a:spcPts val="500"/>
              </a:spcBef>
              <a:spcAft>
                <a:spcPts val="0"/>
              </a:spcAft>
              <a:buClr>
                <a:schemeClr val="dk1"/>
              </a:buClr>
              <a:buSzPts val="1800"/>
              <a:buChar char="—"/>
              <a:defRPr/>
            </a:lvl4pPr>
            <a:lvl5pPr marL="2286000" lvl="4" indent="-342900" algn="l">
              <a:lnSpc>
                <a:spcPct val="92000"/>
              </a:lnSpc>
              <a:spcBef>
                <a:spcPts val="500"/>
              </a:spcBef>
              <a:spcAft>
                <a:spcPts val="0"/>
              </a:spcAft>
              <a:buClr>
                <a:schemeClr val="dk1"/>
              </a:buClr>
              <a:buSzPts val="1800"/>
              <a:buChar char="›"/>
              <a:defRPr/>
            </a:lvl5pPr>
            <a:lvl6pPr marL="2743200" lvl="5" indent="-342900" algn="l">
              <a:lnSpc>
                <a:spcPct val="92000"/>
              </a:lnSpc>
              <a:spcBef>
                <a:spcPts val="500"/>
              </a:spcBef>
              <a:spcAft>
                <a:spcPts val="0"/>
              </a:spcAft>
              <a:buClr>
                <a:schemeClr val="dk1"/>
              </a:buClr>
              <a:buSzPts val="1800"/>
              <a:buChar char="—"/>
              <a:defRPr/>
            </a:lvl6pPr>
            <a:lvl7pPr marL="3200400" lvl="6" indent="-342900" algn="l">
              <a:lnSpc>
                <a:spcPct val="92000"/>
              </a:lnSpc>
              <a:spcBef>
                <a:spcPts val="500"/>
              </a:spcBef>
              <a:spcAft>
                <a:spcPts val="0"/>
              </a:spcAft>
              <a:buClr>
                <a:schemeClr val="dk1"/>
              </a:buClr>
              <a:buSzPts val="1800"/>
              <a:buChar char="•"/>
              <a:defRPr/>
            </a:lvl7pPr>
            <a:lvl8pPr marL="3657600" lvl="7" indent="-342900" algn="l">
              <a:lnSpc>
                <a:spcPct val="92000"/>
              </a:lnSpc>
              <a:spcBef>
                <a:spcPts val="500"/>
              </a:spcBef>
              <a:spcAft>
                <a:spcPts val="0"/>
              </a:spcAft>
              <a:buClr>
                <a:schemeClr val="dk1"/>
              </a:buClr>
              <a:buSzPts val="1800"/>
              <a:buChar char="›"/>
              <a:defRPr/>
            </a:lvl8pPr>
            <a:lvl9pPr marL="4114800" lvl="8" indent="-342900" algn="l">
              <a:lnSpc>
                <a:spcPct val="92000"/>
              </a:lnSpc>
              <a:spcBef>
                <a:spcPts val="500"/>
              </a:spcBef>
              <a:spcAft>
                <a:spcPts val="0"/>
              </a:spcAft>
              <a:buClr>
                <a:schemeClr val="dk1"/>
              </a:buClr>
              <a:buSzPts val="1800"/>
              <a:buChar char="—"/>
              <a:defRPr/>
            </a:lvl9pPr>
          </a:lstStyle>
          <a:p>
            <a:endParaRPr/>
          </a:p>
        </p:txBody>
      </p:sp>
      <p:sp>
        <p:nvSpPr>
          <p:cNvPr id="162" name="Google Shape;162;p97"/>
          <p:cNvSpPr txBox="1">
            <a:spLocks noGrp="1"/>
          </p:cNvSpPr>
          <p:nvPr>
            <p:ph type="ftr" idx="11"/>
          </p:nvPr>
        </p:nvSpPr>
        <p:spPr>
          <a:xfrm>
            <a:off x="621388" y="6655779"/>
            <a:ext cx="1684757" cy="99643"/>
          </a:xfrm>
          <a:prstGeom prst="rect">
            <a:avLst/>
          </a:prstGeom>
          <a:noFill/>
          <a:ln>
            <a:noFill/>
          </a:ln>
        </p:spPr>
        <p:txBody>
          <a:bodyPr spcFirstLastPara="1" wrap="square" lIns="0" tIns="0" rIns="0" bIns="0" anchor="b" anchorCtr="0">
            <a:spAutoFit/>
          </a:bodyPr>
          <a:lstStyle>
            <a:lvl1pPr lvl="0" algn="l">
              <a:lnSpc>
                <a:spcPct val="90000"/>
              </a:lnSpc>
              <a:spcBef>
                <a:spcPts val="833"/>
              </a:spcBef>
              <a:spcAft>
                <a:spcPts val="0"/>
              </a:spcAft>
              <a:buClr>
                <a:schemeClr val="dk1"/>
              </a:buClr>
              <a:buSzPts val="1800"/>
              <a:buNone/>
              <a:defRPr/>
            </a:lvl1pPr>
            <a:lvl2pPr lvl="1" algn="l">
              <a:lnSpc>
                <a:spcPct val="90000"/>
              </a:lnSpc>
              <a:spcBef>
                <a:spcPts val="417"/>
              </a:spcBef>
              <a:spcAft>
                <a:spcPts val="0"/>
              </a:spcAft>
              <a:buClr>
                <a:schemeClr val="dk1"/>
              </a:buClr>
              <a:buSzPts val="1800"/>
              <a:buChar char="•"/>
              <a:defRPr/>
            </a:lvl2pPr>
            <a:lvl3pPr lvl="2" algn="l">
              <a:lnSpc>
                <a:spcPct val="92000"/>
              </a:lnSpc>
              <a:spcBef>
                <a:spcPts val="321"/>
              </a:spcBef>
              <a:spcAft>
                <a:spcPts val="0"/>
              </a:spcAft>
              <a:buClr>
                <a:schemeClr val="dk1"/>
              </a:buClr>
              <a:buSzPts val="1800"/>
              <a:buChar char="›"/>
              <a:defRPr/>
            </a:lvl3pPr>
            <a:lvl4pPr lvl="3" algn="l">
              <a:lnSpc>
                <a:spcPct val="92000"/>
              </a:lnSpc>
              <a:spcBef>
                <a:spcPts val="375"/>
              </a:spcBef>
              <a:spcAft>
                <a:spcPts val="0"/>
              </a:spcAft>
              <a:buClr>
                <a:schemeClr val="dk1"/>
              </a:buClr>
              <a:buSzPts val="1800"/>
              <a:buChar char="—"/>
              <a:defRPr/>
            </a:lvl4pPr>
            <a:lvl5pPr lvl="4" algn="l">
              <a:lnSpc>
                <a:spcPct val="92000"/>
              </a:lnSpc>
              <a:spcBef>
                <a:spcPts val="375"/>
              </a:spcBef>
              <a:spcAft>
                <a:spcPts val="0"/>
              </a:spcAft>
              <a:buClr>
                <a:schemeClr val="dk1"/>
              </a:buClr>
              <a:buSzPts val="1800"/>
              <a:buChar char="›"/>
              <a:defRPr/>
            </a:lvl5pPr>
            <a:lvl6pPr lvl="5" algn="l">
              <a:lnSpc>
                <a:spcPct val="92000"/>
              </a:lnSpc>
              <a:spcBef>
                <a:spcPts val="375"/>
              </a:spcBef>
              <a:spcAft>
                <a:spcPts val="0"/>
              </a:spcAft>
              <a:buClr>
                <a:schemeClr val="dk1"/>
              </a:buClr>
              <a:buSzPts val="1800"/>
              <a:buChar char="—"/>
              <a:defRPr/>
            </a:lvl6pPr>
            <a:lvl7pPr lvl="6" algn="l">
              <a:lnSpc>
                <a:spcPct val="92000"/>
              </a:lnSpc>
              <a:spcBef>
                <a:spcPts val="375"/>
              </a:spcBef>
              <a:spcAft>
                <a:spcPts val="0"/>
              </a:spcAft>
              <a:buClr>
                <a:schemeClr val="dk1"/>
              </a:buClr>
              <a:buSzPts val="1800"/>
              <a:buChar char="•"/>
              <a:defRPr/>
            </a:lvl7pPr>
            <a:lvl8pPr lvl="7" algn="l">
              <a:lnSpc>
                <a:spcPct val="92000"/>
              </a:lnSpc>
              <a:spcBef>
                <a:spcPts val="375"/>
              </a:spcBef>
              <a:spcAft>
                <a:spcPts val="0"/>
              </a:spcAft>
              <a:buClr>
                <a:schemeClr val="dk1"/>
              </a:buClr>
              <a:buSzPts val="1800"/>
              <a:buChar char="›"/>
              <a:defRPr/>
            </a:lvl8pPr>
            <a:lvl9pPr lvl="8" algn="l">
              <a:lnSpc>
                <a:spcPct val="92000"/>
              </a:lnSpc>
              <a:spcBef>
                <a:spcPts val="375"/>
              </a:spcBef>
              <a:spcAft>
                <a:spcPts val="0"/>
              </a:spcAft>
              <a:buClr>
                <a:schemeClr val="dk1"/>
              </a:buClr>
              <a:buSzPts val="1800"/>
              <a:buChar char="—"/>
              <a:defRPr/>
            </a:lvl9pPr>
          </a:lstStyle>
          <a:p>
            <a:endParaRPr/>
          </a:p>
        </p:txBody>
      </p:sp>
      <p:sp>
        <p:nvSpPr>
          <p:cNvPr id="163" name="Google Shape;163;p97"/>
          <p:cNvSpPr txBox="1">
            <a:spLocks noGrp="1"/>
          </p:cNvSpPr>
          <p:nvPr>
            <p:ph type="sldNum" idx="12"/>
          </p:nvPr>
        </p:nvSpPr>
        <p:spPr>
          <a:xfrm>
            <a:off x="304800" y="6655779"/>
            <a:ext cx="109004" cy="99643"/>
          </a:xfrm>
          <a:prstGeom prst="rect">
            <a:avLst/>
          </a:prstGeom>
          <a:noFill/>
          <a:ln>
            <a:noFill/>
          </a:ln>
        </p:spPr>
        <p:txBody>
          <a:bodyPr spcFirstLastPara="1" wrap="square" lIns="0" tIns="0" rIns="0" bIns="0" anchor="b" anchorCtr="0">
            <a:spAutoFit/>
          </a:bodyPr>
          <a:lstStyle>
            <a:lvl1pPr marL="0" lvl="0" indent="0" algn="l">
              <a:lnSpc>
                <a:spcPct val="90000"/>
              </a:lnSpc>
              <a:spcBef>
                <a:spcPts val="0"/>
              </a:spcBef>
              <a:buClr>
                <a:schemeClr val="dk1"/>
              </a:buClr>
              <a:buSzPts val="700"/>
              <a:buNone/>
              <a:defRPr/>
            </a:lvl1pPr>
            <a:lvl2pPr marL="0" lvl="1" indent="0" algn="l">
              <a:lnSpc>
                <a:spcPct val="90000"/>
              </a:lnSpc>
              <a:spcBef>
                <a:spcPts val="0"/>
              </a:spcBef>
              <a:buClr>
                <a:schemeClr val="dk1"/>
              </a:buClr>
              <a:buSzPts val="700"/>
              <a:buNone/>
              <a:defRPr/>
            </a:lvl2pPr>
            <a:lvl3pPr marL="0" lvl="2" indent="0" algn="l">
              <a:lnSpc>
                <a:spcPct val="90000"/>
              </a:lnSpc>
              <a:spcBef>
                <a:spcPts val="0"/>
              </a:spcBef>
              <a:buClr>
                <a:schemeClr val="dk1"/>
              </a:buClr>
              <a:buSzPts val="700"/>
              <a:buNone/>
              <a:defRPr/>
            </a:lvl3pPr>
            <a:lvl4pPr marL="0" lvl="3" indent="0" algn="l">
              <a:lnSpc>
                <a:spcPct val="90000"/>
              </a:lnSpc>
              <a:spcBef>
                <a:spcPts val="0"/>
              </a:spcBef>
              <a:buClr>
                <a:schemeClr val="dk1"/>
              </a:buClr>
              <a:buSzPts val="700"/>
              <a:buNone/>
              <a:defRPr/>
            </a:lvl4pPr>
            <a:lvl5pPr marL="0" lvl="4" indent="0" algn="l">
              <a:lnSpc>
                <a:spcPct val="90000"/>
              </a:lnSpc>
              <a:spcBef>
                <a:spcPts val="0"/>
              </a:spcBef>
              <a:buClr>
                <a:schemeClr val="dk1"/>
              </a:buClr>
              <a:buSzPts val="700"/>
              <a:buNone/>
              <a:defRPr/>
            </a:lvl5pPr>
            <a:lvl6pPr marL="0" lvl="5" indent="0" algn="l">
              <a:lnSpc>
                <a:spcPct val="90000"/>
              </a:lnSpc>
              <a:spcBef>
                <a:spcPts val="0"/>
              </a:spcBef>
              <a:buClr>
                <a:schemeClr val="dk1"/>
              </a:buClr>
              <a:buSzPts val="700"/>
              <a:buNone/>
              <a:defRPr/>
            </a:lvl6pPr>
            <a:lvl7pPr marL="0" lvl="6" indent="0" algn="l">
              <a:lnSpc>
                <a:spcPct val="90000"/>
              </a:lnSpc>
              <a:spcBef>
                <a:spcPts val="0"/>
              </a:spcBef>
              <a:buClr>
                <a:schemeClr val="dk1"/>
              </a:buClr>
              <a:buSzPts val="700"/>
              <a:buNone/>
              <a:defRPr/>
            </a:lvl7pPr>
            <a:lvl8pPr marL="0" lvl="7" indent="0" algn="l">
              <a:lnSpc>
                <a:spcPct val="90000"/>
              </a:lnSpc>
              <a:spcBef>
                <a:spcPts val="0"/>
              </a:spcBef>
              <a:buClr>
                <a:schemeClr val="dk1"/>
              </a:buClr>
              <a:buSzPts val="700"/>
              <a:buNone/>
              <a:defRPr/>
            </a:lvl8pPr>
            <a:lvl9pPr marL="0" lvl="8" indent="0" algn="l">
              <a:lnSpc>
                <a:spcPct val="90000"/>
              </a:lnSpc>
              <a:spcBef>
                <a:spcPts val="0"/>
              </a:spcBef>
              <a:buClr>
                <a:schemeClr val="dk1"/>
              </a:buClr>
              <a:buSzPts val="700"/>
              <a:buNone/>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1084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56">
          <p15:clr>
            <a:srgbClr val="FBAE40"/>
          </p15:clr>
        </p15:guide>
        <p15:guide id="2" orient="horz" pos="815">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Title, Content &amp; Large Photo">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p:nvSpPr>
        <p:spPr bwMode="ltGray">
          <a:xfrm>
            <a:off x="0" y="0"/>
            <a:ext cx="6096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5492400" cy="600934"/>
          </a:xfrm>
        </p:spPr>
        <p:txBody>
          <a:bodyPr wrap="square" tIns="0" rIns="0" bIns="0">
            <a:spAutoFit/>
          </a:bodyPr>
          <a:lstStyle>
            <a:lvl1pPr>
              <a:defRPr sz="4400">
                <a:solidFill>
                  <a:schemeClr val="tx1"/>
                </a:solidFill>
                <a:latin typeface="+mj-lt"/>
              </a:defRPr>
            </a:lvl1pPr>
          </a:lstStyle>
          <a:p>
            <a:r>
              <a:rPr lang="en-US"/>
              <a:t>Title</a:t>
            </a:r>
          </a:p>
        </p:txBody>
      </p:sp>
      <p:sp>
        <p:nvSpPr>
          <p:cNvPr id="4" name="Text Placeholder 3">
            <a:extLst>
              <a:ext uri="{FF2B5EF4-FFF2-40B4-BE49-F238E27FC236}">
                <a16:creationId xmlns:a16="http://schemas.microsoft.com/office/drawing/2014/main" id="{453FAA35-481F-464E-B989-E4AFA8321B57}"/>
              </a:ext>
            </a:extLst>
          </p:cNvPr>
          <p:cNvSpPr>
            <a:spLocks noGrp="1"/>
          </p:cNvSpPr>
          <p:nvPr>
            <p:ph sz="quarter" idx="39"/>
          </p:nvPr>
        </p:nvSpPr>
        <p:spPr>
          <a:xfrm>
            <a:off x="307975" y="1604963"/>
            <a:ext cx="5489225" cy="2924175"/>
          </a:xfrm>
        </p:spPr>
        <p:txBody>
          <a:bodyPr/>
          <a:lstStyle/>
          <a:p>
            <a:pPr lvl="0"/>
            <a:r>
              <a:rPr lang="en-US"/>
              <a:t>Click to edit Master text styles</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32B84C0D-8445-4009-BF2F-55B901AD154A}"/>
              </a:ext>
            </a:extLst>
          </p:cNvPr>
          <p:cNvSpPr>
            <a:spLocks noGrp="1"/>
          </p:cNvSpPr>
          <p:nvPr>
            <p:ph type="pic" sz="quarter" idx="38" hasCustomPrompt="1"/>
          </p:nvPr>
        </p:nvSpPr>
        <p:spPr>
          <a:xfrm>
            <a:off x="6096000" y="0"/>
            <a:ext cx="6096000" cy="6858000"/>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3" name="Footer Placeholder 2">
            <a:extLst>
              <a:ext uri="{FF2B5EF4-FFF2-40B4-BE49-F238E27FC236}">
                <a16:creationId xmlns:a16="http://schemas.microsoft.com/office/drawing/2014/main" id="{8D41A6BB-4074-4A8B-F8E2-4CFD0A903764}"/>
              </a:ext>
            </a:extLst>
          </p:cNvPr>
          <p:cNvSpPr>
            <a:spLocks noGrp="1"/>
          </p:cNvSpPr>
          <p:nvPr>
            <p:ph type="ftr" sz="quarter" idx="40"/>
          </p:nvPr>
        </p:nvSpPr>
        <p:spPr/>
        <p:txBody>
          <a:bodyPr/>
          <a:lstStyle/>
          <a:p>
            <a:r>
              <a:rPr lang="en-US"/>
              <a:t>Private / HP Confidential / Internal Use Only</a:t>
            </a:r>
          </a:p>
        </p:txBody>
      </p:sp>
      <p:sp>
        <p:nvSpPr>
          <p:cNvPr id="6" name="Slide Number Placeholder 5">
            <a:extLst>
              <a:ext uri="{FF2B5EF4-FFF2-40B4-BE49-F238E27FC236}">
                <a16:creationId xmlns:a16="http://schemas.microsoft.com/office/drawing/2014/main" id="{24E63263-AEE6-E6A6-8F37-4589D344510A}"/>
              </a:ext>
            </a:extLst>
          </p:cNvPr>
          <p:cNvSpPr>
            <a:spLocks noGrp="1"/>
          </p:cNvSpPr>
          <p:nvPr>
            <p:ph type="sldNum" sz="quarter" idx="41"/>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158085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15:clr>
            <a:srgbClr val="FBAE40"/>
          </p15:clr>
        </p15:guide>
        <p15:guide id="2" orient="horz" pos="815">
          <p15:clr>
            <a:srgbClr val="FBAE40"/>
          </p15:clr>
        </p15:guide>
        <p15:guide id="3">
          <p15:clr>
            <a:srgbClr val="FBAE40"/>
          </p15:clr>
        </p15:guide>
        <p15:guide id="4" pos="384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Title, Content &amp; Large Photo Lef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p:nvSpPr>
        <p:spPr bwMode="ltGray">
          <a:xfrm>
            <a:off x="6096000" y="0"/>
            <a:ext cx="6096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6400800" y="397384"/>
            <a:ext cx="5492400" cy="600934"/>
          </a:xfrm>
        </p:spPr>
        <p:txBody>
          <a:bodyPr wrap="square" tIns="0" rIns="0" bIns="0">
            <a:spAutoFit/>
          </a:bodyPr>
          <a:lstStyle>
            <a:lvl1pPr>
              <a:defRPr sz="4400">
                <a:solidFill>
                  <a:schemeClr val="tx1"/>
                </a:solidFill>
                <a:latin typeface="+mj-lt"/>
              </a:defRPr>
            </a:lvl1pPr>
          </a:lstStyle>
          <a:p>
            <a:r>
              <a:rPr lang="en-US"/>
              <a:t>Title</a:t>
            </a:r>
          </a:p>
        </p:txBody>
      </p:sp>
      <p:sp>
        <p:nvSpPr>
          <p:cNvPr id="4" name="Text Placeholder 3">
            <a:extLst>
              <a:ext uri="{FF2B5EF4-FFF2-40B4-BE49-F238E27FC236}">
                <a16:creationId xmlns:a16="http://schemas.microsoft.com/office/drawing/2014/main" id="{453FAA35-481F-464E-B989-E4AFA8321B57}"/>
              </a:ext>
            </a:extLst>
          </p:cNvPr>
          <p:cNvSpPr>
            <a:spLocks noGrp="1"/>
          </p:cNvSpPr>
          <p:nvPr>
            <p:ph sz="quarter" idx="39"/>
          </p:nvPr>
        </p:nvSpPr>
        <p:spPr>
          <a:xfrm>
            <a:off x="6403975" y="1604963"/>
            <a:ext cx="5489225" cy="2924175"/>
          </a:xfrm>
        </p:spPr>
        <p:txBody>
          <a:bodyPr/>
          <a:lstStyle/>
          <a:p>
            <a:pPr lvl="0"/>
            <a:r>
              <a:rPr lang="en-US"/>
              <a:t>Click to edit Master text styles</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32B84C0D-8445-4009-BF2F-55B901AD154A}"/>
              </a:ext>
            </a:extLst>
          </p:cNvPr>
          <p:cNvSpPr>
            <a:spLocks noGrp="1"/>
          </p:cNvSpPr>
          <p:nvPr>
            <p:ph type="pic" sz="quarter" idx="38" hasCustomPrompt="1"/>
          </p:nvPr>
        </p:nvSpPr>
        <p:spPr>
          <a:xfrm>
            <a:off x="0" y="0"/>
            <a:ext cx="6096000" cy="6858000"/>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3" name="Footer Placeholder 2">
            <a:extLst>
              <a:ext uri="{FF2B5EF4-FFF2-40B4-BE49-F238E27FC236}">
                <a16:creationId xmlns:a16="http://schemas.microsoft.com/office/drawing/2014/main" id="{8D41A6BB-4074-4A8B-F8E2-4CFD0A903764}"/>
              </a:ext>
            </a:extLst>
          </p:cNvPr>
          <p:cNvSpPr>
            <a:spLocks noGrp="1"/>
          </p:cNvSpPr>
          <p:nvPr>
            <p:ph type="ftr" sz="quarter" idx="40"/>
          </p:nvPr>
        </p:nvSpPr>
        <p:spPr/>
        <p:txBody>
          <a:bodyPr/>
          <a:lstStyle/>
          <a:p>
            <a:r>
              <a:rPr lang="en-US"/>
              <a:t>Private / HP Confidential / Internal Use Only</a:t>
            </a:r>
          </a:p>
        </p:txBody>
      </p:sp>
      <p:sp>
        <p:nvSpPr>
          <p:cNvPr id="6" name="Slide Number Placeholder 5">
            <a:extLst>
              <a:ext uri="{FF2B5EF4-FFF2-40B4-BE49-F238E27FC236}">
                <a16:creationId xmlns:a16="http://schemas.microsoft.com/office/drawing/2014/main" id="{24E63263-AEE6-E6A6-8F37-4589D344510A}"/>
              </a:ext>
            </a:extLst>
          </p:cNvPr>
          <p:cNvSpPr>
            <a:spLocks noGrp="1"/>
          </p:cNvSpPr>
          <p:nvPr>
            <p:ph type="sldNum" sz="quarter" idx="41"/>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236291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15:clr>
            <a:srgbClr val="FBAE40"/>
          </p15:clr>
        </p15:guide>
        <p15:guide id="2" orient="horz" pos="815">
          <p15:clr>
            <a:srgbClr val="FBAE40"/>
          </p15:clr>
        </p15:guide>
        <p15:guide id="3">
          <p15:clr>
            <a:srgbClr val="FBAE40"/>
          </p15:clr>
        </p15:guide>
        <p15:guide id="4" pos="384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Title, Content &amp; Chart">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7804B36-E44E-4A42-B169-282EAD312F17}"/>
              </a:ext>
            </a:extLst>
          </p:cNvPr>
          <p:cNvSpPr/>
          <p:nvPr/>
        </p:nvSpPr>
        <p:spPr bwMode="gray">
          <a:xfrm>
            <a:off x="6096000" y="0"/>
            <a:ext cx="60960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8" name="Rectangle 7">
            <a:extLst>
              <a:ext uri="{FF2B5EF4-FFF2-40B4-BE49-F238E27FC236}">
                <a16:creationId xmlns:a16="http://schemas.microsoft.com/office/drawing/2014/main" id="{B21A85F4-FED3-424A-A059-8B91AF23D35D}"/>
              </a:ext>
            </a:extLst>
          </p:cNvPr>
          <p:cNvSpPr/>
          <p:nvPr/>
        </p:nvSpPr>
        <p:spPr bwMode="ltGray">
          <a:xfrm>
            <a:off x="0" y="0"/>
            <a:ext cx="6096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5490000" cy="600934"/>
          </a:xfrm>
        </p:spPr>
        <p:txBody>
          <a:bodyPr wrap="square" tIns="0" rIns="0" bIns="0">
            <a:spAutoFit/>
          </a:bodyPr>
          <a:lstStyle>
            <a:lvl1pPr>
              <a:defRPr sz="4400">
                <a:solidFill>
                  <a:schemeClr val="tx1"/>
                </a:solidFill>
                <a:latin typeface="+mj-lt"/>
              </a:defRPr>
            </a:lvl1pPr>
          </a:lstStyle>
          <a:p>
            <a:r>
              <a:rPr lang="en-US"/>
              <a:t>Title</a:t>
            </a:r>
          </a:p>
        </p:txBody>
      </p:sp>
      <p:sp>
        <p:nvSpPr>
          <p:cNvPr id="4" name="Text Placeholder 3">
            <a:extLst>
              <a:ext uri="{FF2B5EF4-FFF2-40B4-BE49-F238E27FC236}">
                <a16:creationId xmlns:a16="http://schemas.microsoft.com/office/drawing/2014/main" id="{0A149F19-0236-43EB-832E-E49348CEAB98}"/>
              </a:ext>
            </a:extLst>
          </p:cNvPr>
          <p:cNvSpPr>
            <a:spLocks noGrp="1"/>
          </p:cNvSpPr>
          <p:nvPr>
            <p:ph sz="quarter" idx="38"/>
          </p:nvPr>
        </p:nvSpPr>
        <p:spPr>
          <a:xfrm>
            <a:off x="304800" y="1604963"/>
            <a:ext cx="5490817" cy="4125912"/>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14A1071D-781A-4464-9C69-FD99E64FEFA0}"/>
              </a:ext>
            </a:extLst>
          </p:cNvPr>
          <p:cNvSpPr>
            <a:spLocks noGrp="1"/>
          </p:cNvSpPr>
          <p:nvPr>
            <p:ph type="ftr" sz="quarter" idx="39"/>
          </p:nvPr>
        </p:nvSpPr>
        <p:spPr/>
        <p:txBody>
          <a:bodyPr/>
          <a:lstStyle/>
          <a:p>
            <a:r>
              <a:rPr lang="en-US"/>
              <a:t>Private / HP Confidential / Internal Use Only</a:t>
            </a:r>
          </a:p>
        </p:txBody>
      </p:sp>
      <p:sp>
        <p:nvSpPr>
          <p:cNvPr id="5" name="Slide Number Placeholder 4">
            <a:extLst>
              <a:ext uri="{FF2B5EF4-FFF2-40B4-BE49-F238E27FC236}">
                <a16:creationId xmlns:a16="http://schemas.microsoft.com/office/drawing/2014/main" id="{76890A58-CD87-2D4A-2B04-44B512DDDD84}"/>
              </a:ext>
            </a:extLst>
          </p:cNvPr>
          <p:cNvSpPr>
            <a:spLocks noGrp="1"/>
          </p:cNvSpPr>
          <p:nvPr>
            <p:ph type="sldNum" sz="quarter" idx="40"/>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1974890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15:clr>
            <a:srgbClr val="FBAE40"/>
          </p15:clr>
        </p15:guide>
        <p15:guide id="2" orient="horz" pos="815">
          <p15:clr>
            <a:srgbClr val="FBAE40"/>
          </p15:clr>
        </p15:guide>
        <p15:guide id="3">
          <p15:clr>
            <a:srgbClr val="FBAE40"/>
          </p15:clr>
        </p15:guide>
        <p15:guide id="4" pos="384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Photo &amp; Caption">
    <p:bg>
      <p:bgPr>
        <a:solidFill>
          <a:srgbClr val="E6E6E6"/>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8FC0354-FF3E-4D42-A5FC-BC26485E9DBC}"/>
              </a:ext>
            </a:extLst>
          </p:cNvPr>
          <p:cNvSpPr>
            <a:spLocks noGrp="1"/>
          </p:cNvSpPr>
          <p:nvPr>
            <p:ph type="pic" sz="quarter" idx="10" hasCustomPrompt="1"/>
          </p:nvPr>
        </p:nvSpPr>
        <p:spPr>
          <a:xfrm>
            <a:off x="0" y="0"/>
            <a:ext cx="12192000" cy="6049926"/>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4" name="Rectangle 3">
            <a:extLst>
              <a:ext uri="{FF2B5EF4-FFF2-40B4-BE49-F238E27FC236}">
                <a16:creationId xmlns:a16="http://schemas.microsoft.com/office/drawing/2014/main" id="{07B19ED5-B37D-994C-BB5E-1532033EF1E0}"/>
              </a:ext>
            </a:extLst>
          </p:cNvPr>
          <p:cNvSpPr/>
          <p:nvPr/>
        </p:nvSpPr>
        <p:spPr bwMode="ltGray">
          <a:xfrm>
            <a:off x="0" y="6024879"/>
            <a:ext cx="12192000" cy="83312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 Placeholder 9">
            <a:extLst>
              <a:ext uri="{FF2B5EF4-FFF2-40B4-BE49-F238E27FC236}">
                <a16:creationId xmlns:a16="http://schemas.microsoft.com/office/drawing/2014/main" id="{0C8ADCFF-CCDF-6F4B-BF9D-938BDF5B6046}"/>
              </a:ext>
            </a:extLst>
          </p:cNvPr>
          <p:cNvSpPr>
            <a:spLocks noGrp="1"/>
          </p:cNvSpPr>
          <p:nvPr>
            <p:ph type="body" sz="quarter" idx="15" hasCustomPrompt="1"/>
          </p:nvPr>
        </p:nvSpPr>
        <p:spPr bwMode="black">
          <a:xfrm>
            <a:off x="296825" y="6302968"/>
            <a:ext cx="11066393" cy="348557"/>
          </a:xfrm>
        </p:spPr>
        <p:txBody>
          <a:bodyPr wrap="square">
            <a:spAutoFit/>
          </a:bodyPr>
          <a:lstStyle>
            <a:lvl1pPr marL="0" indent="0">
              <a:buNone/>
              <a:defRPr sz="1800">
                <a:solidFill>
                  <a:schemeClr val="tx1"/>
                </a:solidFill>
                <a:latin typeface="+mn-lt"/>
              </a:defRPr>
            </a:lvl1pPr>
          </a:lstStyle>
          <a:p>
            <a:pPr lvl="0"/>
            <a:r>
              <a:rPr lang="en-US"/>
              <a:t>One line image caption goes here.</a:t>
            </a:r>
          </a:p>
        </p:txBody>
      </p:sp>
      <p:pic>
        <p:nvPicPr>
          <p:cNvPr id="2" name="Picture 1" descr="A picture containing black, darkness&#10;&#10;Description automatically generated">
            <a:extLst>
              <a:ext uri="{FF2B5EF4-FFF2-40B4-BE49-F238E27FC236}">
                <a16:creationId xmlns:a16="http://schemas.microsoft.com/office/drawing/2014/main" id="{8E840AE3-2DF1-51E9-4EFE-9CD75C269C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501506" y="6348080"/>
            <a:ext cx="552205" cy="258331"/>
          </a:xfrm>
          <a:prstGeom prst="rect">
            <a:avLst/>
          </a:prstGeom>
        </p:spPr>
      </p:pic>
    </p:spTree>
    <p:extLst>
      <p:ext uri="{BB962C8B-B14F-4D97-AF65-F5344CB8AC3E}">
        <p14:creationId xmlns:p14="http://schemas.microsoft.com/office/powerpoint/2010/main" val="2609949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3795">
          <p15:clr>
            <a:srgbClr val="FBAE40"/>
          </p15:clr>
        </p15:guide>
        <p15:guide id="2" orient="horz" pos="4320">
          <p15:clr>
            <a:srgbClr val="FBAE40"/>
          </p15:clr>
        </p15:guide>
        <p15:guide id="3">
          <p15:clr>
            <a:srgbClr val="FBAE40"/>
          </p15:clr>
        </p15:guide>
        <p15:guide id="4" pos="7680">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Title, 2 Photos &amp; Captions">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7" y="397384"/>
            <a:ext cx="11612880" cy="600934"/>
          </a:xfrm>
        </p:spPr>
        <p:txBody>
          <a:bodyPr tIns="0" rIns="0" bIns="0">
            <a:spAutoFit/>
          </a:bodyPr>
          <a:lstStyle>
            <a:lvl1pPr>
              <a:defRPr sz="4400">
                <a:solidFill>
                  <a:schemeClr val="tx1"/>
                </a:solidFill>
                <a:latin typeface="+mj-lt"/>
              </a:defRPr>
            </a:lvl1pPr>
          </a:lstStyle>
          <a:p>
            <a:r>
              <a:rPr lang="en-US"/>
              <a:t>Title</a:t>
            </a:r>
          </a:p>
        </p:txBody>
      </p:sp>
      <p:sp>
        <p:nvSpPr>
          <p:cNvPr id="21" name="Picture Placeholder 9">
            <a:extLst>
              <a:ext uri="{FF2B5EF4-FFF2-40B4-BE49-F238E27FC236}">
                <a16:creationId xmlns:a16="http://schemas.microsoft.com/office/drawing/2014/main" id="{44EB6E7D-CCCD-9544-AE01-4167A157ACC1}"/>
              </a:ext>
            </a:extLst>
          </p:cNvPr>
          <p:cNvSpPr>
            <a:spLocks noGrp="1"/>
          </p:cNvSpPr>
          <p:nvPr>
            <p:ph type="pic" sz="quarter" idx="15" hasCustomPrompt="1"/>
          </p:nvPr>
        </p:nvSpPr>
        <p:spPr>
          <a:xfrm>
            <a:off x="304799" y="1478999"/>
            <a:ext cx="5638801" cy="3873586"/>
          </a:xfrm>
          <a:solidFill>
            <a:schemeClr val="bg1">
              <a:lumMod val="75000"/>
            </a:schemeClr>
          </a:solidFill>
        </p:spPr>
        <p:txBody>
          <a:bodyPr tIns="0" rIns="0" bIns="914400" anchor="ctr" anchorCtr="0">
            <a:normAutofit/>
          </a:bodyPr>
          <a:lstStyle>
            <a:lvl1pPr marL="0" indent="0" algn="ctr">
              <a:buNone/>
              <a:defRPr sz="1600">
                <a:solidFill>
                  <a:schemeClr val="bg1"/>
                </a:solidFill>
                <a:latin typeface="Forma DJR Micro" pitchFamily="2" charset="77"/>
              </a:defRPr>
            </a:lvl1pPr>
          </a:lstStyle>
          <a:p>
            <a:r>
              <a:rPr lang="en-US"/>
              <a:t>Click Icon to add photo</a:t>
            </a:r>
          </a:p>
        </p:txBody>
      </p:sp>
      <p:sp>
        <p:nvSpPr>
          <p:cNvPr id="14" name="Text Placeholder 2">
            <a:extLst>
              <a:ext uri="{FF2B5EF4-FFF2-40B4-BE49-F238E27FC236}">
                <a16:creationId xmlns:a16="http://schemas.microsoft.com/office/drawing/2014/main" id="{762BEE7D-089D-4E6E-B85D-FDE63C7B973C}"/>
              </a:ext>
            </a:extLst>
          </p:cNvPr>
          <p:cNvSpPr>
            <a:spLocks noGrp="1"/>
          </p:cNvSpPr>
          <p:nvPr>
            <p:ph type="body" idx="30" hasCustomPrompt="1"/>
          </p:nvPr>
        </p:nvSpPr>
        <p:spPr>
          <a:xfrm>
            <a:off x="304800" y="5476462"/>
            <a:ext cx="5638800" cy="679417"/>
          </a:xfrm>
        </p:spPr>
        <p:txBody>
          <a:bodyPr/>
          <a:lstStyle>
            <a:lvl1pPr>
              <a:defRPr sz="1600"/>
            </a:lvl1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5" name="Picture Placeholder 9">
            <a:extLst>
              <a:ext uri="{FF2B5EF4-FFF2-40B4-BE49-F238E27FC236}">
                <a16:creationId xmlns:a16="http://schemas.microsoft.com/office/drawing/2014/main" id="{7B6EFC3C-A74E-654F-84ED-662CA4659776}"/>
              </a:ext>
            </a:extLst>
          </p:cNvPr>
          <p:cNvSpPr>
            <a:spLocks noGrp="1"/>
          </p:cNvSpPr>
          <p:nvPr>
            <p:ph type="pic" sz="quarter" idx="16" hasCustomPrompt="1"/>
          </p:nvPr>
        </p:nvSpPr>
        <p:spPr>
          <a:xfrm>
            <a:off x="6248401" y="1478999"/>
            <a:ext cx="5638800" cy="3873586"/>
          </a:xfrm>
          <a:solidFill>
            <a:schemeClr val="bg1">
              <a:lumMod val="75000"/>
            </a:schemeClr>
          </a:solidFill>
        </p:spPr>
        <p:txBody>
          <a:bodyPr tIns="0" rIns="0" bIns="914400" anchor="ctr" anchorCtr="0">
            <a:normAutofit/>
          </a:bodyPr>
          <a:lstStyle>
            <a:lvl1pPr marL="0" indent="0" algn="ctr">
              <a:buNone/>
              <a:defRPr sz="1600">
                <a:solidFill>
                  <a:schemeClr val="bg1"/>
                </a:solidFill>
                <a:latin typeface="Forma DJR Micro" pitchFamily="2" charset="77"/>
              </a:defRPr>
            </a:lvl1pPr>
          </a:lstStyle>
          <a:p>
            <a:r>
              <a:rPr lang="en-US"/>
              <a:t>Click icon to add photo</a:t>
            </a:r>
          </a:p>
        </p:txBody>
      </p:sp>
      <p:sp>
        <p:nvSpPr>
          <p:cNvPr id="16" name="Text Placeholder 2">
            <a:extLst>
              <a:ext uri="{FF2B5EF4-FFF2-40B4-BE49-F238E27FC236}">
                <a16:creationId xmlns:a16="http://schemas.microsoft.com/office/drawing/2014/main" id="{6FD25EFC-437D-4535-985B-6655AF0F175B}"/>
              </a:ext>
            </a:extLst>
          </p:cNvPr>
          <p:cNvSpPr>
            <a:spLocks noGrp="1"/>
          </p:cNvSpPr>
          <p:nvPr>
            <p:ph type="body" idx="31" hasCustomPrompt="1"/>
          </p:nvPr>
        </p:nvSpPr>
        <p:spPr>
          <a:xfrm>
            <a:off x="6248401" y="5476462"/>
            <a:ext cx="5638799" cy="679417"/>
          </a:xfrm>
        </p:spPr>
        <p:txBody>
          <a:bodyPr/>
          <a:lstStyle>
            <a:lvl1pPr>
              <a:defRPr sz="1600"/>
            </a:lvl1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3" name="Footer Placeholder 2">
            <a:extLst>
              <a:ext uri="{FF2B5EF4-FFF2-40B4-BE49-F238E27FC236}">
                <a16:creationId xmlns:a16="http://schemas.microsoft.com/office/drawing/2014/main" id="{E24540A9-926B-C0C6-5AA0-C76E0DBE6414}"/>
              </a:ext>
            </a:extLst>
          </p:cNvPr>
          <p:cNvSpPr>
            <a:spLocks noGrp="1"/>
          </p:cNvSpPr>
          <p:nvPr>
            <p:ph type="ftr" sz="quarter" idx="32"/>
          </p:nvPr>
        </p:nvSpPr>
        <p:spPr/>
        <p:txBody>
          <a:bodyPr/>
          <a:lstStyle/>
          <a:p>
            <a:r>
              <a:rPr lang="en-US"/>
              <a:t>Private / HP Confidential / Internal Use Only</a:t>
            </a:r>
          </a:p>
        </p:txBody>
      </p:sp>
      <p:sp>
        <p:nvSpPr>
          <p:cNvPr id="4" name="Slide Number Placeholder 3">
            <a:extLst>
              <a:ext uri="{FF2B5EF4-FFF2-40B4-BE49-F238E27FC236}">
                <a16:creationId xmlns:a16="http://schemas.microsoft.com/office/drawing/2014/main" id="{0CD888DA-C9CC-E5A6-1CC8-60B7795A80CD}"/>
              </a:ext>
            </a:extLst>
          </p:cNvPr>
          <p:cNvSpPr>
            <a:spLocks noGrp="1"/>
          </p:cNvSpPr>
          <p:nvPr>
            <p:ph type="sldNum" sz="quarter" idx="33"/>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1062853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15:clr>
            <a:srgbClr val="FBAE40"/>
          </p15:clr>
        </p15:guide>
        <p15:guide id="2" orient="horz" pos="815">
          <p15:clr>
            <a:srgbClr val="FBAE40"/>
          </p15:clr>
        </p15:guide>
        <p15:guide id="3">
          <p15:clr>
            <a:srgbClr val="FBAE40"/>
          </p15:clr>
        </p15:guide>
        <p15:guide id="4" pos="7680">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Title, 3 Photos &amp; Captions">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799" y="397384"/>
            <a:ext cx="11582401" cy="600934"/>
          </a:xfrm>
        </p:spPr>
        <p:txBody>
          <a:bodyPr wrap="square" tIns="0" rIns="0" bIns="0">
            <a:spAutoFit/>
          </a:bodyPr>
          <a:lstStyle>
            <a:lvl1pPr>
              <a:defRPr sz="4400">
                <a:solidFill>
                  <a:schemeClr val="tx1"/>
                </a:solidFill>
                <a:latin typeface="+mj-lt"/>
              </a:defRPr>
            </a:lvl1pPr>
          </a:lstStyle>
          <a:p>
            <a:r>
              <a:rPr lang="en-US"/>
              <a:t>Title</a:t>
            </a:r>
          </a:p>
        </p:txBody>
      </p:sp>
      <p:sp>
        <p:nvSpPr>
          <p:cNvPr id="17" name="Picture Placeholder 9">
            <a:extLst>
              <a:ext uri="{FF2B5EF4-FFF2-40B4-BE49-F238E27FC236}">
                <a16:creationId xmlns:a16="http://schemas.microsoft.com/office/drawing/2014/main" id="{60C524E3-513B-9F47-8587-4AEAC8C7ADB5}"/>
              </a:ext>
            </a:extLst>
          </p:cNvPr>
          <p:cNvSpPr>
            <a:spLocks noGrp="1"/>
          </p:cNvSpPr>
          <p:nvPr>
            <p:ph type="pic" sz="quarter" idx="15" hasCustomPrompt="1"/>
          </p:nvPr>
        </p:nvSpPr>
        <p:spPr>
          <a:xfrm>
            <a:off x="304800" y="1478999"/>
            <a:ext cx="3651606"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15" name="Text Placeholder 2">
            <a:extLst>
              <a:ext uri="{FF2B5EF4-FFF2-40B4-BE49-F238E27FC236}">
                <a16:creationId xmlns:a16="http://schemas.microsoft.com/office/drawing/2014/main" id="{1D7599F5-5925-422A-A71D-C5306C416D61}"/>
              </a:ext>
            </a:extLst>
          </p:cNvPr>
          <p:cNvSpPr>
            <a:spLocks noGrp="1"/>
          </p:cNvSpPr>
          <p:nvPr>
            <p:ph type="body" idx="31" hasCustomPrompt="1"/>
          </p:nvPr>
        </p:nvSpPr>
        <p:spPr>
          <a:xfrm>
            <a:off x="304800" y="4004850"/>
            <a:ext cx="3662017" cy="1208085"/>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25" name="Picture Placeholder 9">
            <a:extLst>
              <a:ext uri="{FF2B5EF4-FFF2-40B4-BE49-F238E27FC236}">
                <a16:creationId xmlns:a16="http://schemas.microsoft.com/office/drawing/2014/main" id="{8265717D-C6EC-C546-B6FF-EAE66444D043}"/>
              </a:ext>
            </a:extLst>
          </p:cNvPr>
          <p:cNvSpPr>
            <a:spLocks noGrp="1"/>
          </p:cNvSpPr>
          <p:nvPr>
            <p:ph type="pic" sz="quarter" idx="19" hasCustomPrompt="1"/>
          </p:nvPr>
        </p:nvSpPr>
        <p:spPr>
          <a:xfrm>
            <a:off x="4267201" y="1478999"/>
            <a:ext cx="3657600"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16" name="Text Placeholder 2">
            <a:extLst>
              <a:ext uri="{FF2B5EF4-FFF2-40B4-BE49-F238E27FC236}">
                <a16:creationId xmlns:a16="http://schemas.microsoft.com/office/drawing/2014/main" id="{F5853A76-96A6-40A1-A067-424C13DB0FA8}"/>
              </a:ext>
            </a:extLst>
          </p:cNvPr>
          <p:cNvSpPr>
            <a:spLocks noGrp="1"/>
          </p:cNvSpPr>
          <p:nvPr>
            <p:ph type="body" idx="32" hasCustomPrompt="1"/>
          </p:nvPr>
        </p:nvSpPr>
        <p:spPr>
          <a:xfrm>
            <a:off x="4267200" y="4004850"/>
            <a:ext cx="3657600" cy="1208085"/>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8" name="Text Placeholder 2">
            <a:extLst>
              <a:ext uri="{FF2B5EF4-FFF2-40B4-BE49-F238E27FC236}">
                <a16:creationId xmlns:a16="http://schemas.microsoft.com/office/drawing/2014/main" id="{95991333-6B6E-417B-90A6-86B22297C995}"/>
              </a:ext>
            </a:extLst>
          </p:cNvPr>
          <p:cNvSpPr>
            <a:spLocks noGrp="1"/>
          </p:cNvSpPr>
          <p:nvPr>
            <p:ph type="body" idx="33" hasCustomPrompt="1"/>
          </p:nvPr>
        </p:nvSpPr>
        <p:spPr>
          <a:xfrm>
            <a:off x="8229601" y="4004850"/>
            <a:ext cx="3657599" cy="1208085"/>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26" name="Picture Placeholder 9">
            <a:extLst>
              <a:ext uri="{FF2B5EF4-FFF2-40B4-BE49-F238E27FC236}">
                <a16:creationId xmlns:a16="http://schemas.microsoft.com/office/drawing/2014/main" id="{65B79BDC-47CE-0543-BDE2-A8CF2E20FD96}"/>
              </a:ext>
            </a:extLst>
          </p:cNvPr>
          <p:cNvSpPr>
            <a:spLocks noGrp="1"/>
          </p:cNvSpPr>
          <p:nvPr>
            <p:ph type="pic" sz="quarter" idx="20" hasCustomPrompt="1"/>
          </p:nvPr>
        </p:nvSpPr>
        <p:spPr>
          <a:xfrm>
            <a:off x="8229601" y="1478999"/>
            <a:ext cx="3657600"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5" name="Footer Placeholder 4">
            <a:extLst>
              <a:ext uri="{FF2B5EF4-FFF2-40B4-BE49-F238E27FC236}">
                <a16:creationId xmlns:a16="http://schemas.microsoft.com/office/drawing/2014/main" id="{9BE1CCB6-03CD-FECC-58FB-211C438B5028}"/>
              </a:ext>
            </a:extLst>
          </p:cNvPr>
          <p:cNvSpPr>
            <a:spLocks noGrp="1"/>
          </p:cNvSpPr>
          <p:nvPr>
            <p:ph type="ftr" sz="quarter" idx="34"/>
          </p:nvPr>
        </p:nvSpPr>
        <p:spPr/>
        <p:txBody>
          <a:bodyPr/>
          <a:lstStyle/>
          <a:p>
            <a:r>
              <a:rPr lang="en-US"/>
              <a:t>Private / HP Confidential / Internal Use Only</a:t>
            </a:r>
          </a:p>
        </p:txBody>
      </p:sp>
      <p:sp>
        <p:nvSpPr>
          <p:cNvPr id="6" name="Slide Number Placeholder 5">
            <a:extLst>
              <a:ext uri="{FF2B5EF4-FFF2-40B4-BE49-F238E27FC236}">
                <a16:creationId xmlns:a16="http://schemas.microsoft.com/office/drawing/2014/main" id="{FB37A4AE-F5DA-BABB-2D3E-7F174BAC6D65}"/>
              </a:ext>
            </a:extLst>
          </p:cNvPr>
          <p:cNvSpPr>
            <a:spLocks noGrp="1"/>
          </p:cNvSpPr>
          <p:nvPr>
            <p:ph type="sldNum" sz="quarter" idx="35"/>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380054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15:clr>
            <a:srgbClr val="FBAE40"/>
          </p15:clr>
        </p15:guide>
        <p15:guide id="2" orient="horz" pos="815">
          <p15:clr>
            <a:srgbClr val="FBAE40"/>
          </p15:clr>
        </p15:guide>
        <p15:guide id="3">
          <p15:clr>
            <a:srgbClr val="FBAE40"/>
          </p15:clr>
        </p15:guide>
        <p15:guide id="4" pos="7680">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6 Photos &amp; Captions">
    <p:bg>
      <p:bgPr>
        <a:solidFill>
          <a:schemeClr val="bg1"/>
        </a:solidFill>
        <a:effectLst/>
      </p:bgPr>
    </p:bg>
    <p:spTree>
      <p:nvGrpSpPr>
        <p:cNvPr id="1" name=""/>
        <p:cNvGrpSpPr/>
        <p:nvPr/>
      </p:nvGrpSpPr>
      <p:grpSpPr>
        <a:xfrm>
          <a:off x="0" y="0"/>
          <a:ext cx="0" cy="0"/>
          <a:chOff x="0" y="0"/>
          <a:chExt cx="0" cy="0"/>
        </a:xfrm>
      </p:grpSpPr>
      <p:sp>
        <p:nvSpPr>
          <p:cNvPr id="17" name="Picture Placeholder 9">
            <a:extLst>
              <a:ext uri="{FF2B5EF4-FFF2-40B4-BE49-F238E27FC236}">
                <a16:creationId xmlns:a16="http://schemas.microsoft.com/office/drawing/2014/main" id="{60C524E3-513B-9F47-8587-4AEAC8C7ADB5}"/>
              </a:ext>
            </a:extLst>
          </p:cNvPr>
          <p:cNvSpPr>
            <a:spLocks noGrp="1"/>
          </p:cNvSpPr>
          <p:nvPr>
            <p:ph type="pic" sz="quarter" idx="15" hasCustomPrompt="1"/>
          </p:nvPr>
        </p:nvSpPr>
        <p:spPr>
          <a:xfrm>
            <a:off x="304800" y="304800"/>
            <a:ext cx="3657599"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15" name="Text Placeholder 2">
            <a:extLst>
              <a:ext uri="{FF2B5EF4-FFF2-40B4-BE49-F238E27FC236}">
                <a16:creationId xmlns:a16="http://schemas.microsoft.com/office/drawing/2014/main" id="{1D7599F5-5925-422A-A71D-C5306C416D61}"/>
              </a:ext>
            </a:extLst>
          </p:cNvPr>
          <p:cNvSpPr>
            <a:spLocks noGrp="1"/>
          </p:cNvSpPr>
          <p:nvPr>
            <p:ph type="body" idx="31" hasCustomPrompt="1"/>
          </p:nvPr>
        </p:nvSpPr>
        <p:spPr>
          <a:xfrm>
            <a:off x="304801" y="2768763"/>
            <a:ext cx="3657599" cy="485518"/>
          </a:xfrm>
        </p:spPr>
        <p:txBody>
          <a:bodyPr/>
          <a:lstStyle>
            <a:lvl1pPr>
              <a:defRPr sz="1400"/>
            </a:lvl1pPr>
          </a:lstStyle>
          <a:p>
            <a:pPr lvl="0"/>
            <a:r>
              <a:rPr lang="en-US"/>
              <a:t>If there is smaller text that would go here. Lorem ipsum dolor sit </a:t>
            </a:r>
            <a:r>
              <a:rPr lang="en-US" err="1"/>
              <a:t>amet</a:t>
            </a:r>
            <a:r>
              <a:rPr lang="en-US"/>
              <a:t>, </a:t>
            </a:r>
            <a:r>
              <a:rPr lang="en-US" err="1"/>
              <a:t>consectetur</a:t>
            </a:r>
            <a:endParaRPr lang="en-US"/>
          </a:p>
        </p:txBody>
      </p:sp>
      <p:sp>
        <p:nvSpPr>
          <p:cNvPr id="25" name="Picture Placeholder 9">
            <a:extLst>
              <a:ext uri="{FF2B5EF4-FFF2-40B4-BE49-F238E27FC236}">
                <a16:creationId xmlns:a16="http://schemas.microsoft.com/office/drawing/2014/main" id="{8265717D-C6EC-C546-B6FF-EAE66444D043}"/>
              </a:ext>
            </a:extLst>
          </p:cNvPr>
          <p:cNvSpPr>
            <a:spLocks noGrp="1"/>
          </p:cNvSpPr>
          <p:nvPr>
            <p:ph type="pic" sz="quarter" idx="19" hasCustomPrompt="1"/>
          </p:nvPr>
        </p:nvSpPr>
        <p:spPr>
          <a:xfrm>
            <a:off x="4267201" y="304800"/>
            <a:ext cx="3657600"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16" name="Text Placeholder 2">
            <a:extLst>
              <a:ext uri="{FF2B5EF4-FFF2-40B4-BE49-F238E27FC236}">
                <a16:creationId xmlns:a16="http://schemas.microsoft.com/office/drawing/2014/main" id="{F5853A76-96A6-40A1-A067-424C13DB0FA8}"/>
              </a:ext>
            </a:extLst>
          </p:cNvPr>
          <p:cNvSpPr>
            <a:spLocks noGrp="1"/>
          </p:cNvSpPr>
          <p:nvPr>
            <p:ph type="body" idx="32" hasCustomPrompt="1"/>
          </p:nvPr>
        </p:nvSpPr>
        <p:spPr>
          <a:xfrm>
            <a:off x="4267200" y="2768763"/>
            <a:ext cx="3657600" cy="485518"/>
          </a:xfrm>
        </p:spPr>
        <p:txBody>
          <a:bodyPr/>
          <a:lstStyle>
            <a:lvl1pPr>
              <a:defRPr sz="1400"/>
            </a:lvl1pPr>
          </a:lstStyle>
          <a:p>
            <a:pPr lvl="0"/>
            <a:r>
              <a:rPr lang="en-US"/>
              <a:t>If there is smaller text that would go here. Lorem ipsum dolor sit </a:t>
            </a:r>
            <a:r>
              <a:rPr lang="en-US" err="1"/>
              <a:t>amet</a:t>
            </a:r>
            <a:r>
              <a:rPr lang="en-US"/>
              <a:t>, </a:t>
            </a:r>
            <a:r>
              <a:rPr lang="en-US" err="1"/>
              <a:t>consectetur</a:t>
            </a:r>
            <a:endParaRPr lang="en-US"/>
          </a:p>
        </p:txBody>
      </p:sp>
      <p:sp>
        <p:nvSpPr>
          <p:cNvPr id="26" name="Picture Placeholder 9">
            <a:extLst>
              <a:ext uri="{FF2B5EF4-FFF2-40B4-BE49-F238E27FC236}">
                <a16:creationId xmlns:a16="http://schemas.microsoft.com/office/drawing/2014/main" id="{65B79BDC-47CE-0543-BDE2-A8CF2E20FD96}"/>
              </a:ext>
            </a:extLst>
          </p:cNvPr>
          <p:cNvSpPr>
            <a:spLocks noGrp="1"/>
          </p:cNvSpPr>
          <p:nvPr>
            <p:ph type="pic" sz="quarter" idx="20" hasCustomPrompt="1"/>
          </p:nvPr>
        </p:nvSpPr>
        <p:spPr>
          <a:xfrm>
            <a:off x="8229600" y="304800"/>
            <a:ext cx="3657600"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18" name="Text Placeholder 2">
            <a:extLst>
              <a:ext uri="{FF2B5EF4-FFF2-40B4-BE49-F238E27FC236}">
                <a16:creationId xmlns:a16="http://schemas.microsoft.com/office/drawing/2014/main" id="{95991333-6B6E-417B-90A6-86B22297C995}"/>
              </a:ext>
            </a:extLst>
          </p:cNvPr>
          <p:cNvSpPr>
            <a:spLocks noGrp="1"/>
          </p:cNvSpPr>
          <p:nvPr>
            <p:ph type="body" idx="33" hasCustomPrompt="1"/>
          </p:nvPr>
        </p:nvSpPr>
        <p:spPr>
          <a:xfrm>
            <a:off x="8229600" y="2768763"/>
            <a:ext cx="3657600" cy="485518"/>
          </a:xfrm>
        </p:spPr>
        <p:txBody>
          <a:bodyPr/>
          <a:lstStyle>
            <a:lvl1pPr>
              <a:defRPr sz="1400"/>
            </a:lvl1pPr>
          </a:lstStyle>
          <a:p>
            <a:pPr lvl="0"/>
            <a:r>
              <a:rPr lang="en-US"/>
              <a:t>If there is smaller text that would go here. Lorem ipsum dolor sit </a:t>
            </a:r>
            <a:r>
              <a:rPr lang="en-US" err="1"/>
              <a:t>amet</a:t>
            </a:r>
            <a:r>
              <a:rPr lang="en-US"/>
              <a:t>, </a:t>
            </a:r>
            <a:r>
              <a:rPr lang="en-US" err="1"/>
              <a:t>consectetur</a:t>
            </a:r>
            <a:endParaRPr lang="en-US"/>
          </a:p>
        </p:txBody>
      </p:sp>
      <p:sp>
        <p:nvSpPr>
          <p:cNvPr id="22" name="Picture Placeholder 9">
            <a:extLst>
              <a:ext uri="{FF2B5EF4-FFF2-40B4-BE49-F238E27FC236}">
                <a16:creationId xmlns:a16="http://schemas.microsoft.com/office/drawing/2014/main" id="{DD7F8A67-D383-4A5C-ABB7-01D36055F88E}"/>
              </a:ext>
            </a:extLst>
          </p:cNvPr>
          <p:cNvSpPr>
            <a:spLocks noGrp="1"/>
          </p:cNvSpPr>
          <p:nvPr>
            <p:ph type="pic" sz="quarter" idx="37" hasCustomPrompt="1"/>
          </p:nvPr>
        </p:nvSpPr>
        <p:spPr>
          <a:xfrm>
            <a:off x="304800" y="3478406"/>
            <a:ext cx="3657599"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21" name="Text Placeholder 2">
            <a:extLst>
              <a:ext uri="{FF2B5EF4-FFF2-40B4-BE49-F238E27FC236}">
                <a16:creationId xmlns:a16="http://schemas.microsoft.com/office/drawing/2014/main" id="{F9B23890-B4AE-4BE7-816D-9FB3A4134BFB}"/>
              </a:ext>
            </a:extLst>
          </p:cNvPr>
          <p:cNvSpPr>
            <a:spLocks noGrp="1"/>
          </p:cNvSpPr>
          <p:nvPr>
            <p:ph type="body" idx="36" hasCustomPrompt="1"/>
          </p:nvPr>
        </p:nvSpPr>
        <p:spPr>
          <a:xfrm>
            <a:off x="304800" y="5929057"/>
            <a:ext cx="3657601" cy="485518"/>
          </a:xfrm>
        </p:spPr>
        <p:txBody>
          <a:bodyPr/>
          <a:lstStyle>
            <a:lvl1pPr>
              <a:defRPr sz="1400"/>
            </a:lvl1pPr>
          </a:lstStyle>
          <a:p>
            <a:pPr lvl="0"/>
            <a:r>
              <a:rPr lang="en-US"/>
              <a:t>If there is smaller text that would go here. Lorem ipsum dolor sit </a:t>
            </a:r>
            <a:r>
              <a:rPr lang="en-US" err="1"/>
              <a:t>amet</a:t>
            </a:r>
            <a:r>
              <a:rPr lang="en-US"/>
              <a:t>, </a:t>
            </a:r>
            <a:r>
              <a:rPr lang="en-US" err="1"/>
              <a:t>consectetur</a:t>
            </a:r>
            <a:endParaRPr lang="en-US"/>
          </a:p>
        </p:txBody>
      </p:sp>
      <p:sp>
        <p:nvSpPr>
          <p:cNvPr id="23" name="Picture Placeholder 9">
            <a:extLst>
              <a:ext uri="{FF2B5EF4-FFF2-40B4-BE49-F238E27FC236}">
                <a16:creationId xmlns:a16="http://schemas.microsoft.com/office/drawing/2014/main" id="{E3304DF0-AAD9-40B1-98CA-3FF5BF50E029}"/>
              </a:ext>
            </a:extLst>
          </p:cNvPr>
          <p:cNvSpPr>
            <a:spLocks noGrp="1"/>
          </p:cNvSpPr>
          <p:nvPr>
            <p:ph type="pic" sz="quarter" idx="38" hasCustomPrompt="1"/>
          </p:nvPr>
        </p:nvSpPr>
        <p:spPr>
          <a:xfrm>
            <a:off x="4267200" y="3478406"/>
            <a:ext cx="3657600"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20" name="Text Placeholder 2">
            <a:extLst>
              <a:ext uri="{FF2B5EF4-FFF2-40B4-BE49-F238E27FC236}">
                <a16:creationId xmlns:a16="http://schemas.microsoft.com/office/drawing/2014/main" id="{10514296-046E-435B-B705-798751C4112A}"/>
              </a:ext>
            </a:extLst>
          </p:cNvPr>
          <p:cNvSpPr>
            <a:spLocks noGrp="1"/>
          </p:cNvSpPr>
          <p:nvPr>
            <p:ph type="body" idx="35" hasCustomPrompt="1"/>
          </p:nvPr>
        </p:nvSpPr>
        <p:spPr>
          <a:xfrm>
            <a:off x="4267200" y="5929057"/>
            <a:ext cx="3657600" cy="485518"/>
          </a:xfrm>
        </p:spPr>
        <p:txBody>
          <a:bodyPr/>
          <a:lstStyle>
            <a:lvl1pPr>
              <a:defRPr sz="1400"/>
            </a:lvl1pPr>
          </a:lstStyle>
          <a:p>
            <a:pPr lvl="0"/>
            <a:r>
              <a:rPr lang="en-US"/>
              <a:t>If there is smaller text that would go here. Lorem ipsum dolor sit </a:t>
            </a:r>
            <a:r>
              <a:rPr lang="en-US" err="1"/>
              <a:t>amet</a:t>
            </a:r>
            <a:r>
              <a:rPr lang="en-US"/>
              <a:t>, </a:t>
            </a:r>
            <a:r>
              <a:rPr lang="en-US" err="1"/>
              <a:t>consectetur</a:t>
            </a:r>
            <a:endParaRPr lang="en-US"/>
          </a:p>
        </p:txBody>
      </p:sp>
      <p:sp>
        <p:nvSpPr>
          <p:cNvPr id="27" name="Picture Placeholder 9">
            <a:extLst>
              <a:ext uri="{FF2B5EF4-FFF2-40B4-BE49-F238E27FC236}">
                <a16:creationId xmlns:a16="http://schemas.microsoft.com/office/drawing/2014/main" id="{980BE97B-E65B-4431-9D04-75E50D696B8E}"/>
              </a:ext>
            </a:extLst>
          </p:cNvPr>
          <p:cNvSpPr>
            <a:spLocks noGrp="1"/>
          </p:cNvSpPr>
          <p:nvPr>
            <p:ph type="pic" sz="quarter" idx="39" hasCustomPrompt="1"/>
          </p:nvPr>
        </p:nvSpPr>
        <p:spPr>
          <a:xfrm>
            <a:off x="8229600" y="3478406"/>
            <a:ext cx="3657600"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19" name="Text Placeholder 2">
            <a:extLst>
              <a:ext uri="{FF2B5EF4-FFF2-40B4-BE49-F238E27FC236}">
                <a16:creationId xmlns:a16="http://schemas.microsoft.com/office/drawing/2014/main" id="{35C50E67-374D-4C13-B3F5-AF42AB5D79CE}"/>
              </a:ext>
            </a:extLst>
          </p:cNvPr>
          <p:cNvSpPr>
            <a:spLocks noGrp="1"/>
          </p:cNvSpPr>
          <p:nvPr>
            <p:ph type="body" idx="34" hasCustomPrompt="1"/>
          </p:nvPr>
        </p:nvSpPr>
        <p:spPr>
          <a:xfrm>
            <a:off x="8229599" y="5929057"/>
            <a:ext cx="3657601" cy="485518"/>
          </a:xfrm>
        </p:spPr>
        <p:txBody>
          <a:bodyPr/>
          <a:lstStyle>
            <a:lvl1pPr>
              <a:defRPr sz="1400"/>
            </a:lvl1pPr>
          </a:lstStyle>
          <a:p>
            <a:pPr lvl="0"/>
            <a:r>
              <a:rPr lang="en-US"/>
              <a:t>If there is smaller text that would go here. Lorem ipsum dolor sit </a:t>
            </a:r>
            <a:r>
              <a:rPr lang="en-US" err="1"/>
              <a:t>amet</a:t>
            </a:r>
            <a:r>
              <a:rPr lang="en-US"/>
              <a:t>, </a:t>
            </a:r>
            <a:r>
              <a:rPr lang="en-US" err="1"/>
              <a:t>consectetur</a:t>
            </a:r>
            <a:endParaRPr lang="en-US"/>
          </a:p>
        </p:txBody>
      </p:sp>
      <p:sp>
        <p:nvSpPr>
          <p:cNvPr id="4" name="Footer Placeholder 3">
            <a:extLst>
              <a:ext uri="{FF2B5EF4-FFF2-40B4-BE49-F238E27FC236}">
                <a16:creationId xmlns:a16="http://schemas.microsoft.com/office/drawing/2014/main" id="{3B27326F-8798-B6F8-B01B-00E0F1ECBA28}"/>
              </a:ext>
            </a:extLst>
          </p:cNvPr>
          <p:cNvSpPr>
            <a:spLocks noGrp="1"/>
          </p:cNvSpPr>
          <p:nvPr>
            <p:ph type="ftr" sz="quarter" idx="40"/>
          </p:nvPr>
        </p:nvSpPr>
        <p:spPr/>
        <p:txBody>
          <a:bodyPr/>
          <a:lstStyle/>
          <a:p>
            <a:r>
              <a:rPr lang="en-US"/>
              <a:t>Private / HP Confidential / Internal Use Only</a:t>
            </a:r>
          </a:p>
        </p:txBody>
      </p:sp>
      <p:sp>
        <p:nvSpPr>
          <p:cNvPr id="5" name="Slide Number Placeholder 4">
            <a:extLst>
              <a:ext uri="{FF2B5EF4-FFF2-40B4-BE49-F238E27FC236}">
                <a16:creationId xmlns:a16="http://schemas.microsoft.com/office/drawing/2014/main" id="{43F546F8-17FE-A600-0C89-8B94DFFAEB6A}"/>
              </a:ext>
            </a:extLst>
          </p:cNvPr>
          <p:cNvSpPr>
            <a:spLocks noGrp="1"/>
          </p:cNvSpPr>
          <p:nvPr>
            <p:ph type="sldNum" sz="quarter" idx="41"/>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3489305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Quote &amp; Content ">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p:nvSpPr>
        <p:spPr bwMode="ltGray">
          <a:xfrm>
            <a:off x="0" y="0"/>
            <a:ext cx="6096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D18F3173-9FEE-4E7C-BA45-2930862CFED5}"/>
              </a:ext>
            </a:extLst>
          </p:cNvPr>
          <p:cNvSpPr>
            <a:spLocks noGrp="1"/>
          </p:cNvSpPr>
          <p:nvPr>
            <p:ph type="title" hasCustomPrompt="1"/>
          </p:nvPr>
        </p:nvSpPr>
        <p:spPr>
          <a:xfrm>
            <a:off x="304800" y="304800"/>
            <a:ext cx="5501227" cy="2995435"/>
          </a:xfrm>
        </p:spPr>
        <p:txBody>
          <a:bodyPr wrap="square" tIns="0" anchor="t" anchorCtr="0">
            <a:spAutoFit/>
          </a:bodyPr>
          <a:lstStyle/>
          <a:p>
            <a:r>
              <a:rPr lang="en-US"/>
              <a:t>Shout out some text from the body,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0" name="Text Placeholder 2">
            <a:extLst>
              <a:ext uri="{FF2B5EF4-FFF2-40B4-BE49-F238E27FC236}">
                <a16:creationId xmlns:a16="http://schemas.microsoft.com/office/drawing/2014/main" id="{D2ED2737-DE91-4117-9C84-0E7FAF9F7B6E}"/>
              </a:ext>
            </a:extLst>
          </p:cNvPr>
          <p:cNvSpPr>
            <a:spLocks noGrp="1"/>
          </p:cNvSpPr>
          <p:nvPr>
            <p:ph type="body" idx="1" hasCustomPrompt="1"/>
          </p:nvPr>
        </p:nvSpPr>
        <p:spPr>
          <a:xfrm>
            <a:off x="6396383" y="413756"/>
            <a:ext cx="5490817" cy="975395"/>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Text Placeholder 2">
            <a:extLst>
              <a:ext uri="{FF2B5EF4-FFF2-40B4-BE49-F238E27FC236}">
                <a16:creationId xmlns:a16="http://schemas.microsoft.com/office/drawing/2014/main" id="{69680A59-037D-4A5F-BB28-A920C7624C7D}"/>
              </a:ext>
            </a:extLst>
          </p:cNvPr>
          <p:cNvSpPr>
            <a:spLocks noGrp="1"/>
          </p:cNvSpPr>
          <p:nvPr>
            <p:ph type="body" idx="30" hasCustomPrompt="1"/>
          </p:nvPr>
        </p:nvSpPr>
        <p:spPr>
          <a:xfrm>
            <a:off x="6396383" y="2513202"/>
            <a:ext cx="5490817" cy="975395"/>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6" name="Text Placeholder 2">
            <a:extLst>
              <a:ext uri="{FF2B5EF4-FFF2-40B4-BE49-F238E27FC236}">
                <a16:creationId xmlns:a16="http://schemas.microsoft.com/office/drawing/2014/main" id="{DBE5A314-1DF1-4E3E-AE3B-581320FCAF46}"/>
              </a:ext>
            </a:extLst>
          </p:cNvPr>
          <p:cNvSpPr>
            <a:spLocks noGrp="1"/>
          </p:cNvSpPr>
          <p:nvPr>
            <p:ph type="body" idx="31" hasCustomPrompt="1"/>
          </p:nvPr>
        </p:nvSpPr>
        <p:spPr>
          <a:xfrm>
            <a:off x="6396383" y="4616334"/>
            <a:ext cx="5490817" cy="975395"/>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cxnSp>
        <p:nvCxnSpPr>
          <p:cNvPr id="12" name="Straight Connector 11">
            <a:extLst>
              <a:ext uri="{FF2B5EF4-FFF2-40B4-BE49-F238E27FC236}">
                <a16:creationId xmlns:a16="http://schemas.microsoft.com/office/drawing/2014/main" id="{B7451BD1-7885-6846-BAD1-AB34202EA6A8}"/>
              </a:ext>
            </a:extLst>
          </p:cNvPr>
          <p:cNvCxnSpPr>
            <a:cxnSpLocks/>
          </p:cNvCxnSpPr>
          <p:nvPr/>
        </p:nvCxnSpPr>
        <p:spPr>
          <a:xfrm>
            <a:off x="6396383" y="316065"/>
            <a:ext cx="5490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5DF1EEF-4D48-764E-B3F0-3142577D7CEE}"/>
              </a:ext>
            </a:extLst>
          </p:cNvPr>
          <p:cNvCxnSpPr>
            <a:cxnSpLocks/>
          </p:cNvCxnSpPr>
          <p:nvPr/>
        </p:nvCxnSpPr>
        <p:spPr>
          <a:xfrm>
            <a:off x="6396383" y="2410652"/>
            <a:ext cx="5490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C1EEDB6-380D-D349-8935-4065BB038B99}"/>
              </a:ext>
            </a:extLst>
          </p:cNvPr>
          <p:cNvCxnSpPr>
            <a:cxnSpLocks/>
          </p:cNvCxnSpPr>
          <p:nvPr/>
        </p:nvCxnSpPr>
        <p:spPr>
          <a:xfrm>
            <a:off x="6396383" y="4513784"/>
            <a:ext cx="5490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8C49B68D-FA09-6531-4072-B61B51774581}"/>
              </a:ext>
            </a:extLst>
          </p:cNvPr>
          <p:cNvSpPr>
            <a:spLocks noGrp="1"/>
          </p:cNvSpPr>
          <p:nvPr>
            <p:ph type="ftr" sz="quarter" idx="32"/>
          </p:nvPr>
        </p:nvSpPr>
        <p:spPr/>
        <p:txBody>
          <a:bodyPr/>
          <a:lstStyle/>
          <a:p>
            <a:r>
              <a:rPr lang="en-US"/>
              <a:t>Private / HP Confidential / Internal Use Only</a:t>
            </a:r>
          </a:p>
        </p:txBody>
      </p:sp>
      <p:sp>
        <p:nvSpPr>
          <p:cNvPr id="5" name="Slide Number Placeholder 4">
            <a:extLst>
              <a:ext uri="{FF2B5EF4-FFF2-40B4-BE49-F238E27FC236}">
                <a16:creationId xmlns:a16="http://schemas.microsoft.com/office/drawing/2014/main" id="{729B71A7-18C6-50EC-89A9-9E5C5992EC62}"/>
              </a:ext>
            </a:extLst>
          </p:cNvPr>
          <p:cNvSpPr>
            <a:spLocks noGrp="1"/>
          </p:cNvSpPr>
          <p:nvPr>
            <p:ph type="sldNum" sz="quarter" idx="33"/>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164605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Short Quote &amp; Photo">
    <p:bg>
      <p:bgPr>
        <a:solidFill>
          <a:schemeClr val="accent6"/>
        </a:solidFill>
        <a:effectLst/>
      </p:bgPr>
    </p:bg>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A422AB0-D9FE-7942-86F0-C5D4ABCC5EF5}"/>
              </a:ext>
            </a:extLst>
          </p:cNvPr>
          <p:cNvSpPr>
            <a:spLocks noGrp="1"/>
          </p:cNvSpPr>
          <p:nvPr>
            <p:ph type="pic" sz="quarter" idx="10" hasCustomPrompt="1"/>
          </p:nvPr>
        </p:nvSpPr>
        <p:spPr>
          <a:xfrm>
            <a:off x="0" y="1"/>
            <a:ext cx="12192000" cy="3896360"/>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10" name="Text Placeholder 4">
            <a:extLst>
              <a:ext uri="{FF2B5EF4-FFF2-40B4-BE49-F238E27FC236}">
                <a16:creationId xmlns:a16="http://schemas.microsoft.com/office/drawing/2014/main" id="{4BB19C53-64CF-46A0-B13A-39DA8FE8EF14}"/>
              </a:ext>
            </a:extLst>
          </p:cNvPr>
          <p:cNvSpPr>
            <a:spLocks noGrp="1"/>
          </p:cNvSpPr>
          <p:nvPr>
            <p:ph type="body" sz="quarter" idx="14" hasCustomPrompt="1"/>
          </p:nvPr>
        </p:nvSpPr>
        <p:spPr>
          <a:xfrm>
            <a:off x="304799" y="3803023"/>
            <a:ext cx="11590181" cy="2342949"/>
          </a:xfrm>
        </p:spPr>
        <p:txBody>
          <a:bodyPr wrap="square">
            <a:spAutoFit/>
          </a:bodyPr>
          <a:lstStyle>
            <a:lvl1pPr marL="0" indent="0">
              <a:lnSpc>
                <a:spcPct val="125000"/>
              </a:lnSpc>
              <a:buNone/>
              <a:defRPr sz="6000">
                <a:solidFill>
                  <a:schemeClr val="tx1"/>
                </a:solidFill>
                <a:latin typeface="+mj-lt"/>
              </a:defRPr>
            </a:lvl1pPr>
          </a:lstStyle>
          <a:p>
            <a:pPr lvl="0"/>
            <a:r>
              <a:rPr lang="en-US"/>
              <a:t>Short title, quote,</a:t>
            </a:r>
            <a:br>
              <a:rPr lang="en-US"/>
            </a:br>
            <a:r>
              <a:rPr lang="en-US"/>
              <a:t>or sentence</a:t>
            </a:r>
          </a:p>
        </p:txBody>
      </p:sp>
      <p:sp>
        <p:nvSpPr>
          <p:cNvPr id="4" name="Text Placeholder 3">
            <a:extLst>
              <a:ext uri="{FF2B5EF4-FFF2-40B4-BE49-F238E27FC236}">
                <a16:creationId xmlns:a16="http://schemas.microsoft.com/office/drawing/2014/main" id="{312D5B01-CD02-6A47-BEE9-3A7D01D10B37}"/>
              </a:ext>
            </a:extLst>
          </p:cNvPr>
          <p:cNvSpPr>
            <a:spLocks noGrp="1"/>
          </p:cNvSpPr>
          <p:nvPr>
            <p:ph type="body" sz="quarter" idx="23" hasCustomPrompt="1"/>
          </p:nvPr>
        </p:nvSpPr>
        <p:spPr>
          <a:xfrm>
            <a:off x="304800" y="6249815"/>
            <a:ext cx="11047896" cy="348557"/>
          </a:xfrm>
        </p:spPr>
        <p:txBody>
          <a:bodyPr wrap="square">
            <a:spAutoFit/>
          </a:bodyPr>
          <a:lstStyle>
            <a:lvl1pPr marL="0" indent="0">
              <a:buNone/>
              <a:defRPr sz="1800">
                <a:solidFill>
                  <a:schemeClr val="tx1"/>
                </a:solidFill>
              </a:defRPr>
            </a:lvl1pPr>
          </a:lstStyle>
          <a:p>
            <a:r>
              <a:rPr lang="en-US"/>
              <a:t>Attribution or source</a:t>
            </a:r>
          </a:p>
        </p:txBody>
      </p:sp>
      <p:grpSp>
        <p:nvGrpSpPr>
          <p:cNvPr id="2" name="Group 1">
            <a:extLst>
              <a:ext uri="{FF2B5EF4-FFF2-40B4-BE49-F238E27FC236}">
                <a16:creationId xmlns:a16="http://schemas.microsoft.com/office/drawing/2014/main" id="{93D0E37D-62CF-4523-8BF4-479A339275F5}"/>
              </a:ext>
            </a:extLst>
          </p:cNvPr>
          <p:cNvGrpSpPr/>
          <p:nvPr/>
        </p:nvGrpSpPr>
        <p:grpSpPr>
          <a:xfrm>
            <a:off x="-10408" y="5020144"/>
            <a:ext cx="12202408" cy="1147282"/>
            <a:chOff x="-10408" y="5115560"/>
            <a:chExt cx="12294704" cy="1147282"/>
          </a:xfrm>
        </p:grpSpPr>
        <p:cxnSp>
          <p:nvCxnSpPr>
            <p:cNvPr id="9" name="Straight Connector 8">
              <a:extLst>
                <a:ext uri="{FF2B5EF4-FFF2-40B4-BE49-F238E27FC236}">
                  <a16:creationId xmlns:a16="http://schemas.microsoft.com/office/drawing/2014/main" id="{7E6DDA52-105B-A244-911F-F4755ABFDBA4}"/>
                </a:ext>
              </a:extLst>
            </p:cNvPr>
            <p:cNvCxnSpPr/>
            <p:nvPr/>
          </p:nvCxnSpPr>
          <p:spPr>
            <a:xfrm>
              <a:off x="-10408" y="5115560"/>
              <a:ext cx="1229470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02BAE2C-DFCB-0748-8E88-D33B4E54C0CD}"/>
                </a:ext>
              </a:extLst>
            </p:cNvPr>
            <p:cNvCxnSpPr/>
            <p:nvPr/>
          </p:nvCxnSpPr>
          <p:spPr>
            <a:xfrm>
              <a:off x="-10408" y="6262842"/>
              <a:ext cx="1229470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64984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p:cSld name="Quote with White Type &amp; Photo">
    <p:bg>
      <p:bgPr>
        <a:solidFill>
          <a:schemeClr val="bg1">
            <a:lumMod val="75000"/>
          </a:schemeClr>
        </a:solidFill>
        <a:effectLst/>
      </p:bgPr>
    </p:bg>
    <p:spTree>
      <p:nvGrpSpPr>
        <p:cNvPr id="1" name=""/>
        <p:cNvGrpSpPr/>
        <p:nvPr/>
      </p:nvGrpSpPr>
      <p:grpSpPr>
        <a:xfrm>
          <a:off x="0" y="0"/>
          <a:ext cx="0" cy="0"/>
          <a:chOff x="0" y="0"/>
          <a:chExt cx="0" cy="0"/>
        </a:xfrm>
      </p:grpSpPr>
      <p:sp>
        <p:nvSpPr>
          <p:cNvPr id="12" name="Picture Placeholder 3">
            <a:extLst>
              <a:ext uri="{FF2B5EF4-FFF2-40B4-BE49-F238E27FC236}">
                <a16:creationId xmlns:a16="http://schemas.microsoft.com/office/drawing/2014/main" id="{67CBA54E-797D-A75A-7E34-B16E4F3BA01A}"/>
              </a:ext>
            </a:extLst>
          </p:cNvPr>
          <p:cNvSpPr>
            <a:spLocks noGrp="1"/>
          </p:cNvSpPr>
          <p:nvPr>
            <p:ph type="pic" sz="quarter" idx="20"/>
          </p:nvPr>
        </p:nvSpPr>
        <p:spPr>
          <a:xfrm>
            <a:off x="-1" y="0"/>
            <a:ext cx="12192000" cy="6858000"/>
          </a:xfrm>
          <a:solidFill>
            <a:schemeClr val="bg1">
              <a:lumMod val="85000"/>
            </a:schemeClr>
          </a:solidFill>
          <a:ln>
            <a:noFill/>
          </a:ln>
        </p:spPr>
        <p:style>
          <a:lnRef idx="3">
            <a:schemeClr val="lt1"/>
          </a:lnRef>
          <a:fillRef idx="1001">
            <a:schemeClr val="lt1"/>
          </a:fillRef>
          <a:effectRef idx="1">
            <a:schemeClr val="dk1"/>
          </a:effectRef>
          <a:fontRef idx="minor">
            <a:schemeClr val="lt1"/>
          </a:fontRef>
        </p:style>
        <p:txBody>
          <a:bodyPr/>
          <a:lstStyle/>
          <a:p>
            <a:r>
              <a:rPr lang="en-US"/>
              <a:t>Click icon to add picture</a:t>
            </a:r>
          </a:p>
        </p:txBody>
      </p:sp>
      <p:sp>
        <p:nvSpPr>
          <p:cNvPr id="10" name="Text Placeholder 4">
            <a:extLst>
              <a:ext uri="{FF2B5EF4-FFF2-40B4-BE49-F238E27FC236}">
                <a16:creationId xmlns:a16="http://schemas.microsoft.com/office/drawing/2014/main" id="{4BB19C53-64CF-46A0-B13A-39DA8FE8EF14}"/>
              </a:ext>
            </a:extLst>
          </p:cNvPr>
          <p:cNvSpPr>
            <a:spLocks noGrp="1"/>
          </p:cNvSpPr>
          <p:nvPr>
            <p:ph type="body" sz="quarter" idx="14" hasCustomPrompt="1"/>
          </p:nvPr>
        </p:nvSpPr>
        <p:spPr>
          <a:xfrm>
            <a:off x="304800" y="4481973"/>
            <a:ext cx="11586818" cy="1123384"/>
          </a:xfrm>
        </p:spPr>
        <p:txBody>
          <a:bodyPr wrap="square" tIns="0" rIns="0" bIns="0" anchor="ctr" anchorCtr="0">
            <a:spAutoFit/>
          </a:bodyPr>
          <a:lstStyle>
            <a:lvl1pPr marL="0" indent="0">
              <a:lnSpc>
                <a:spcPct val="90000"/>
              </a:lnSpc>
              <a:spcBef>
                <a:spcPts val="0"/>
              </a:spcBef>
              <a:buNone/>
              <a:defRPr sz="4000">
                <a:solidFill>
                  <a:schemeClr val="bg1"/>
                </a:solidFill>
                <a:latin typeface="+mj-lt"/>
              </a:defRPr>
            </a:lvl1pPr>
          </a:lstStyle>
          <a:p>
            <a:pPr lvl="0"/>
            <a:r>
              <a:rPr lang="en-US"/>
              <a:t>Long title, quote,</a:t>
            </a:r>
            <a:br>
              <a:rPr lang="en-US"/>
            </a:br>
            <a:r>
              <a:rPr lang="en-US"/>
              <a:t>or sentence</a:t>
            </a:r>
          </a:p>
        </p:txBody>
      </p:sp>
      <p:sp>
        <p:nvSpPr>
          <p:cNvPr id="4" name="Text Placeholder 3">
            <a:extLst>
              <a:ext uri="{FF2B5EF4-FFF2-40B4-BE49-F238E27FC236}">
                <a16:creationId xmlns:a16="http://schemas.microsoft.com/office/drawing/2014/main" id="{312D5B01-CD02-6A47-BEE9-3A7D01D10B37}"/>
              </a:ext>
            </a:extLst>
          </p:cNvPr>
          <p:cNvSpPr>
            <a:spLocks noGrp="1"/>
          </p:cNvSpPr>
          <p:nvPr>
            <p:ph type="body" sz="quarter" idx="23" hasCustomPrompt="1"/>
          </p:nvPr>
        </p:nvSpPr>
        <p:spPr>
          <a:xfrm>
            <a:off x="304799" y="6251212"/>
            <a:ext cx="11582401" cy="291618"/>
          </a:xfrm>
        </p:spPr>
        <p:txBody>
          <a:bodyPr wrap="square">
            <a:spAutoFit/>
          </a:bodyPr>
          <a:lstStyle>
            <a:lvl1pPr marL="0" indent="0">
              <a:buNone/>
              <a:defRPr sz="1400">
                <a:solidFill>
                  <a:schemeClr val="bg1"/>
                </a:solidFill>
              </a:defRPr>
            </a:lvl1pPr>
          </a:lstStyle>
          <a:p>
            <a:r>
              <a:rPr lang="en-US"/>
              <a:t>Attribution or source</a:t>
            </a:r>
          </a:p>
        </p:txBody>
      </p:sp>
      <p:cxnSp>
        <p:nvCxnSpPr>
          <p:cNvPr id="3" name="Straight Connector 2">
            <a:extLst>
              <a:ext uri="{FF2B5EF4-FFF2-40B4-BE49-F238E27FC236}">
                <a16:creationId xmlns:a16="http://schemas.microsoft.com/office/drawing/2014/main" id="{2ECA9569-B332-F400-D3DF-B88BAB4567D8}"/>
              </a:ext>
            </a:extLst>
          </p:cNvPr>
          <p:cNvCxnSpPr>
            <a:cxnSpLocks/>
          </p:cNvCxnSpPr>
          <p:nvPr/>
        </p:nvCxnSpPr>
        <p:spPr bwMode="black">
          <a:xfrm>
            <a:off x="0" y="3584156"/>
            <a:ext cx="1245325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D5374EE-32F0-4EF2-1D7C-596F2FF71039}"/>
              </a:ext>
            </a:extLst>
          </p:cNvPr>
          <p:cNvCxnSpPr>
            <a:cxnSpLocks/>
          </p:cNvCxnSpPr>
          <p:nvPr/>
        </p:nvCxnSpPr>
        <p:spPr bwMode="black">
          <a:xfrm>
            <a:off x="0" y="5547357"/>
            <a:ext cx="1245325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499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11582400" cy="600934"/>
          </a:xfrm>
        </p:spPr>
        <p:txBody>
          <a:bodyPr wrap="square" tIns="0" rIns="0" bIns="0">
            <a:spAutoFit/>
          </a:bodyPr>
          <a:lstStyle>
            <a:lvl1pPr>
              <a:defRPr sz="4400">
                <a:solidFill>
                  <a:schemeClr val="tx1"/>
                </a:solidFill>
                <a:latin typeface="+mj-lt"/>
              </a:defRPr>
            </a:lvl1pPr>
          </a:lstStyle>
          <a:p>
            <a:r>
              <a:rPr lang="en-US"/>
              <a:t>Title</a:t>
            </a:r>
          </a:p>
        </p:txBody>
      </p:sp>
      <p:sp>
        <p:nvSpPr>
          <p:cNvPr id="4" name="Slide Number Placeholder 3">
            <a:extLst>
              <a:ext uri="{FF2B5EF4-FFF2-40B4-BE49-F238E27FC236}">
                <a16:creationId xmlns:a16="http://schemas.microsoft.com/office/drawing/2014/main" id="{1B13B610-70B4-EB2C-451E-ABFC15573DE7}"/>
              </a:ext>
            </a:extLst>
          </p:cNvPr>
          <p:cNvSpPr>
            <a:spLocks noGrp="1"/>
          </p:cNvSpPr>
          <p:nvPr>
            <p:ph type="sldNum" sz="quarter" idx="11"/>
          </p:nvPr>
        </p:nvSpPr>
        <p:spPr>
          <a:xfrm>
            <a:off x="304800" y="6655779"/>
            <a:ext cx="109004" cy="99643"/>
          </a:xfrm>
          <a:prstGeom prst="rect">
            <a:avLst/>
          </a:prstGeom>
        </p:spPr>
        <p:txBody>
          <a:bodyPr/>
          <a:lstStyle/>
          <a:p>
            <a:endParaRPr lang="en-US"/>
          </a:p>
        </p:txBody>
      </p:sp>
    </p:spTree>
    <p:extLst>
      <p:ext uri="{BB962C8B-B14F-4D97-AF65-F5344CB8AC3E}">
        <p14:creationId xmlns:p14="http://schemas.microsoft.com/office/powerpoint/2010/main" val="3117655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56" userDrawn="1">
          <p15:clr>
            <a:srgbClr val="FBAE40"/>
          </p15:clr>
        </p15:guide>
        <p15:guide id="5" orient="horz" pos="815"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Title and Sub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72F1CD-D694-4DE7-B6EB-592AE1A117F2}" type="datetime1">
              <a:rPr kumimoji="0" lang="en-US" sz="1800" b="0" i="0" u="none" strike="noStrike" kern="1200" cap="none" spc="0" normalizeH="0" baseline="0" noProof="0">
                <a:ln>
                  <a:noFill/>
                </a:ln>
                <a:solidFill>
                  <a:prstClr val="black"/>
                </a:solidFill>
                <a:effectLst/>
                <a:uLnTx/>
                <a:uFillTx/>
                <a:latin typeface="HP Simplified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6/26/2025</a:t>
            </a:fld>
            <a:endParaRPr kumimoji="0" sz="1800" b="0" i="0" u="none" strike="noStrike" kern="1200" cap="none" spc="0" normalizeH="0" baseline="0" noProof="0">
              <a:ln>
                <a:noFill/>
              </a:ln>
              <a:solidFill>
                <a:prstClr val="black"/>
              </a:solidFill>
              <a:effectLst/>
              <a:uLnTx/>
              <a:uFillTx/>
              <a:latin typeface="HP Simplified Light"/>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P Simplified Light"/>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DE720E-C72B-42F0-AD69-52D60E3C605E}" type="slidenum">
              <a:rPr kumimoji="0" sz="1800" b="0" i="0" u="none" strike="noStrike" kern="1200" cap="none" spc="0" normalizeH="0" baseline="0" noProof="0">
                <a:ln>
                  <a:noFill/>
                </a:ln>
                <a:solidFill>
                  <a:prstClr val="black"/>
                </a:solidFill>
                <a:effectLst/>
                <a:uLnTx/>
                <a:uFillTx/>
                <a:latin typeface="HP Simplified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solidFill>
              <a:effectLst/>
              <a:uLnTx/>
              <a:uFillTx/>
              <a:latin typeface="HP Simplified Light"/>
              <a:ea typeface="+mn-ea"/>
              <a:cs typeface="+mn-cs"/>
            </a:endParaRPr>
          </a:p>
        </p:txBody>
      </p:sp>
      <p:sp>
        <p:nvSpPr>
          <p:cNvPr id="6" name="Text Placeholder 7"/>
          <p:cNvSpPr>
            <a:spLocks noGrp="1"/>
          </p:cNvSpPr>
          <p:nvPr>
            <p:ph type="body" sz="quarter" idx="13" hasCustomPrompt="1"/>
          </p:nvPr>
        </p:nvSpPr>
        <p:spPr>
          <a:xfrm>
            <a:off x="609600" y="1133856"/>
            <a:ext cx="10972801" cy="260574"/>
          </a:xfrm>
        </p:spPr>
        <p:txBody>
          <a:bodyPr>
            <a:noAutofit/>
          </a:bodyPr>
          <a:lstStyle>
            <a:lvl1pPr marL="0" indent="0">
              <a:spcBef>
                <a:spcPts val="0"/>
              </a:spcBef>
              <a:buNone/>
              <a:defRPr sz="1800">
                <a:solidFill>
                  <a:schemeClr val="accent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t>Click to add subtitle</a:t>
            </a:r>
          </a:p>
        </p:txBody>
      </p:sp>
    </p:spTree>
    <p:extLst>
      <p:ext uri="{BB962C8B-B14F-4D97-AF65-F5344CB8AC3E}">
        <p14:creationId xmlns:p14="http://schemas.microsoft.com/office/powerpoint/2010/main" val="23479255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p:cSld name="Quote with Black Type &amp; Photo">
    <p:bg>
      <p:bgPr>
        <a:solidFill>
          <a:schemeClr val="bg1">
            <a:lumMod val="85000"/>
          </a:schemeClr>
        </a:solidFill>
        <a:effectLst/>
      </p:bgPr>
    </p:bg>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32F1C3B3-80CF-EC54-68A9-2CFBFB3D0A14}"/>
              </a:ext>
            </a:extLst>
          </p:cNvPr>
          <p:cNvSpPr>
            <a:spLocks noGrp="1"/>
          </p:cNvSpPr>
          <p:nvPr>
            <p:ph type="pic" sz="quarter" idx="20"/>
          </p:nvPr>
        </p:nvSpPr>
        <p:spPr>
          <a:xfrm>
            <a:off x="-2" y="0"/>
            <a:ext cx="12192000" cy="6858000"/>
          </a:xfrm>
          <a:solidFill>
            <a:schemeClr val="bg1">
              <a:lumMod val="85000"/>
            </a:schemeClr>
          </a:solidFill>
          <a:ln>
            <a:noFill/>
          </a:ln>
        </p:spPr>
        <p:style>
          <a:lnRef idx="3">
            <a:schemeClr val="lt1"/>
          </a:lnRef>
          <a:fillRef idx="1001">
            <a:schemeClr val="lt1"/>
          </a:fillRef>
          <a:effectRef idx="1">
            <a:schemeClr val="dk1"/>
          </a:effectRef>
          <a:fontRef idx="minor">
            <a:schemeClr val="lt1"/>
          </a:fontRef>
        </p:style>
        <p:txBody>
          <a:bodyPr/>
          <a:lstStyle/>
          <a:p>
            <a:r>
              <a:rPr lang="en-US"/>
              <a:t>Click icon to add picture</a:t>
            </a:r>
          </a:p>
        </p:txBody>
      </p:sp>
      <p:sp>
        <p:nvSpPr>
          <p:cNvPr id="10" name="Text Placeholder 4">
            <a:extLst>
              <a:ext uri="{FF2B5EF4-FFF2-40B4-BE49-F238E27FC236}">
                <a16:creationId xmlns:a16="http://schemas.microsoft.com/office/drawing/2014/main" id="{4BB19C53-64CF-46A0-B13A-39DA8FE8EF14}"/>
              </a:ext>
            </a:extLst>
          </p:cNvPr>
          <p:cNvSpPr>
            <a:spLocks noGrp="1"/>
          </p:cNvSpPr>
          <p:nvPr>
            <p:ph type="body" sz="quarter" idx="14" hasCustomPrompt="1"/>
          </p:nvPr>
        </p:nvSpPr>
        <p:spPr bwMode="white">
          <a:xfrm>
            <a:off x="304799" y="4481973"/>
            <a:ext cx="11590181" cy="1123384"/>
          </a:xfrm>
        </p:spPr>
        <p:txBody>
          <a:bodyPr wrap="square" tIns="0" rIns="0" bIns="0" anchor="ctr" anchorCtr="0">
            <a:spAutoFit/>
          </a:bodyPr>
          <a:lstStyle>
            <a:lvl1pPr marL="0" indent="0">
              <a:lnSpc>
                <a:spcPct val="90000"/>
              </a:lnSpc>
              <a:buNone/>
              <a:defRPr sz="4000">
                <a:latin typeface="+mj-lt"/>
              </a:defRPr>
            </a:lvl1pPr>
          </a:lstStyle>
          <a:p>
            <a:pPr lvl="0"/>
            <a:r>
              <a:rPr lang="en-US"/>
              <a:t>Long title, quote,</a:t>
            </a:r>
            <a:br>
              <a:rPr lang="en-US"/>
            </a:br>
            <a:r>
              <a:rPr lang="en-US"/>
              <a:t>or sentence</a:t>
            </a:r>
          </a:p>
        </p:txBody>
      </p:sp>
      <p:sp>
        <p:nvSpPr>
          <p:cNvPr id="4" name="Text Placeholder 3">
            <a:extLst>
              <a:ext uri="{FF2B5EF4-FFF2-40B4-BE49-F238E27FC236}">
                <a16:creationId xmlns:a16="http://schemas.microsoft.com/office/drawing/2014/main" id="{312D5B01-CD02-6A47-BEE9-3A7D01D10B37}"/>
              </a:ext>
            </a:extLst>
          </p:cNvPr>
          <p:cNvSpPr>
            <a:spLocks noGrp="1"/>
          </p:cNvSpPr>
          <p:nvPr>
            <p:ph type="body" sz="quarter" idx="23" hasCustomPrompt="1"/>
          </p:nvPr>
        </p:nvSpPr>
        <p:spPr bwMode="white">
          <a:xfrm>
            <a:off x="304799" y="6251212"/>
            <a:ext cx="11582401" cy="291618"/>
          </a:xfrm>
        </p:spPr>
        <p:txBody>
          <a:bodyPr wrap="square">
            <a:spAutoFit/>
          </a:bodyPr>
          <a:lstStyle>
            <a:lvl1pPr marL="0" indent="0">
              <a:buNone/>
              <a:defRPr sz="1400">
                <a:solidFill>
                  <a:schemeClr val="tx1"/>
                </a:solidFill>
              </a:defRPr>
            </a:lvl1pPr>
          </a:lstStyle>
          <a:p>
            <a:r>
              <a:rPr lang="en-US"/>
              <a:t>Attribution or source</a:t>
            </a:r>
          </a:p>
        </p:txBody>
      </p:sp>
      <p:cxnSp>
        <p:nvCxnSpPr>
          <p:cNvPr id="3" name="Straight Connector 2">
            <a:extLst>
              <a:ext uri="{FF2B5EF4-FFF2-40B4-BE49-F238E27FC236}">
                <a16:creationId xmlns:a16="http://schemas.microsoft.com/office/drawing/2014/main" id="{EB966CA4-9EBC-6F88-5A6F-09EEF9AA85A9}"/>
              </a:ext>
            </a:extLst>
          </p:cNvPr>
          <p:cNvCxnSpPr>
            <a:cxnSpLocks/>
          </p:cNvCxnSpPr>
          <p:nvPr/>
        </p:nvCxnSpPr>
        <p:spPr bwMode="black">
          <a:xfrm flipV="1">
            <a:off x="2" y="4006422"/>
            <a:ext cx="12191999" cy="1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A675587-0DBF-D0B5-4CCE-C4E37D83391A}"/>
              </a:ext>
            </a:extLst>
          </p:cNvPr>
          <p:cNvCxnSpPr>
            <a:cxnSpLocks/>
          </p:cNvCxnSpPr>
          <p:nvPr/>
        </p:nvCxnSpPr>
        <p:spPr bwMode="black">
          <a:xfrm flipV="1">
            <a:off x="2" y="5987623"/>
            <a:ext cx="12191999" cy="1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952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Photo Only">
    <p:bg>
      <p:bgPr>
        <a:solidFill>
          <a:srgbClr val="E6E6E6"/>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8FC0354-FF3E-4D42-A5FC-BC26485E9DBC}"/>
              </a:ext>
            </a:extLst>
          </p:cNvPr>
          <p:cNvSpPr>
            <a:spLocks noGrp="1"/>
          </p:cNvSpPr>
          <p:nvPr>
            <p:ph type="pic" sz="quarter" idx="10" hasCustomPrompt="1"/>
          </p:nvPr>
        </p:nvSpPr>
        <p:spPr>
          <a:xfrm>
            <a:off x="0" y="0"/>
            <a:ext cx="12192000" cy="6858000"/>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2" name="Footer Placeholder 1">
            <a:extLst>
              <a:ext uri="{FF2B5EF4-FFF2-40B4-BE49-F238E27FC236}">
                <a16:creationId xmlns:a16="http://schemas.microsoft.com/office/drawing/2014/main" id="{5334B93A-935A-B163-4551-0F52BD5F1522}"/>
              </a:ext>
            </a:extLst>
          </p:cNvPr>
          <p:cNvSpPr>
            <a:spLocks noGrp="1"/>
          </p:cNvSpPr>
          <p:nvPr>
            <p:ph type="ftr" sz="quarter" idx="11"/>
          </p:nvPr>
        </p:nvSpPr>
        <p:spPr/>
        <p:txBody>
          <a:bodyPr/>
          <a:lstStyle/>
          <a:p>
            <a:r>
              <a:rPr lang="en-US"/>
              <a:t>Private / HP Confidential / Internal Use Only</a:t>
            </a:r>
          </a:p>
        </p:txBody>
      </p:sp>
      <p:sp>
        <p:nvSpPr>
          <p:cNvPr id="5" name="Slide Number Placeholder 4">
            <a:extLst>
              <a:ext uri="{FF2B5EF4-FFF2-40B4-BE49-F238E27FC236}">
                <a16:creationId xmlns:a16="http://schemas.microsoft.com/office/drawing/2014/main" id="{7F2488BC-17A7-F9B5-9614-7D1F38A35075}"/>
              </a:ext>
            </a:extLst>
          </p:cNvPr>
          <p:cNvSpPr>
            <a:spLocks noGrp="1"/>
          </p:cNvSpPr>
          <p:nvPr>
            <p:ph type="sldNum" sz="quarter" idx="12"/>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3595998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Large Quote &amp; Photo">
    <p:bg>
      <p:bgPr>
        <a:solidFill>
          <a:srgbClr val="E6E6E6"/>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p:nvSpPr>
        <p:spPr bwMode="ltGray">
          <a:xfrm>
            <a:off x="0" y="0"/>
            <a:ext cx="611563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F5E0FF3-EAED-4B67-B437-FE3B2979E5B1}"/>
              </a:ext>
            </a:extLst>
          </p:cNvPr>
          <p:cNvSpPr>
            <a:spLocks noGrp="1"/>
          </p:cNvSpPr>
          <p:nvPr>
            <p:ph type="title" hasCustomPrompt="1"/>
          </p:nvPr>
        </p:nvSpPr>
        <p:spPr>
          <a:xfrm>
            <a:off x="304800" y="304800"/>
            <a:ext cx="5495235" cy="2419893"/>
          </a:xfrm>
        </p:spPr>
        <p:txBody>
          <a:bodyPr wrap="square" tIns="0" anchor="t" anchorCtr="0">
            <a:spAutoFit/>
          </a:bodyPr>
          <a:lstStyle/>
          <a:p>
            <a:pPr marL="177800" indent="-177800"/>
            <a:r>
              <a:rPr lang="en-US"/>
              <a:t>“Type quote here and include quotation marks before and after text.”</a:t>
            </a:r>
          </a:p>
        </p:txBody>
      </p:sp>
      <p:cxnSp>
        <p:nvCxnSpPr>
          <p:cNvPr id="13" name="Straight Connector 12">
            <a:extLst>
              <a:ext uri="{FF2B5EF4-FFF2-40B4-BE49-F238E27FC236}">
                <a16:creationId xmlns:a16="http://schemas.microsoft.com/office/drawing/2014/main" id="{04AD888E-D9A4-0E4E-8B8C-50778FA440A5}"/>
              </a:ext>
            </a:extLst>
          </p:cNvPr>
          <p:cNvCxnSpPr>
            <a:cxnSpLocks/>
          </p:cNvCxnSpPr>
          <p:nvPr/>
        </p:nvCxnSpPr>
        <p:spPr>
          <a:xfrm>
            <a:off x="304800" y="6172200"/>
            <a:ext cx="547756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3">
            <a:extLst>
              <a:ext uri="{FF2B5EF4-FFF2-40B4-BE49-F238E27FC236}">
                <a16:creationId xmlns:a16="http://schemas.microsoft.com/office/drawing/2014/main" id="{CEB07134-3C68-A24C-852D-70F78F1351E2}"/>
              </a:ext>
            </a:extLst>
          </p:cNvPr>
          <p:cNvSpPr>
            <a:spLocks noGrp="1"/>
          </p:cNvSpPr>
          <p:nvPr>
            <p:ph type="body" sz="quarter" idx="24" hasCustomPrompt="1"/>
          </p:nvPr>
        </p:nvSpPr>
        <p:spPr>
          <a:xfrm>
            <a:off x="304800" y="6251212"/>
            <a:ext cx="5486400" cy="348557"/>
          </a:xfrm>
        </p:spPr>
        <p:txBody>
          <a:bodyPr wrap="square">
            <a:spAutoFit/>
          </a:bodyPr>
          <a:lstStyle>
            <a:lvl1pPr marL="0" indent="0">
              <a:buNone/>
              <a:defRPr sz="1800"/>
            </a:lvl1pPr>
          </a:lstStyle>
          <a:p>
            <a:pPr lvl="0"/>
            <a:r>
              <a:rPr lang="en-US"/>
              <a:t>Name, Title, Company</a:t>
            </a:r>
          </a:p>
        </p:txBody>
      </p:sp>
      <p:sp>
        <p:nvSpPr>
          <p:cNvPr id="6" name="Picture Placeholder 5">
            <a:extLst>
              <a:ext uri="{FF2B5EF4-FFF2-40B4-BE49-F238E27FC236}">
                <a16:creationId xmlns:a16="http://schemas.microsoft.com/office/drawing/2014/main" id="{8EA70641-5692-C941-914E-5EFCB15017AB}"/>
              </a:ext>
            </a:extLst>
          </p:cNvPr>
          <p:cNvSpPr>
            <a:spLocks noGrp="1"/>
          </p:cNvSpPr>
          <p:nvPr>
            <p:ph type="pic" sz="quarter" idx="23" hasCustomPrompt="1"/>
          </p:nvPr>
        </p:nvSpPr>
        <p:spPr>
          <a:xfrm>
            <a:off x="6096000" y="0"/>
            <a:ext cx="6096000" cy="6858000"/>
          </a:xfrm>
          <a:solidFill>
            <a:schemeClr val="bg1">
              <a:lumMod val="75000"/>
            </a:schemeClr>
          </a:solidFill>
        </p:spPr>
        <p:txBody>
          <a:bodyPr bIns="2743200" anchor="ctr" anchorCtr="0"/>
          <a:lstStyle>
            <a:lvl1pPr marL="0" indent="0" algn="ctr">
              <a:buNone/>
              <a:defRPr sz="1200">
                <a:solidFill>
                  <a:schemeClr val="bg1"/>
                </a:solidFill>
              </a:defRPr>
            </a:lvl1pPr>
          </a:lstStyle>
          <a:p>
            <a:r>
              <a:rPr lang="en-US"/>
              <a:t>Click icon to add photo</a:t>
            </a:r>
          </a:p>
        </p:txBody>
      </p:sp>
    </p:spTree>
    <p:extLst>
      <p:ext uri="{BB962C8B-B14F-4D97-AF65-F5344CB8AC3E}">
        <p14:creationId xmlns:p14="http://schemas.microsoft.com/office/powerpoint/2010/main" val="228571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Wide Photo and Content">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p:nvSpPr>
        <p:spPr bwMode="ltGray">
          <a:xfrm>
            <a:off x="0" y="0"/>
            <a:ext cx="4267200" cy="20452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A0ECDE5-B896-FB4D-B677-6ABA81A39CFA}"/>
              </a:ext>
            </a:extLst>
          </p:cNvPr>
          <p:cNvSpPr/>
          <p:nvPr/>
        </p:nvSpPr>
        <p:spPr bwMode="ltGray">
          <a:xfrm>
            <a:off x="0" y="2045289"/>
            <a:ext cx="4267200" cy="9142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1BF8AC14-C3D5-C532-6995-52754802D503}"/>
              </a:ext>
            </a:extLst>
          </p:cNvPr>
          <p:cNvSpPr>
            <a:spLocks noGrp="1"/>
          </p:cNvSpPr>
          <p:nvPr>
            <p:ph type="title" hasCustomPrompt="1"/>
          </p:nvPr>
        </p:nvSpPr>
        <p:spPr bwMode="black">
          <a:xfrm>
            <a:off x="304799" y="397384"/>
            <a:ext cx="3657601" cy="600934"/>
          </a:xfrm>
        </p:spPr>
        <p:txBody>
          <a:bodyPr wrap="square" tIns="0" rIns="0" bIns="0">
            <a:spAutoFit/>
          </a:bodyPr>
          <a:lstStyle>
            <a:lvl1pPr>
              <a:defRPr sz="4400">
                <a:solidFill>
                  <a:schemeClr val="tx1"/>
                </a:solidFill>
                <a:latin typeface="+mj-lt"/>
              </a:defRPr>
            </a:lvl1pPr>
          </a:lstStyle>
          <a:p>
            <a:r>
              <a:rPr lang="en-US"/>
              <a:t>Title</a:t>
            </a:r>
          </a:p>
        </p:txBody>
      </p:sp>
      <p:sp>
        <p:nvSpPr>
          <p:cNvPr id="10" name="Text Placeholder 9">
            <a:extLst>
              <a:ext uri="{FF2B5EF4-FFF2-40B4-BE49-F238E27FC236}">
                <a16:creationId xmlns:a16="http://schemas.microsoft.com/office/drawing/2014/main" id="{DC66D374-402D-F442-A773-209F3281EA68}"/>
              </a:ext>
            </a:extLst>
          </p:cNvPr>
          <p:cNvSpPr>
            <a:spLocks noGrp="1"/>
          </p:cNvSpPr>
          <p:nvPr>
            <p:ph type="body" sz="quarter" idx="15" hasCustomPrompt="1"/>
          </p:nvPr>
        </p:nvSpPr>
        <p:spPr>
          <a:xfrm>
            <a:off x="296826" y="2203471"/>
            <a:ext cx="3665574" cy="597856"/>
          </a:xfrm>
        </p:spPr>
        <p:txBody>
          <a:bodyPr wrap="square" anchor="ctr" anchorCtr="0">
            <a:spAutoFit/>
          </a:bodyPr>
          <a:lstStyle>
            <a:lvl1pPr marL="0" indent="0">
              <a:buNone/>
              <a:defRPr sz="1800"/>
            </a:lvl1pPr>
          </a:lstStyle>
          <a:p>
            <a:pPr lvl="0"/>
            <a:r>
              <a:rPr lang="en-US"/>
              <a:t>Secondary level text goes here. Lorem ipsum dolor sit </a:t>
            </a:r>
            <a:r>
              <a:rPr lang="en-US" err="1"/>
              <a:t>amet</a:t>
            </a:r>
            <a:r>
              <a:rPr lang="en-US"/>
              <a:t>.</a:t>
            </a:r>
          </a:p>
        </p:txBody>
      </p:sp>
      <p:sp>
        <p:nvSpPr>
          <p:cNvPr id="15" name="Text Placeholder 2">
            <a:extLst>
              <a:ext uri="{FF2B5EF4-FFF2-40B4-BE49-F238E27FC236}">
                <a16:creationId xmlns:a16="http://schemas.microsoft.com/office/drawing/2014/main" id="{8751B218-DDD4-4C23-94D2-8AEB4102C299}"/>
              </a:ext>
            </a:extLst>
          </p:cNvPr>
          <p:cNvSpPr>
            <a:spLocks noGrp="1"/>
          </p:cNvSpPr>
          <p:nvPr>
            <p:ph type="body" idx="1" hasCustomPrompt="1"/>
          </p:nvPr>
        </p:nvSpPr>
        <p:spPr>
          <a:xfrm>
            <a:off x="304800" y="3327778"/>
            <a:ext cx="3657600" cy="873316"/>
          </a:xfrm>
        </p:spPr>
        <p:txBody>
          <a:bodyPr/>
          <a:lstStyle>
            <a:lvl1pPr>
              <a:defRPr sz="1600"/>
            </a:lvl1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6" name="Text Placeholder 2">
            <a:extLst>
              <a:ext uri="{FF2B5EF4-FFF2-40B4-BE49-F238E27FC236}">
                <a16:creationId xmlns:a16="http://schemas.microsoft.com/office/drawing/2014/main" id="{AF4FD9B5-0043-474D-BBE4-602A7F33CC64}"/>
              </a:ext>
            </a:extLst>
          </p:cNvPr>
          <p:cNvSpPr>
            <a:spLocks noGrp="1"/>
          </p:cNvSpPr>
          <p:nvPr>
            <p:ph type="body" idx="33" hasCustomPrompt="1"/>
          </p:nvPr>
        </p:nvSpPr>
        <p:spPr>
          <a:xfrm>
            <a:off x="304800" y="4498657"/>
            <a:ext cx="3657600" cy="873316"/>
          </a:xfrm>
        </p:spPr>
        <p:txBody>
          <a:bodyPr/>
          <a:lstStyle>
            <a:lvl1pPr>
              <a:defRPr sz="1600"/>
            </a:lvl1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grpSp>
        <p:nvGrpSpPr>
          <p:cNvPr id="6" name="Group 5">
            <a:extLst>
              <a:ext uri="{FF2B5EF4-FFF2-40B4-BE49-F238E27FC236}">
                <a16:creationId xmlns:a16="http://schemas.microsoft.com/office/drawing/2014/main" id="{26C93313-5C7D-47F1-9938-FD5AE1BF45B6}"/>
              </a:ext>
            </a:extLst>
          </p:cNvPr>
          <p:cNvGrpSpPr/>
          <p:nvPr/>
        </p:nvGrpSpPr>
        <p:grpSpPr>
          <a:xfrm>
            <a:off x="304800" y="3257458"/>
            <a:ext cx="3657600" cy="1166547"/>
            <a:chOff x="296826" y="3532761"/>
            <a:chExt cx="3459129" cy="1166547"/>
          </a:xfrm>
        </p:grpSpPr>
        <p:cxnSp>
          <p:nvCxnSpPr>
            <p:cNvPr id="28" name="Straight Connector 27">
              <a:extLst>
                <a:ext uri="{FF2B5EF4-FFF2-40B4-BE49-F238E27FC236}">
                  <a16:creationId xmlns:a16="http://schemas.microsoft.com/office/drawing/2014/main" id="{0AF580AC-46C0-1F40-84DD-2BC5E26D00D7}"/>
                </a:ext>
              </a:extLst>
            </p:cNvPr>
            <p:cNvCxnSpPr>
              <a:cxnSpLocks/>
            </p:cNvCxnSpPr>
            <p:nvPr/>
          </p:nvCxnSpPr>
          <p:spPr>
            <a:xfrm>
              <a:off x="296826" y="3532761"/>
              <a:ext cx="3459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EAA79F3-4B6D-A247-B9EE-7EA4867AE92C}"/>
                </a:ext>
              </a:extLst>
            </p:cNvPr>
            <p:cNvCxnSpPr>
              <a:cxnSpLocks/>
            </p:cNvCxnSpPr>
            <p:nvPr/>
          </p:nvCxnSpPr>
          <p:spPr>
            <a:xfrm>
              <a:off x="296826" y="4699308"/>
              <a:ext cx="3459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Picture Placeholder 2">
            <a:extLst>
              <a:ext uri="{FF2B5EF4-FFF2-40B4-BE49-F238E27FC236}">
                <a16:creationId xmlns:a16="http://schemas.microsoft.com/office/drawing/2014/main" id="{CAAA4B92-4A3B-FE4A-BAB2-B95CDF36E17D}"/>
              </a:ext>
            </a:extLst>
          </p:cNvPr>
          <p:cNvSpPr>
            <a:spLocks noGrp="1"/>
          </p:cNvSpPr>
          <p:nvPr>
            <p:ph type="pic" sz="quarter" idx="32" hasCustomPrompt="1"/>
          </p:nvPr>
        </p:nvSpPr>
        <p:spPr>
          <a:xfrm>
            <a:off x="4267200" y="0"/>
            <a:ext cx="7924800" cy="6858000"/>
          </a:xfrm>
          <a:solidFill>
            <a:schemeClr val="bg1">
              <a:lumMod val="75000"/>
            </a:schemeClr>
          </a:solidFill>
        </p:spPr>
        <p:txBody>
          <a:bodyPr bIns="2743200" anchor="ctr" anchorCtr="0"/>
          <a:lstStyle>
            <a:lvl1pPr marL="0" indent="0" algn="ctr">
              <a:buNone/>
              <a:defRPr sz="1200">
                <a:solidFill>
                  <a:schemeClr val="bg1"/>
                </a:solidFill>
              </a:defRPr>
            </a:lvl1pPr>
          </a:lstStyle>
          <a:p>
            <a:r>
              <a:rPr lang="en-US"/>
              <a:t>Click icon to add photo</a:t>
            </a:r>
          </a:p>
        </p:txBody>
      </p:sp>
      <p:sp>
        <p:nvSpPr>
          <p:cNvPr id="2" name="Footer Placeholder 1">
            <a:extLst>
              <a:ext uri="{FF2B5EF4-FFF2-40B4-BE49-F238E27FC236}">
                <a16:creationId xmlns:a16="http://schemas.microsoft.com/office/drawing/2014/main" id="{F7C0F089-5F37-3D4F-865E-45368C063AA9}"/>
              </a:ext>
            </a:extLst>
          </p:cNvPr>
          <p:cNvSpPr>
            <a:spLocks noGrp="1"/>
          </p:cNvSpPr>
          <p:nvPr>
            <p:ph type="ftr" sz="quarter" idx="34"/>
          </p:nvPr>
        </p:nvSpPr>
        <p:spPr/>
        <p:txBody>
          <a:bodyPr/>
          <a:lstStyle/>
          <a:p>
            <a:r>
              <a:rPr lang="en-US"/>
              <a:t>Private / HP Confidential / Internal Use Only</a:t>
            </a:r>
          </a:p>
        </p:txBody>
      </p:sp>
      <p:sp>
        <p:nvSpPr>
          <p:cNvPr id="4" name="Slide Number Placeholder 3">
            <a:extLst>
              <a:ext uri="{FF2B5EF4-FFF2-40B4-BE49-F238E27FC236}">
                <a16:creationId xmlns:a16="http://schemas.microsoft.com/office/drawing/2014/main" id="{1BD86103-9183-1906-F3E5-5B89114C309E}"/>
              </a:ext>
            </a:extLst>
          </p:cNvPr>
          <p:cNvSpPr>
            <a:spLocks noGrp="1"/>
          </p:cNvSpPr>
          <p:nvPr>
            <p:ph type="sldNum" sz="quarter" idx="35"/>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298774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1288">
          <p15:clr>
            <a:srgbClr val="FBAE40"/>
          </p15:clr>
        </p15:guide>
        <p15:guide id="2" orient="horz" pos="1864">
          <p15:clr>
            <a:srgbClr val="FBAE40"/>
          </p15:clr>
        </p15:guide>
        <p15:guide id="3">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Large Photo with Content">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EC55A16-E0A0-C041-920C-88AF84A37F15}"/>
              </a:ext>
            </a:extLst>
          </p:cNvPr>
          <p:cNvSpPr/>
          <p:nvPr/>
        </p:nvSpPr>
        <p:spPr bwMode="ltGray">
          <a:xfrm>
            <a:off x="0" y="0"/>
            <a:ext cx="6096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A6D17E-E002-6C40-99AE-60D6AED6150A}"/>
              </a:ext>
            </a:extLst>
          </p:cNvPr>
          <p:cNvSpPr/>
          <p:nvPr/>
        </p:nvSpPr>
        <p:spPr bwMode="ltGray">
          <a:xfrm>
            <a:off x="0" y="1295399"/>
            <a:ext cx="6096000" cy="3389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a:extLst>
              <a:ext uri="{FF2B5EF4-FFF2-40B4-BE49-F238E27FC236}">
                <a16:creationId xmlns:a16="http://schemas.microsoft.com/office/drawing/2014/main" id="{8C21ECF7-7914-B74D-9806-A86E1D19B8E5}"/>
              </a:ext>
            </a:extLst>
          </p:cNvPr>
          <p:cNvSpPr>
            <a:spLocks noGrp="1"/>
          </p:cNvSpPr>
          <p:nvPr>
            <p:ph type="title" hasCustomPrompt="1"/>
          </p:nvPr>
        </p:nvSpPr>
        <p:spPr>
          <a:xfrm>
            <a:off x="304800" y="397384"/>
            <a:ext cx="5490000" cy="600934"/>
          </a:xfrm>
        </p:spPr>
        <p:txBody>
          <a:bodyPr wrap="square" tIns="0" rIns="0" bIns="0">
            <a:spAutoFit/>
          </a:bodyPr>
          <a:lstStyle>
            <a:lvl1pPr>
              <a:tabLst>
                <a:tab pos="519113" algn="l"/>
              </a:tabLst>
              <a:defRPr sz="4400">
                <a:latin typeface="+mj-lt"/>
              </a:defRPr>
            </a:lvl1pPr>
          </a:lstStyle>
          <a:p>
            <a:r>
              <a:rPr lang="en-US"/>
              <a:t>Title</a:t>
            </a:r>
          </a:p>
        </p:txBody>
      </p:sp>
      <p:sp>
        <p:nvSpPr>
          <p:cNvPr id="14" name="Text Placeholder 2">
            <a:extLst>
              <a:ext uri="{FF2B5EF4-FFF2-40B4-BE49-F238E27FC236}">
                <a16:creationId xmlns:a16="http://schemas.microsoft.com/office/drawing/2014/main" id="{95079F8D-32D4-4B6A-996F-97B3E3F82A8E}"/>
              </a:ext>
            </a:extLst>
          </p:cNvPr>
          <p:cNvSpPr>
            <a:spLocks noGrp="1"/>
          </p:cNvSpPr>
          <p:nvPr>
            <p:ph type="body" idx="43" hasCustomPrompt="1"/>
          </p:nvPr>
        </p:nvSpPr>
        <p:spPr>
          <a:xfrm>
            <a:off x="304800" y="1610089"/>
            <a:ext cx="5490000" cy="2680990"/>
          </a:xfrm>
        </p:spPr>
        <p:txBody>
          <a:bodyPr/>
          <a:lstStyle>
            <a:lvl1pPr>
              <a:defRPr sz="1400"/>
            </a:lvl1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13" name="Text Placeholder 2">
            <a:extLst>
              <a:ext uri="{FF2B5EF4-FFF2-40B4-BE49-F238E27FC236}">
                <a16:creationId xmlns:a16="http://schemas.microsoft.com/office/drawing/2014/main" id="{3395DE6A-59EA-4262-8B12-C421BAF14CAD}"/>
              </a:ext>
            </a:extLst>
          </p:cNvPr>
          <p:cNvSpPr>
            <a:spLocks noGrp="1"/>
          </p:cNvSpPr>
          <p:nvPr>
            <p:ph type="body" idx="42" hasCustomPrompt="1"/>
          </p:nvPr>
        </p:nvSpPr>
        <p:spPr>
          <a:xfrm>
            <a:off x="301808" y="4947906"/>
            <a:ext cx="5490000" cy="291618"/>
          </a:xfrm>
        </p:spPr>
        <p:txBody>
          <a:bodyPr/>
          <a:lstStyle/>
          <a:p>
            <a:pPr lvl="0"/>
            <a:r>
              <a:rPr lang="en-US"/>
              <a:t>SECTION TITLE</a:t>
            </a:r>
          </a:p>
        </p:txBody>
      </p:sp>
      <p:sp>
        <p:nvSpPr>
          <p:cNvPr id="12" name="Text Placeholder 2">
            <a:extLst>
              <a:ext uri="{FF2B5EF4-FFF2-40B4-BE49-F238E27FC236}">
                <a16:creationId xmlns:a16="http://schemas.microsoft.com/office/drawing/2014/main" id="{90DB020F-406C-4AED-9242-A64F55F87868}"/>
              </a:ext>
            </a:extLst>
          </p:cNvPr>
          <p:cNvSpPr>
            <a:spLocks noGrp="1"/>
          </p:cNvSpPr>
          <p:nvPr>
            <p:ph type="body" idx="41" hasCustomPrompt="1"/>
          </p:nvPr>
        </p:nvSpPr>
        <p:spPr>
          <a:xfrm>
            <a:off x="301808" y="5353603"/>
            <a:ext cx="5490000" cy="833305"/>
          </a:xfrm>
        </p:spPr>
        <p:txBody>
          <a:bodyPr/>
          <a:lstStyle>
            <a:lvl2pPr>
              <a:defRPr sz="1400"/>
            </a:lvl2pPr>
          </a:lstStyle>
          <a:p>
            <a:pPr lvl="1"/>
            <a:r>
              <a:rPr lang="en-US"/>
              <a:t>Bullet point 1</a:t>
            </a:r>
          </a:p>
          <a:p>
            <a:pPr lvl="1"/>
            <a:r>
              <a:rPr lang="en-US"/>
              <a:t>Bullet point 2</a:t>
            </a:r>
          </a:p>
          <a:p>
            <a:pPr lvl="1"/>
            <a:r>
              <a:rPr lang="en-US"/>
              <a:t>Bullet point 3</a:t>
            </a:r>
          </a:p>
        </p:txBody>
      </p:sp>
      <p:sp>
        <p:nvSpPr>
          <p:cNvPr id="7" name="Picture Placeholder 6">
            <a:extLst>
              <a:ext uri="{FF2B5EF4-FFF2-40B4-BE49-F238E27FC236}">
                <a16:creationId xmlns:a16="http://schemas.microsoft.com/office/drawing/2014/main" id="{D36C4653-60FA-1D42-8CA9-AE0A9AEA31C1}"/>
              </a:ext>
            </a:extLst>
          </p:cNvPr>
          <p:cNvSpPr>
            <a:spLocks noGrp="1"/>
          </p:cNvSpPr>
          <p:nvPr>
            <p:ph type="pic" sz="quarter" idx="10" hasCustomPrompt="1"/>
          </p:nvPr>
        </p:nvSpPr>
        <p:spPr>
          <a:xfrm>
            <a:off x="6096000" y="0"/>
            <a:ext cx="6096000" cy="6858000"/>
          </a:xfrm>
          <a:solidFill>
            <a:schemeClr val="bg1">
              <a:lumMod val="75000"/>
            </a:schemeClr>
          </a:solidFill>
        </p:spPr>
        <p:txBody>
          <a:bodyPr bIns="2743200" anchor="ctr" anchorCtr="0"/>
          <a:lstStyle>
            <a:lvl1pPr marL="0" indent="0" algn="ctr">
              <a:buNone/>
              <a:defRPr sz="1200">
                <a:solidFill>
                  <a:schemeClr val="bg1"/>
                </a:solidFill>
              </a:defRPr>
            </a:lvl1pPr>
          </a:lstStyle>
          <a:p>
            <a:r>
              <a:rPr lang="en-US"/>
              <a:t>Click icon to add photo</a:t>
            </a:r>
          </a:p>
        </p:txBody>
      </p:sp>
      <p:cxnSp>
        <p:nvCxnSpPr>
          <p:cNvPr id="19" name="Straight Connector 18">
            <a:extLst>
              <a:ext uri="{FF2B5EF4-FFF2-40B4-BE49-F238E27FC236}">
                <a16:creationId xmlns:a16="http://schemas.microsoft.com/office/drawing/2014/main" id="{D4FD7FBD-E4D9-41A5-938B-2A7406A02ADE}"/>
              </a:ext>
            </a:extLst>
          </p:cNvPr>
          <p:cNvCxnSpPr>
            <a:cxnSpLocks/>
          </p:cNvCxnSpPr>
          <p:nvPr/>
        </p:nvCxnSpPr>
        <p:spPr>
          <a:xfrm>
            <a:off x="304800" y="5260120"/>
            <a:ext cx="5490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7E5C1EE1-C4A2-4686-B31A-6AD28EC68E65}"/>
              </a:ext>
            </a:extLst>
          </p:cNvPr>
          <p:cNvSpPr>
            <a:spLocks noGrp="1"/>
          </p:cNvSpPr>
          <p:nvPr>
            <p:ph type="ftr" sz="quarter" idx="44"/>
          </p:nvPr>
        </p:nvSpPr>
        <p:spPr/>
        <p:txBody>
          <a:bodyPr/>
          <a:lstStyle/>
          <a:p>
            <a:r>
              <a:rPr lang="en-US"/>
              <a:t>Private / HP Confidential / Internal Use Only</a:t>
            </a:r>
          </a:p>
        </p:txBody>
      </p:sp>
      <p:sp>
        <p:nvSpPr>
          <p:cNvPr id="3" name="Slide Number Placeholder 2">
            <a:extLst>
              <a:ext uri="{FF2B5EF4-FFF2-40B4-BE49-F238E27FC236}">
                <a16:creationId xmlns:a16="http://schemas.microsoft.com/office/drawing/2014/main" id="{C877B671-5A25-1367-39BC-46FAB01D96DB}"/>
              </a:ext>
            </a:extLst>
          </p:cNvPr>
          <p:cNvSpPr>
            <a:spLocks noGrp="1"/>
          </p:cNvSpPr>
          <p:nvPr>
            <p:ph type="sldNum" sz="quarter" idx="45"/>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3305264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815">
          <p15:clr>
            <a:srgbClr val="FBAE40"/>
          </p15:clr>
        </p15:guide>
        <p15:guide id="2" orient="horz" pos="2951">
          <p15:clr>
            <a:srgbClr val="FBAE40"/>
          </p15:clr>
        </p15:guide>
        <p15:guide id="3">
          <p15:clr>
            <a:srgbClr val="FBAE40"/>
          </p15:clr>
        </p15:guide>
        <p15:guide id="4" pos="3840">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Large Statistic">
    <p:bg>
      <p:bgPr>
        <a:solidFill>
          <a:schemeClr val="accent6"/>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12723C-5406-0349-9FCB-4724CD8B3A53}"/>
              </a:ext>
            </a:extLst>
          </p:cNvPr>
          <p:cNvSpPr>
            <a:spLocks noGrp="1"/>
          </p:cNvSpPr>
          <p:nvPr>
            <p:ph type="body" sz="quarter" idx="11" hasCustomPrompt="1"/>
          </p:nvPr>
        </p:nvSpPr>
        <p:spPr>
          <a:xfrm>
            <a:off x="899319" y="1310878"/>
            <a:ext cx="10393362" cy="3626644"/>
          </a:xfrm>
        </p:spPr>
        <p:txBody>
          <a:bodyPr anchor="t" anchorCtr="0">
            <a:normAutofit/>
          </a:bodyPr>
          <a:lstStyle>
            <a:lvl1pPr marL="0" indent="0" algn="ctr">
              <a:buNone/>
              <a:defRPr sz="30000">
                <a:solidFill>
                  <a:schemeClr val="tx1"/>
                </a:solidFill>
                <a:latin typeface="+mj-lt"/>
              </a:defRPr>
            </a:lvl1pPr>
          </a:lstStyle>
          <a:p>
            <a:pPr lvl="0"/>
            <a:r>
              <a:rPr lang="en-US"/>
              <a:t>100%</a:t>
            </a:r>
          </a:p>
        </p:txBody>
      </p:sp>
      <p:sp>
        <p:nvSpPr>
          <p:cNvPr id="3" name="Text Placeholder 2">
            <a:extLst>
              <a:ext uri="{FF2B5EF4-FFF2-40B4-BE49-F238E27FC236}">
                <a16:creationId xmlns:a16="http://schemas.microsoft.com/office/drawing/2014/main" id="{E6C5FC93-04CE-0248-B494-4EB15CE3FA63}"/>
              </a:ext>
            </a:extLst>
          </p:cNvPr>
          <p:cNvSpPr>
            <a:spLocks noGrp="1"/>
          </p:cNvSpPr>
          <p:nvPr>
            <p:ph type="body" sz="quarter" idx="12" hasCustomPrompt="1"/>
          </p:nvPr>
        </p:nvSpPr>
        <p:spPr>
          <a:xfrm>
            <a:off x="878305" y="5343525"/>
            <a:ext cx="10455442" cy="1095198"/>
          </a:xfrm>
        </p:spPr>
        <p:txBody>
          <a:bodyPr>
            <a:normAutofit/>
          </a:bodyPr>
          <a:lstStyle>
            <a:lvl1pPr marL="0" indent="0" algn="ctr">
              <a:buNone/>
              <a:defRPr sz="2800">
                <a:solidFill>
                  <a:schemeClr val="tx1"/>
                </a:solidFill>
              </a:defRPr>
            </a:lvl1pPr>
          </a:lstStyle>
          <a:p>
            <a:pPr lvl="0"/>
            <a:r>
              <a:rPr lang="en-US"/>
              <a:t>Secondary text goes here.</a:t>
            </a:r>
          </a:p>
        </p:txBody>
      </p:sp>
      <p:cxnSp>
        <p:nvCxnSpPr>
          <p:cNvPr id="6" name="Straight Connector 5">
            <a:extLst>
              <a:ext uri="{FF2B5EF4-FFF2-40B4-BE49-F238E27FC236}">
                <a16:creationId xmlns:a16="http://schemas.microsoft.com/office/drawing/2014/main" id="{97F32798-A1C4-B24E-A3C2-B2D66586077E}"/>
              </a:ext>
            </a:extLst>
          </p:cNvPr>
          <p:cNvCxnSpPr>
            <a:cxnSpLocks/>
          </p:cNvCxnSpPr>
          <p:nvPr/>
        </p:nvCxnSpPr>
        <p:spPr>
          <a:xfrm>
            <a:off x="-29817" y="4953000"/>
            <a:ext cx="1222181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992C2A54-8290-7F98-AE6E-523A0043FDFD}"/>
              </a:ext>
            </a:extLst>
          </p:cNvPr>
          <p:cNvSpPr>
            <a:spLocks noGrp="1"/>
          </p:cNvSpPr>
          <p:nvPr>
            <p:ph type="ftr" sz="quarter" idx="13"/>
          </p:nvPr>
        </p:nvSpPr>
        <p:spPr/>
        <p:txBody>
          <a:bodyPr/>
          <a:lstStyle/>
          <a:p>
            <a:r>
              <a:rPr lang="en-US"/>
              <a:t>Private / HP Confidential / Internal Use Only</a:t>
            </a:r>
          </a:p>
        </p:txBody>
      </p:sp>
      <p:sp>
        <p:nvSpPr>
          <p:cNvPr id="5" name="Slide Number Placeholder 4">
            <a:extLst>
              <a:ext uri="{FF2B5EF4-FFF2-40B4-BE49-F238E27FC236}">
                <a16:creationId xmlns:a16="http://schemas.microsoft.com/office/drawing/2014/main" id="{2B5E9A52-908F-197F-C487-33B7B8A810C1}"/>
              </a:ext>
            </a:extLst>
          </p:cNvPr>
          <p:cNvSpPr>
            <a:spLocks noGrp="1"/>
          </p:cNvSpPr>
          <p:nvPr>
            <p:ph type="sldNum" sz="quarter" idx="14"/>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245594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p:cSld name="Thank You with White Type">
    <p:bg>
      <p:bgPr>
        <a:solidFill>
          <a:schemeClr val="bg1">
            <a:lumMod val="75000"/>
          </a:schemeClr>
        </a:solidFill>
        <a:effectLst/>
      </p:bgPr>
    </p:b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105CE632-0073-6833-601E-24D040E4B27B}"/>
              </a:ext>
            </a:extLst>
          </p:cNvPr>
          <p:cNvSpPr>
            <a:spLocks noGrp="1"/>
          </p:cNvSpPr>
          <p:nvPr>
            <p:ph type="pic" sz="quarter" idx="10" hasCustomPrompt="1"/>
          </p:nvPr>
        </p:nvSpPr>
        <p:spPr>
          <a:xfrm>
            <a:off x="0" y="0"/>
            <a:ext cx="12192000" cy="6858000"/>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white">
          <a:xfrm>
            <a:off x="304800" y="160855"/>
            <a:ext cx="11582400" cy="1184940"/>
          </a:xfrm>
          <a:ln>
            <a:noFill/>
          </a:ln>
        </p:spPr>
        <p:txBody>
          <a:bodyPr tIns="0" bIns="0">
            <a:spAutoFit/>
          </a:bodyPr>
          <a:lstStyle>
            <a:lvl1pPr marL="0" indent="0">
              <a:lnSpc>
                <a:spcPct val="95000"/>
              </a:lnSpc>
              <a:buNone/>
              <a:defRPr sz="8000">
                <a:solidFill>
                  <a:schemeClr val="bg1"/>
                </a:solidFill>
                <a:latin typeface="+mj-lt"/>
              </a:defRPr>
            </a:lvl1pPr>
          </a:lstStyle>
          <a:p>
            <a:pPr lvl="0"/>
            <a:r>
              <a:rPr lang="en-US"/>
              <a:t>Thank you</a:t>
            </a:r>
          </a:p>
        </p:txBody>
      </p:sp>
      <p:pic>
        <p:nvPicPr>
          <p:cNvPr id="2" name="Picture 1" descr="A picture containing black, darkness&#10;&#10;Description automatically generated">
            <a:extLst>
              <a:ext uri="{FF2B5EF4-FFF2-40B4-BE49-F238E27FC236}">
                <a16:creationId xmlns:a16="http://schemas.microsoft.com/office/drawing/2014/main" id="{6131EAEE-A325-103A-0A2A-ECEDD549F4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799" y="6029302"/>
            <a:ext cx="839805" cy="460744"/>
          </a:xfrm>
          <a:prstGeom prst="rect">
            <a:avLst/>
          </a:prstGeom>
        </p:spPr>
      </p:pic>
    </p:spTree>
    <p:extLst>
      <p:ext uri="{BB962C8B-B14F-4D97-AF65-F5344CB8AC3E}">
        <p14:creationId xmlns:p14="http://schemas.microsoft.com/office/powerpoint/2010/main" val="762198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p:cSld name="Thank You with Black Type">
    <p:bg>
      <p:bgPr>
        <a:solidFill>
          <a:schemeClr val="bg1"/>
        </a:solidFill>
        <a:effectLst/>
      </p:bgPr>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3D133720-6C7F-59E8-1232-03053FF2C7E8}"/>
              </a:ext>
            </a:extLst>
          </p:cNvPr>
          <p:cNvSpPr>
            <a:spLocks noGrp="1"/>
          </p:cNvSpPr>
          <p:nvPr>
            <p:ph type="pic" sz="quarter" idx="10" hasCustomPrompt="1"/>
          </p:nvPr>
        </p:nvSpPr>
        <p:spPr>
          <a:xfrm>
            <a:off x="0" y="0"/>
            <a:ext cx="12192000" cy="6858000"/>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pic>
        <p:nvPicPr>
          <p:cNvPr id="6" name="Picture 5" descr="A picture containing black, darkness&#10;&#10;Description automatically generated">
            <a:extLst>
              <a:ext uri="{FF2B5EF4-FFF2-40B4-BE49-F238E27FC236}">
                <a16:creationId xmlns:a16="http://schemas.microsoft.com/office/drawing/2014/main" id="{576BB0FB-699E-6B9F-58AA-5D77AECCD3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799" y="6029302"/>
            <a:ext cx="839805" cy="460744"/>
          </a:xfrm>
          <a:prstGeom prst="rect">
            <a:avLst/>
          </a:prstGeom>
        </p:spPr>
      </p:pic>
      <p:cxnSp>
        <p:nvCxnSpPr>
          <p:cNvPr id="3" name="Straight Connector 2">
            <a:extLst>
              <a:ext uri="{FF2B5EF4-FFF2-40B4-BE49-F238E27FC236}">
                <a16:creationId xmlns:a16="http://schemas.microsoft.com/office/drawing/2014/main" id="{7C9A07BA-170C-8CA1-F17C-6CBA05CBAF11}"/>
              </a:ext>
            </a:extLst>
          </p:cNvPr>
          <p:cNvCxnSpPr>
            <a:cxnSpLocks/>
          </p:cNvCxnSpPr>
          <p:nvPr/>
        </p:nvCxnSpPr>
        <p:spPr bwMode="black">
          <a:xfrm flipV="1">
            <a:off x="0" y="1347253"/>
            <a:ext cx="12192000" cy="1778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9764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p:cSld name="Thank You Slide with Blue Background">
    <p:bg>
      <p:bgPr>
        <a:solidFill>
          <a:schemeClr val="accent6"/>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black">
          <a:xfrm>
            <a:off x="304800" y="160855"/>
            <a:ext cx="11612880" cy="1184940"/>
          </a:xfrm>
          <a:ln>
            <a:noFill/>
          </a:ln>
        </p:spPr>
        <p:txBody>
          <a:bodyPr tIns="0" bIns="0">
            <a:spAutoFit/>
          </a:bodyPr>
          <a:lstStyle>
            <a:lvl1pPr marL="0" indent="0">
              <a:lnSpc>
                <a:spcPct val="95000"/>
              </a:lnSpc>
              <a:buNone/>
              <a:defRPr sz="8000">
                <a:solidFill>
                  <a:schemeClr val="tx1"/>
                </a:solidFill>
                <a:latin typeface="+mj-lt"/>
              </a:defRPr>
            </a:lvl1pPr>
          </a:lstStyle>
          <a:p>
            <a:pPr lvl="0"/>
            <a:r>
              <a:rPr lang="en-US"/>
              <a:t>Thank you</a:t>
            </a:r>
          </a:p>
        </p:txBody>
      </p:sp>
      <p:cxnSp>
        <p:nvCxnSpPr>
          <p:cNvPr id="4" name="Straight Connector 3">
            <a:extLst>
              <a:ext uri="{FF2B5EF4-FFF2-40B4-BE49-F238E27FC236}">
                <a16:creationId xmlns:a16="http://schemas.microsoft.com/office/drawing/2014/main" id="{96AD1017-FE5C-470F-979A-B8E90BD767CE}"/>
              </a:ext>
            </a:extLst>
          </p:cNvPr>
          <p:cNvCxnSpPr>
            <a:cxnSpLocks/>
          </p:cNvCxnSpPr>
          <p:nvPr/>
        </p:nvCxnSpPr>
        <p:spPr bwMode="black">
          <a:xfrm>
            <a:off x="0" y="135353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descr="A picture containing black, darkness&#10;&#10;Description automatically generated">
            <a:extLst>
              <a:ext uri="{FF2B5EF4-FFF2-40B4-BE49-F238E27FC236}">
                <a16:creationId xmlns:a16="http://schemas.microsoft.com/office/drawing/2014/main" id="{20529BD3-B414-6C17-DC36-7155957B30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799" y="6029302"/>
            <a:ext cx="839805" cy="460744"/>
          </a:xfrm>
          <a:prstGeom prst="rect">
            <a:avLst/>
          </a:prstGeom>
        </p:spPr>
      </p:pic>
    </p:spTree>
    <p:extLst>
      <p:ext uri="{BB962C8B-B14F-4D97-AF65-F5344CB8AC3E}">
        <p14:creationId xmlns:p14="http://schemas.microsoft.com/office/powerpoint/2010/main" val="139381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p:cSld name="Logo ">
    <p:bg>
      <p:bgPr>
        <a:solidFill>
          <a:schemeClr val="accent6"/>
        </a:solidFill>
        <a:effectLst/>
      </p:bgPr>
    </p:bg>
    <p:spTree>
      <p:nvGrpSpPr>
        <p:cNvPr id="1" name=""/>
        <p:cNvGrpSpPr/>
        <p:nvPr/>
      </p:nvGrpSpPr>
      <p:grpSpPr>
        <a:xfrm>
          <a:off x="0" y="0"/>
          <a:ext cx="0" cy="0"/>
          <a:chOff x="0" y="0"/>
          <a:chExt cx="0" cy="0"/>
        </a:xfrm>
      </p:grpSpPr>
      <p:sp>
        <p:nvSpPr>
          <p:cNvPr id="4" name="logo">
            <a:extLst>
              <a:ext uri="{FF2B5EF4-FFF2-40B4-BE49-F238E27FC236}">
                <a16:creationId xmlns:a16="http://schemas.microsoft.com/office/drawing/2014/main" id="{484E96F8-EFE7-4607-AF1C-0FB4EC8B18A7}"/>
              </a:ext>
            </a:extLst>
          </p:cNvPr>
          <p:cNvSpPr>
            <a:spLocks noChangeAspect="1" noEditPoints="1"/>
          </p:cNvSpPr>
          <p:nvPr/>
        </p:nvSpPr>
        <p:spPr bwMode="gray">
          <a:xfrm>
            <a:off x="4275617" y="1602475"/>
            <a:ext cx="3646141" cy="3646134"/>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7371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35174474"/>
      </p:ext>
    </p:extLst>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Title Only, narrow">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p:nvSpPr>
        <p:spPr bwMode="ltGray">
          <a:xfrm>
            <a:off x="0" y="1"/>
            <a:ext cx="12192000" cy="1018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0878" y="220324"/>
            <a:ext cx="11586322" cy="600934"/>
          </a:xfrm>
        </p:spPr>
        <p:txBody>
          <a:bodyPr wrap="square" tIns="0" rIns="0" bIns="0">
            <a:normAutofit/>
          </a:bodyPr>
          <a:lstStyle>
            <a:lvl1pPr>
              <a:defRPr sz="3600">
                <a:solidFill>
                  <a:schemeClr val="tx1"/>
                </a:solidFill>
                <a:latin typeface="+mj-lt"/>
              </a:defRPr>
            </a:lvl1pPr>
          </a:lstStyle>
          <a:p>
            <a:r>
              <a:rPr lang="en-US"/>
              <a:t>Title</a:t>
            </a:r>
          </a:p>
        </p:txBody>
      </p:sp>
      <p:sp>
        <p:nvSpPr>
          <p:cNvPr id="3" name="Footer Placeholder 2">
            <a:extLst>
              <a:ext uri="{FF2B5EF4-FFF2-40B4-BE49-F238E27FC236}">
                <a16:creationId xmlns:a16="http://schemas.microsoft.com/office/drawing/2014/main" id="{34F8D9C3-C35E-92FF-B8E8-B380343D1E6E}"/>
              </a:ext>
            </a:extLst>
          </p:cNvPr>
          <p:cNvSpPr>
            <a:spLocks noGrp="1"/>
          </p:cNvSpPr>
          <p:nvPr>
            <p:ph type="ftr" sz="quarter" idx="10"/>
          </p:nvPr>
        </p:nvSpPr>
        <p:spPr/>
        <p:txBody>
          <a:bodyPr/>
          <a:lstStyle/>
          <a:p>
            <a:r>
              <a:rPr lang="en-US"/>
              <a:t>Private / HP Confidential / Internal Use Only</a:t>
            </a:r>
          </a:p>
        </p:txBody>
      </p:sp>
      <p:sp>
        <p:nvSpPr>
          <p:cNvPr id="4" name="Slide Number Placeholder 3">
            <a:extLst>
              <a:ext uri="{FF2B5EF4-FFF2-40B4-BE49-F238E27FC236}">
                <a16:creationId xmlns:a16="http://schemas.microsoft.com/office/drawing/2014/main" id="{1B13B610-70B4-EB2C-451E-ABFC15573DE7}"/>
              </a:ext>
            </a:extLst>
          </p:cNvPr>
          <p:cNvSpPr>
            <a:spLocks noGrp="1"/>
          </p:cNvSpPr>
          <p:nvPr>
            <p:ph type="sldNum" sz="quarter" idx="11"/>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2209275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15:clr>
            <a:srgbClr val="FBAE40"/>
          </p15:clr>
        </p15:guide>
        <p15:guide id="3">
          <p15:clr>
            <a:srgbClr val="FBAE40"/>
          </p15:clr>
        </p15:guide>
        <p15:guide id="4" pos="7680">
          <p15:clr>
            <a:srgbClr val="FBAE40"/>
          </p15:clr>
        </p15:guide>
        <p15:guide id="5" orient="horz" pos="641">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Title and Subtitle, narrow">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p:nvSpPr>
        <p:spPr bwMode="ltGray">
          <a:xfrm>
            <a:off x="0" y="0"/>
            <a:ext cx="12192000" cy="1018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0878" y="274389"/>
            <a:ext cx="11586818" cy="491673"/>
          </a:xfrm>
        </p:spPr>
        <p:txBody>
          <a:bodyPr vert="horz" wrap="square" lIns="0" tIns="0" rIns="0" bIns="0" rtlCol="0" anchor="ctr">
            <a:normAutofit/>
          </a:bodyPr>
          <a:lstStyle>
            <a:lvl1pPr>
              <a:defRPr lang="en-US" sz="3600" dirty="0"/>
            </a:lvl1pPr>
          </a:lstStyle>
          <a:p>
            <a:pPr lvl="0"/>
            <a:r>
              <a:rPr lang="en-US"/>
              <a:t>Title</a:t>
            </a:r>
          </a:p>
        </p:txBody>
      </p:sp>
      <p:sp>
        <p:nvSpPr>
          <p:cNvPr id="16" name="Rectangle 15">
            <a:extLst>
              <a:ext uri="{FF2B5EF4-FFF2-40B4-BE49-F238E27FC236}">
                <a16:creationId xmlns:a16="http://schemas.microsoft.com/office/drawing/2014/main" id="{1E43C2B4-9830-CE46-A39E-B560CDCB4753}"/>
              </a:ext>
            </a:extLst>
          </p:cNvPr>
          <p:cNvSpPr/>
          <p:nvPr/>
        </p:nvSpPr>
        <p:spPr bwMode="ltGray">
          <a:xfrm>
            <a:off x="0" y="1018801"/>
            <a:ext cx="12192000" cy="4469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304800" y="1067986"/>
            <a:ext cx="11582400" cy="348557"/>
          </a:xfrm>
        </p:spPr>
        <p:txBody>
          <a:bodyPr wrap="square" anchor="ctr" anchorCtr="0">
            <a:norm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
        <p:nvSpPr>
          <p:cNvPr id="4" name="Footer Placeholder 3">
            <a:extLst>
              <a:ext uri="{FF2B5EF4-FFF2-40B4-BE49-F238E27FC236}">
                <a16:creationId xmlns:a16="http://schemas.microsoft.com/office/drawing/2014/main" id="{F194CF99-2B96-0EC0-C9B5-7F73DED5F4F5}"/>
              </a:ext>
            </a:extLst>
          </p:cNvPr>
          <p:cNvSpPr>
            <a:spLocks noGrp="1"/>
          </p:cNvSpPr>
          <p:nvPr>
            <p:ph type="ftr" sz="quarter" idx="39"/>
          </p:nvPr>
        </p:nvSpPr>
        <p:spPr/>
        <p:txBody>
          <a:bodyPr/>
          <a:lstStyle/>
          <a:p>
            <a:r>
              <a:rPr lang="en-US"/>
              <a:t>Private / HP Confidential / Internal Use Only</a:t>
            </a:r>
          </a:p>
        </p:txBody>
      </p:sp>
      <p:sp>
        <p:nvSpPr>
          <p:cNvPr id="5" name="Slide Number Placeholder 4">
            <a:extLst>
              <a:ext uri="{FF2B5EF4-FFF2-40B4-BE49-F238E27FC236}">
                <a16:creationId xmlns:a16="http://schemas.microsoft.com/office/drawing/2014/main" id="{98B1C45C-6C44-9A60-0E26-3592DB90F3DD}"/>
              </a:ext>
            </a:extLst>
          </p:cNvPr>
          <p:cNvSpPr>
            <a:spLocks noGrp="1"/>
          </p:cNvSpPr>
          <p:nvPr>
            <p:ph type="sldNum" sz="quarter" idx="40"/>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3051325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3">
          <p15:clr>
            <a:srgbClr val="FBAE40"/>
          </p15:clr>
        </p15:guide>
        <p15:guide id="4" pos="7680">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4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38FF4187-6C7B-4519-954A-1FC6895721EB}"/>
              </a:ext>
            </a:extLst>
          </p:cNvPr>
          <p:cNvSpPr>
            <a:spLocks noGrp="1"/>
          </p:cNvSpPr>
          <p:nvPr>
            <p:ph type="ftr" sz="quarter" idx="3"/>
          </p:nvPr>
        </p:nvSpPr>
        <p:spPr>
          <a:xfrm>
            <a:off x="665256" y="6486478"/>
            <a:ext cx="6705603" cy="219456"/>
          </a:xfrm>
          <a:prstGeom prst="rect">
            <a:avLst/>
          </a:prstGeom>
        </p:spPr>
        <p:txBody>
          <a:bodyPr vert="horz" wrap="none" lIns="0" tIns="0" rIns="0" bIns="0" rtlCol="0" anchor="b" anchorCtr="0"/>
          <a:lstStyle>
            <a:lvl1pPr algn="l">
              <a:defRPr sz="1100">
                <a:solidFill>
                  <a:schemeClr val="tx1"/>
                </a:solidFill>
                <a:latin typeface="HP Simplified Light" panose="020B0404020204020204" pitchFamily="34" charset="0"/>
              </a:defRPr>
            </a:lvl1pPr>
          </a:lstStyle>
          <a:p>
            <a:endParaRPr lang="en-US"/>
          </a:p>
        </p:txBody>
      </p:sp>
    </p:spTree>
    <p:extLst>
      <p:ext uri="{BB962C8B-B14F-4D97-AF65-F5344CB8AC3E}">
        <p14:creationId xmlns:p14="http://schemas.microsoft.com/office/powerpoint/2010/main" val="21929956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0A7F43-4E57-4117-A43D-9573C7620028}"/>
              </a:ext>
            </a:extLst>
          </p:cNvPr>
          <p:cNvSpPr>
            <a:spLocks noGrp="1"/>
          </p:cNvSpPr>
          <p:nvPr>
            <p:ph idx="1"/>
          </p:nvPr>
        </p:nvSpPr>
        <p:spPr>
          <a:xfrm>
            <a:off x="530934" y="1433481"/>
            <a:ext cx="7902757" cy="4078786"/>
          </a:xfrm>
        </p:spPr>
        <p:txBody>
          <a:bodyPr/>
          <a:lstStyle>
            <a:lvl1pPr>
              <a:lnSpc>
                <a:spcPct val="150000"/>
              </a:lnSpc>
              <a:defRPr>
                <a:latin typeface="HP Simplified Light" panose="020B0404020204020204" pitchFamily="34" charset="0"/>
              </a:defRPr>
            </a:lvl1pPr>
            <a:lvl2pPr marL="685800" indent="-228600">
              <a:lnSpc>
                <a:spcPct val="150000"/>
              </a:lnSpc>
              <a:buFont typeface="Courier New" panose="02070309020205020404" pitchFamily="49" charset="0"/>
              <a:buChar char="o"/>
              <a:defRPr>
                <a:latin typeface="HP Simplified Light" panose="020B0404020204020204" pitchFamily="34" charset="0"/>
              </a:defRPr>
            </a:lvl2pPr>
            <a:lvl3pPr marL="1143000" indent="-228600">
              <a:lnSpc>
                <a:spcPct val="150000"/>
              </a:lnSpc>
              <a:buFont typeface="Wingdings" panose="05000000000000000000" pitchFamily="2" charset="2"/>
              <a:buChar char="§"/>
              <a:defRPr>
                <a:latin typeface="HP Simplified Light" panose="020B0404020204020204" pitchFamily="34" charset="0"/>
              </a:defRPr>
            </a:lvl3pPr>
            <a:lvl4pPr>
              <a:lnSpc>
                <a:spcPct val="150000"/>
              </a:lnSpc>
              <a:defRPr>
                <a:latin typeface="HP Simplified Light" panose="020B0404020204020204" pitchFamily="34" charset="0"/>
              </a:defRPr>
            </a:lvl4pPr>
            <a:lvl5pPr>
              <a:lnSpc>
                <a:spcPct val="150000"/>
              </a:lnSpc>
              <a:defRPr>
                <a:latin typeface="HP Simplified Light" panose="020B0404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Title 1">
            <a:extLst>
              <a:ext uri="{FF2B5EF4-FFF2-40B4-BE49-F238E27FC236}">
                <a16:creationId xmlns:a16="http://schemas.microsoft.com/office/drawing/2014/main" id="{E79580D6-362B-4928-849B-F09B189AB99E}"/>
              </a:ext>
            </a:extLst>
          </p:cNvPr>
          <p:cNvSpPr>
            <a:spLocks noGrp="1"/>
          </p:cNvSpPr>
          <p:nvPr>
            <p:ph type="title"/>
          </p:nvPr>
        </p:nvSpPr>
        <p:spPr>
          <a:xfrm>
            <a:off x="494723" y="268476"/>
            <a:ext cx="7902758" cy="918730"/>
          </a:xfrm>
        </p:spPr>
        <p:txBody>
          <a:bodyPr anchor="ctr">
            <a:normAutofit/>
          </a:bodyPr>
          <a:lstStyle>
            <a:lvl1pPr algn="just" rtl="0">
              <a:defRPr sz="4000">
                <a:solidFill>
                  <a:schemeClr val="bg1"/>
                </a:solidFill>
                <a:latin typeface="HP Simplified "/>
              </a:defRPr>
            </a:lvl1pPr>
          </a:lstStyle>
          <a:p>
            <a:r>
              <a:rPr lang="en-US"/>
              <a:t>Click to edit Master title style</a:t>
            </a:r>
            <a:endParaRPr lang="en-IN"/>
          </a:p>
        </p:txBody>
      </p:sp>
    </p:spTree>
    <p:extLst>
      <p:ext uri="{BB962C8B-B14F-4D97-AF65-F5344CB8AC3E}">
        <p14:creationId xmlns:p14="http://schemas.microsoft.com/office/powerpoint/2010/main" val="3650762723"/>
      </p:ext>
    </p:extLst>
  </p:cSld>
  <p:clrMapOvr>
    <a:masterClrMapping/>
  </p:clrMapOvr>
  <p:hf hdr="0" ftr="0" dt="0"/>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5F408-A6C7-4974-AD86-DCDA22F3488F}"/>
              </a:ext>
            </a:extLst>
          </p:cNvPr>
          <p:cNvSpPr>
            <a:spLocks noGrp="1"/>
          </p:cNvSpPr>
          <p:nvPr>
            <p:ph type="title"/>
          </p:nvPr>
        </p:nvSpPr>
        <p:spPr>
          <a:xfrm>
            <a:off x="494723" y="268476"/>
            <a:ext cx="7902758" cy="918730"/>
          </a:xfrm>
        </p:spPr>
        <p:txBody>
          <a:bodyPr anchor="ctr">
            <a:normAutofit/>
          </a:bodyPr>
          <a:lstStyle>
            <a:lvl1pPr algn="just" rtl="0">
              <a:defRPr sz="4000">
                <a:latin typeface="HP Simplified "/>
              </a:defRPr>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AD0A7F43-4E57-4117-A43D-9573C7620028}"/>
              </a:ext>
            </a:extLst>
          </p:cNvPr>
          <p:cNvSpPr>
            <a:spLocks noGrp="1"/>
          </p:cNvSpPr>
          <p:nvPr>
            <p:ph idx="1"/>
          </p:nvPr>
        </p:nvSpPr>
        <p:spPr>
          <a:xfrm>
            <a:off x="530934" y="1433481"/>
            <a:ext cx="7902757" cy="4078786"/>
          </a:xfrm>
        </p:spPr>
        <p:txBody>
          <a:bodyPr/>
          <a:lstStyle>
            <a:lvl1pPr>
              <a:lnSpc>
                <a:spcPct val="150000"/>
              </a:lnSpc>
              <a:defRPr>
                <a:latin typeface="HP Simplified Light" panose="020B0404020204020204" pitchFamily="34" charset="0"/>
              </a:defRPr>
            </a:lvl1pPr>
            <a:lvl2pPr marL="685800" indent="-228600">
              <a:lnSpc>
                <a:spcPct val="150000"/>
              </a:lnSpc>
              <a:buFont typeface="Courier New" panose="02070309020205020404" pitchFamily="49" charset="0"/>
              <a:buChar char="o"/>
              <a:defRPr>
                <a:latin typeface="HP Simplified Light" panose="020B0404020204020204" pitchFamily="34" charset="0"/>
              </a:defRPr>
            </a:lvl2pPr>
            <a:lvl3pPr marL="1143000" indent="-228600">
              <a:lnSpc>
                <a:spcPct val="150000"/>
              </a:lnSpc>
              <a:buFont typeface="Wingdings" panose="05000000000000000000" pitchFamily="2" charset="2"/>
              <a:buChar char="§"/>
              <a:defRPr>
                <a:latin typeface="HP Simplified Light" panose="020B0404020204020204" pitchFamily="34" charset="0"/>
              </a:defRPr>
            </a:lvl3pPr>
            <a:lvl4pPr>
              <a:lnSpc>
                <a:spcPct val="150000"/>
              </a:lnSpc>
              <a:defRPr>
                <a:latin typeface="HP Simplified Light" panose="020B0404020204020204" pitchFamily="34" charset="0"/>
              </a:defRPr>
            </a:lvl4pPr>
            <a:lvl5pPr>
              <a:lnSpc>
                <a:spcPct val="150000"/>
              </a:lnSpc>
              <a:defRPr>
                <a:latin typeface="HP Simplified Light" panose="020B0404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776899538"/>
      </p:ext>
    </p:extLst>
  </p:cSld>
  <p:clrMapOvr>
    <a:masterClrMapping/>
  </p:clrMapOvr>
  <p:hf hdr="0" ftr="0" dt="0"/>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9349185-9515-0449-AD11-CAAEF5F87EEB}"/>
              </a:ext>
            </a:extLst>
          </p:cNvPr>
          <p:cNvSpPr/>
          <p:nvPr/>
        </p:nvSpPr>
        <p:spPr>
          <a:xfrm>
            <a:off x="2653748" y="1384300"/>
            <a:ext cx="1182756" cy="1587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46D5C065-1F05-704D-856C-347464A6D84B}"/>
              </a:ext>
            </a:extLst>
          </p:cNvPr>
          <p:cNvSpPr>
            <a:spLocks noGrp="1"/>
          </p:cNvSpPr>
          <p:nvPr>
            <p:ph type="body" sz="quarter" idx="10" hasCustomPrompt="1"/>
          </p:nvPr>
        </p:nvSpPr>
        <p:spPr>
          <a:xfrm>
            <a:off x="6790502" y="1614745"/>
            <a:ext cx="4300810" cy="3628509"/>
          </a:xfrm>
        </p:spPr>
        <p:txBody>
          <a:bodyPr lIns="0" anchor="ctr" anchorCtr="0">
            <a:noAutofit/>
          </a:bodyPr>
          <a:lstStyle>
            <a:lvl1pPr marL="0" marR="0" indent="0" algn="l" defTabSz="914400" rtl="0" eaLnBrk="1" fontAlgn="auto" latinLnBrk="0" hangingPunct="1">
              <a:lnSpc>
                <a:spcPct val="250000"/>
              </a:lnSpc>
              <a:spcBef>
                <a:spcPts val="0"/>
              </a:spcBef>
              <a:spcAft>
                <a:spcPts val="0"/>
              </a:spcAft>
              <a:buClr>
                <a:schemeClr val="accent1"/>
              </a:buClr>
              <a:buSzPct val="150000"/>
              <a:buFont typeface="+mj-lt"/>
              <a:buNone/>
              <a:tabLst/>
              <a:defRPr sz="1600" b="0" i="0" cap="all" spc="200" baseline="0">
                <a:solidFill>
                  <a:schemeClr val="bg1"/>
                </a:solidFill>
                <a:latin typeface="HP Simplified" panose="020B0604020204020204" pitchFamily="34" charset="0"/>
              </a:defRPr>
            </a:lvl1pPr>
            <a:lvl2pPr marL="457200" indent="0">
              <a:lnSpc>
                <a:spcPct val="150000"/>
              </a:lnSpc>
              <a:buClr>
                <a:schemeClr val="accent1"/>
              </a:buClr>
              <a:buNone/>
              <a:defRPr sz="1600" b="0" i="0" spc="200" baseline="0">
                <a:solidFill>
                  <a:schemeClr val="bg1"/>
                </a:solidFill>
                <a:latin typeface="HP Simplified" panose="020B0604020204020204" pitchFamily="34" charset="0"/>
              </a:defRPr>
            </a:lvl2pPr>
            <a:lvl3pPr marL="914400" indent="0">
              <a:lnSpc>
                <a:spcPct val="150000"/>
              </a:lnSpc>
              <a:buClr>
                <a:schemeClr val="accent1"/>
              </a:buClr>
              <a:buNone/>
              <a:defRPr sz="1600" b="0" i="0" spc="200" baseline="0">
                <a:solidFill>
                  <a:schemeClr val="bg1"/>
                </a:solidFill>
                <a:latin typeface="HP Simplified" panose="020B0604020204020204" pitchFamily="34" charset="0"/>
              </a:defRPr>
            </a:lvl3pPr>
            <a:lvl4pPr marL="1371600" indent="0">
              <a:lnSpc>
                <a:spcPct val="150000"/>
              </a:lnSpc>
              <a:buClr>
                <a:schemeClr val="accent1"/>
              </a:buClr>
              <a:buNone/>
              <a:defRPr sz="1600" b="0" i="0" spc="200" baseline="0">
                <a:solidFill>
                  <a:schemeClr val="bg1"/>
                </a:solidFill>
                <a:latin typeface="HP Simplified" panose="020B0604020204020204" pitchFamily="34" charset="0"/>
              </a:defRPr>
            </a:lvl4pPr>
            <a:lvl5pPr marL="1828800" indent="0">
              <a:lnSpc>
                <a:spcPct val="150000"/>
              </a:lnSpc>
              <a:buClr>
                <a:schemeClr val="accent1"/>
              </a:buClr>
              <a:buNone/>
              <a:defRPr sz="1600" b="0" i="0" spc="200" baseline="0">
                <a:solidFill>
                  <a:schemeClr val="bg1"/>
                </a:solidFill>
                <a:latin typeface="HP Simplified" panose="020B0604020204020204" pitchFamily="34" charset="0"/>
              </a:defRPr>
            </a:lvl5pPr>
          </a:lstStyle>
          <a:p>
            <a:pPr lvl="0"/>
            <a:r>
              <a:rPr lang="en-US"/>
              <a:t>Section title 01 goes here</a:t>
            </a:r>
          </a:p>
          <a:p>
            <a:pPr lvl="0"/>
            <a:r>
              <a:rPr lang="en-US"/>
              <a:t>Section title 02 goes here</a:t>
            </a:r>
          </a:p>
          <a:p>
            <a:pPr lvl="0"/>
            <a:r>
              <a:rPr lang="en-US"/>
              <a:t>Section title 03 goes here</a:t>
            </a:r>
          </a:p>
          <a:p>
            <a:pPr marL="0" marR="0" lvl="0" indent="0" algn="l" defTabSz="914400" rtl="0" eaLnBrk="1" fontAlgn="auto" latinLnBrk="0" hangingPunct="1">
              <a:lnSpc>
                <a:spcPct val="250000"/>
              </a:lnSpc>
              <a:spcBef>
                <a:spcPts val="0"/>
              </a:spcBef>
              <a:spcAft>
                <a:spcPts val="0"/>
              </a:spcAft>
              <a:buClr>
                <a:schemeClr val="accent1"/>
              </a:buClr>
              <a:buSzPct val="150000"/>
              <a:buFont typeface="+mj-lt"/>
              <a:buNone/>
              <a:tabLst/>
              <a:defRPr/>
            </a:pPr>
            <a:r>
              <a:rPr lang="en-US"/>
              <a:t>Section title 04 goes here</a:t>
            </a:r>
          </a:p>
          <a:p>
            <a:pPr marL="0" marR="0" lvl="0" indent="0" algn="l" defTabSz="914400" rtl="0" eaLnBrk="1" fontAlgn="auto" latinLnBrk="0" hangingPunct="1">
              <a:lnSpc>
                <a:spcPct val="250000"/>
              </a:lnSpc>
              <a:spcBef>
                <a:spcPts val="0"/>
              </a:spcBef>
              <a:spcAft>
                <a:spcPts val="0"/>
              </a:spcAft>
              <a:buClr>
                <a:schemeClr val="accent1"/>
              </a:buClr>
              <a:buSzPct val="150000"/>
              <a:buFont typeface="+mj-lt"/>
              <a:buNone/>
              <a:tabLst/>
              <a:defRPr/>
            </a:pPr>
            <a:r>
              <a:rPr lang="en-US"/>
              <a:t>Section title 05 goes here</a:t>
            </a:r>
          </a:p>
        </p:txBody>
      </p:sp>
      <p:sp>
        <p:nvSpPr>
          <p:cNvPr id="13" name="Text Placeholder 7">
            <a:extLst>
              <a:ext uri="{FF2B5EF4-FFF2-40B4-BE49-F238E27FC236}">
                <a16:creationId xmlns:a16="http://schemas.microsoft.com/office/drawing/2014/main" id="{E78F6EC8-A69C-184C-9981-49167BCB8F13}"/>
              </a:ext>
            </a:extLst>
          </p:cNvPr>
          <p:cNvSpPr>
            <a:spLocks noGrp="1"/>
          </p:cNvSpPr>
          <p:nvPr>
            <p:ph type="body" sz="quarter" idx="12" hasCustomPrompt="1"/>
          </p:nvPr>
        </p:nvSpPr>
        <p:spPr>
          <a:xfrm>
            <a:off x="5455692" y="1614745"/>
            <a:ext cx="1211808" cy="3628509"/>
          </a:xfrm>
        </p:spPr>
        <p:txBody>
          <a:bodyPr lIns="0" rIns="0" anchor="ctr" anchorCtr="0">
            <a:noAutofit/>
          </a:bodyPr>
          <a:lstStyle>
            <a:lvl1pPr marL="0" indent="0" algn="r">
              <a:lnSpc>
                <a:spcPct val="200000"/>
              </a:lnSpc>
              <a:spcBef>
                <a:spcPts val="0"/>
              </a:spcBef>
              <a:spcAft>
                <a:spcPts val="0"/>
              </a:spcAft>
              <a:buClr>
                <a:schemeClr val="accent1"/>
              </a:buClr>
              <a:buSzPct val="150000"/>
              <a:buFont typeface="+mj-lt"/>
              <a:buNone/>
              <a:defRPr sz="2000" b="0" i="0" cap="all" spc="200" baseline="0">
                <a:solidFill>
                  <a:schemeClr val="accent1"/>
                </a:solidFill>
                <a:latin typeface="HP Simplified Light" panose="020B0404020204020204" pitchFamily="34" charset="0"/>
              </a:defRPr>
            </a:lvl1pPr>
            <a:lvl2pPr marL="457200" indent="0">
              <a:lnSpc>
                <a:spcPct val="150000"/>
              </a:lnSpc>
              <a:buClr>
                <a:schemeClr val="accent1"/>
              </a:buClr>
              <a:buNone/>
              <a:defRPr sz="1600" b="0" i="0" spc="200" baseline="0">
                <a:solidFill>
                  <a:schemeClr val="bg1"/>
                </a:solidFill>
                <a:latin typeface="HP Simplified" panose="020B0604020204020204" pitchFamily="34" charset="0"/>
              </a:defRPr>
            </a:lvl2pPr>
            <a:lvl3pPr marL="914400" indent="0">
              <a:lnSpc>
                <a:spcPct val="150000"/>
              </a:lnSpc>
              <a:buClr>
                <a:schemeClr val="accent1"/>
              </a:buClr>
              <a:buNone/>
              <a:defRPr sz="1600" b="0" i="0" spc="200" baseline="0">
                <a:solidFill>
                  <a:schemeClr val="bg1"/>
                </a:solidFill>
                <a:latin typeface="HP Simplified" panose="020B0604020204020204" pitchFamily="34" charset="0"/>
              </a:defRPr>
            </a:lvl3pPr>
            <a:lvl4pPr marL="1371600" indent="0">
              <a:lnSpc>
                <a:spcPct val="150000"/>
              </a:lnSpc>
              <a:buClr>
                <a:schemeClr val="accent1"/>
              </a:buClr>
              <a:buNone/>
              <a:defRPr sz="1600" b="0" i="0" spc="200" baseline="0">
                <a:solidFill>
                  <a:schemeClr val="bg1"/>
                </a:solidFill>
                <a:latin typeface="HP Simplified" panose="020B0604020204020204" pitchFamily="34" charset="0"/>
              </a:defRPr>
            </a:lvl4pPr>
            <a:lvl5pPr marL="1828800" indent="0">
              <a:lnSpc>
                <a:spcPct val="150000"/>
              </a:lnSpc>
              <a:buClr>
                <a:schemeClr val="accent1"/>
              </a:buClr>
              <a:buNone/>
              <a:defRPr sz="1600" b="0" i="0" spc="200" baseline="0">
                <a:solidFill>
                  <a:schemeClr val="bg1"/>
                </a:solidFill>
                <a:latin typeface="HP Simplified" panose="020B0604020204020204" pitchFamily="34" charset="0"/>
              </a:defRPr>
            </a:lvl5pPr>
          </a:lstStyle>
          <a:p>
            <a:pPr lvl="0"/>
            <a:r>
              <a:rPr lang="en-US"/>
              <a:t>01</a:t>
            </a:r>
          </a:p>
          <a:p>
            <a:pPr lvl="0"/>
            <a:r>
              <a:rPr lang="en-US"/>
              <a:t>02</a:t>
            </a:r>
          </a:p>
          <a:p>
            <a:pPr lvl="0"/>
            <a:r>
              <a:rPr lang="en-US"/>
              <a:t>03</a:t>
            </a:r>
          </a:p>
          <a:p>
            <a:pPr lvl="0"/>
            <a:r>
              <a:rPr lang="en-US"/>
              <a:t>04</a:t>
            </a:r>
          </a:p>
          <a:p>
            <a:pPr lvl="0"/>
            <a:r>
              <a:rPr lang="en-US"/>
              <a:t>05</a:t>
            </a:r>
          </a:p>
        </p:txBody>
      </p:sp>
      <p:sp>
        <p:nvSpPr>
          <p:cNvPr id="15" name="Rectangle 14">
            <a:extLst>
              <a:ext uri="{FF2B5EF4-FFF2-40B4-BE49-F238E27FC236}">
                <a16:creationId xmlns:a16="http://schemas.microsoft.com/office/drawing/2014/main" id="{6DA86791-CF6D-E249-B088-378F17F8ED59}"/>
              </a:ext>
            </a:extLst>
          </p:cNvPr>
          <p:cNvSpPr/>
          <p:nvPr/>
        </p:nvSpPr>
        <p:spPr>
          <a:xfrm>
            <a:off x="2653748" y="1384300"/>
            <a:ext cx="1182756" cy="1587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56DF8A-091A-5C44-AE5E-68BC34C2397A}"/>
              </a:ext>
            </a:extLst>
          </p:cNvPr>
          <p:cNvSpPr>
            <a:spLocks noGrp="1"/>
          </p:cNvSpPr>
          <p:nvPr>
            <p:ph type="title" hasCustomPrompt="1"/>
          </p:nvPr>
        </p:nvSpPr>
        <p:spPr>
          <a:xfrm>
            <a:off x="802619" y="1544165"/>
            <a:ext cx="4157007" cy="1200329"/>
          </a:xfrm>
        </p:spPr>
        <p:txBody>
          <a:bodyPr>
            <a:noAutofit/>
          </a:bodyPr>
          <a:lstStyle>
            <a:lvl1pPr>
              <a:lnSpc>
                <a:spcPct val="100000"/>
              </a:lnSpc>
              <a:defRPr sz="3600" cap="all" baseline="0">
                <a:solidFill>
                  <a:schemeClr val="tx2"/>
                </a:solidFill>
              </a:defRPr>
            </a:lvl1pPr>
          </a:lstStyle>
          <a:p>
            <a:r>
              <a:rPr lang="en-US"/>
              <a:t>CLICK HERE TO EDIT HEADLINE</a:t>
            </a:r>
          </a:p>
        </p:txBody>
      </p:sp>
      <p:sp>
        <p:nvSpPr>
          <p:cNvPr id="19" name="Rectangle 18">
            <a:extLst>
              <a:ext uri="{FF2B5EF4-FFF2-40B4-BE49-F238E27FC236}">
                <a16:creationId xmlns:a16="http://schemas.microsoft.com/office/drawing/2014/main" id="{7D8AEFF0-F663-ED44-A242-8578F92A5B9A}"/>
              </a:ext>
            </a:extLst>
          </p:cNvPr>
          <p:cNvSpPr/>
          <p:nvPr userDrawn="1"/>
        </p:nvSpPr>
        <p:spPr>
          <a:xfrm>
            <a:off x="2653748" y="1384300"/>
            <a:ext cx="1182756" cy="1587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880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userDrawn="1">
  <p:cSld name="39_Graphical Section Header 1">
    <p:bg>
      <p:bgPr>
        <a:solidFill>
          <a:schemeClr val="bg1">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9144000" cy="1828800"/>
          </a:xfrm>
        </p:spPr>
        <p:txBody>
          <a:bodyPr anchor="t"/>
          <a:lstStyle>
            <a:lvl1pPr algn="l">
              <a:defRPr sz="4397" b="1" cap="none" spc="-100" baseline="0"/>
            </a:lvl1pPr>
          </a:lstStyle>
          <a:p>
            <a:r>
              <a:rPr lang="en-US"/>
              <a:t>Click to edit Master title style</a:t>
            </a:r>
          </a:p>
        </p:txBody>
      </p:sp>
    </p:spTree>
    <p:extLst>
      <p:ext uri="{BB962C8B-B14F-4D97-AF65-F5344CB8AC3E}">
        <p14:creationId xmlns:p14="http://schemas.microsoft.com/office/powerpoint/2010/main" val="18790439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1_Split Content Right">
    <p:spTree>
      <p:nvGrpSpPr>
        <p:cNvPr id="1" name=""/>
        <p:cNvGrpSpPr/>
        <p:nvPr/>
      </p:nvGrpSpPr>
      <p:grpSpPr>
        <a:xfrm>
          <a:off x="0" y="0"/>
          <a:ext cx="0" cy="0"/>
          <a:chOff x="0" y="0"/>
          <a:chExt cx="0" cy="0"/>
        </a:xfrm>
      </p:grpSpPr>
      <p:sp>
        <p:nvSpPr>
          <p:cNvPr id="17" name="Text Placeholder 24">
            <a:extLst>
              <a:ext uri="{FF2B5EF4-FFF2-40B4-BE49-F238E27FC236}">
                <a16:creationId xmlns:a16="http://schemas.microsoft.com/office/drawing/2014/main" id="{D49A0CE8-0FC4-C54A-8E41-19A53CF3EEE0}"/>
              </a:ext>
            </a:extLst>
          </p:cNvPr>
          <p:cNvSpPr>
            <a:spLocks noGrp="1"/>
          </p:cNvSpPr>
          <p:nvPr>
            <p:ph type="body" sz="quarter" idx="30" hasCustomPrompt="1"/>
          </p:nvPr>
        </p:nvSpPr>
        <p:spPr>
          <a:xfrm>
            <a:off x="6795436" y="2983832"/>
            <a:ext cx="4722905" cy="3056258"/>
          </a:xfrm>
        </p:spPr>
        <p:txBody>
          <a:bodyPr/>
          <a:lstStyle>
            <a:lvl1pPr marL="0" indent="0">
              <a:buNone/>
              <a:defRPr sz="1600" b="0" i="0" cap="all" spc="200" baseline="0">
                <a:latin typeface="HP Simplified Light" panose="020B0404020204020204" pitchFamily="34" charset="0"/>
              </a:defRPr>
            </a:lvl1pPr>
            <a:lvl2pPr marL="0" indent="0">
              <a:buNone/>
              <a:defRPr sz="1400"/>
            </a:lvl2pPr>
            <a:lvl3pPr marL="914400" indent="0">
              <a:buNone/>
              <a:defRPr/>
            </a:lvl3pPr>
            <a:lvl4pPr marL="1371600" indent="0">
              <a:buNone/>
              <a:defRPr/>
            </a:lvl4pPr>
            <a:lvl5pPr marL="1828800" indent="0">
              <a:buNone/>
              <a:defRPr/>
            </a:lvl5pPr>
          </a:lstStyle>
          <a:p>
            <a:pPr lvl="0"/>
            <a:r>
              <a:rPr lang="en-US"/>
              <a:t>CLICK TO EDIT STATEMENT</a:t>
            </a:r>
          </a:p>
          <a:p>
            <a:pPr lvl="1"/>
            <a:r>
              <a:rPr lang="en-US"/>
              <a:t>Return and tab for statement description </a:t>
            </a:r>
          </a:p>
          <a:p>
            <a:pPr lvl="1"/>
            <a:endParaRPr lang="en-US"/>
          </a:p>
        </p:txBody>
      </p:sp>
      <p:sp>
        <p:nvSpPr>
          <p:cNvPr id="2" name="Title 1">
            <a:extLst>
              <a:ext uri="{FF2B5EF4-FFF2-40B4-BE49-F238E27FC236}">
                <a16:creationId xmlns:a16="http://schemas.microsoft.com/office/drawing/2014/main" id="{4BA09D0A-4322-B840-AF44-46894B7E5EE9}"/>
              </a:ext>
            </a:extLst>
          </p:cNvPr>
          <p:cNvSpPr>
            <a:spLocks noGrp="1"/>
          </p:cNvSpPr>
          <p:nvPr>
            <p:ph type="title" hasCustomPrompt="1"/>
          </p:nvPr>
        </p:nvSpPr>
        <p:spPr>
          <a:xfrm>
            <a:off x="6795506" y="768238"/>
            <a:ext cx="4722904" cy="1325563"/>
          </a:xfrm>
          <a:solidFill>
            <a:schemeClr val="bg1"/>
          </a:solidFill>
        </p:spPr>
        <p:txBody>
          <a:bodyPr anchor="b" anchorCtr="0">
            <a:noAutofit/>
          </a:bodyPr>
          <a:lstStyle>
            <a:lvl1pPr>
              <a:defRPr sz="3600" cap="all" spc="300" baseline="0"/>
            </a:lvl1pPr>
          </a:lstStyle>
          <a:p>
            <a:r>
              <a:rPr lang="en-US"/>
              <a:t>CLICK TO EDIT the headline</a:t>
            </a:r>
          </a:p>
        </p:txBody>
      </p:sp>
      <p:sp>
        <p:nvSpPr>
          <p:cNvPr id="16" name="Text Placeholder 6">
            <a:extLst>
              <a:ext uri="{FF2B5EF4-FFF2-40B4-BE49-F238E27FC236}">
                <a16:creationId xmlns:a16="http://schemas.microsoft.com/office/drawing/2014/main" id="{756E38AB-B0CE-7E45-886B-34C1DD367DC8}"/>
              </a:ext>
            </a:extLst>
          </p:cNvPr>
          <p:cNvSpPr>
            <a:spLocks noGrp="1"/>
          </p:cNvSpPr>
          <p:nvPr>
            <p:ph type="body" sz="quarter" idx="12" hasCustomPrompt="1"/>
          </p:nvPr>
        </p:nvSpPr>
        <p:spPr>
          <a:xfrm>
            <a:off x="6795436" y="2093801"/>
            <a:ext cx="4722905" cy="641466"/>
          </a:xfrm>
        </p:spPr>
        <p:txBody>
          <a:bodyPr>
            <a:noAutofit/>
          </a:bodyPr>
          <a:lstStyle>
            <a:lvl1pPr marL="0" indent="0" algn="l">
              <a:buNone/>
              <a:defRPr cap="all" spc="300" baseline="0"/>
            </a:lvl1pPr>
            <a:lvl2pPr marL="457200" indent="0" algn="l">
              <a:buNone/>
              <a:defRPr spc="300"/>
            </a:lvl2pPr>
            <a:lvl3pPr marL="914400" indent="0" algn="l">
              <a:buNone/>
              <a:defRPr spc="300"/>
            </a:lvl3pPr>
            <a:lvl4pPr marL="1371600" indent="0" algn="l">
              <a:buNone/>
              <a:defRPr spc="300"/>
            </a:lvl4pPr>
            <a:lvl5pPr marL="1828800" indent="0" algn="l">
              <a:buNone/>
              <a:defRPr spc="300"/>
            </a:lvl5pPr>
          </a:lstStyle>
          <a:p>
            <a:pPr lvl="0"/>
            <a:r>
              <a:rPr lang="en-US"/>
              <a:t>CLICK TO EDIT subhead</a:t>
            </a:r>
          </a:p>
        </p:txBody>
      </p:sp>
      <p:sp>
        <p:nvSpPr>
          <p:cNvPr id="22" name="Content Placeholder 21">
            <a:extLst>
              <a:ext uri="{FF2B5EF4-FFF2-40B4-BE49-F238E27FC236}">
                <a16:creationId xmlns:a16="http://schemas.microsoft.com/office/drawing/2014/main" id="{CF7B39FE-529D-3747-9C06-CBE03CE6B04D}"/>
              </a:ext>
            </a:extLst>
          </p:cNvPr>
          <p:cNvSpPr>
            <a:spLocks noGrp="1"/>
          </p:cNvSpPr>
          <p:nvPr>
            <p:ph sz="quarter" idx="17" hasCustomPrompt="1"/>
          </p:nvPr>
        </p:nvSpPr>
        <p:spPr>
          <a:xfrm>
            <a:off x="6895728" y="2743149"/>
            <a:ext cx="3584714" cy="9144"/>
          </a:xfrm>
          <a:solidFill>
            <a:schemeClr val="accent2"/>
          </a:solidFill>
          <a:ln w="6350">
            <a:noFill/>
          </a:ln>
        </p:spPr>
        <p:txBody>
          <a:bodyPr/>
          <a:lstStyle>
            <a:lvl1pPr marL="0" indent="0">
              <a:buNone/>
              <a:defRPr/>
            </a:lvl1pPr>
          </a:lstStyle>
          <a:p>
            <a:pPr lvl="0"/>
            <a:r>
              <a:rPr lang="en-US"/>
              <a:t>   </a:t>
            </a:r>
          </a:p>
        </p:txBody>
      </p:sp>
      <p:sp>
        <p:nvSpPr>
          <p:cNvPr id="25" name="Text Placeholder 24">
            <a:extLst>
              <a:ext uri="{FF2B5EF4-FFF2-40B4-BE49-F238E27FC236}">
                <a16:creationId xmlns:a16="http://schemas.microsoft.com/office/drawing/2014/main" id="{E7866D61-D79F-DB41-8DDC-5389CAF3DC3D}"/>
              </a:ext>
            </a:extLst>
          </p:cNvPr>
          <p:cNvSpPr>
            <a:spLocks noGrp="1"/>
          </p:cNvSpPr>
          <p:nvPr>
            <p:ph type="body" sz="quarter" idx="31" hasCustomPrompt="1"/>
          </p:nvPr>
        </p:nvSpPr>
        <p:spPr>
          <a:xfrm flipV="1">
            <a:off x="6896100" y="3705507"/>
            <a:ext cx="1600200" cy="9144"/>
          </a:xfrm>
          <a:solidFill>
            <a:schemeClr val="bg2"/>
          </a:solidFill>
        </p:spPr>
        <p:txBody>
          <a:bodyPr/>
          <a:lstStyle/>
          <a:p>
            <a:pPr lvl="0"/>
            <a:r>
              <a:rPr lang="en-US"/>
              <a:t>  </a:t>
            </a:r>
          </a:p>
        </p:txBody>
      </p:sp>
      <p:sp>
        <p:nvSpPr>
          <p:cNvPr id="26" name="Text Placeholder 24">
            <a:extLst>
              <a:ext uri="{FF2B5EF4-FFF2-40B4-BE49-F238E27FC236}">
                <a16:creationId xmlns:a16="http://schemas.microsoft.com/office/drawing/2014/main" id="{97AFDB54-D60A-8346-A908-CBA14EA6921A}"/>
              </a:ext>
            </a:extLst>
          </p:cNvPr>
          <p:cNvSpPr>
            <a:spLocks noGrp="1"/>
          </p:cNvSpPr>
          <p:nvPr>
            <p:ph type="body" sz="quarter" idx="32" hasCustomPrompt="1"/>
          </p:nvPr>
        </p:nvSpPr>
        <p:spPr>
          <a:xfrm flipV="1">
            <a:off x="6896100" y="4610832"/>
            <a:ext cx="1600200" cy="45719"/>
          </a:xfrm>
          <a:solidFill>
            <a:schemeClr val="bg2"/>
          </a:solidFill>
        </p:spPr>
        <p:txBody>
          <a:bodyPr/>
          <a:lstStyle/>
          <a:p>
            <a:pPr lvl="0"/>
            <a:r>
              <a:rPr lang="en-US"/>
              <a:t>  </a:t>
            </a:r>
          </a:p>
        </p:txBody>
      </p:sp>
      <p:sp>
        <p:nvSpPr>
          <p:cNvPr id="3" name="Rectangle 2">
            <a:extLst>
              <a:ext uri="{FF2B5EF4-FFF2-40B4-BE49-F238E27FC236}">
                <a16:creationId xmlns:a16="http://schemas.microsoft.com/office/drawing/2014/main" id="{8F2C2B39-6E8F-40B1-B7FC-BE2418969154}"/>
              </a:ext>
            </a:extLst>
          </p:cNvPr>
          <p:cNvSpPr/>
          <p:nvPr userDrawn="1"/>
        </p:nvSpPr>
        <p:spPr>
          <a:xfrm>
            <a:off x="0" y="5258019"/>
            <a:ext cx="5103628" cy="680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90D89C4-9170-492E-B537-1CBD0A38A73A}"/>
              </a:ext>
            </a:extLst>
          </p:cNvPr>
          <p:cNvSpPr/>
          <p:nvPr userDrawn="1"/>
        </p:nvSpPr>
        <p:spPr>
          <a:xfrm>
            <a:off x="0" y="6390526"/>
            <a:ext cx="5352836" cy="390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0370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1_One Line Section Divider with Black Type">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9D3BF-4DCA-4AB1-92E6-5A5DE1C0DF4A}"/>
              </a:ext>
            </a:extLst>
          </p:cNvPr>
          <p:cNvSpPr>
            <a:spLocks noGrp="1"/>
          </p:cNvSpPr>
          <p:nvPr>
            <p:ph type="pic" sz="quarter" idx="17"/>
          </p:nvPr>
        </p:nvSpPr>
        <p:spPr>
          <a:xfrm>
            <a:off x="0" y="0"/>
            <a:ext cx="12192000" cy="6858000"/>
          </a:xfrm>
          <a:solidFill>
            <a:schemeClr val="bg1">
              <a:lumMod val="75000"/>
            </a:schemeClr>
          </a:solidFill>
        </p:spPr>
        <p:txBody>
          <a:bodyPr tIns="0" bIns="3108960" anchor="ctr" anchorCtr="0"/>
          <a:lstStyle>
            <a:lvl1pPr marL="0" indent="0" algn="ctr">
              <a:buNone/>
              <a:defRPr/>
            </a:lvl1pPr>
          </a:lstStyle>
          <a:p>
            <a:endParaRPr lang="en-US"/>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2" y="2141786"/>
            <a:ext cx="11612880" cy="2607601"/>
          </a:xfrm>
          <a:ln>
            <a:noFill/>
          </a:ln>
        </p:spPr>
        <p:txBody>
          <a:bodyPr anchor="b" anchorCtr="0"/>
          <a:lstStyle>
            <a:lvl1pPr marL="0" indent="0">
              <a:lnSpc>
                <a:spcPct val="95000"/>
              </a:lnSpc>
              <a:buNone/>
              <a:defRPr sz="6000">
                <a:solidFill>
                  <a:schemeClr val="tx1"/>
                </a:solidFill>
                <a:latin typeface="+mj-lt"/>
              </a:defRPr>
            </a:lvl1pPr>
          </a:lstStyle>
          <a:p>
            <a:pPr lvl="0"/>
            <a:r>
              <a:rPr lang="en-US"/>
              <a:t>One Line Section Divider</a:t>
            </a:r>
          </a:p>
        </p:txBody>
      </p:sp>
    </p:spTree>
    <p:extLst>
      <p:ext uri="{BB962C8B-B14F-4D97-AF65-F5344CB8AC3E}">
        <p14:creationId xmlns:p14="http://schemas.microsoft.com/office/powerpoint/2010/main" val="2373139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60273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cSld name="Title &amp; 3 Vertical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7" y="397384"/>
            <a:ext cx="11612880" cy="600934"/>
          </a:xfrm>
        </p:spPr>
        <p:txBody>
          <a:bodyPr tIns="0" rIns="0" bIns="0">
            <a:spAutoFit/>
          </a:bodyPr>
          <a:lstStyle>
            <a:lvl1pPr>
              <a:defRPr sz="4400">
                <a:latin typeface="+mj-lt"/>
              </a:defRPr>
            </a:lvl1pPr>
          </a:lstStyle>
          <a:p>
            <a:r>
              <a:rPr lang="en-US"/>
              <a:t>Title</a:t>
            </a:r>
          </a:p>
        </p:txBody>
      </p:sp>
      <p:sp>
        <p:nvSpPr>
          <p:cNvPr id="14" name="Slide Number Placeholder 6">
            <a:extLst>
              <a:ext uri="{FF2B5EF4-FFF2-40B4-BE49-F238E27FC236}">
                <a16:creationId xmlns:a16="http://schemas.microsoft.com/office/drawing/2014/main" id="{CDF2CF8B-BB79-49A9-9E24-8E7210963283}"/>
              </a:ext>
            </a:extLst>
          </p:cNvPr>
          <p:cNvSpPr>
            <a:spLocks noGrp="1"/>
          </p:cNvSpPr>
          <p:nvPr>
            <p:ph type="sldNum" sz="quarter" idx="12"/>
          </p:nvPr>
        </p:nvSpPr>
        <p:spPr>
          <a:xfrm>
            <a:off x="298450" y="26724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
        <p:nvSpPr>
          <p:cNvPr id="11" name="Text Placeholder 2">
            <a:extLst>
              <a:ext uri="{FF2B5EF4-FFF2-40B4-BE49-F238E27FC236}">
                <a16:creationId xmlns:a16="http://schemas.microsoft.com/office/drawing/2014/main" id="{B116E038-AB6B-8C07-0639-D30A26A8FAD7}"/>
              </a:ext>
            </a:extLst>
          </p:cNvPr>
          <p:cNvSpPr>
            <a:spLocks noGrp="1"/>
          </p:cNvSpPr>
          <p:nvPr>
            <p:ph type="body" idx="29" hasCustomPrompt="1"/>
          </p:nvPr>
        </p:nvSpPr>
        <p:spPr>
          <a:xfrm>
            <a:off x="312761" y="1874256"/>
            <a:ext cx="5700563" cy="2599430"/>
          </a:xfrm>
        </p:spPr>
        <p:txBody>
          <a:bodyPr anchor="t" anchorCtr="0">
            <a:sp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a:t>
            </a:r>
          </a:p>
        </p:txBody>
      </p:sp>
      <p:sp>
        <p:nvSpPr>
          <p:cNvPr id="12" name="Text Placeholder 2">
            <a:extLst>
              <a:ext uri="{FF2B5EF4-FFF2-40B4-BE49-F238E27FC236}">
                <a16:creationId xmlns:a16="http://schemas.microsoft.com/office/drawing/2014/main" id="{37DAD88E-CC5D-FDAA-68D8-D0526D52DC2C}"/>
              </a:ext>
            </a:extLst>
          </p:cNvPr>
          <p:cNvSpPr>
            <a:spLocks noGrp="1"/>
          </p:cNvSpPr>
          <p:nvPr>
            <p:ph type="body" idx="1" hasCustomPrompt="1"/>
          </p:nvPr>
        </p:nvSpPr>
        <p:spPr>
          <a:xfrm>
            <a:off x="6236294" y="1874256"/>
            <a:ext cx="5700563" cy="2599430"/>
          </a:xfrm>
        </p:spPr>
        <p:txBody>
          <a:bodyPr anchor="t" anchorCtr="0">
            <a:sp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Tree>
    <p:extLst>
      <p:ext uri="{BB962C8B-B14F-4D97-AF65-F5344CB8AC3E}">
        <p14:creationId xmlns:p14="http://schemas.microsoft.com/office/powerpoint/2010/main" val="186219860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9_Custom Layout">
    <p:bg>
      <p:bgPr>
        <a:solidFill>
          <a:srgbClr val="E6E6E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76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A4ED154-5FFA-3349-E601-C5300B673713}"/>
              </a:ext>
            </a:extLst>
          </p:cNvPr>
          <p:cNvSpPr>
            <a:spLocks noGrp="1"/>
          </p:cNvSpPr>
          <p:nvPr>
            <p:ph type="title" hasCustomPrompt="1"/>
          </p:nvPr>
        </p:nvSpPr>
        <p:spPr>
          <a:xfrm>
            <a:off x="838200" y="0"/>
            <a:ext cx="10515600" cy="838200"/>
          </a:xfrm>
        </p:spPr>
        <p:txBody>
          <a:bodyPr/>
          <a:lstStyle>
            <a:lvl1pPr>
              <a:defRPr sz="24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57545933-CFED-CEA2-1D6E-C227DD92729B}"/>
              </a:ext>
            </a:extLst>
          </p:cNvPr>
          <p:cNvSpPr>
            <a:spLocks noGrp="1"/>
          </p:cNvSpPr>
          <p:nvPr>
            <p:ph type="body" sz="quarter" idx="10" hasCustomPrompt="1"/>
          </p:nvPr>
        </p:nvSpPr>
        <p:spPr>
          <a:xfrm>
            <a:off x="838200" y="829056"/>
            <a:ext cx="10515600" cy="469392"/>
          </a:xfrm>
          <a:prstGeom prst="rect">
            <a:avLst/>
          </a:prstGeom>
        </p:spPr>
        <p:txBody>
          <a:bodyPr/>
          <a:lstStyle>
            <a:lvl1pPr marL="0" indent="0" algn="ctr">
              <a:spcBef>
                <a:spcPts val="0"/>
              </a:spcBef>
              <a:buFontTx/>
              <a:buNone/>
              <a:defRPr sz="1600">
                <a:solidFill>
                  <a:schemeClr val="tx2"/>
                </a:solidFill>
                <a:latin typeface="NVIDIA Sans" panose="020B0503020203020204" pitchFamily="34" charset="0"/>
                <a:cs typeface="NVIDIA Sans" panose="020B0503020203020204" pitchFamily="34" charset="0"/>
              </a:defRPr>
            </a:lvl1pPr>
            <a:lvl2pPr marL="457154" indent="0" algn="ctr">
              <a:buFontTx/>
              <a:buNone/>
              <a:defRPr sz="1467">
                <a:latin typeface="NVIDIA Sans" panose="020B0503020203020204" pitchFamily="34" charset="0"/>
              </a:defRPr>
            </a:lvl2pPr>
            <a:lvl3pPr marL="914309" indent="0" algn="ctr">
              <a:buFontTx/>
              <a:buNone/>
              <a:defRPr sz="1467">
                <a:latin typeface="NVIDIA Sans" panose="020B0503020203020204" pitchFamily="34" charset="0"/>
              </a:defRPr>
            </a:lvl3pPr>
            <a:lvl4pPr marL="1371463" indent="0" algn="ctr">
              <a:buFontTx/>
              <a:buNone/>
              <a:defRPr sz="1467">
                <a:latin typeface="NVIDIA Sans" panose="020B0503020203020204" pitchFamily="34" charset="0"/>
              </a:defRPr>
            </a:lvl4pPr>
            <a:lvl5pPr marL="1828617" indent="0" algn="ctr">
              <a:buFontTx/>
              <a:buNone/>
              <a:defRPr sz="1467">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32758713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bg1"/>
        </a:solidFill>
        <a:effectLst/>
      </p:bgPr>
    </p:bg>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76155E8A-7EA8-4AD6-AF57-B7E67197C581}"/>
              </a:ext>
            </a:extLst>
          </p:cNvPr>
          <p:cNvSpPr>
            <a:spLocks noGrp="1"/>
          </p:cNvSpPr>
          <p:nvPr>
            <p:ph type="sldNum" sz="quarter" idx="12"/>
          </p:nvPr>
        </p:nvSpPr>
        <p:spPr>
          <a:xfrm>
            <a:off x="298451" y="6462823"/>
            <a:ext cx="252409" cy="142347"/>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399628161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Cover with White Title">
    <p:bg>
      <p:bgPr>
        <a:solidFill>
          <a:schemeClr val="bg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E5EE755C-97F0-4B69-962B-E045E881D196}"/>
              </a:ext>
            </a:extLst>
          </p:cNvPr>
          <p:cNvSpPr>
            <a:spLocks noGrp="1"/>
          </p:cNvSpPr>
          <p:nvPr>
            <p:ph type="pic" sz="quarter" idx="10"/>
          </p:nvPr>
        </p:nvSpPr>
        <p:spPr>
          <a:xfrm>
            <a:off x="0" y="0"/>
            <a:ext cx="12192000" cy="6858000"/>
          </a:xfrm>
          <a:solidFill>
            <a:schemeClr val="bg1">
              <a:lumMod val="65000"/>
            </a:schemeClr>
          </a:solidFill>
        </p:spPr>
        <p:txBody>
          <a:bodyPr/>
          <a:lstStyle>
            <a:lvl1pPr marL="0" indent="0">
              <a:buNone/>
              <a:defRPr sz="1600">
                <a:solidFill>
                  <a:schemeClr val="bg1"/>
                </a:solidFill>
              </a:defRPr>
            </a:lvl1pPr>
          </a:lstStyle>
          <a:p>
            <a:r>
              <a:rPr lang="en-US"/>
              <a:t>Click icon to add picture</a:t>
            </a:r>
          </a:p>
        </p:txBody>
      </p:sp>
      <p:sp>
        <p:nvSpPr>
          <p:cNvPr id="16" name="Text Placeholder 3">
            <a:extLst>
              <a:ext uri="{FF2B5EF4-FFF2-40B4-BE49-F238E27FC236}">
                <a16:creationId xmlns:a16="http://schemas.microsoft.com/office/drawing/2014/main" id="{F876A7DA-F8C7-EB4B-BCB0-CA9AB969E8D1}"/>
              </a:ext>
            </a:extLst>
          </p:cNvPr>
          <p:cNvSpPr>
            <a:spLocks noGrp="1"/>
          </p:cNvSpPr>
          <p:nvPr>
            <p:ph type="body" sz="quarter" idx="15" hasCustomPrompt="1"/>
          </p:nvPr>
        </p:nvSpPr>
        <p:spPr bwMode="gray">
          <a:xfrm>
            <a:off x="249583" y="2653321"/>
            <a:ext cx="11612880" cy="396172"/>
          </a:xfrm>
          <a:ln>
            <a:noFill/>
          </a:ln>
        </p:spPr>
        <p:txBody>
          <a:bodyPr>
            <a:noAutofit/>
          </a:bodyPr>
          <a:lstStyle>
            <a:lvl1pPr marL="0" indent="0">
              <a:buNone/>
              <a:defRPr sz="2800">
                <a:solidFill>
                  <a:schemeClr val="bg1"/>
                </a:solidFill>
                <a:latin typeface="+mn-lt"/>
              </a:defRPr>
            </a:lvl1pPr>
          </a:lstStyle>
          <a:p>
            <a:pPr lvl="0"/>
            <a:r>
              <a:rPr lang="en-US"/>
              <a:t>Presenter Name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gray">
          <a:xfrm>
            <a:off x="249583" y="113156"/>
            <a:ext cx="11612880" cy="2607601"/>
          </a:xfrm>
          <a:ln>
            <a:noFill/>
          </a:ln>
        </p:spPr>
        <p:txBody>
          <a:bodyPr anchor="t" anchorCtr="0"/>
          <a:lstStyle>
            <a:lvl1pPr marL="0" indent="0">
              <a:lnSpc>
                <a:spcPct val="95000"/>
              </a:lnSpc>
              <a:buNone/>
              <a:defRPr sz="8000">
                <a:solidFill>
                  <a:schemeClr val="bg1"/>
                </a:solidFill>
                <a:latin typeface="+mj-lt"/>
              </a:defRPr>
            </a:lvl1pPr>
          </a:lstStyle>
          <a:p>
            <a:pPr lvl="0"/>
            <a:r>
              <a:rPr lang="en-US"/>
              <a:t>Presentation Title with Carryover Line of Copy</a:t>
            </a:r>
          </a:p>
        </p:txBody>
      </p:sp>
      <p:sp>
        <p:nvSpPr>
          <p:cNvPr id="3" name="Text Placeholder 2">
            <a:extLst>
              <a:ext uri="{FF2B5EF4-FFF2-40B4-BE49-F238E27FC236}">
                <a16:creationId xmlns:a16="http://schemas.microsoft.com/office/drawing/2014/main" id="{1B5A7BCA-4CC1-46BF-BE48-FB8B0628E96E}"/>
              </a:ext>
            </a:extLst>
          </p:cNvPr>
          <p:cNvSpPr>
            <a:spLocks noGrp="1"/>
          </p:cNvSpPr>
          <p:nvPr>
            <p:ph type="body" sz="quarter" idx="18" hasCustomPrompt="1"/>
          </p:nvPr>
        </p:nvSpPr>
        <p:spPr bwMode="gray">
          <a:xfrm>
            <a:off x="249583" y="3121632"/>
            <a:ext cx="11612880" cy="1265237"/>
          </a:xfrm>
        </p:spPr>
        <p:txBody>
          <a:bodyPr/>
          <a:lstStyle>
            <a:lvl1pPr marL="0" indent="0">
              <a:buNone/>
              <a:defRPr sz="2000">
                <a:solidFill>
                  <a:schemeClr val="bg1"/>
                </a:solidFill>
              </a:defRPr>
            </a:lvl1pPr>
          </a:lstStyle>
          <a:p>
            <a:pPr lvl="0"/>
            <a:r>
              <a:rPr lang="en-US"/>
              <a:t>Presenter Title</a:t>
            </a:r>
          </a:p>
        </p:txBody>
      </p:sp>
    </p:spTree>
    <p:extLst>
      <p:ext uri="{BB962C8B-B14F-4D97-AF65-F5344CB8AC3E}">
        <p14:creationId xmlns:p14="http://schemas.microsoft.com/office/powerpoint/2010/main" val="212581927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Cover with Black Type">
    <p:bg>
      <p:bgPr>
        <a:solidFill>
          <a:schemeClr val="bg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E5EE755C-97F0-4B69-962B-E045E881D196}"/>
              </a:ext>
            </a:extLst>
          </p:cNvPr>
          <p:cNvSpPr>
            <a:spLocks noGrp="1"/>
          </p:cNvSpPr>
          <p:nvPr>
            <p:ph type="pic" sz="quarter" idx="10"/>
          </p:nvPr>
        </p:nvSpPr>
        <p:spPr>
          <a:xfrm>
            <a:off x="0" y="0"/>
            <a:ext cx="12192000" cy="6858000"/>
          </a:xfrm>
          <a:solidFill>
            <a:schemeClr val="bg1">
              <a:lumMod val="65000"/>
            </a:schemeClr>
          </a:solidFill>
        </p:spPr>
        <p:txBody>
          <a:bodyPr/>
          <a:lstStyle>
            <a:lvl1pPr marL="0" indent="0">
              <a:buNone/>
              <a:defRPr sz="1600">
                <a:solidFill>
                  <a:schemeClr val="bg1"/>
                </a:solidFill>
              </a:defRPr>
            </a:lvl1pPr>
          </a:lstStyle>
          <a:p>
            <a:r>
              <a:rPr lang="en-US"/>
              <a:t>Click icon to add picture</a:t>
            </a:r>
          </a:p>
        </p:txBody>
      </p:sp>
      <p:sp>
        <p:nvSpPr>
          <p:cNvPr id="16" name="Text Placeholder 3">
            <a:extLst>
              <a:ext uri="{FF2B5EF4-FFF2-40B4-BE49-F238E27FC236}">
                <a16:creationId xmlns:a16="http://schemas.microsoft.com/office/drawing/2014/main" id="{F876A7DA-F8C7-EB4B-BCB0-CA9AB969E8D1}"/>
              </a:ext>
            </a:extLst>
          </p:cNvPr>
          <p:cNvSpPr>
            <a:spLocks noGrp="1"/>
          </p:cNvSpPr>
          <p:nvPr>
            <p:ph type="body" sz="quarter" idx="15" hasCustomPrompt="1"/>
          </p:nvPr>
        </p:nvSpPr>
        <p:spPr bwMode="gray">
          <a:xfrm>
            <a:off x="249583" y="2653321"/>
            <a:ext cx="11612880" cy="396172"/>
          </a:xfrm>
          <a:ln>
            <a:noFill/>
          </a:ln>
        </p:spPr>
        <p:txBody>
          <a:bodyPr>
            <a:noAutofit/>
          </a:bodyPr>
          <a:lstStyle>
            <a:lvl1pPr marL="0" indent="0">
              <a:buNone/>
              <a:defRPr sz="2800">
                <a:solidFill>
                  <a:schemeClr val="tx1"/>
                </a:solidFill>
                <a:latin typeface="+mn-lt"/>
              </a:defRPr>
            </a:lvl1pPr>
          </a:lstStyle>
          <a:p>
            <a:pPr lvl="0"/>
            <a:r>
              <a:rPr lang="en-US"/>
              <a:t>Presenter Name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gray">
          <a:xfrm>
            <a:off x="249583" y="113156"/>
            <a:ext cx="11612880" cy="2607601"/>
          </a:xfrm>
          <a:ln>
            <a:noFill/>
          </a:ln>
        </p:spPr>
        <p:txBody>
          <a:bodyPr anchor="t" anchorCtr="0"/>
          <a:lstStyle>
            <a:lvl1pPr marL="0" indent="0">
              <a:lnSpc>
                <a:spcPct val="95000"/>
              </a:lnSpc>
              <a:buNone/>
              <a:defRPr sz="8000">
                <a:solidFill>
                  <a:schemeClr val="tx1"/>
                </a:solidFill>
                <a:latin typeface="+mj-lt"/>
              </a:defRPr>
            </a:lvl1pPr>
          </a:lstStyle>
          <a:p>
            <a:pPr lvl="0"/>
            <a:r>
              <a:rPr lang="en-US"/>
              <a:t>Presentation Title with Carryover Line of Copy</a:t>
            </a:r>
          </a:p>
        </p:txBody>
      </p:sp>
      <p:sp>
        <p:nvSpPr>
          <p:cNvPr id="3" name="Text Placeholder 2">
            <a:extLst>
              <a:ext uri="{FF2B5EF4-FFF2-40B4-BE49-F238E27FC236}">
                <a16:creationId xmlns:a16="http://schemas.microsoft.com/office/drawing/2014/main" id="{1B5A7BCA-4CC1-46BF-BE48-FB8B0628E96E}"/>
              </a:ext>
            </a:extLst>
          </p:cNvPr>
          <p:cNvSpPr>
            <a:spLocks noGrp="1"/>
          </p:cNvSpPr>
          <p:nvPr>
            <p:ph type="body" sz="quarter" idx="18" hasCustomPrompt="1"/>
          </p:nvPr>
        </p:nvSpPr>
        <p:spPr bwMode="gray">
          <a:xfrm>
            <a:off x="249583" y="3121632"/>
            <a:ext cx="11612880" cy="1265237"/>
          </a:xfrm>
        </p:spPr>
        <p:txBody>
          <a:bodyPr/>
          <a:lstStyle>
            <a:lvl1pPr marL="0" indent="0">
              <a:buNone/>
              <a:defRPr sz="2000">
                <a:solidFill>
                  <a:schemeClr val="tx1"/>
                </a:solidFill>
              </a:defRPr>
            </a:lvl1pPr>
          </a:lstStyle>
          <a:p>
            <a:pPr lvl="0"/>
            <a:r>
              <a:rPr lang="en-US"/>
              <a:t>Presenter Title</a:t>
            </a:r>
          </a:p>
        </p:txBody>
      </p:sp>
    </p:spTree>
    <p:extLst>
      <p:ext uri="{BB962C8B-B14F-4D97-AF65-F5344CB8AC3E}">
        <p14:creationId xmlns:p14="http://schemas.microsoft.com/office/powerpoint/2010/main" val="372486566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Coverv with Blue Background">
    <p:bg>
      <p:bgPr>
        <a:solidFill>
          <a:schemeClr val="bg2"/>
        </a:solidFill>
        <a:effectLst/>
      </p:bgPr>
    </p:bg>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F876A7DA-F8C7-EB4B-BCB0-CA9AB969E8D1}"/>
              </a:ext>
            </a:extLst>
          </p:cNvPr>
          <p:cNvSpPr>
            <a:spLocks noGrp="1"/>
          </p:cNvSpPr>
          <p:nvPr>
            <p:ph type="body" sz="quarter" idx="15" hasCustomPrompt="1"/>
          </p:nvPr>
        </p:nvSpPr>
        <p:spPr bwMode="black">
          <a:xfrm>
            <a:off x="249583" y="3803595"/>
            <a:ext cx="11612880" cy="396172"/>
          </a:xfrm>
          <a:ln>
            <a:noFill/>
          </a:ln>
        </p:spPr>
        <p:txBody>
          <a:bodyPr>
            <a:noAutofit/>
          </a:bodyPr>
          <a:lstStyle>
            <a:lvl1pPr marL="0" indent="0">
              <a:buNone/>
              <a:defRPr sz="2800">
                <a:solidFill>
                  <a:schemeClr val="tx1"/>
                </a:solidFill>
                <a:latin typeface="+mn-lt"/>
              </a:defRPr>
            </a:lvl1pPr>
          </a:lstStyle>
          <a:p>
            <a:pPr lvl="0"/>
            <a:r>
              <a:rPr lang="en-US"/>
              <a:t>Presenter Name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3" y="113156"/>
            <a:ext cx="11612880" cy="2607601"/>
          </a:xfrm>
          <a:ln>
            <a:noFill/>
          </a:ln>
        </p:spPr>
        <p:txBody>
          <a:bodyPr anchor="t" anchorCtr="0"/>
          <a:lstStyle>
            <a:lvl1pPr marL="0" indent="0">
              <a:lnSpc>
                <a:spcPct val="95000"/>
              </a:lnSpc>
              <a:buNone/>
              <a:defRPr sz="8000">
                <a:solidFill>
                  <a:schemeClr val="tx1"/>
                </a:solidFill>
                <a:latin typeface="+mj-lt"/>
              </a:defRPr>
            </a:lvl1pPr>
          </a:lstStyle>
          <a:p>
            <a:pPr lvl="0"/>
            <a:r>
              <a:rPr lang="en-US"/>
              <a:t>Presentation Title Text</a:t>
            </a:r>
            <a:br>
              <a:rPr lang="en-US"/>
            </a:br>
            <a:r>
              <a:rPr lang="en-US"/>
              <a:t>with Carryover Line</a:t>
            </a:r>
            <a:br>
              <a:rPr lang="en-US"/>
            </a:br>
            <a:r>
              <a:rPr lang="en-US"/>
              <a:t>of Copy</a:t>
            </a:r>
          </a:p>
        </p:txBody>
      </p:sp>
      <p:sp>
        <p:nvSpPr>
          <p:cNvPr id="3" name="Text Placeholder 2">
            <a:extLst>
              <a:ext uri="{FF2B5EF4-FFF2-40B4-BE49-F238E27FC236}">
                <a16:creationId xmlns:a16="http://schemas.microsoft.com/office/drawing/2014/main" id="{1B5A7BCA-4CC1-46BF-BE48-FB8B0628E96E}"/>
              </a:ext>
            </a:extLst>
          </p:cNvPr>
          <p:cNvSpPr>
            <a:spLocks noGrp="1"/>
          </p:cNvSpPr>
          <p:nvPr>
            <p:ph type="body" sz="quarter" idx="18" hasCustomPrompt="1"/>
          </p:nvPr>
        </p:nvSpPr>
        <p:spPr bwMode="black">
          <a:xfrm>
            <a:off x="249583" y="4271730"/>
            <a:ext cx="11612880" cy="1265237"/>
          </a:xfrm>
        </p:spPr>
        <p:txBody>
          <a:bodyPr/>
          <a:lstStyle>
            <a:lvl1pPr marL="0" indent="0">
              <a:buNone/>
              <a:defRPr sz="2000">
                <a:solidFill>
                  <a:schemeClr val="tx1"/>
                </a:solidFill>
              </a:defRPr>
            </a:lvl1pPr>
          </a:lstStyle>
          <a:p>
            <a:pPr lvl="0"/>
            <a:r>
              <a:rPr lang="en-US"/>
              <a:t>Presenter Title</a:t>
            </a:r>
          </a:p>
        </p:txBody>
      </p:sp>
      <p:cxnSp>
        <p:nvCxnSpPr>
          <p:cNvPr id="8" name="Straight Connector 7">
            <a:extLst>
              <a:ext uri="{FF2B5EF4-FFF2-40B4-BE49-F238E27FC236}">
                <a16:creationId xmlns:a16="http://schemas.microsoft.com/office/drawing/2014/main" id="{36A27F0B-F6F9-46AE-8CE2-252D23EB6E34}"/>
              </a:ext>
            </a:extLst>
          </p:cNvPr>
          <p:cNvCxnSpPr>
            <a:cxnSpLocks/>
          </p:cNvCxnSpPr>
          <p:nvPr/>
        </p:nvCxnSpPr>
        <p:spPr bwMode="gray">
          <a:xfrm>
            <a:off x="0" y="127352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5CCD550-7E89-4D4A-AD66-2A9ADEE3840E}"/>
              </a:ext>
            </a:extLst>
          </p:cNvPr>
          <p:cNvCxnSpPr>
            <a:cxnSpLocks/>
          </p:cNvCxnSpPr>
          <p:nvPr/>
        </p:nvCxnSpPr>
        <p:spPr bwMode="gray">
          <a:xfrm>
            <a:off x="0" y="2470683"/>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34BEA64-B42F-4C7B-9AB3-A805BD3744F6}"/>
              </a:ext>
            </a:extLst>
          </p:cNvPr>
          <p:cNvCxnSpPr>
            <a:cxnSpLocks/>
          </p:cNvCxnSpPr>
          <p:nvPr/>
        </p:nvCxnSpPr>
        <p:spPr bwMode="gray">
          <a:xfrm>
            <a:off x="0" y="3663212"/>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logo">
            <a:extLst>
              <a:ext uri="{FF2B5EF4-FFF2-40B4-BE49-F238E27FC236}">
                <a16:creationId xmlns:a16="http://schemas.microsoft.com/office/drawing/2014/main" id="{AB8BC2DD-84B5-4F8F-A423-6FB062BC5686}"/>
              </a:ext>
            </a:extLst>
          </p:cNvPr>
          <p:cNvSpPr>
            <a:spLocks noChangeAspect="1" noEditPoints="1"/>
          </p:cNvSpPr>
          <p:nvPr/>
        </p:nvSpPr>
        <p:spPr bwMode="gray">
          <a:xfrm>
            <a:off x="285243" y="5862685"/>
            <a:ext cx="722492" cy="722489"/>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sz="2400"/>
          </a:p>
        </p:txBody>
      </p:sp>
    </p:spTree>
    <p:extLst>
      <p:ext uri="{BB962C8B-B14F-4D97-AF65-F5344CB8AC3E}">
        <p14:creationId xmlns:p14="http://schemas.microsoft.com/office/powerpoint/2010/main" val="72334213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Section Divider with Blue Background">
    <p:bg>
      <p:bgPr>
        <a:solidFill>
          <a:schemeClr val="bg2"/>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3" y="3006310"/>
            <a:ext cx="11612880" cy="2607601"/>
          </a:xfrm>
          <a:ln>
            <a:noFill/>
          </a:ln>
        </p:spPr>
        <p:txBody>
          <a:bodyPr anchor="b" anchorCtr="0"/>
          <a:lstStyle>
            <a:lvl1pPr marL="0" indent="0">
              <a:lnSpc>
                <a:spcPct val="95000"/>
              </a:lnSpc>
              <a:buNone/>
              <a:defRPr sz="6000">
                <a:solidFill>
                  <a:schemeClr val="tx1"/>
                </a:solidFill>
                <a:latin typeface="+mj-lt"/>
              </a:defRPr>
            </a:lvl1pPr>
          </a:lstStyle>
          <a:p>
            <a:pPr lvl="0"/>
            <a:r>
              <a:rPr lang="en-US"/>
              <a:t>Section Divider with</a:t>
            </a:r>
            <a:br>
              <a:rPr lang="en-US"/>
            </a:br>
            <a:r>
              <a:rPr lang="en-US"/>
              <a:t>Carryover Copy</a:t>
            </a:r>
          </a:p>
        </p:txBody>
      </p:sp>
      <p:cxnSp>
        <p:nvCxnSpPr>
          <p:cNvPr id="6" name="Straight Connector 5">
            <a:extLst>
              <a:ext uri="{FF2B5EF4-FFF2-40B4-BE49-F238E27FC236}">
                <a16:creationId xmlns:a16="http://schemas.microsoft.com/office/drawing/2014/main" id="{F23CD728-6944-4B05-8B1E-5E869668F67E}"/>
              </a:ext>
            </a:extLst>
          </p:cNvPr>
          <p:cNvCxnSpPr>
            <a:cxnSpLocks/>
          </p:cNvCxnSpPr>
          <p:nvPr/>
        </p:nvCxnSpPr>
        <p:spPr bwMode="black">
          <a:xfrm>
            <a:off x="0" y="5574159"/>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logo">
            <a:extLst>
              <a:ext uri="{FF2B5EF4-FFF2-40B4-BE49-F238E27FC236}">
                <a16:creationId xmlns:a16="http://schemas.microsoft.com/office/drawing/2014/main" id="{11333140-C4C1-47FE-BCFF-E27A119C4B9B}"/>
              </a:ext>
            </a:extLst>
          </p:cNvPr>
          <p:cNvSpPr>
            <a:spLocks noChangeAspect="1" noEditPoints="1"/>
          </p:cNvSpPr>
          <p:nvPr/>
        </p:nvSpPr>
        <p:spPr bwMode="gray">
          <a:xfrm>
            <a:off x="11386101" y="4808021"/>
            <a:ext cx="536124" cy="536123"/>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sz="2400"/>
          </a:p>
        </p:txBody>
      </p:sp>
    </p:spTree>
    <p:extLst>
      <p:ext uri="{BB962C8B-B14F-4D97-AF65-F5344CB8AC3E}">
        <p14:creationId xmlns:p14="http://schemas.microsoft.com/office/powerpoint/2010/main" val="82699000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One Line Section Divider with Blue Background">
    <p:bg>
      <p:bgPr>
        <a:solidFill>
          <a:schemeClr val="bg2"/>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3" y="2141788"/>
            <a:ext cx="11612880" cy="2607601"/>
          </a:xfrm>
          <a:ln>
            <a:noFill/>
          </a:ln>
        </p:spPr>
        <p:txBody>
          <a:bodyPr anchor="b" anchorCtr="0"/>
          <a:lstStyle>
            <a:lvl1pPr marL="0" indent="0">
              <a:lnSpc>
                <a:spcPct val="95000"/>
              </a:lnSpc>
              <a:buNone/>
              <a:defRPr sz="6000">
                <a:solidFill>
                  <a:schemeClr val="tx1"/>
                </a:solidFill>
                <a:latin typeface="+mj-lt"/>
              </a:defRPr>
            </a:lvl1pPr>
          </a:lstStyle>
          <a:p>
            <a:pPr lvl="0"/>
            <a:r>
              <a:rPr lang="en-US"/>
              <a:t>Section Divider</a:t>
            </a:r>
          </a:p>
        </p:txBody>
      </p:sp>
      <p:cxnSp>
        <p:nvCxnSpPr>
          <p:cNvPr id="8" name="Straight Connector 7">
            <a:extLst>
              <a:ext uri="{FF2B5EF4-FFF2-40B4-BE49-F238E27FC236}">
                <a16:creationId xmlns:a16="http://schemas.microsoft.com/office/drawing/2014/main" id="{9AD6BA1C-604E-4A6A-84AF-2E7CAC3B5743}"/>
              </a:ext>
            </a:extLst>
          </p:cNvPr>
          <p:cNvCxnSpPr>
            <a:cxnSpLocks/>
          </p:cNvCxnSpPr>
          <p:nvPr/>
        </p:nvCxnSpPr>
        <p:spPr bwMode="gray">
          <a:xfrm>
            <a:off x="8021" y="4715907"/>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logo">
            <a:extLst>
              <a:ext uri="{FF2B5EF4-FFF2-40B4-BE49-F238E27FC236}">
                <a16:creationId xmlns:a16="http://schemas.microsoft.com/office/drawing/2014/main" id="{6B8AB3FA-5C39-499F-BCF2-FE133A79724E}"/>
              </a:ext>
            </a:extLst>
          </p:cNvPr>
          <p:cNvSpPr>
            <a:spLocks noChangeAspect="1" noEditPoints="1"/>
          </p:cNvSpPr>
          <p:nvPr/>
        </p:nvSpPr>
        <p:spPr bwMode="gray">
          <a:xfrm>
            <a:off x="11386101" y="3980432"/>
            <a:ext cx="536124" cy="536123"/>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sz="2400"/>
          </a:p>
        </p:txBody>
      </p:sp>
    </p:spTree>
    <p:extLst>
      <p:ext uri="{BB962C8B-B14F-4D97-AF65-F5344CB8AC3E}">
        <p14:creationId xmlns:p14="http://schemas.microsoft.com/office/powerpoint/2010/main" val="190675387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Section Divider with Black Type">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9D3BF-4DCA-4AB1-92E6-5A5DE1C0DF4A}"/>
              </a:ext>
            </a:extLst>
          </p:cNvPr>
          <p:cNvSpPr>
            <a:spLocks noGrp="1"/>
          </p:cNvSpPr>
          <p:nvPr>
            <p:ph type="pic" sz="quarter" idx="17"/>
          </p:nvPr>
        </p:nvSpPr>
        <p:spPr>
          <a:xfrm>
            <a:off x="0" y="0"/>
            <a:ext cx="12192000" cy="6858000"/>
          </a:xfrm>
          <a:solidFill>
            <a:schemeClr val="bg1">
              <a:lumMod val="75000"/>
            </a:schemeClr>
          </a:solidFill>
        </p:spPr>
        <p:txBody>
          <a:bodyPr tIns="0" bIns="3108960" anchor="ctr" anchorCtr="0"/>
          <a:lstStyle>
            <a:lvl1pPr marL="0" indent="0" algn="ctr">
              <a:buNone/>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3" y="3006310"/>
            <a:ext cx="11612880" cy="2607601"/>
          </a:xfrm>
          <a:ln>
            <a:noFill/>
          </a:ln>
        </p:spPr>
        <p:txBody>
          <a:bodyPr anchor="b" anchorCtr="0"/>
          <a:lstStyle>
            <a:lvl1pPr marL="0" indent="0">
              <a:lnSpc>
                <a:spcPct val="95000"/>
              </a:lnSpc>
              <a:buNone/>
              <a:defRPr sz="6000">
                <a:solidFill>
                  <a:schemeClr val="tx1"/>
                </a:solidFill>
                <a:latin typeface="+mj-lt"/>
              </a:defRPr>
            </a:lvl1pPr>
          </a:lstStyle>
          <a:p>
            <a:pPr lvl="0"/>
            <a:r>
              <a:rPr lang="en-US"/>
              <a:t>Section Divider with</a:t>
            </a:r>
            <a:br>
              <a:rPr lang="en-US"/>
            </a:br>
            <a:r>
              <a:rPr lang="en-US"/>
              <a:t>Carryover Copy</a:t>
            </a:r>
          </a:p>
        </p:txBody>
      </p:sp>
    </p:spTree>
    <p:extLst>
      <p:ext uri="{BB962C8B-B14F-4D97-AF65-F5344CB8AC3E}">
        <p14:creationId xmlns:p14="http://schemas.microsoft.com/office/powerpoint/2010/main" val="32385435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ver with White Title">
    <p:bg>
      <p:bgPr>
        <a:solidFill>
          <a:schemeClr val="bg1"/>
        </a:solidFill>
        <a:effectLst/>
      </p:bgPr>
    </p:bg>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E3D01BDB-DEB3-EFAD-130E-47C183CE004F}"/>
              </a:ext>
            </a:extLst>
          </p:cNvPr>
          <p:cNvSpPr>
            <a:spLocks noGrp="1"/>
          </p:cNvSpPr>
          <p:nvPr>
            <p:ph type="pic" sz="quarter" idx="10" hasCustomPrompt="1"/>
          </p:nvPr>
        </p:nvSpPr>
        <p:spPr>
          <a:xfrm>
            <a:off x="0" y="0"/>
            <a:ext cx="12192000" cy="6858000"/>
          </a:xfrm>
          <a:custGeom>
            <a:avLst/>
            <a:gdLst>
              <a:gd name="connsiteX0" fmla="*/ 808231 w 12192000"/>
              <a:gd name="connsiteY0" fmla="*/ 6112221 h 6858000"/>
              <a:gd name="connsiteX1" fmla="*/ 727831 w 12192000"/>
              <a:gd name="connsiteY1" fmla="*/ 6333737 h 6858000"/>
              <a:gd name="connsiteX2" fmla="*/ 785201 w 12192000"/>
              <a:gd name="connsiteY2" fmla="*/ 6333737 h 6858000"/>
              <a:gd name="connsiteX3" fmla="*/ 866019 w 12192000"/>
              <a:gd name="connsiteY3" fmla="*/ 6112221 h 6858000"/>
              <a:gd name="connsiteX4" fmla="*/ 808231 w 12192000"/>
              <a:gd name="connsiteY4" fmla="*/ 6112221 h 6858000"/>
              <a:gd name="connsiteX5" fmla="*/ 647012 w 12192000"/>
              <a:gd name="connsiteY5" fmla="*/ 5860957 h 6858000"/>
              <a:gd name="connsiteX6" fmla="*/ 630680 w 12192000"/>
              <a:gd name="connsiteY6" fmla="*/ 5861373 h 6858000"/>
              <a:gd name="connsiteX7" fmla="*/ 556981 w 12192000"/>
              <a:gd name="connsiteY7" fmla="*/ 6064896 h 6858000"/>
              <a:gd name="connsiteX8" fmla="*/ 621049 w 12192000"/>
              <a:gd name="connsiteY8" fmla="*/ 6064896 h 6858000"/>
              <a:gd name="connsiteX9" fmla="*/ 667112 w 12192000"/>
              <a:gd name="connsiteY9" fmla="*/ 6130214 h 6858000"/>
              <a:gd name="connsiteX10" fmla="*/ 575825 w 12192000"/>
              <a:gd name="connsiteY10" fmla="*/ 6381450 h 6858000"/>
              <a:gd name="connsiteX11" fmla="*/ 499193 w 12192000"/>
              <a:gd name="connsiteY11" fmla="*/ 6381450 h 6858000"/>
              <a:gd name="connsiteX12" fmla="*/ 597181 w 12192000"/>
              <a:gd name="connsiteY12" fmla="*/ 6112221 h 6858000"/>
              <a:gd name="connsiteX13" fmla="*/ 539393 w 12192000"/>
              <a:gd name="connsiteY13" fmla="*/ 6112221 h 6858000"/>
              <a:gd name="connsiteX14" fmla="*/ 441407 w 12192000"/>
              <a:gd name="connsiteY14" fmla="*/ 6381450 h 6858000"/>
              <a:gd name="connsiteX15" fmla="*/ 364775 w 12192000"/>
              <a:gd name="connsiteY15" fmla="*/ 6381450 h 6858000"/>
              <a:gd name="connsiteX16" fmla="*/ 479930 w 12192000"/>
              <a:gd name="connsiteY16" fmla="*/ 6064896 h 6858000"/>
              <a:gd name="connsiteX17" fmla="*/ 549443 w 12192000"/>
              <a:gd name="connsiteY17" fmla="*/ 5874348 h 6858000"/>
              <a:gd name="connsiteX18" fmla="*/ 285212 w 12192000"/>
              <a:gd name="connsiteY18" fmla="*/ 6222757 h 6858000"/>
              <a:gd name="connsiteX19" fmla="*/ 563263 w 12192000"/>
              <a:gd name="connsiteY19" fmla="*/ 6574937 h 6858000"/>
              <a:gd name="connsiteX20" fmla="*/ 630261 w 12192000"/>
              <a:gd name="connsiteY20" fmla="*/ 6390266 h 6858000"/>
              <a:gd name="connsiteX21" fmla="*/ 748768 w 12192000"/>
              <a:gd name="connsiteY21" fmla="*/ 6064896 h 6858000"/>
              <a:gd name="connsiteX22" fmla="*/ 889887 w 12192000"/>
              <a:gd name="connsiteY22" fmla="*/ 6064896 h 6858000"/>
              <a:gd name="connsiteX23" fmla="*/ 935951 w 12192000"/>
              <a:gd name="connsiteY23" fmla="*/ 6130214 h 6858000"/>
              <a:gd name="connsiteX24" fmla="*/ 855550 w 12192000"/>
              <a:gd name="connsiteY24" fmla="*/ 6350898 h 6858000"/>
              <a:gd name="connsiteX25" fmla="*/ 811999 w 12192000"/>
              <a:gd name="connsiteY25" fmla="*/ 6381450 h 6858000"/>
              <a:gd name="connsiteX26" fmla="*/ 710243 w 12192000"/>
              <a:gd name="connsiteY26" fmla="*/ 6381450 h 6858000"/>
              <a:gd name="connsiteX27" fmla="*/ 636125 w 12192000"/>
              <a:gd name="connsiteY27" fmla="*/ 6584557 h 6858000"/>
              <a:gd name="connsiteX28" fmla="*/ 647012 w 12192000"/>
              <a:gd name="connsiteY28" fmla="*/ 6584557 h 6858000"/>
              <a:gd name="connsiteX29" fmla="*/ 1008812 w 12192000"/>
              <a:gd name="connsiteY29" fmla="*/ 6222757 h 6858000"/>
              <a:gd name="connsiteX30" fmla="*/ 647012 w 12192000"/>
              <a:gd name="connsiteY30" fmla="*/ 5860957 h 6858000"/>
              <a:gd name="connsiteX31" fmla="*/ 0 w 12192000"/>
              <a:gd name="connsiteY31" fmla="*/ 2413475 h 6858000"/>
              <a:gd name="connsiteX32" fmla="*/ 12192000 w 12192000"/>
              <a:gd name="connsiteY32" fmla="*/ 2413475 h 6858000"/>
              <a:gd name="connsiteX33" fmla="*/ 12192000 w 12192000"/>
              <a:gd name="connsiteY33" fmla="*/ 6858000 h 6858000"/>
              <a:gd name="connsiteX34" fmla="*/ 0 w 12192000"/>
              <a:gd name="connsiteY34" fmla="*/ 6858000 h 6858000"/>
              <a:gd name="connsiteX35" fmla="*/ 0 w 12192000"/>
              <a:gd name="connsiteY35" fmla="*/ 1315475 h 6858000"/>
              <a:gd name="connsiteX36" fmla="*/ 12192000 w 12192000"/>
              <a:gd name="connsiteY36" fmla="*/ 1315475 h 6858000"/>
              <a:gd name="connsiteX37" fmla="*/ 12192000 w 12192000"/>
              <a:gd name="connsiteY37" fmla="*/ 2397600 h 6858000"/>
              <a:gd name="connsiteX38" fmla="*/ 0 w 12192000"/>
              <a:gd name="connsiteY38" fmla="*/ 2397600 h 6858000"/>
              <a:gd name="connsiteX39" fmla="*/ 0 w 12192000"/>
              <a:gd name="connsiteY39" fmla="*/ 0 h 6858000"/>
              <a:gd name="connsiteX40" fmla="*/ 12192000 w 12192000"/>
              <a:gd name="connsiteY40" fmla="*/ 0 h 6858000"/>
              <a:gd name="connsiteX41" fmla="*/ 12192000 w 12192000"/>
              <a:gd name="connsiteY41" fmla="*/ 1299600 h 6858000"/>
              <a:gd name="connsiteX42" fmla="*/ 0 w 12192000"/>
              <a:gd name="connsiteY42" fmla="*/ 1299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192000" h="6858000">
                <a:moveTo>
                  <a:pt x="808231" y="6112221"/>
                </a:moveTo>
                <a:cubicBezTo>
                  <a:pt x="727831" y="6333737"/>
                  <a:pt x="727831" y="6333737"/>
                  <a:pt x="727831" y="6333737"/>
                </a:cubicBezTo>
                <a:cubicBezTo>
                  <a:pt x="785201" y="6333737"/>
                  <a:pt x="785201" y="6333737"/>
                  <a:pt x="785201" y="6333737"/>
                </a:cubicBezTo>
                <a:lnTo>
                  <a:pt x="866019" y="6112221"/>
                </a:lnTo>
                <a:cubicBezTo>
                  <a:pt x="808231" y="6112221"/>
                  <a:pt x="808231" y="6112221"/>
                  <a:pt x="808231" y="6112221"/>
                </a:cubicBezTo>
                <a:close/>
                <a:moveTo>
                  <a:pt x="647012" y="5860957"/>
                </a:moveTo>
                <a:cubicBezTo>
                  <a:pt x="641570" y="5860957"/>
                  <a:pt x="636125" y="5861373"/>
                  <a:pt x="630680" y="5861373"/>
                </a:cubicBezTo>
                <a:cubicBezTo>
                  <a:pt x="630680" y="5861373"/>
                  <a:pt x="630680" y="5861373"/>
                  <a:pt x="556981" y="6064896"/>
                </a:cubicBezTo>
                <a:cubicBezTo>
                  <a:pt x="556981" y="6064896"/>
                  <a:pt x="556981" y="6064896"/>
                  <a:pt x="621049" y="6064896"/>
                </a:cubicBezTo>
                <a:cubicBezTo>
                  <a:pt x="659574" y="6064896"/>
                  <a:pt x="680093" y="6094200"/>
                  <a:pt x="667112" y="6130214"/>
                </a:cubicBezTo>
                <a:cubicBezTo>
                  <a:pt x="667112" y="6130214"/>
                  <a:pt x="667112" y="6130214"/>
                  <a:pt x="575825" y="6381450"/>
                </a:cubicBezTo>
                <a:cubicBezTo>
                  <a:pt x="575825" y="6381450"/>
                  <a:pt x="575825" y="6381450"/>
                  <a:pt x="499193" y="6381450"/>
                </a:cubicBezTo>
                <a:cubicBezTo>
                  <a:pt x="499193" y="6381450"/>
                  <a:pt x="499193" y="6381450"/>
                  <a:pt x="597181" y="6112221"/>
                </a:cubicBezTo>
                <a:cubicBezTo>
                  <a:pt x="597181" y="6112221"/>
                  <a:pt x="597181" y="6112221"/>
                  <a:pt x="539393" y="6112221"/>
                </a:cubicBezTo>
                <a:cubicBezTo>
                  <a:pt x="539393" y="6112221"/>
                  <a:pt x="539393" y="6112221"/>
                  <a:pt x="441407" y="6381450"/>
                </a:cubicBezTo>
                <a:cubicBezTo>
                  <a:pt x="441407" y="6381450"/>
                  <a:pt x="441407" y="6381450"/>
                  <a:pt x="364775" y="6381450"/>
                </a:cubicBezTo>
                <a:cubicBezTo>
                  <a:pt x="364775" y="6381450"/>
                  <a:pt x="364775" y="6381450"/>
                  <a:pt x="479930" y="6064896"/>
                </a:cubicBezTo>
                <a:cubicBezTo>
                  <a:pt x="479930" y="6064896"/>
                  <a:pt x="479930" y="6064896"/>
                  <a:pt x="549443" y="5874348"/>
                </a:cubicBezTo>
                <a:cubicBezTo>
                  <a:pt x="397018" y="5917071"/>
                  <a:pt x="285212" y="6056939"/>
                  <a:pt x="285212" y="6222757"/>
                </a:cubicBezTo>
                <a:cubicBezTo>
                  <a:pt x="285212" y="6393621"/>
                  <a:pt x="403719" y="6536817"/>
                  <a:pt x="563263" y="6574937"/>
                </a:cubicBezTo>
                <a:cubicBezTo>
                  <a:pt x="563263" y="6574937"/>
                  <a:pt x="563263" y="6574937"/>
                  <a:pt x="630261" y="6390266"/>
                </a:cubicBezTo>
                <a:cubicBezTo>
                  <a:pt x="630261" y="6390266"/>
                  <a:pt x="630261" y="6390266"/>
                  <a:pt x="748768" y="6064896"/>
                </a:cubicBezTo>
                <a:cubicBezTo>
                  <a:pt x="748768" y="6064896"/>
                  <a:pt x="748768" y="6064896"/>
                  <a:pt x="889887" y="6064896"/>
                </a:cubicBezTo>
                <a:cubicBezTo>
                  <a:pt x="928412" y="6064896"/>
                  <a:pt x="948931" y="6094200"/>
                  <a:pt x="935951" y="6130214"/>
                </a:cubicBezTo>
                <a:cubicBezTo>
                  <a:pt x="935951" y="6130214"/>
                  <a:pt x="935951" y="6130214"/>
                  <a:pt x="855550" y="6350898"/>
                </a:cubicBezTo>
                <a:cubicBezTo>
                  <a:pt x="849268" y="6367644"/>
                  <a:pt x="830005" y="6381450"/>
                  <a:pt x="811999" y="6381450"/>
                </a:cubicBezTo>
                <a:cubicBezTo>
                  <a:pt x="811999" y="6381450"/>
                  <a:pt x="811999" y="6381450"/>
                  <a:pt x="710243" y="6381450"/>
                </a:cubicBezTo>
                <a:cubicBezTo>
                  <a:pt x="710243" y="6381450"/>
                  <a:pt x="710243" y="6381450"/>
                  <a:pt x="636125" y="6584557"/>
                </a:cubicBezTo>
                <a:cubicBezTo>
                  <a:pt x="639893" y="6584557"/>
                  <a:pt x="643663" y="6584557"/>
                  <a:pt x="647012" y="6584557"/>
                </a:cubicBezTo>
                <a:cubicBezTo>
                  <a:pt x="846756" y="6584557"/>
                  <a:pt x="1008812" y="6422510"/>
                  <a:pt x="1008812" y="6222757"/>
                </a:cubicBezTo>
                <a:cubicBezTo>
                  <a:pt x="1008812" y="6023005"/>
                  <a:pt x="846756" y="5860957"/>
                  <a:pt x="647012" y="5860957"/>
                </a:cubicBezTo>
                <a:close/>
                <a:moveTo>
                  <a:pt x="0" y="2413475"/>
                </a:moveTo>
                <a:lnTo>
                  <a:pt x="12192000" y="2413475"/>
                </a:lnTo>
                <a:lnTo>
                  <a:pt x="12192000" y="6858000"/>
                </a:lnTo>
                <a:lnTo>
                  <a:pt x="0" y="6858000"/>
                </a:lnTo>
                <a:close/>
                <a:moveTo>
                  <a:pt x="0" y="1315475"/>
                </a:moveTo>
                <a:lnTo>
                  <a:pt x="12192000" y="1315475"/>
                </a:lnTo>
                <a:lnTo>
                  <a:pt x="12192000" y="2397600"/>
                </a:lnTo>
                <a:lnTo>
                  <a:pt x="0" y="2397600"/>
                </a:lnTo>
                <a:close/>
                <a:moveTo>
                  <a:pt x="0" y="0"/>
                </a:moveTo>
                <a:lnTo>
                  <a:pt x="12192000" y="0"/>
                </a:lnTo>
                <a:lnTo>
                  <a:pt x="12192000" y="1299600"/>
                </a:lnTo>
                <a:lnTo>
                  <a:pt x="0" y="1299600"/>
                </a:lnTo>
                <a:close/>
              </a:path>
            </a:pathLst>
          </a:custGeom>
          <a:solidFill>
            <a:schemeClr val="bg1">
              <a:lumMod val="65000"/>
            </a:schemeClr>
          </a:solidFill>
        </p:spPr>
        <p:txBody>
          <a:bodyPr wrap="square" tIns="3840480">
            <a:noAutofit/>
          </a:bodyPr>
          <a:lstStyle>
            <a:lvl1pPr marL="0" indent="0" algn="ctr">
              <a:buNone/>
              <a:defRPr sz="1600">
                <a:solidFill>
                  <a:schemeClr val="bg1"/>
                </a:solidFill>
              </a:defRPr>
            </a:lvl1pPr>
          </a:lstStyle>
          <a:p>
            <a:r>
              <a:rPr lang="en-US"/>
              <a:t>Click icon to add photo</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gray">
          <a:xfrm>
            <a:off x="273870" y="196455"/>
            <a:ext cx="11613330" cy="2356818"/>
          </a:xfrm>
          <a:ln>
            <a:noFill/>
          </a:ln>
        </p:spPr>
        <p:txBody>
          <a:bodyPr tIns="0" bIns="0" anchor="t" anchorCtr="0"/>
          <a:lstStyle>
            <a:lvl1pPr marL="0" indent="0">
              <a:lnSpc>
                <a:spcPct val="90000"/>
              </a:lnSpc>
              <a:spcBef>
                <a:spcPts val="0"/>
              </a:spcBef>
              <a:buNone/>
              <a:defRPr sz="8000">
                <a:solidFill>
                  <a:schemeClr val="bg1"/>
                </a:solidFill>
                <a:latin typeface="+mj-lt"/>
              </a:defRPr>
            </a:lvl1pPr>
          </a:lstStyle>
          <a:p>
            <a:pPr lvl="0"/>
            <a:r>
              <a:rPr lang="en-US"/>
              <a:t>Presentation title with</a:t>
            </a:r>
            <a:br>
              <a:rPr lang="en-US"/>
            </a:br>
            <a:r>
              <a:rPr lang="en-US"/>
              <a:t>carryover line of copy</a:t>
            </a:r>
          </a:p>
        </p:txBody>
      </p:sp>
      <p:sp>
        <p:nvSpPr>
          <p:cNvPr id="16" name="Text Placeholder 3">
            <a:extLst>
              <a:ext uri="{FF2B5EF4-FFF2-40B4-BE49-F238E27FC236}">
                <a16:creationId xmlns:a16="http://schemas.microsoft.com/office/drawing/2014/main" id="{F876A7DA-F8C7-EB4B-BCB0-CA9AB969E8D1}"/>
              </a:ext>
            </a:extLst>
          </p:cNvPr>
          <p:cNvSpPr>
            <a:spLocks noGrp="1"/>
          </p:cNvSpPr>
          <p:nvPr>
            <p:ph type="body" sz="quarter" idx="15" hasCustomPrompt="1"/>
          </p:nvPr>
        </p:nvSpPr>
        <p:spPr bwMode="gray">
          <a:xfrm>
            <a:off x="291797" y="2553272"/>
            <a:ext cx="11582401" cy="396172"/>
          </a:xfrm>
          <a:ln>
            <a:noFill/>
          </a:ln>
        </p:spPr>
        <p:txBody>
          <a:bodyPr>
            <a:noAutofit/>
          </a:bodyPr>
          <a:lstStyle>
            <a:lvl1pPr marL="0" indent="0">
              <a:buNone/>
              <a:defRPr sz="2800">
                <a:solidFill>
                  <a:schemeClr val="bg1"/>
                </a:solidFill>
                <a:latin typeface="+mn-lt"/>
              </a:defRPr>
            </a:lvl1pPr>
          </a:lstStyle>
          <a:p>
            <a:pPr lvl="0"/>
            <a:r>
              <a:rPr lang="en-US"/>
              <a:t>Presenter name</a:t>
            </a:r>
          </a:p>
        </p:txBody>
      </p:sp>
      <p:sp>
        <p:nvSpPr>
          <p:cNvPr id="3" name="Text Placeholder 2">
            <a:extLst>
              <a:ext uri="{FF2B5EF4-FFF2-40B4-BE49-F238E27FC236}">
                <a16:creationId xmlns:a16="http://schemas.microsoft.com/office/drawing/2014/main" id="{1B5A7BCA-4CC1-46BF-BE48-FB8B0628E96E}"/>
              </a:ext>
            </a:extLst>
          </p:cNvPr>
          <p:cNvSpPr>
            <a:spLocks noGrp="1"/>
          </p:cNvSpPr>
          <p:nvPr>
            <p:ph type="body" sz="quarter" idx="18" hasCustomPrompt="1"/>
          </p:nvPr>
        </p:nvSpPr>
        <p:spPr bwMode="gray">
          <a:xfrm>
            <a:off x="291798" y="3021584"/>
            <a:ext cx="11582400" cy="377026"/>
          </a:xfrm>
        </p:spPr>
        <p:txBody>
          <a:bodyPr>
            <a:spAutoFit/>
          </a:bodyPr>
          <a:lstStyle>
            <a:lvl1pPr marL="0" indent="0">
              <a:buNone/>
              <a:defRPr sz="2000">
                <a:solidFill>
                  <a:schemeClr val="bg1"/>
                </a:solidFill>
              </a:defRPr>
            </a:lvl1pPr>
          </a:lstStyle>
          <a:p>
            <a:pPr lvl="0"/>
            <a:r>
              <a:rPr lang="en-US"/>
              <a:t>Presenter title</a:t>
            </a:r>
          </a:p>
        </p:txBody>
      </p:sp>
    </p:spTree>
    <p:extLst>
      <p:ext uri="{BB962C8B-B14F-4D97-AF65-F5344CB8AC3E}">
        <p14:creationId xmlns:p14="http://schemas.microsoft.com/office/powerpoint/2010/main" val="254385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One Line Section Divider with Black Type">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9D3BF-4DCA-4AB1-92E6-5A5DE1C0DF4A}"/>
              </a:ext>
            </a:extLst>
          </p:cNvPr>
          <p:cNvSpPr>
            <a:spLocks noGrp="1"/>
          </p:cNvSpPr>
          <p:nvPr>
            <p:ph type="pic" sz="quarter" idx="17"/>
          </p:nvPr>
        </p:nvSpPr>
        <p:spPr>
          <a:xfrm>
            <a:off x="0" y="0"/>
            <a:ext cx="12192000" cy="6858000"/>
          </a:xfrm>
          <a:solidFill>
            <a:schemeClr val="bg1">
              <a:lumMod val="75000"/>
            </a:schemeClr>
          </a:solidFill>
        </p:spPr>
        <p:txBody>
          <a:bodyPr tIns="0" bIns="3108960" anchor="ctr" anchorCtr="0"/>
          <a:lstStyle>
            <a:lvl1pPr marL="0" indent="0" algn="ctr">
              <a:buNone/>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3" y="2141788"/>
            <a:ext cx="11612880" cy="2607601"/>
          </a:xfrm>
          <a:ln>
            <a:noFill/>
          </a:ln>
        </p:spPr>
        <p:txBody>
          <a:bodyPr anchor="b" anchorCtr="0"/>
          <a:lstStyle>
            <a:lvl1pPr marL="0" indent="0">
              <a:lnSpc>
                <a:spcPct val="95000"/>
              </a:lnSpc>
              <a:buNone/>
              <a:defRPr sz="6000">
                <a:solidFill>
                  <a:schemeClr val="tx1"/>
                </a:solidFill>
                <a:latin typeface="+mj-lt"/>
              </a:defRPr>
            </a:lvl1pPr>
          </a:lstStyle>
          <a:p>
            <a:pPr lvl="0"/>
            <a:r>
              <a:rPr lang="en-US"/>
              <a:t>One Line Section Divider</a:t>
            </a:r>
          </a:p>
        </p:txBody>
      </p:sp>
    </p:spTree>
    <p:extLst>
      <p:ext uri="{BB962C8B-B14F-4D97-AF65-F5344CB8AC3E}">
        <p14:creationId xmlns:p14="http://schemas.microsoft.com/office/powerpoint/2010/main" val="128711539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Section Divider with White Type">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9D3BF-4DCA-4AB1-92E6-5A5DE1C0DF4A}"/>
              </a:ext>
            </a:extLst>
          </p:cNvPr>
          <p:cNvSpPr>
            <a:spLocks noGrp="1"/>
          </p:cNvSpPr>
          <p:nvPr>
            <p:ph type="pic" sz="quarter" idx="17"/>
          </p:nvPr>
        </p:nvSpPr>
        <p:spPr>
          <a:xfrm>
            <a:off x="-12032" y="0"/>
            <a:ext cx="12192000" cy="6858000"/>
          </a:xfrm>
          <a:solidFill>
            <a:schemeClr val="bg1">
              <a:lumMod val="75000"/>
            </a:schemeClr>
          </a:solidFill>
        </p:spPr>
        <p:txBody>
          <a:bodyPr tIns="0" bIns="3108960" anchor="ctr" anchorCtr="0"/>
          <a:lstStyle>
            <a:lvl1pPr marL="0" indent="0" algn="ctr">
              <a:buNone/>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white">
          <a:xfrm>
            <a:off x="249583" y="3006310"/>
            <a:ext cx="11612880" cy="2607601"/>
          </a:xfrm>
          <a:ln>
            <a:noFill/>
          </a:ln>
        </p:spPr>
        <p:txBody>
          <a:bodyPr anchor="b" anchorCtr="0"/>
          <a:lstStyle>
            <a:lvl1pPr marL="0" indent="0">
              <a:lnSpc>
                <a:spcPct val="95000"/>
              </a:lnSpc>
              <a:buNone/>
              <a:defRPr sz="6000">
                <a:solidFill>
                  <a:schemeClr val="bg1"/>
                </a:solidFill>
                <a:latin typeface="+mj-lt"/>
              </a:defRPr>
            </a:lvl1pPr>
          </a:lstStyle>
          <a:p>
            <a:pPr lvl="0"/>
            <a:r>
              <a:rPr lang="en-US"/>
              <a:t>Section Divider with</a:t>
            </a:r>
            <a:br>
              <a:rPr lang="en-US"/>
            </a:br>
            <a:r>
              <a:rPr lang="en-US"/>
              <a:t>Carryover Copy</a:t>
            </a:r>
          </a:p>
        </p:txBody>
      </p:sp>
    </p:spTree>
    <p:extLst>
      <p:ext uri="{BB962C8B-B14F-4D97-AF65-F5344CB8AC3E}">
        <p14:creationId xmlns:p14="http://schemas.microsoft.com/office/powerpoint/2010/main" val="237359003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One Line Section Divider with White Type">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9D3BF-4DCA-4AB1-92E6-5A5DE1C0DF4A}"/>
              </a:ext>
            </a:extLst>
          </p:cNvPr>
          <p:cNvSpPr>
            <a:spLocks noGrp="1"/>
          </p:cNvSpPr>
          <p:nvPr>
            <p:ph type="pic" sz="quarter" idx="17"/>
          </p:nvPr>
        </p:nvSpPr>
        <p:spPr>
          <a:xfrm>
            <a:off x="0" y="0"/>
            <a:ext cx="12192000" cy="6858000"/>
          </a:xfrm>
          <a:solidFill>
            <a:schemeClr val="bg1">
              <a:lumMod val="75000"/>
            </a:schemeClr>
          </a:solidFill>
        </p:spPr>
        <p:txBody>
          <a:bodyPr tIns="0" bIns="3108960" anchor="ctr" anchorCtr="0"/>
          <a:lstStyle>
            <a:lvl1pPr marL="0" indent="0" algn="ctr">
              <a:buNone/>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white">
          <a:xfrm>
            <a:off x="249583" y="2141788"/>
            <a:ext cx="11612880" cy="2607601"/>
          </a:xfrm>
          <a:ln>
            <a:noFill/>
          </a:ln>
        </p:spPr>
        <p:txBody>
          <a:bodyPr anchor="b" anchorCtr="0"/>
          <a:lstStyle>
            <a:lvl1pPr marL="0" indent="0">
              <a:lnSpc>
                <a:spcPct val="95000"/>
              </a:lnSpc>
              <a:buNone/>
              <a:defRPr sz="6000">
                <a:solidFill>
                  <a:schemeClr val="bg1"/>
                </a:solidFill>
                <a:latin typeface="+mj-lt"/>
              </a:defRPr>
            </a:lvl1pPr>
          </a:lstStyle>
          <a:p>
            <a:pPr lvl="0"/>
            <a:r>
              <a:rPr lang="en-US"/>
              <a:t>One Line Section Divider</a:t>
            </a:r>
          </a:p>
        </p:txBody>
      </p:sp>
    </p:spTree>
    <p:extLst>
      <p:ext uri="{BB962C8B-B14F-4D97-AF65-F5344CB8AC3E}">
        <p14:creationId xmlns:p14="http://schemas.microsoft.com/office/powerpoint/2010/main" val="295967722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Agenda &amp; Photo">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p:nvSpPr>
        <p:spPr bwMode="ltGray">
          <a:xfrm>
            <a:off x="0" y="2"/>
            <a:ext cx="6096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Picture Placeholder 4">
            <a:extLst>
              <a:ext uri="{FF2B5EF4-FFF2-40B4-BE49-F238E27FC236}">
                <a16:creationId xmlns:a16="http://schemas.microsoft.com/office/drawing/2014/main" id="{32B84C0D-8445-4009-BF2F-55B901AD154A}"/>
              </a:ext>
            </a:extLst>
          </p:cNvPr>
          <p:cNvSpPr>
            <a:spLocks noGrp="1"/>
          </p:cNvSpPr>
          <p:nvPr>
            <p:ph type="pic" sz="quarter" idx="38" hasCustomPrompt="1"/>
          </p:nvPr>
        </p:nvSpPr>
        <p:spPr>
          <a:xfrm>
            <a:off x="6096000" y="37"/>
            <a:ext cx="6096000" cy="6857963"/>
          </a:xfrm>
          <a:solidFill>
            <a:schemeClr val="bg1">
              <a:lumMod val="75000"/>
            </a:schemeClr>
          </a:solidFill>
        </p:spPr>
        <p:txBody>
          <a:bodyPr bIns="2743200" anchor="ctr" anchorCtr="0"/>
          <a:lstStyle>
            <a:lvl1pPr marL="0" indent="0" algn="ctr">
              <a:buNone/>
              <a:defRPr sz="1200"/>
            </a:lvl1pPr>
          </a:lstStyle>
          <a:p>
            <a:r>
              <a:rPr lang="en-US"/>
              <a:t>Click to Add Photo</a:t>
            </a:r>
          </a:p>
        </p:txBody>
      </p:sp>
      <p:sp>
        <p:nvSpPr>
          <p:cNvPr id="10" name="Text Placeholder 2">
            <a:extLst>
              <a:ext uri="{FF2B5EF4-FFF2-40B4-BE49-F238E27FC236}">
                <a16:creationId xmlns:a16="http://schemas.microsoft.com/office/drawing/2014/main" id="{8E0154CF-2E3E-474A-90FB-034C357AA42D}"/>
              </a:ext>
            </a:extLst>
          </p:cNvPr>
          <p:cNvSpPr>
            <a:spLocks noGrp="1"/>
          </p:cNvSpPr>
          <p:nvPr>
            <p:ph type="body" idx="37" hasCustomPrompt="1"/>
          </p:nvPr>
        </p:nvSpPr>
        <p:spPr>
          <a:xfrm>
            <a:off x="298808" y="1610091"/>
            <a:ext cx="5410624" cy="4687437"/>
          </a:xfrm>
        </p:spPr>
        <p:txBody>
          <a:bodyPr anchor="t" anchorCtr="0">
            <a:sp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Item #1</a:t>
            </a:r>
          </a:p>
          <a:p>
            <a:pPr lvl="0"/>
            <a:r>
              <a:rPr lang="en-US"/>
              <a:t>Item #2</a:t>
            </a:r>
          </a:p>
          <a:p>
            <a:pPr lvl="0"/>
            <a:r>
              <a:rPr lang="en-US"/>
              <a:t>Item #3</a:t>
            </a:r>
          </a:p>
          <a:p>
            <a:pPr lvl="0"/>
            <a:r>
              <a:rPr lang="en-US"/>
              <a:t>Item #4</a:t>
            </a:r>
          </a:p>
          <a:p>
            <a:pPr lvl="0"/>
            <a:r>
              <a:rPr lang="en-US"/>
              <a:t>Item #5</a:t>
            </a:r>
          </a:p>
          <a:p>
            <a:pPr lvl="0"/>
            <a:r>
              <a:rPr lang="en-US"/>
              <a:t>Item #6</a:t>
            </a:r>
          </a:p>
          <a:p>
            <a:pPr lvl="0"/>
            <a:r>
              <a:rPr lang="en-US"/>
              <a:t>Item #7</a:t>
            </a:r>
          </a:p>
          <a:p>
            <a:pPr lvl="0"/>
            <a:r>
              <a:rPr lang="en-US"/>
              <a:t>Item #8</a:t>
            </a:r>
          </a:p>
          <a:p>
            <a:pPr lvl="0"/>
            <a:r>
              <a:rPr lang="en-US"/>
              <a:t>Item #9</a:t>
            </a:r>
          </a:p>
          <a:p>
            <a:pPr lvl="0"/>
            <a:r>
              <a:rPr lang="en-US"/>
              <a:t>Item #10</a:t>
            </a: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10" y="397385"/>
            <a:ext cx="5413623" cy="600935"/>
          </a:xfrm>
        </p:spPr>
        <p:txBody>
          <a:bodyPr tIns="0" rIns="0" bIns="0">
            <a:spAutoFit/>
          </a:bodyPr>
          <a:lstStyle>
            <a:lvl1pPr>
              <a:defRPr sz="4400">
                <a:latin typeface="+mj-lt"/>
              </a:defRPr>
            </a:lvl1pPr>
          </a:lstStyle>
          <a:p>
            <a:r>
              <a:rPr lang="en-US"/>
              <a:t>Title</a:t>
            </a:r>
          </a:p>
        </p:txBody>
      </p:sp>
      <p:sp>
        <p:nvSpPr>
          <p:cNvPr id="12" name="Slide Number Placeholder 6">
            <a:extLst>
              <a:ext uri="{FF2B5EF4-FFF2-40B4-BE49-F238E27FC236}">
                <a16:creationId xmlns:a16="http://schemas.microsoft.com/office/drawing/2014/main" id="{2827C188-4E90-4F33-BE06-43118AAF442F}"/>
              </a:ext>
            </a:extLst>
          </p:cNvPr>
          <p:cNvSpPr>
            <a:spLocks noGrp="1"/>
          </p:cNvSpPr>
          <p:nvPr>
            <p:ph type="sldNum" sz="quarter" idx="12"/>
          </p:nvPr>
        </p:nvSpPr>
        <p:spPr>
          <a:xfrm>
            <a:off x="298452"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375752164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Title Only">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p:nvSpPr>
        <p:spPr bwMode="ltGray">
          <a:xfrm>
            <a:off x="0" y="2"/>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8" y="397385"/>
            <a:ext cx="11612880" cy="600935"/>
          </a:xfrm>
        </p:spPr>
        <p:txBody>
          <a:bodyPr wrap="square" tIns="0" rIns="0" bIns="0">
            <a:spAutoFit/>
          </a:bodyPr>
          <a:lstStyle>
            <a:lvl1pPr>
              <a:defRPr sz="4400">
                <a:latin typeface="+mj-lt"/>
              </a:defRPr>
            </a:lvl1pPr>
          </a:lstStyle>
          <a:p>
            <a:r>
              <a:rPr lang="en-US"/>
              <a:t>Title</a:t>
            </a:r>
          </a:p>
        </p:txBody>
      </p:sp>
      <p:sp>
        <p:nvSpPr>
          <p:cNvPr id="9" name="Slide Number Placeholder 6">
            <a:extLst>
              <a:ext uri="{FF2B5EF4-FFF2-40B4-BE49-F238E27FC236}">
                <a16:creationId xmlns:a16="http://schemas.microsoft.com/office/drawing/2014/main" id="{76155E8A-7EA8-4AD6-AF57-B7E67197C581}"/>
              </a:ext>
            </a:extLst>
          </p:cNvPr>
          <p:cNvSpPr>
            <a:spLocks noGrp="1"/>
          </p:cNvSpPr>
          <p:nvPr>
            <p:ph type="sldNum" sz="quarter" idx="12"/>
          </p:nvPr>
        </p:nvSpPr>
        <p:spPr>
          <a:xfrm>
            <a:off x="298452"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214612020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Basic Text and Content">
    <p:bg>
      <p:bgPr>
        <a:solidFill>
          <a:schemeClr val="bg1"/>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77C974A2-03D7-4EFA-94E3-9EBAA7561405}"/>
              </a:ext>
            </a:extLst>
          </p:cNvPr>
          <p:cNvSpPr>
            <a:spLocks noGrp="1"/>
          </p:cNvSpPr>
          <p:nvPr>
            <p:ph type="body" idx="37" hasCustomPrompt="1"/>
          </p:nvPr>
        </p:nvSpPr>
        <p:spPr>
          <a:xfrm>
            <a:off x="298809" y="1610091"/>
            <a:ext cx="7545783" cy="3145904"/>
          </a:xfrm>
          <a:ln>
            <a:noFill/>
          </a:ln>
        </p:spPr>
        <p:txBody>
          <a:bodyPr wrap="square" anchor="t" anchorCtr="0">
            <a:spAutoFit/>
          </a:bodyPr>
          <a:lstStyle>
            <a:lvl1pPr marL="0" indent="0">
              <a:buFont typeface="Arial" panose="020B0604020202020204" pitchFamily="34" charset="0"/>
              <a:buNone/>
              <a:defRPr sz="18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8" name="Rectangle 7">
            <a:extLst>
              <a:ext uri="{FF2B5EF4-FFF2-40B4-BE49-F238E27FC236}">
                <a16:creationId xmlns:a16="http://schemas.microsoft.com/office/drawing/2014/main" id="{B21A85F4-FED3-424A-A059-8B91AF23D35D}"/>
              </a:ext>
            </a:extLst>
          </p:cNvPr>
          <p:cNvSpPr/>
          <p:nvPr/>
        </p:nvSpPr>
        <p:spPr bwMode="ltGray">
          <a:xfrm>
            <a:off x="0" y="2"/>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7" y="397385"/>
            <a:ext cx="11612880" cy="600935"/>
          </a:xfrm>
        </p:spPr>
        <p:txBody>
          <a:bodyPr wrap="square" tIns="0" rIns="0" bIns="0">
            <a:spAutoFit/>
          </a:bodyPr>
          <a:lstStyle>
            <a:lvl1pPr>
              <a:defRPr sz="4400">
                <a:latin typeface="+mj-lt"/>
              </a:defRPr>
            </a:lvl1pPr>
          </a:lstStyle>
          <a:p>
            <a:r>
              <a:rPr lang="en-US"/>
              <a:t>Title</a:t>
            </a:r>
          </a:p>
        </p:txBody>
      </p:sp>
      <p:sp>
        <p:nvSpPr>
          <p:cNvPr id="11" name="Slide Number Placeholder 6">
            <a:extLst>
              <a:ext uri="{FF2B5EF4-FFF2-40B4-BE49-F238E27FC236}">
                <a16:creationId xmlns:a16="http://schemas.microsoft.com/office/drawing/2014/main" id="{D0EB6A83-82B4-4821-9E6D-CFC9C50B2953}"/>
              </a:ext>
            </a:extLst>
          </p:cNvPr>
          <p:cNvSpPr>
            <a:spLocks noGrp="1"/>
          </p:cNvSpPr>
          <p:nvPr>
            <p:ph type="sldNum" sz="quarter" idx="12"/>
          </p:nvPr>
        </p:nvSpPr>
        <p:spPr>
          <a:xfrm>
            <a:off x="298452"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242848173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Basic Title, Subtitle &amp; Content">
    <p:bg>
      <p:bgPr>
        <a:solidFill>
          <a:schemeClr val="bg1"/>
        </a:solidFill>
        <a:effectLst/>
      </p:bgPr>
    </p:bg>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BED7C366-0283-43DA-83C6-5EA7A966408D}"/>
              </a:ext>
            </a:extLst>
          </p:cNvPr>
          <p:cNvSpPr>
            <a:spLocks noGrp="1"/>
          </p:cNvSpPr>
          <p:nvPr>
            <p:ph type="body" idx="29" hasCustomPrompt="1"/>
          </p:nvPr>
        </p:nvSpPr>
        <p:spPr>
          <a:xfrm>
            <a:off x="296865" y="2492968"/>
            <a:ext cx="7552593" cy="1127232"/>
          </a:xfrm>
        </p:spPr>
        <p:txBody>
          <a:bodyPr wrap="square" anchor="t" anchorCtr="0">
            <a:spAutoFit/>
          </a:bodyPr>
          <a:lstStyle>
            <a:lvl1pPr marL="0" indent="0">
              <a:buFontTx/>
              <a:buNone/>
              <a:defRPr sz="18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24" name="Rectangle 23">
            <a:extLst>
              <a:ext uri="{FF2B5EF4-FFF2-40B4-BE49-F238E27FC236}">
                <a16:creationId xmlns:a16="http://schemas.microsoft.com/office/drawing/2014/main" id="{5DD02BB2-A349-B449-B34B-9F8A7EDCAE6A}"/>
              </a:ext>
            </a:extLst>
          </p:cNvPr>
          <p:cNvSpPr/>
          <p:nvPr/>
        </p:nvSpPr>
        <p:spPr bwMode="ltGray">
          <a:xfrm>
            <a:off x="0" y="2"/>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7" y="397385"/>
            <a:ext cx="11612880" cy="600935"/>
          </a:xfrm>
        </p:spPr>
        <p:txBody>
          <a:bodyPr wrap="square" tIns="0" rIns="0" bIns="0">
            <a:spAutoFit/>
          </a:bodyPr>
          <a:lstStyle>
            <a:lvl1pPr>
              <a:defRPr sz="4400">
                <a:latin typeface="+mj-lt"/>
              </a:defRPr>
            </a:lvl1pPr>
          </a:lstStyle>
          <a:p>
            <a:r>
              <a:rPr lang="en-US"/>
              <a:t>Title</a:t>
            </a:r>
          </a:p>
        </p:txBody>
      </p:sp>
      <p:sp>
        <p:nvSpPr>
          <p:cNvPr id="16" name="Rectangle 15">
            <a:extLst>
              <a:ext uri="{FF2B5EF4-FFF2-40B4-BE49-F238E27FC236}">
                <a16:creationId xmlns:a16="http://schemas.microsoft.com/office/drawing/2014/main" id="{1E43C2B4-9830-CE46-A39E-B560CDCB4753}"/>
              </a:ext>
            </a:extLst>
          </p:cNvPr>
          <p:cNvSpPr/>
          <p:nvPr/>
        </p:nvSpPr>
        <p:spPr bwMode="ltGray">
          <a:xfrm>
            <a:off x="0" y="1295401"/>
            <a:ext cx="12192000" cy="88900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296827" y="1565623"/>
            <a:ext cx="11612880" cy="348557"/>
          </a:xfrm>
        </p:spPr>
        <p:txBody>
          <a:bodyPr wrap="square" anchor="ctr" anchorCtr="0">
            <a:sp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
        <p:nvSpPr>
          <p:cNvPr id="10" name="Slide Number Placeholder 6">
            <a:extLst>
              <a:ext uri="{FF2B5EF4-FFF2-40B4-BE49-F238E27FC236}">
                <a16:creationId xmlns:a16="http://schemas.microsoft.com/office/drawing/2014/main" id="{634455EC-817E-4DFC-8A82-3AE564282352}"/>
              </a:ext>
            </a:extLst>
          </p:cNvPr>
          <p:cNvSpPr>
            <a:spLocks noGrp="1"/>
          </p:cNvSpPr>
          <p:nvPr>
            <p:ph type="sldNum" sz="quarter" idx="12"/>
          </p:nvPr>
        </p:nvSpPr>
        <p:spPr>
          <a:xfrm>
            <a:off x="298452"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284190726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Title, Subtitle &amp; Content">
    <p:bg>
      <p:bgPr>
        <a:solidFill>
          <a:schemeClr val="bg1"/>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E3AA8B4D-DD55-41D3-B7B0-2F86676B8C7A}"/>
              </a:ext>
            </a:extLst>
          </p:cNvPr>
          <p:cNvSpPr>
            <a:spLocks noGrp="1"/>
          </p:cNvSpPr>
          <p:nvPr>
            <p:ph type="body" idx="37" hasCustomPrompt="1"/>
          </p:nvPr>
        </p:nvSpPr>
        <p:spPr>
          <a:xfrm>
            <a:off x="4287521" y="1609725"/>
            <a:ext cx="7647807" cy="2307183"/>
          </a:xfrm>
        </p:spPr>
        <p:txBody>
          <a:bodyPr wrap="square" anchor="t" anchorCtr="0">
            <a:spAutoFit/>
          </a:bodyPr>
          <a:lstStyle>
            <a:lvl1pPr marL="0" indent="0">
              <a:buNone/>
              <a:defRPr sz="18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p:txBody>
      </p:sp>
      <p:sp>
        <p:nvSpPr>
          <p:cNvPr id="8" name="Rectangle 7">
            <a:extLst>
              <a:ext uri="{FF2B5EF4-FFF2-40B4-BE49-F238E27FC236}">
                <a16:creationId xmlns:a16="http://schemas.microsoft.com/office/drawing/2014/main" id="{B21A85F4-FED3-424A-A059-8B91AF23D35D}"/>
              </a:ext>
            </a:extLst>
          </p:cNvPr>
          <p:cNvSpPr/>
          <p:nvPr/>
        </p:nvSpPr>
        <p:spPr bwMode="ltGray">
          <a:xfrm>
            <a:off x="0" y="2"/>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7" y="397385"/>
            <a:ext cx="11612880" cy="600935"/>
          </a:xfrm>
        </p:spPr>
        <p:txBody>
          <a:bodyPr wrap="square" tIns="0" rIns="0" bIns="0">
            <a:spAutoFit/>
          </a:bodyPr>
          <a:lstStyle>
            <a:lvl1pPr>
              <a:lnSpc>
                <a:spcPct val="85000"/>
              </a:lnSpc>
              <a:defRPr sz="4400">
                <a:latin typeface="+mj-lt"/>
              </a:defRPr>
            </a:lvl1pPr>
          </a:lstStyle>
          <a:p>
            <a:r>
              <a:rPr lang="en-US"/>
              <a:t>Title</a:t>
            </a:r>
          </a:p>
        </p:txBody>
      </p:sp>
      <p:sp>
        <p:nvSpPr>
          <p:cNvPr id="5" name="Text Placeholder 4">
            <a:extLst>
              <a:ext uri="{FF2B5EF4-FFF2-40B4-BE49-F238E27FC236}">
                <a16:creationId xmlns:a16="http://schemas.microsoft.com/office/drawing/2014/main" id="{08FB926F-0EA3-394E-A37B-B2113E63EFCB}"/>
              </a:ext>
            </a:extLst>
          </p:cNvPr>
          <p:cNvSpPr>
            <a:spLocks noGrp="1"/>
          </p:cNvSpPr>
          <p:nvPr>
            <p:ph type="body" sz="quarter" idx="14" hasCustomPrompt="1"/>
          </p:nvPr>
        </p:nvSpPr>
        <p:spPr>
          <a:xfrm>
            <a:off x="298808" y="1609725"/>
            <a:ext cx="3657600" cy="909480"/>
          </a:xfrm>
        </p:spPr>
        <p:txBody>
          <a:bodyPr anchor="t" anchorCtr="0">
            <a:spAutoFit/>
          </a:bodyPr>
          <a:lstStyle>
            <a:lvl1pPr marL="0" indent="0">
              <a:buNone/>
              <a:defRPr>
                <a:latin typeface="+mn-lt"/>
              </a:defRPr>
            </a:lvl1pPr>
          </a:lstStyle>
          <a:p>
            <a:pPr lvl="0"/>
            <a:r>
              <a:rPr lang="en-US"/>
              <a:t>Subtitle here. Lorem ipsum dolor sit </a:t>
            </a:r>
            <a:r>
              <a:rPr lang="en-US" err="1"/>
              <a:t>amet</a:t>
            </a:r>
            <a:r>
              <a:rPr lang="en-US"/>
              <a:t>.</a:t>
            </a:r>
          </a:p>
        </p:txBody>
      </p:sp>
      <p:sp>
        <p:nvSpPr>
          <p:cNvPr id="14" name="Slide Number Placeholder 6">
            <a:extLst>
              <a:ext uri="{FF2B5EF4-FFF2-40B4-BE49-F238E27FC236}">
                <a16:creationId xmlns:a16="http://schemas.microsoft.com/office/drawing/2014/main" id="{0F1F3520-1E00-4339-9F50-FEDE0FCAC749}"/>
              </a:ext>
            </a:extLst>
          </p:cNvPr>
          <p:cNvSpPr>
            <a:spLocks noGrp="1"/>
          </p:cNvSpPr>
          <p:nvPr>
            <p:ph type="sldNum" sz="quarter" idx="12"/>
          </p:nvPr>
        </p:nvSpPr>
        <p:spPr>
          <a:xfrm>
            <a:off x="298452"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404018987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Tile &amp; 2 Columns">
    <p:bg>
      <p:bgPr>
        <a:solidFill>
          <a:schemeClr val="bg1"/>
        </a:solid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D4CA49AF-6AB2-4D07-A71E-0613B8FB2BBA}"/>
              </a:ext>
            </a:extLst>
          </p:cNvPr>
          <p:cNvSpPr>
            <a:spLocks noGrp="1"/>
          </p:cNvSpPr>
          <p:nvPr>
            <p:ph type="body" idx="29" hasCustomPrompt="1"/>
          </p:nvPr>
        </p:nvSpPr>
        <p:spPr>
          <a:xfrm>
            <a:off x="312761" y="1755409"/>
            <a:ext cx="5700563" cy="2647307"/>
          </a:xfrm>
        </p:spPr>
        <p:txBody>
          <a:bodyPr anchor="t" anchorCtr="0">
            <a:spAutoFit/>
          </a:bodyPr>
          <a:lstStyle>
            <a:lvl1pPr marL="0" indent="0">
              <a:buNone/>
              <a:defRPr sz="18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a:t>
            </a:r>
          </a:p>
        </p:txBody>
      </p:sp>
      <p:sp>
        <p:nvSpPr>
          <p:cNvPr id="11" name="Text Placeholder 2">
            <a:extLst>
              <a:ext uri="{FF2B5EF4-FFF2-40B4-BE49-F238E27FC236}">
                <a16:creationId xmlns:a16="http://schemas.microsoft.com/office/drawing/2014/main" id="{0AA35B3B-94F1-4DE4-9FB5-CC73CB28DF40}"/>
              </a:ext>
            </a:extLst>
          </p:cNvPr>
          <p:cNvSpPr>
            <a:spLocks noGrp="1"/>
          </p:cNvSpPr>
          <p:nvPr>
            <p:ph type="body" idx="1" hasCustomPrompt="1"/>
          </p:nvPr>
        </p:nvSpPr>
        <p:spPr>
          <a:xfrm>
            <a:off x="6220269" y="1755409"/>
            <a:ext cx="5700563" cy="2647307"/>
          </a:xfrm>
        </p:spPr>
        <p:txBody>
          <a:bodyPr anchor="t" anchorCtr="0">
            <a:spAutoFit/>
          </a:bodyPr>
          <a:lstStyle>
            <a:lvl1pPr marL="0" indent="0">
              <a:buNone/>
              <a:defRPr sz="18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24" name="Rectangle 23">
            <a:extLst>
              <a:ext uri="{FF2B5EF4-FFF2-40B4-BE49-F238E27FC236}">
                <a16:creationId xmlns:a16="http://schemas.microsoft.com/office/drawing/2014/main" id="{5DD02BB2-A349-B449-B34B-9F8A7EDCAE6A}"/>
              </a:ext>
            </a:extLst>
          </p:cNvPr>
          <p:cNvSpPr/>
          <p:nvPr/>
        </p:nvSpPr>
        <p:spPr bwMode="ltGray">
          <a:xfrm>
            <a:off x="0" y="2"/>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7" y="397385"/>
            <a:ext cx="11612880" cy="600935"/>
          </a:xfrm>
        </p:spPr>
        <p:txBody>
          <a:bodyPr tIns="0" rIns="0" bIns="0">
            <a:spAutoFit/>
          </a:bodyPr>
          <a:lstStyle>
            <a:lvl1pPr>
              <a:defRPr sz="4400">
                <a:latin typeface="+mj-lt"/>
              </a:defRPr>
            </a:lvl1pPr>
          </a:lstStyle>
          <a:p>
            <a:r>
              <a:rPr lang="en-US"/>
              <a:t>Title</a:t>
            </a:r>
          </a:p>
        </p:txBody>
      </p:sp>
      <p:cxnSp>
        <p:nvCxnSpPr>
          <p:cNvPr id="16" name="Straight Connector 15">
            <a:extLst>
              <a:ext uri="{FF2B5EF4-FFF2-40B4-BE49-F238E27FC236}">
                <a16:creationId xmlns:a16="http://schemas.microsoft.com/office/drawing/2014/main" id="{6318BB02-8B78-3F40-A553-69763D21178F}"/>
              </a:ext>
            </a:extLst>
          </p:cNvPr>
          <p:cNvCxnSpPr>
            <a:cxnSpLocks/>
          </p:cNvCxnSpPr>
          <p:nvPr/>
        </p:nvCxnSpPr>
        <p:spPr>
          <a:xfrm>
            <a:off x="312762" y="1676400"/>
            <a:ext cx="570657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4619A5C-24C9-3E4F-BC6E-B885D452657A}"/>
              </a:ext>
            </a:extLst>
          </p:cNvPr>
          <p:cNvCxnSpPr>
            <a:cxnSpLocks/>
          </p:cNvCxnSpPr>
          <p:nvPr/>
        </p:nvCxnSpPr>
        <p:spPr>
          <a:xfrm>
            <a:off x="6220268" y="1676400"/>
            <a:ext cx="571658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Slide Number Placeholder 6">
            <a:extLst>
              <a:ext uri="{FF2B5EF4-FFF2-40B4-BE49-F238E27FC236}">
                <a16:creationId xmlns:a16="http://schemas.microsoft.com/office/drawing/2014/main" id="{D01DA2DA-9A5A-4A90-B454-D3B5FC08774A}"/>
              </a:ext>
            </a:extLst>
          </p:cNvPr>
          <p:cNvSpPr>
            <a:spLocks noGrp="1"/>
          </p:cNvSpPr>
          <p:nvPr>
            <p:ph type="sldNum" sz="quarter" idx="12"/>
          </p:nvPr>
        </p:nvSpPr>
        <p:spPr>
          <a:xfrm>
            <a:off x="298452"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47441434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Title, Subtitle &amp; 2 Columns">
    <p:bg>
      <p:bgPr>
        <a:solidFill>
          <a:schemeClr val="bg1"/>
        </a:solidFill>
        <a:effectLst/>
      </p:bgPr>
    </p:bg>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BED7C366-0283-43DA-83C6-5EA7A966408D}"/>
              </a:ext>
            </a:extLst>
          </p:cNvPr>
          <p:cNvSpPr>
            <a:spLocks noGrp="1"/>
          </p:cNvSpPr>
          <p:nvPr>
            <p:ph type="body" idx="29" hasCustomPrompt="1"/>
          </p:nvPr>
        </p:nvSpPr>
        <p:spPr>
          <a:xfrm>
            <a:off x="296864" y="2492969"/>
            <a:ext cx="5700563" cy="2011919"/>
          </a:xfrm>
        </p:spPr>
        <p:txBody>
          <a:bodyPr anchor="t" anchorCtr="0">
            <a:spAutoFit/>
          </a:bodyPr>
          <a:lstStyle>
            <a:lvl1pPr marL="0" indent="0">
              <a:buNone/>
              <a:defRPr sz="18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15" name="Text Placeholder 2">
            <a:extLst>
              <a:ext uri="{FF2B5EF4-FFF2-40B4-BE49-F238E27FC236}">
                <a16:creationId xmlns:a16="http://schemas.microsoft.com/office/drawing/2014/main" id="{DB300564-33AD-460C-B57B-832D8FFB0257}"/>
              </a:ext>
            </a:extLst>
          </p:cNvPr>
          <p:cNvSpPr>
            <a:spLocks noGrp="1"/>
          </p:cNvSpPr>
          <p:nvPr>
            <p:ph type="body" idx="1" hasCustomPrompt="1"/>
          </p:nvPr>
        </p:nvSpPr>
        <p:spPr>
          <a:xfrm>
            <a:off x="6218287" y="2492969"/>
            <a:ext cx="5700563" cy="2011919"/>
          </a:xfrm>
        </p:spPr>
        <p:txBody>
          <a:bodyPr anchor="t" anchorCtr="0">
            <a:spAutoFit/>
          </a:bodyPr>
          <a:lstStyle>
            <a:lvl1pPr marL="0" indent="0">
              <a:buNone/>
              <a:defRPr sz="18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24" name="Rectangle 23">
            <a:extLst>
              <a:ext uri="{FF2B5EF4-FFF2-40B4-BE49-F238E27FC236}">
                <a16:creationId xmlns:a16="http://schemas.microsoft.com/office/drawing/2014/main" id="{5DD02BB2-A349-B449-B34B-9F8A7EDCAE6A}"/>
              </a:ext>
            </a:extLst>
          </p:cNvPr>
          <p:cNvSpPr/>
          <p:nvPr/>
        </p:nvSpPr>
        <p:spPr bwMode="ltGray">
          <a:xfrm>
            <a:off x="0" y="2"/>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7" y="397385"/>
            <a:ext cx="11612880" cy="600935"/>
          </a:xfrm>
        </p:spPr>
        <p:txBody>
          <a:bodyPr tIns="0" rIns="0" bIns="0">
            <a:spAutoFit/>
          </a:bodyPr>
          <a:lstStyle>
            <a:lvl1pPr>
              <a:defRPr sz="4400">
                <a:latin typeface="+mj-lt"/>
              </a:defRPr>
            </a:lvl1pPr>
          </a:lstStyle>
          <a:p>
            <a:r>
              <a:rPr lang="en-US"/>
              <a:t>Title</a:t>
            </a:r>
          </a:p>
        </p:txBody>
      </p:sp>
      <p:sp>
        <p:nvSpPr>
          <p:cNvPr id="16" name="Rectangle 15">
            <a:extLst>
              <a:ext uri="{FF2B5EF4-FFF2-40B4-BE49-F238E27FC236}">
                <a16:creationId xmlns:a16="http://schemas.microsoft.com/office/drawing/2014/main" id="{1E43C2B4-9830-CE46-A39E-B560CDCB4753}"/>
              </a:ext>
            </a:extLst>
          </p:cNvPr>
          <p:cNvSpPr/>
          <p:nvPr/>
        </p:nvSpPr>
        <p:spPr bwMode="ltGray">
          <a:xfrm>
            <a:off x="0" y="1295401"/>
            <a:ext cx="12192000" cy="88900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296825" y="1565623"/>
            <a:ext cx="11612880" cy="348557"/>
          </a:xfrm>
        </p:spPr>
        <p:txBody>
          <a:bodyPr anchor="ctr" anchorCtr="0">
            <a:sp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
        <p:nvSpPr>
          <p:cNvPr id="10" name="Slide Number Placeholder 6">
            <a:extLst>
              <a:ext uri="{FF2B5EF4-FFF2-40B4-BE49-F238E27FC236}">
                <a16:creationId xmlns:a16="http://schemas.microsoft.com/office/drawing/2014/main" id="{634455EC-817E-4DFC-8A82-3AE564282352}"/>
              </a:ext>
            </a:extLst>
          </p:cNvPr>
          <p:cNvSpPr>
            <a:spLocks noGrp="1"/>
          </p:cNvSpPr>
          <p:nvPr>
            <p:ph type="sldNum" sz="quarter" idx="12"/>
          </p:nvPr>
        </p:nvSpPr>
        <p:spPr>
          <a:xfrm>
            <a:off x="298452"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34435007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ver with Black Type">
    <p:bg>
      <p:bgPr>
        <a:solidFill>
          <a:schemeClr val="tx1"/>
        </a:solidFill>
        <a:effectLst/>
      </p:bgPr>
    </p:bg>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699764D-A106-F5DF-A77F-FD8BAA58AA9C}"/>
              </a:ext>
            </a:extLst>
          </p:cNvPr>
          <p:cNvSpPr>
            <a:spLocks noGrp="1"/>
          </p:cNvSpPr>
          <p:nvPr>
            <p:ph type="pic" sz="quarter" idx="10" hasCustomPrompt="1"/>
          </p:nvPr>
        </p:nvSpPr>
        <p:spPr>
          <a:xfrm>
            <a:off x="0" y="0"/>
            <a:ext cx="12192000" cy="6858000"/>
          </a:xfrm>
          <a:custGeom>
            <a:avLst/>
            <a:gdLst>
              <a:gd name="connsiteX0" fmla="*/ 808231 w 12192000"/>
              <a:gd name="connsiteY0" fmla="*/ 6112221 h 6858000"/>
              <a:gd name="connsiteX1" fmla="*/ 727831 w 12192000"/>
              <a:gd name="connsiteY1" fmla="*/ 6333737 h 6858000"/>
              <a:gd name="connsiteX2" fmla="*/ 785201 w 12192000"/>
              <a:gd name="connsiteY2" fmla="*/ 6333737 h 6858000"/>
              <a:gd name="connsiteX3" fmla="*/ 866019 w 12192000"/>
              <a:gd name="connsiteY3" fmla="*/ 6112221 h 6858000"/>
              <a:gd name="connsiteX4" fmla="*/ 808231 w 12192000"/>
              <a:gd name="connsiteY4" fmla="*/ 6112221 h 6858000"/>
              <a:gd name="connsiteX5" fmla="*/ 647012 w 12192000"/>
              <a:gd name="connsiteY5" fmla="*/ 5860957 h 6858000"/>
              <a:gd name="connsiteX6" fmla="*/ 630680 w 12192000"/>
              <a:gd name="connsiteY6" fmla="*/ 5861373 h 6858000"/>
              <a:gd name="connsiteX7" fmla="*/ 556981 w 12192000"/>
              <a:gd name="connsiteY7" fmla="*/ 6064896 h 6858000"/>
              <a:gd name="connsiteX8" fmla="*/ 621049 w 12192000"/>
              <a:gd name="connsiteY8" fmla="*/ 6064896 h 6858000"/>
              <a:gd name="connsiteX9" fmla="*/ 667112 w 12192000"/>
              <a:gd name="connsiteY9" fmla="*/ 6130214 h 6858000"/>
              <a:gd name="connsiteX10" fmla="*/ 575825 w 12192000"/>
              <a:gd name="connsiteY10" fmla="*/ 6381450 h 6858000"/>
              <a:gd name="connsiteX11" fmla="*/ 499193 w 12192000"/>
              <a:gd name="connsiteY11" fmla="*/ 6381450 h 6858000"/>
              <a:gd name="connsiteX12" fmla="*/ 597181 w 12192000"/>
              <a:gd name="connsiteY12" fmla="*/ 6112221 h 6858000"/>
              <a:gd name="connsiteX13" fmla="*/ 539393 w 12192000"/>
              <a:gd name="connsiteY13" fmla="*/ 6112221 h 6858000"/>
              <a:gd name="connsiteX14" fmla="*/ 441407 w 12192000"/>
              <a:gd name="connsiteY14" fmla="*/ 6381450 h 6858000"/>
              <a:gd name="connsiteX15" fmla="*/ 364775 w 12192000"/>
              <a:gd name="connsiteY15" fmla="*/ 6381450 h 6858000"/>
              <a:gd name="connsiteX16" fmla="*/ 479930 w 12192000"/>
              <a:gd name="connsiteY16" fmla="*/ 6064896 h 6858000"/>
              <a:gd name="connsiteX17" fmla="*/ 549443 w 12192000"/>
              <a:gd name="connsiteY17" fmla="*/ 5874348 h 6858000"/>
              <a:gd name="connsiteX18" fmla="*/ 285212 w 12192000"/>
              <a:gd name="connsiteY18" fmla="*/ 6222757 h 6858000"/>
              <a:gd name="connsiteX19" fmla="*/ 563263 w 12192000"/>
              <a:gd name="connsiteY19" fmla="*/ 6574937 h 6858000"/>
              <a:gd name="connsiteX20" fmla="*/ 630261 w 12192000"/>
              <a:gd name="connsiteY20" fmla="*/ 6390266 h 6858000"/>
              <a:gd name="connsiteX21" fmla="*/ 748768 w 12192000"/>
              <a:gd name="connsiteY21" fmla="*/ 6064896 h 6858000"/>
              <a:gd name="connsiteX22" fmla="*/ 889887 w 12192000"/>
              <a:gd name="connsiteY22" fmla="*/ 6064896 h 6858000"/>
              <a:gd name="connsiteX23" fmla="*/ 935951 w 12192000"/>
              <a:gd name="connsiteY23" fmla="*/ 6130214 h 6858000"/>
              <a:gd name="connsiteX24" fmla="*/ 855550 w 12192000"/>
              <a:gd name="connsiteY24" fmla="*/ 6350898 h 6858000"/>
              <a:gd name="connsiteX25" fmla="*/ 811999 w 12192000"/>
              <a:gd name="connsiteY25" fmla="*/ 6381450 h 6858000"/>
              <a:gd name="connsiteX26" fmla="*/ 710243 w 12192000"/>
              <a:gd name="connsiteY26" fmla="*/ 6381450 h 6858000"/>
              <a:gd name="connsiteX27" fmla="*/ 636125 w 12192000"/>
              <a:gd name="connsiteY27" fmla="*/ 6584557 h 6858000"/>
              <a:gd name="connsiteX28" fmla="*/ 647012 w 12192000"/>
              <a:gd name="connsiteY28" fmla="*/ 6584557 h 6858000"/>
              <a:gd name="connsiteX29" fmla="*/ 1008812 w 12192000"/>
              <a:gd name="connsiteY29" fmla="*/ 6222757 h 6858000"/>
              <a:gd name="connsiteX30" fmla="*/ 647012 w 12192000"/>
              <a:gd name="connsiteY30" fmla="*/ 5860957 h 6858000"/>
              <a:gd name="connsiteX31" fmla="*/ 0 w 12192000"/>
              <a:gd name="connsiteY31" fmla="*/ 2413475 h 6858000"/>
              <a:gd name="connsiteX32" fmla="*/ 12192000 w 12192000"/>
              <a:gd name="connsiteY32" fmla="*/ 2413475 h 6858000"/>
              <a:gd name="connsiteX33" fmla="*/ 12192000 w 12192000"/>
              <a:gd name="connsiteY33" fmla="*/ 6858000 h 6858000"/>
              <a:gd name="connsiteX34" fmla="*/ 0 w 12192000"/>
              <a:gd name="connsiteY34" fmla="*/ 6858000 h 6858000"/>
              <a:gd name="connsiteX35" fmla="*/ 0 w 12192000"/>
              <a:gd name="connsiteY35" fmla="*/ 1315475 h 6858000"/>
              <a:gd name="connsiteX36" fmla="*/ 12192000 w 12192000"/>
              <a:gd name="connsiteY36" fmla="*/ 1315475 h 6858000"/>
              <a:gd name="connsiteX37" fmla="*/ 12192000 w 12192000"/>
              <a:gd name="connsiteY37" fmla="*/ 2397600 h 6858000"/>
              <a:gd name="connsiteX38" fmla="*/ 0 w 12192000"/>
              <a:gd name="connsiteY38" fmla="*/ 2397600 h 6858000"/>
              <a:gd name="connsiteX39" fmla="*/ 0 w 12192000"/>
              <a:gd name="connsiteY39" fmla="*/ 0 h 6858000"/>
              <a:gd name="connsiteX40" fmla="*/ 12192000 w 12192000"/>
              <a:gd name="connsiteY40" fmla="*/ 0 h 6858000"/>
              <a:gd name="connsiteX41" fmla="*/ 12192000 w 12192000"/>
              <a:gd name="connsiteY41" fmla="*/ 1299600 h 6858000"/>
              <a:gd name="connsiteX42" fmla="*/ 0 w 12192000"/>
              <a:gd name="connsiteY42" fmla="*/ 1299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192000" h="6858000">
                <a:moveTo>
                  <a:pt x="808231" y="6112221"/>
                </a:moveTo>
                <a:cubicBezTo>
                  <a:pt x="727831" y="6333737"/>
                  <a:pt x="727831" y="6333737"/>
                  <a:pt x="727831" y="6333737"/>
                </a:cubicBezTo>
                <a:cubicBezTo>
                  <a:pt x="785201" y="6333737"/>
                  <a:pt x="785201" y="6333737"/>
                  <a:pt x="785201" y="6333737"/>
                </a:cubicBezTo>
                <a:lnTo>
                  <a:pt x="866019" y="6112221"/>
                </a:lnTo>
                <a:cubicBezTo>
                  <a:pt x="808231" y="6112221"/>
                  <a:pt x="808231" y="6112221"/>
                  <a:pt x="808231" y="6112221"/>
                </a:cubicBezTo>
                <a:close/>
                <a:moveTo>
                  <a:pt x="647012" y="5860957"/>
                </a:moveTo>
                <a:cubicBezTo>
                  <a:pt x="641570" y="5860957"/>
                  <a:pt x="636125" y="5861373"/>
                  <a:pt x="630680" y="5861373"/>
                </a:cubicBezTo>
                <a:cubicBezTo>
                  <a:pt x="630680" y="5861373"/>
                  <a:pt x="630680" y="5861373"/>
                  <a:pt x="556981" y="6064896"/>
                </a:cubicBezTo>
                <a:cubicBezTo>
                  <a:pt x="556981" y="6064896"/>
                  <a:pt x="556981" y="6064896"/>
                  <a:pt x="621049" y="6064896"/>
                </a:cubicBezTo>
                <a:cubicBezTo>
                  <a:pt x="659574" y="6064896"/>
                  <a:pt x="680093" y="6094200"/>
                  <a:pt x="667112" y="6130214"/>
                </a:cubicBezTo>
                <a:cubicBezTo>
                  <a:pt x="667112" y="6130214"/>
                  <a:pt x="667112" y="6130214"/>
                  <a:pt x="575825" y="6381450"/>
                </a:cubicBezTo>
                <a:cubicBezTo>
                  <a:pt x="575825" y="6381450"/>
                  <a:pt x="575825" y="6381450"/>
                  <a:pt x="499193" y="6381450"/>
                </a:cubicBezTo>
                <a:cubicBezTo>
                  <a:pt x="499193" y="6381450"/>
                  <a:pt x="499193" y="6381450"/>
                  <a:pt x="597181" y="6112221"/>
                </a:cubicBezTo>
                <a:cubicBezTo>
                  <a:pt x="597181" y="6112221"/>
                  <a:pt x="597181" y="6112221"/>
                  <a:pt x="539393" y="6112221"/>
                </a:cubicBezTo>
                <a:cubicBezTo>
                  <a:pt x="539393" y="6112221"/>
                  <a:pt x="539393" y="6112221"/>
                  <a:pt x="441407" y="6381450"/>
                </a:cubicBezTo>
                <a:cubicBezTo>
                  <a:pt x="441407" y="6381450"/>
                  <a:pt x="441407" y="6381450"/>
                  <a:pt x="364775" y="6381450"/>
                </a:cubicBezTo>
                <a:cubicBezTo>
                  <a:pt x="364775" y="6381450"/>
                  <a:pt x="364775" y="6381450"/>
                  <a:pt x="479930" y="6064896"/>
                </a:cubicBezTo>
                <a:cubicBezTo>
                  <a:pt x="479930" y="6064896"/>
                  <a:pt x="479930" y="6064896"/>
                  <a:pt x="549443" y="5874348"/>
                </a:cubicBezTo>
                <a:cubicBezTo>
                  <a:pt x="397018" y="5917071"/>
                  <a:pt x="285212" y="6056939"/>
                  <a:pt x="285212" y="6222757"/>
                </a:cubicBezTo>
                <a:cubicBezTo>
                  <a:pt x="285212" y="6393621"/>
                  <a:pt x="403719" y="6536817"/>
                  <a:pt x="563263" y="6574937"/>
                </a:cubicBezTo>
                <a:cubicBezTo>
                  <a:pt x="563263" y="6574937"/>
                  <a:pt x="563263" y="6574937"/>
                  <a:pt x="630261" y="6390266"/>
                </a:cubicBezTo>
                <a:cubicBezTo>
                  <a:pt x="630261" y="6390266"/>
                  <a:pt x="630261" y="6390266"/>
                  <a:pt x="748768" y="6064896"/>
                </a:cubicBezTo>
                <a:cubicBezTo>
                  <a:pt x="748768" y="6064896"/>
                  <a:pt x="748768" y="6064896"/>
                  <a:pt x="889887" y="6064896"/>
                </a:cubicBezTo>
                <a:cubicBezTo>
                  <a:pt x="928412" y="6064896"/>
                  <a:pt x="948931" y="6094200"/>
                  <a:pt x="935951" y="6130214"/>
                </a:cubicBezTo>
                <a:cubicBezTo>
                  <a:pt x="935951" y="6130214"/>
                  <a:pt x="935951" y="6130214"/>
                  <a:pt x="855550" y="6350898"/>
                </a:cubicBezTo>
                <a:cubicBezTo>
                  <a:pt x="849268" y="6367644"/>
                  <a:pt x="830005" y="6381450"/>
                  <a:pt x="811999" y="6381450"/>
                </a:cubicBezTo>
                <a:cubicBezTo>
                  <a:pt x="811999" y="6381450"/>
                  <a:pt x="811999" y="6381450"/>
                  <a:pt x="710243" y="6381450"/>
                </a:cubicBezTo>
                <a:cubicBezTo>
                  <a:pt x="710243" y="6381450"/>
                  <a:pt x="710243" y="6381450"/>
                  <a:pt x="636125" y="6584557"/>
                </a:cubicBezTo>
                <a:cubicBezTo>
                  <a:pt x="639893" y="6584557"/>
                  <a:pt x="643663" y="6584557"/>
                  <a:pt x="647012" y="6584557"/>
                </a:cubicBezTo>
                <a:cubicBezTo>
                  <a:pt x="846756" y="6584557"/>
                  <a:pt x="1008812" y="6422510"/>
                  <a:pt x="1008812" y="6222757"/>
                </a:cubicBezTo>
                <a:cubicBezTo>
                  <a:pt x="1008812" y="6023005"/>
                  <a:pt x="846756" y="5860957"/>
                  <a:pt x="647012" y="5860957"/>
                </a:cubicBezTo>
                <a:close/>
                <a:moveTo>
                  <a:pt x="0" y="2413475"/>
                </a:moveTo>
                <a:lnTo>
                  <a:pt x="12192000" y="2413475"/>
                </a:lnTo>
                <a:lnTo>
                  <a:pt x="12192000" y="6858000"/>
                </a:lnTo>
                <a:lnTo>
                  <a:pt x="0" y="6858000"/>
                </a:lnTo>
                <a:close/>
                <a:moveTo>
                  <a:pt x="0" y="1315475"/>
                </a:moveTo>
                <a:lnTo>
                  <a:pt x="12192000" y="1315475"/>
                </a:lnTo>
                <a:lnTo>
                  <a:pt x="12192000" y="2397600"/>
                </a:lnTo>
                <a:lnTo>
                  <a:pt x="0" y="2397600"/>
                </a:lnTo>
                <a:close/>
                <a:moveTo>
                  <a:pt x="0" y="0"/>
                </a:moveTo>
                <a:lnTo>
                  <a:pt x="12192000" y="0"/>
                </a:lnTo>
                <a:lnTo>
                  <a:pt x="12192000" y="1299600"/>
                </a:lnTo>
                <a:lnTo>
                  <a:pt x="0" y="1299600"/>
                </a:lnTo>
                <a:close/>
              </a:path>
            </a:pathLst>
          </a:custGeom>
          <a:solidFill>
            <a:schemeClr val="bg1">
              <a:lumMod val="65000"/>
            </a:schemeClr>
          </a:solidFill>
        </p:spPr>
        <p:txBody>
          <a:bodyPr wrap="square" tIns="3840480">
            <a:noAutofit/>
          </a:bodyPr>
          <a:lstStyle>
            <a:lvl1pPr marL="0" indent="0" algn="ctr">
              <a:buNone/>
              <a:defRPr sz="1600">
                <a:solidFill>
                  <a:schemeClr val="bg1"/>
                </a:solidFill>
              </a:defRPr>
            </a:lvl1pPr>
          </a:lstStyle>
          <a:p>
            <a:r>
              <a:rPr lang="en-US"/>
              <a:t>Click icon to add photo</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gray">
          <a:xfrm>
            <a:off x="273870" y="196454"/>
            <a:ext cx="11613330" cy="2356817"/>
          </a:xfrm>
          <a:ln>
            <a:noFill/>
          </a:ln>
        </p:spPr>
        <p:txBody>
          <a:bodyPr vert="horz" lIns="0" tIns="0" rIns="0" bIns="0" rtlCol="0" anchor="t" anchorCtr="0">
            <a:noAutofit/>
          </a:bodyPr>
          <a:lstStyle>
            <a:lvl1pPr>
              <a:lnSpc>
                <a:spcPct val="90000"/>
              </a:lnSpc>
              <a:defRPr lang="en-US" sz="8000" dirty="0">
                <a:solidFill>
                  <a:schemeClr val="tx1"/>
                </a:solidFill>
                <a:latin typeface="+mj-lt"/>
              </a:defRPr>
            </a:lvl1pPr>
          </a:lstStyle>
          <a:p>
            <a:pPr lvl="0">
              <a:spcBef>
                <a:spcPts val="0"/>
              </a:spcBef>
            </a:pPr>
            <a:r>
              <a:rPr lang="en-US"/>
              <a:t>Presentation title with carryover line of copy</a:t>
            </a:r>
          </a:p>
        </p:txBody>
      </p:sp>
      <p:sp>
        <p:nvSpPr>
          <p:cNvPr id="16" name="Text Placeholder 3">
            <a:extLst>
              <a:ext uri="{FF2B5EF4-FFF2-40B4-BE49-F238E27FC236}">
                <a16:creationId xmlns:a16="http://schemas.microsoft.com/office/drawing/2014/main" id="{F876A7DA-F8C7-EB4B-BCB0-CA9AB969E8D1}"/>
              </a:ext>
            </a:extLst>
          </p:cNvPr>
          <p:cNvSpPr>
            <a:spLocks noGrp="1"/>
          </p:cNvSpPr>
          <p:nvPr>
            <p:ph type="body" sz="quarter" idx="15" hasCustomPrompt="1"/>
          </p:nvPr>
        </p:nvSpPr>
        <p:spPr bwMode="gray">
          <a:xfrm>
            <a:off x="291797" y="2553271"/>
            <a:ext cx="11582401" cy="396172"/>
          </a:xfrm>
          <a:ln>
            <a:noFill/>
          </a:ln>
        </p:spPr>
        <p:txBody>
          <a:bodyPr>
            <a:noAutofit/>
          </a:bodyPr>
          <a:lstStyle>
            <a:lvl1pPr marL="0" indent="0">
              <a:buNone/>
              <a:defRPr sz="2800">
                <a:solidFill>
                  <a:schemeClr val="tx1"/>
                </a:solidFill>
                <a:latin typeface="+mn-lt"/>
              </a:defRPr>
            </a:lvl1pPr>
          </a:lstStyle>
          <a:p>
            <a:pPr lvl="0"/>
            <a:r>
              <a:rPr lang="en-US"/>
              <a:t>Presenter name</a:t>
            </a:r>
          </a:p>
        </p:txBody>
      </p:sp>
      <p:sp>
        <p:nvSpPr>
          <p:cNvPr id="3" name="Text Placeholder 2">
            <a:extLst>
              <a:ext uri="{FF2B5EF4-FFF2-40B4-BE49-F238E27FC236}">
                <a16:creationId xmlns:a16="http://schemas.microsoft.com/office/drawing/2014/main" id="{1B5A7BCA-4CC1-46BF-BE48-FB8B0628E96E}"/>
              </a:ext>
            </a:extLst>
          </p:cNvPr>
          <p:cNvSpPr>
            <a:spLocks noGrp="1"/>
          </p:cNvSpPr>
          <p:nvPr>
            <p:ph type="body" sz="quarter" idx="18" hasCustomPrompt="1"/>
          </p:nvPr>
        </p:nvSpPr>
        <p:spPr bwMode="gray">
          <a:xfrm>
            <a:off x="291798" y="3021584"/>
            <a:ext cx="11582400" cy="389667"/>
          </a:xfrm>
        </p:spPr>
        <p:txBody>
          <a:bodyPr>
            <a:spAutoFit/>
          </a:bodyPr>
          <a:lstStyle>
            <a:lvl1pPr marL="0" indent="0">
              <a:buNone/>
              <a:defRPr sz="2000">
                <a:solidFill>
                  <a:schemeClr val="tx1"/>
                </a:solidFill>
              </a:defRPr>
            </a:lvl1pPr>
          </a:lstStyle>
          <a:p>
            <a:pPr lvl="0"/>
            <a:r>
              <a:rPr lang="en-US"/>
              <a:t>Presenter title</a:t>
            </a:r>
          </a:p>
        </p:txBody>
      </p:sp>
    </p:spTree>
    <p:extLst>
      <p:ext uri="{BB962C8B-B14F-4D97-AF65-F5344CB8AC3E}">
        <p14:creationId xmlns:p14="http://schemas.microsoft.com/office/powerpoint/2010/main" val="387159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Title &amp; 3 Vertical Columns">
    <p:bg>
      <p:bgPr>
        <a:solidFill>
          <a:schemeClr val="bg1"/>
        </a:solidFill>
        <a:effectLst/>
      </p:bgPr>
    </p:bg>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9C24331E-1638-4459-8142-AE0264663874}"/>
              </a:ext>
            </a:extLst>
          </p:cNvPr>
          <p:cNvSpPr>
            <a:spLocks noGrp="1"/>
          </p:cNvSpPr>
          <p:nvPr>
            <p:ph type="body" sz="quarter" idx="38" hasCustomPrompt="1"/>
          </p:nvPr>
        </p:nvSpPr>
        <p:spPr>
          <a:xfrm>
            <a:off x="298809" y="1751888"/>
            <a:ext cx="3750199" cy="3145904"/>
          </a:xfrm>
        </p:spPr>
        <p:txBody>
          <a:bodyPr>
            <a:spAutoFit/>
          </a:bodyPr>
          <a:lstStyle>
            <a:lvl1pPr marL="0" indent="0">
              <a:buNone/>
              <a:defRPr sz="1800">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p:txBody>
      </p:sp>
      <p:sp>
        <p:nvSpPr>
          <p:cNvPr id="24" name="Rectangle 23">
            <a:extLst>
              <a:ext uri="{FF2B5EF4-FFF2-40B4-BE49-F238E27FC236}">
                <a16:creationId xmlns:a16="http://schemas.microsoft.com/office/drawing/2014/main" id="{5DD02BB2-A349-B449-B34B-9F8A7EDCAE6A}"/>
              </a:ext>
            </a:extLst>
          </p:cNvPr>
          <p:cNvSpPr/>
          <p:nvPr/>
        </p:nvSpPr>
        <p:spPr bwMode="ltGray">
          <a:xfrm>
            <a:off x="0" y="2"/>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7" y="397385"/>
            <a:ext cx="11612880" cy="600935"/>
          </a:xfrm>
        </p:spPr>
        <p:txBody>
          <a:bodyPr tIns="0" rIns="0" bIns="0">
            <a:spAutoFit/>
          </a:bodyPr>
          <a:lstStyle>
            <a:lvl1pPr>
              <a:defRPr sz="4400">
                <a:latin typeface="+mj-lt"/>
              </a:defRPr>
            </a:lvl1pPr>
          </a:lstStyle>
          <a:p>
            <a:r>
              <a:rPr lang="en-US"/>
              <a:t>Title</a:t>
            </a:r>
          </a:p>
        </p:txBody>
      </p:sp>
      <p:cxnSp>
        <p:nvCxnSpPr>
          <p:cNvPr id="26" name="Straight Connector 25">
            <a:extLst>
              <a:ext uri="{FF2B5EF4-FFF2-40B4-BE49-F238E27FC236}">
                <a16:creationId xmlns:a16="http://schemas.microsoft.com/office/drawing/2014/main" id="{A93DA1AB-09A5-314D-BCCB-6945E5818024}"/>
              </a:ext>
            </a:extLst>
          </p:cNvPr>
          <p:cNvCxnSpPr>
            <a:cxnSpLocks/>
          </p:cNvCxnSpPr>
          <p:nvPr/>
        </p:nvCxnSpPr>
        <p:spPr>
          <a:xfrm>
            <a:off x="298807" y="1676400"/>
            <a:ext cx="366364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F1F258-3B13-754D-AC48-D4E7BD8DB305}"/>
              </a:ext>
            </a:extLst>
          </p:cNvPr>
          <p:cNvCxnSpPr>
            <a:cxnSpLocks/>
          </p:cNvCxnSpPr>
          <p:nvPr/>
        </p:nvCxnSpPr>
        <p:spPr>
          <a:xfrm>
            <a:off x="4234720" y="1676400"/>
            <a:ext cx="375573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2124D61-157D-5A41-AC8A-71BDF25C5052}"/>
              </a:ext>
            </a:extLst>
          </p:cNvPr>
          <p:cNvCxnSpPr>
            <a:cxnSpLocks/>
          </p:cNvCxnSpPr>
          <p:nvPr/>
        </p:nvCxnSpPr>
        <p:spPr>
          <a:xfrm>
            <a:off x="8170632" y="1676400"/>
            <a:ext cx="375261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3">
            <a:extLst>
              <a:ext uri="{FF2B5EF4-FFF2-40B4-BE49-F238E27FC236}">
                <a16:creationId xmlns:a16="http://schemas.microsoft.com/office/drawing/2014/main" id="{0C60BDC8-1BA3-49C3-B443-05C9279F27DA}"/>
              </a:ext>
            </a:extLst>
          </p:cNvPr>
          <p:cNvSpPr>
            <a:spLocks noGrp="1"/>
          </p:cNvSpPr>
          <p:nvPr>
            <p:ph type="body" sz="quarter" idx="41" hasCustomPrompt="1"/>
          </p:nvPr>
        </p:nvSpPr>
        <p:spPr>
          <a:xfrm>
            <a:off x="4234722" y="1755648"/>
            <a:ext cx="3750199" cy="3145904"/>
          </a:xfrm>
        </p:spPr>
        <p:txBody>
          <a:bodyPr>
            <a:spAutoFit/>
          </a:bodyPr>
          <a:lstStyle>
            <a:lvl1pPr marL="0" indent="0">
              <a:buNone/>
              <a:defRPr sz="1800">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p:txBody>
      </p:sp>
      <p:sp>
        <p:nvSpPr>
          <p:cNvPr id="22" name="Text Placeholder 3">
            <a:extLst>
              <a:ext uri="{FF2B5EF4-FFF2-40B4-BE49-F238E27FC236}">
                <a16:creationId xmlns:a16="http://schemas.microsoft.com/office/drawing/2014/main" id="{BFDE5049-BDDE-4EAA-8277-983CD14E1184}"/>
              </a:ext>
            </a:extLst>
          </p:cNvPr>
          <p:cNvSpPr>
            <a:spLocks noGrp="1"/>
          </p:cNvSpPr>
          <p:nvPr>
            <p:ph type="body" sz="quarter" idx="42" hasCustomPrompt="1"/>
          </p:nvPr>
        </p:nvSpPr>
        <p:spPr>
          <a:xfrm>
            <a:off x="8170634" y="1755648"/>
            <a:ext cx="3750199" cy="3145904"/>
          </a:xfrm>
        </p:spPr>
        <p:txBody>
          <a:bodyPr>
            <a:spAutoFit/>
          </a:bodyPr>
          <a:lstStyle>
            <a:lvl1pPr marL="0" indent="0">
              <a:buNone/>
              <a:defRPr sz="1800">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p:txBody>
      </p:sp>
      <p:sp>
        <p:nvSpPr>
          <p:cNvPr id="14" name="Slide Number Placeholder 6">
            <a:extLst>
              <a:ext uri="{FF2B5EF4-FFF2-40B4-BE49-F238E27FC236}">
                <a16:creationId xmlns:a16="http://schemas.microsoft.com/office/drawing/2014/main" id="{CDF2CF8B-BB79-49A9-9E24-8E7210963283}"/>
              </a:ext>
            </a:extLst>
          </p:cNvPr>
          <p:cNvSpPr>
            <a:spLocks noGrp="1"/>
          </p:cNvSpPr>
          <p:nvPr>
            <p:ph type="sldNum" sz="quarter" idx="12"/>
          </p:nvPr>
        </p:nvSpPr>
        <p:spPr>
          <a:xfrm>
            <a:off x="298452"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162653637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Title, Subtilte &amp; 3 Vertical Columns">
    <p:bg>
      <p:bgPr>
        <a:solidFill>
          <a:schemeClr val="bg1"/>
        </a:solidFill>
        <a:effectLst/>
      </p:bgPr>
    </p:bg>
    <p:spTree>
      <p:nvGrpSpPr>
        <p:cNvPr id="1" name=""/>
        <p:cNvGrpSpPr/>
        <p:nvPr/>
      </p:nvGrpSpPr>
      <p:grpSpPr>
        <a:xfrm>
          <a:off x="0" y="0"/>
          <a:ext cx="0" cy="0"/>
          <a:chOff x="0" y="0"/>
          <a:chExt cx="0" cy="0"/>
        </a:xfrm>
      </p:grpSpPr>
      <p:sp>
        <p:nvSpPr>
          <p:cNvPr id="28" name="Text Placeholder 3">
            <a:extLst>
              <a:ext uri="{FF2B5EF4-FFF2-40B4-BE49-F238E27FC236}">
                <a16:creationId xmlns:a16="http://schemas.microsoft.com/office/drawing/2014/main" id="{851D82BA-2CF0-49C2-A05B-8162B5F86313}"/>
              </a:ext>
            </a:extLst>
          </p:cNvPr>
          <p:cNvSpPr>
            <a:spLocks noGrp="1"/>
          </p:cNvSpPr>
          <p:nvPr>
            <p:ph type="body" sz="quarter" idx="40" hasCustomPrompt="1"/>
          </p:nvPr>
        </p:nvSpPr>
        <p:spPr>
          <a:xfrm>
            <a:off x="8168651" y="2467949"/>
            <a:ext cx="3750199" cy="1757639"/>
          </a:xfrm>
        </p:spPr>
        <p:txBody>
          <a:bodyPr>
            <a:spAutoFit/>
          </a:bodyPr>
          <a:lstStyle>
            <a:lvl1pPr marL="0" indent="0">
              <a:buNone/>
              <a:defRPr sz="1800">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27" name="Text Placeholder 3">
            <a:extLst>
              <a:ext uri="{FF2B5EF4-FFF2-40B4-BE49-F238E27FC236}">
                <a16:creationId xmlns:a16="http://schemas.microsoft.com/office/drawing/2014/main" id="{47997759-B12D-4DA8-A6BE-DC032712044A}"/>
              </a:ext>
            </a:extLst>
          </p:cNvPr>
          <p:cNvSpPr>
            <a:spLocks noGrp="1"/>
          </p:cNvSpPr>
          <p:nvPr>
            <p:ph type="body" sz="quarter" idx="39" hasCustomPrompt="1"/>
          </p:nvPr>
        </p:nvSpPr>
        <p:spPr>
          <a:xfrm>
            <a:off x="4254355" y="2467949"/>
            <a:ext cx="3750199" cy="1757639"/>
          </a:xfrm>
        </p:spPr>
        <p:txBody>
          <a:bodyPr>
            <a:spAutoFit/>
          </a:bodyPr>
          <a:lstStyle>
            <a:lvl1pPr marL="0" indent="0">
              <a:buNone/>
              <a:defRPr sz="1800">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37" name="Rectangle 36">
            <a:extLst>
              <a:ext uri="{FF2B5EF4-FFF2-40B4-BE49-F238E27FC236}">
                <a16:creationId xmlns:a16="http://schemas.microsoft.com/office/drawing/2014/main" id="{81706409-1638-CF42-BBFF-6E2EEACF4246}"/>
              </a:ext>
            </a:extLst>
          </p:cNvPr>
          <p:cNvSpPr/>
          <p:nvPr/>
        </p:nvSpPr>
        <p:spPr bwMode="ltGray">
          <a:xfrm>
            <a:off x="0" y="2"/>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3" name="Title 1">
            <a:extLst>
              <a:ext uri="{FF2B5EF4-FFF2-40B4-BE49-F238E27FC236}">
                <a16:creationId xmlns:a16="http://schemas.microsoft.com/office/drawing/2014/main" id="{54F92A84-5541-104C-A5CF-C6291C2F6DDD}"/>
              </a:ext>
            </a:extLst>
          </p:cNvPr>
          <p:cNvSpPr>
            <a:spLocks noGrp="1"/>
          </p:cNvSpPr>
          <p:nvPr>
            <p:ph type="title" hasCustomPrompt="1"/>
          </p:nvPr>
        </p:nvSpPr>
        <p:spPr>
          <a:xfrm>
            <a:off x="298807" y="397385"/>
            <a:ext cx="11612880" cy="600935"/>
          </a:xfrm>
        </p:spPr>
        <p:txBody>
          <a:bodyPr tIns="0" rIns="0" bIns="0">
            <a:spAutoFit/>
          </a:bodyPr>
          <a:lstStyle>
            <a:lvl1pPr>
              <a:defRPr sz="4400">
                <a:latin typeface="+mj-lt"/>
              </a:defRPr>
            </a:lvl1pPr>
          </a:lstStyle>
          <a:p>
            <a:r>
              <a:rPr lang="en-US"/>
              <a:t>Title</a:t>
            </a:r>
          </a:p>
        </p:txBody>
      </p:sp>
      <p:sp>
        <p:nvSpPr>
          <p:cNvPr id="18" name="Text Placeholder 3">
            <a:extLst>
              <a:ext uri="{FF2B5EF4-FFF2-40B4-BE49-F238E27FC236}">
                <a16:creationId xmlns:a16="http://schemas.microsoft.com/office/drawing/2014/main" id="{BA9ED2A4-0132-4073-A571-12EBCE3F1A9B}"/>
              </a:ext>
            </a:extLst>
          </p:cNvPr>
          <p:cNvSpPr>
            <a:spLocks noGrp="1"/>
          </p:cNvSpPr>
          <p:nvPr>
            <p:ph type="body" sz="quarter" idx="38" hasCustomPrompt="1"/>
          </p:nvPr>
        </p:nvSpPr>
        <p:spPr>
          <a:xfrm>
            <a:off x="340058" y="2467949"/>
            <a:ext cx="3750199" cy="1757639"/>
          </a:xfrm>
        </p:spPr>
        <p:txBody>
          <a:bodyPr>
            <a:spAutoFit/>
          </a:bodyPr>
          <a:lstStyle>
            <a:lvl1pPr marL="0" indent="0">
              <a:buNone/>
              <a:defRPr sz="1800">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19" name="Slide Number Placeholder 6">
            <a:extLst>
              <a:ext uri="{FF2B5EF4-FFF2-40B4-BE49-F238E27FC236}">
                <a16:creationId xmlns:a16="http://schemas.microsoft.com/office/drawing/2014/main" id="{94775A7B-416A-4409-966D-D7AD42E2DD6F}"/>
              </a:ext>
            </a:extLst>
          </p:cNvPr>
          <p:cNvSpPr>
            <a:spLocks noGrp="1"/>
          </p:cNvSpPr>
          <p:nvPr>
            <p:ph type="sldNum" sz="quarter" idx="12"/>
          </p:nvPr>
        </p:nvSpPr>
        <p:spPr>
          <a:xfrm>
            <a:off x="298452"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
        <p:nvSpPr>
          <p:cNvPr id="23" name="Rectangle 22">
            <a:extLst>
              <a:ext uri="{FF2B5EF4-FFF2-40B4-BE49-F238E27FC236}">
                <a16:creationId xmlns:a16="http://schemas.microsoft.com/office/drawing/2014/main" id="{4B4B948A-C572-406C-A3D5-474CF7ADBB3E}"/>
              </a:ext>
            </a:extLst>
          </p:cNvPr>
          <p:cNvSpPr/>
          <p:nvPr/>
        </p:nvSpPr>
        <p:spPr bwMode="ltGray">
          <a:xfrm>
            <a:off x="0" y="1295401"/>
            <a:ext cx="12192000" cy="88900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Text Placeholder 9">
            <a:extLst>
              <a:ext uri="{FF2B5EF4-FFF2-40B4-BE49-F238E27FC236}">
                <a16:creationId xmlns:a16="http://schemas.microsoft.com/office/drawing/2014/main" id="{F2D77A8F-BAED-4D18-829F-F40BDC6A815A}"/>
              </a:ext>
            </a:extLst>
          </p:cNvPr>
          <p:cNvSpPr>
            <a:spLocks noGrp="1"/>
          </p:cNvSpPr>
          <p:nvPr>
            <p:ph type="body" sz="quarter" idx="15" hasCustomPrompt="1"/>
          </p:nvPr>
        </p:nvSpPr>
        <p:spPr>
          <a:xfrm>
            <a:off x="296825" y="1565623"/>
            <a:ext cx="11612880" cy="348557"/>
          </a:xfrm>
        </p:spPr>
        <p:txBody>
          <a:bodyPr anchor="ctr" anchorCtr="0">
            <a:sp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Tree>
    <p:extLst>
      <p:ext uri="{BB962C8B-B14F-4D97-AF65-F5344CB8AC3E}">
        <p14:creationId xmlns:p14="http://schemas.microsoft.com/office/powerpoint/2010/main" val="285127223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Large Quote &amp; Content Left">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p:nvSpPr>
        <p:spPr bwMode="ltGray">
          <a:xfrm>
            <a:off x="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
            <a:extLst>
              <a:ext uri="{FF2B5EF4-FFF2-40B4-BE49-F238E27FC236}">
                <a16:creationId xmlns:a16="http://schemas.microsoft.com/office/drawing/2014/main" id="{D18F3173-9FEE-4E7C-BA45-2930862CFED5}"/>
              </a:ext>
            </a:extLst>
          </p:cNvPr>
          <p:cNvSpPr>
            <a:spLocks noGrp="1"/>
          </p:cNvSpPr>
          <p:nvPr>
            <p:ph type="title" hasCustomPrompt="1"/>
          </p:nvPr>
        </p:nvSpPr>
        <p:spPr>
          <a:xfrm>
            <a:off x="298808" y="271727"/>
            <a:ext cx="5542435" cy="3026213"/>
          </a:xfrm>
        </p:spPr>
        <p:txBody>
          <a:bodyPr anchor="t" anchorCtr="0">
            <a:spAutoFit/>
          </a:bodyPr>
          <a:lstStyle/>
          <a:p>
            <a:r>
              <a:rPr lang="en-US"/>
              <a:t>Shout out some text from the body,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6" name="Text Placeholder 2">
            <a:extLst>
              <a:ext uri="{FF2B5EF4-FFF2-40B4-BE49-F238E27FC236}">
                <a16:creationId xmlns:a16="http://schemas.microsoft.com/office/drawing/2014/main" id="{DBE5A314-1DF1-4E3E-AE3B-581320FCAF46}"/>
              </a:ext>
            </a:extLst>
          </p:cNvPr>
          <p:cNvSpPr>
            <a:spLocks noGrp="1"/>
          </p:cNvSpPr>
          <p:nvPr>
            <p:ph type="body" idx="31" hasCustomPrompt="1"/>
          </p:nvPr>
        </p:nvSpPr>
        <p:spPr>
          <a:xfrm>
            <a:off x="6346788" y="4638423"/>
            <a:ext cx="5552445" cy="975395"/>
          </a:xfrm>
        </p:spPr>
        <p:txBody>
          <a:bodyPr wrap="square" anchor="t" anchorCtr="0">
            <a:spAutoFit/>
          </a:bodyPr>
          <a:lstStyle>
            <a:lvl1pPr marL="0" indent="0">
              <a:buNone/>
              <a:defRPr sz="18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Text Placeholder 2">
            <a:extLst>
              <a:ext uri="{FF2B5EF4-FFF2-40B4-BE49-F238E27FC236}">
                <a16:creationId xmlns:a16="http://schemas.microsoft.com/office/drawing/2014/main" id="{69680A59-037D-4A5F-BB28-A920C7624C7D}"/>
              </a:ext>
            </a:extLst>
          </p:cNvPr>
          <p:cNvSpPr>
            <a:spLocks noGrp="1"/>
          </p:cNvSpPr>
          <p:nvPr>
            <p:ph type="body" idx="30" hasCustomPrompt="1"/>
          </p:nvPr>
        </p:nvSpPr>
        <p:spPr>
          <a:xfrm>
            <a:off x="6346788" y="2561795"/>
            <a:ext cx="5552445" cy="975395"/>
          </a:xfrm>
        </p:spPr>
        <p:txBody>
          <a:bodyPr wrap="square" anchor="t" anchorCtr="0">
            <a:spAutoFit/>
          </a:bodyPr>
          <a:lstStyle>
            <a:lvl1pPr marL="0" indent="0">
              <a:buNone/>
              <a:defRPr sz="18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0" name="Text Placeholder 2">
            <a:extLst>
              <a:ext uri="{FF2B5EF4-FFF2-40B4-BE49-F238E27FC236}">
                <a16:creationId xmlns:a16="http://schemas.microsoft.com/office/drawing/2014/main" id="{D2ED2737-DE91-4117-9C84-0E7FAF9F7B6E}"/>
              </a:ext>
            </a:extLst>
          </p:cNvPr>
          <p:cNvSpPr>
            <a:spLocks noGrp="1"/>
          </p:cNvSpPr>
          <p:nvPr>
            <p:ph type="body" idx="1" hasCustomPrompt="1"/>
          </p:nvPr>
        </p:nvSpPr>
        <p:spPr>
          <a:xfrm>
            <a:off x="6346788" y="488853"/>
            <a:ext cx="5552445" cy="975395"/>
          </a:xfrm>
        </p:spPr>
        <p:txBody>
          <a:bodyPr wrap="square" anchor="t" anchorCtr="0">
            <a:spAutoFit/>
          </a:bodyPr>
          <a:lstStyle>
            <a:lvl1pPr marL="0" indent="0">
              <a:buNone/>
              <a:defRPr sz="18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cxnSp>
        <p:nvCxnSpPr>
          <p:cNvPr id="12" name="Straight Connector 11">
            <a:extLst>
              <a:ext uri="{FF2B5EF4-FFF2-40B4-BE49-F238E27FC236}">
                <a16:creationId xmlns:a16="http://schemas.microsoft.com/office/drawing/2014/main" id="{B7451BD1-7885-6846-BAD1-AB34202EA6A8}"/>
              </a:ext>
            </a:extLst>
          </p:cNvPr>
          <p:cNvCxnSpPr>
            <a:cxnSpLocks/>
          </p:cNvCxnSpPr>
          <p:nvPr/>
        </p:nvCxnSpPr>
        <p:spPr>
          <a:xfrm>
            <a:off x="6346787" y="391161"/>
            <a:ext cx="555040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5DF1EEF-4D48-764E-B3F0-3142577D7CEE}"/>
              </a:ext>
            </a:extLst>
          </p:cNvPr>
          <p:cNvCxnSpPr>
            <a:cxnSpLocks/>
          </p:cNvCxnSpPr>
          <p:nvPr/>
        </p:nvCxnSpPr>
        <p:spPr>
          <a:xfrm>
            <a:off x="6346787" y="2459244"/>
            <a:ext cx="555040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C1EEDB6-380D-D349-8935-4065BB038B99}"/>
              </a:ext>
            </a:extLst>
          </p:cNvPr>
          <p:cNvCxnSpPr>
            <a:cxnSpLocks/>
          </p:cNvCxnSpPr>
          <p:nvPr/>
        </p:nvCxnSpPr>
        <p:spPr>
          <a:xfrm>
            <a:off x="6346787" y="4535872"/>
            <a:ext cx="555040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6">
            <a:extLst>
              <a:ext uri="{FF2B5EF4-FFF2-40B4-BE49-F238E27FC236}">
                <a16:creationId xmlns:a16="http://schemas.microsoft.com/office/drawing/2014/main" id="{E3BD8230-1636-4B69-B199-B2F33AD4C66B}"/>
              </a:ext>
            </a:extLst>
          </p:cNvPr>
          <p:cNvSpPr>
            <a:spLocks noGrp="1"/>
          </p:cNvSpPr>
          <p:nvPr>
            <p:ph type="sldNum" sz="quarter" idx="12"/>
          </p:nvPr>
        </p:nvSpPr>
        <p:spPr>
          <a:xfrm>
            <a:off x="298452"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35340640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Title, Subtitle, Content &amp; Wide Phot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AF4FD9B5-0043-474D-BBE4-602A7F33CC64}"/>
              </a:ext>
            </a:extLst>
          </p:cNvPr>
          <p:cNvSpPr>
            <a:spLocks noGrp="1"/>
          </p:cNvSpPr>
          <p:nvPr>
            <p:ph type="body" idx="33" hasCustomPrompt="1"/>
          </p:nvPr>
        </p:nvSpPr>
        <p:spPr>
          <a:xfrm>
            <a:off x="296828" y="4498658"/>
            <a:ext cx="3548977" cy="904095"/>
          </a:xfrm>
        </p:spPr>
        <p:txBody>
          <a:bodyPr anchor="t" anchorCtr="0">
            <a:spAutoFit/>
          </a:bodyPr>
          <a:lstStyle>
            <a:lvl1pPr marL="0" indent="0">
              <a:buNone/>
              <a:defRPr sz="1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5" name="Text Placeholder 2">
            <a:extLst>
              <a:ext uri="{FF2B5EF4-FFF2-40B4-BE49-F238E27FC236}">
                <a16:creationId xmlns:a16="http://schemas.microsoft.com/office/drawing/2014/main" id="{8751B218-DDD4-4C23-94D2-8AEB4102C299}"/>
              </a:ext>
            </a:extLst>
          </p:cNvPr>
          <p:cNvSpPr>
            <a:spLocks noGrp="1"/>
          </p:cNvSpPr>
          <p:nvPr>
            <p:ph type="body" idx="1" hasCustomPrompt="1"/>
          </p:nvPr>
        </p:nvSpPr>
        <p:spPr>
          <a:xfrm>
            <a:off x="296828" y="3327779"/>
            <a:ext cx="3548977" cy="904095"/>
          </a:xfrm>
        </p:spPr>
        <p:txBody>
          <a:bodyPr anchor="t" anchorCtr="0">
            <a:spAutoFit/>
          </a:bodyPr>
          <a:lstStyle>
            <a:lvl1pPr marL="0" indent="0">
              <a:buNone/>
              <a:defRPr sz="1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25" name="Rectangle 24">
            <a:extLst>
              <a:ext uri="{FF2B5EF4-FFF2-40B4-BE49-F238E27FC236}">
                <a16:creationId xmlns:a16="http://schemas.microsoft.com/office/drawing/2014/main" id="{4A0ECDE5-B896-FB4D-B677-6ABA81A39CFA}"/>
              </a:ext>
            </a:extLst>
          </p:cNvPr>
          <p:cNvSpPr/>
          <p:nvPr/>
        </p:nvSpPr>
        <p:spPr bwMode="ltGray">
          <a:xfrm>
            <a:off x="0" y="2045290"/>
            <a:ext cx="4038600" cy="91422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Rectangle 23">
            <a:extLst>
              <a:ext uri="{FF2B5EF4-FFF2-40B4-BE49-F238E27FC236}">
                <a16:creationId xmlns:a16="http://schemas.microsoft.com/office/drawing/2014/main" id="{5DD02BB2-A349-B449-B34B-9F8A7EDCAE6A}"/>
              </a:ext>
            </a:extLst>
          </p:cNvPr>
          <p:cNvSpPr/>
          <p:nvPr/>
        </p:nvSpPr>
        <p:spPr bwMode="ltGray">
          <a:xfrm>
            <a:off x="0" y="0"/>
            <a:ext cx="4038600" cy="20452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 Placeholder 4">
            <a:extLst>
              <a:ext uri="{FF2B5EF4-FFF2-40B4-BE49-F238E27FC236}">
                <a16:creationId xmlns:a16="http://schemas.microsoft.com/office/drawing/2014/main" id="{E24F65DC-BE2B-B945-A542-E02DFD30E0D1}"/>
              </a:ext>
            </a:extLst>
          </p:cNvPr>
          <p:cNvSpPr>
            <a:spLocks noGrp="1"/>
          </p:cNvSpPr>
          <p:nvPr>
            <p:ph type="body" sz="quarter" idx="14" hasCustomPrompt="1"/>
          </p:nvPr>
        </p:nvSpPr>
        <p:spPr>
          <a:xfrm>
            <a:off x="300026" y="400822"/>
            <a:ext cx="3548977" cy="600935"/>
          </a:xfrm>
        </p:spPr>
        <p:txBody>
          <a:bodyPr tIns="0" rIns="0" bIns="0" anchor="t" anchorCtr="0">
            <a:spAutoFit/>
          </a:bodyPr>
          <a:lstStyle>
            <a:lvl1pPr marL="0" indent="0">
              <a:lnSpc>
                <a:spcPct val="85000"/>
              </a:lnSpc>
              <a:buNone/>
              <a:defRPr sz="4400" baseline="0">
                <a:latin typeface="+mj-lt"/>
              </a:defRPr>
            </a:lvl1pPr>
          </a:lstStyle>
          <a:p>
            <a:pPr lvl="0"/>
            <a:r>
              <a:rPr lang="en-US"/>
              <a:t>Title</a:t>
            </a:r>
          </a:p>
        </p:txBody>
      </p:sp>
      <p:sp>
        <p:nvSpPr>
          <p:cNvPr id="10" name="Text Placeholder 9">
            <a:extLst>
              <a:ext uri="{FF2B5EF4-FFF2-40B4-BE49-F238E27FC236}">
                <a16:creationId xmlns:a16="http://schemas.microsoft.com/office/drawing/2014/main" id="{DC66D374-402D-F442-A773-209F3281EA68}"/>
              </a:ext>
            </a:extLst>
          </p:cNvPr>
          <p:cNvSpPr>
            <a:spLocks noGrp="1"/>
          </p:cNvSpPr>
          <p:nvPr>
            <p:ph type="body" sz="quarter" idx="15" hasCustomPrompt="1"/>
          </p:nvPr>
        </p:nvSpPr>
        <p:spPr>
          <a:xfrm>
            <a:off x="296827" y="2203470"/>
            <a:ext cx="3555327" cy="597856"/>
          </a:xfrm>
        </p:spPr>
        <p:txBody>
          <a:bodyPr anchor="ctr" anchorCtr="0">
            <a:spAutoFit/>
          </a:bodyPr>
          <a:lstStyle>
            <a:lvl1pPr marL="0" indent="0">
              <a:buNone/>
              <a:defRPr sz="1800"/>
            </a:lvl1pPr>
          </a:lstStyle>
          <a:p>
            <a:pPr lvl="0"/>
            <a:r>
              <a:rPr lang="en-US"/>
              <a:t>Secondary level text goes here. Lorem ipsum dolor sit </a:t>
            </a:r>
            <a:r>
              <a:rPr lang="en-US" err="1"/>
              <a:t>amet</a:t>
            </a:r>
            <a:r>
              <a:rPr lang="en-US"/>
              <a:t>.</a:t>
            </a:r>
          </a:p>
        </p:txBody>
      </p:sp>
      <p:grpSp>
        <p:nvGrpSpPr>
          <p:cNvPr id="6" name="Group 5">
            <a:extLst>
              <a:ext uri="{FF2B5EF4-FFF2-40B4-BE49-F238E27FC236}">
                <a16:creationId xmlns:a16="http://schemas.microsoft.com/office/drawing/2014/main" id="{26C93313-5C7D-47F1-9938-FD5AE1BF45B6}"/>
              </a:ext>
            </a:extLst>
          </p:cNvPr>
          <p:cNvGrpSpPr/>
          <p:nvPr/>
        </p:nvGrpSpPr>
        <p:grpSpPr>
          <a:xfrm>
            <a:off x="296828" y="3257459"/>
            <a:ext cx="3548977" cy="1166547"/>
            <a:chOff x="296826" y="3532761"/>
            <a:chExt cx="3459129" cy="1166547"/>
          </a:xfrm>
        </p:grpSpPr>
        <p:cxnSp>
          <p:nvCxnSpPr>
            <p:cNvPr id="28" name="Straight Connector 27">
              <a:extLst>
                <a:ext uri="{FF2B5EF4-FFF2-40B4-BE49-F238E27FC236}">
                  <a16:creationId xmlns:a16="http://schemas.microsoft.com/office/drawing/2014/main" id="{0AF580AC-46C0-1F40-84DD-2BC5E26D00D7}"/>
                </a:ext>
              </a:extLst>
            </p:cNvPr>
            <p:cNvCxnSpPr>
              <a:cxnSpLocks/>
            </p:cNvCxnSpPr>
            <p:nvPr/>
          </p:nvCxnSpPr>
          <p:spPr>
            <a:xfrm>
              <a:off x="296826" y="3532761"/>
              <a:ext cx="3459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EAA79F3-4B6D-A247-B9EE-7EA4867AE92C}"/>
                </a:ext>
              </a:extLst>
            </p:cNvPr>
            <p:cNvCxnSpPr>
              <a:cxnSpLocks/>
            </p:cNvCxnSpPr>
            <p:nvPr/>
          </p:nvCxnSpPr>
          <p:spPr>
            <a:xfrm>
              <a:off x="296826" y="4699308"/>
              <a:ext cx="3459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Picture Placeholder 2">
            <a:extLst>
              <a:ext uri="{FF2B5EF4-FFF2-40B4-BE49-F238E27FC236}">
                <a16:creationId xmlns:a16="http://schemas.microsoft.com/office/drawing/2014/main" id="{CAAA4B92-4A3B-FE4A-BAB2-B95CDF36E17D}"/>
              </a:ext>
            </a:extLst>
          </p:cNvPr>
          <p:cNvSpPr>
            <a:spLocks noGrp="1"/>
          </p:cNvSpPr>
          <p:nvPr>
            <p:ph type="pic" sz="quarter" idx="32" hasCustomPrompt="1"/>
          </p:nvPr>
        </p:nvSpPr>
        <p:spPr>
          <a:xfrm>
            <a:off x="4038600" y="0"/>
            <a:ext cx="8153400" cy="6858000"/>
          </a:xfrm>
          <a:solidFill>
            <a:schemeClr val="bg1">
              <a:lumMod val="75000"/>
            </a:schemeClr>
          </a:solidFill>
        </p:spPr>
        <p:txBody>
          <a:bodyPr bIns="2743200" anchor="ctr" anchorCtr="0"/>
          <a:lstStyle>
            <a:lvl1pPr marL="0" indent="0" algn="ctr">
              <a:buNone/>
              <a:defRPr sz="1200"/>
            </a:lvl1pPr>
          </a:lstStyle>
          <a:p>
            <a:r>
              <a:rPr lang="en-US"/>
              <a:t>Click to Add Photo</a:t>
            </a:r>
          </a:p>
        </p:txBody>
      </p:sp>
      <p:sp>
        <p:nvSpPr>
          <p:cNvPr id="17" name="Slide Number Placeholder 6">
            <a:extLst>
              <a:ext uri="{FF2B5EF4-FFF2-40B4-BE49-F238E27FC236}">
                <a16:creationId xmlns:a16="http://schemas.microsoft.com/office/drawing/2014/main" id="{0E88BFA8-7D6E-4FC1-8413-B6FE24F578CC}"/>
              </a:ext>
            </a:extLst>
          </p:cNvPr>
          <p:cNvSpPr>
            <a:spLocks noGrp="1"/>
          </p:cNvSpPr>
          <p:nvPr>
            <p:ph type="sldNum" sz="quarter" idx="12"/>
          </p:nvPr>
        </p:nvSpPr>
        <p:spPr>
          <a:xfrm>
            <a:off x="298452"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238544065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Section Divider with Photo">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CA6D17E-E002-6C40-99AE-60D6AED6150A}"/>
              </a:ext>
            </a:extLst>
          </p:cNvPr>
          <p:cNvSpPr/>
          <p:nvPr/>
        </p:nvSpPr>
        <p:spPr bwMode="ltGray">
          <a:xfrm>
            <a:off x="0" y="1295399"/>
            <a:ext cx="6096000" cy="3389615"/>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 Placeholder 2">
            <a:extLst>
              <a:ext uri="{FF2B5EF4-FFF2-40B4-BE49-F238E27FC236}">
                <a16:creationId xmlns:a16="http://schemas.microsoft.com/office/drawing/2014/main" id="{95079F8D-32D4-4B6A-996F-97B3E3F82A8E}"/>
              </a:ext>
            </a:extLst>
          </p:cNvPr>
          <p:cNvSpPr>
            <a:spLocks noGrp="1"/>
          </p:cNvSpPr>
          <p:nvPr>
            <p:ph type="body" idx="43" hasCustomPrompt="1"/>
          </p:nvPr>
        </p:nvSpPr>
        <p:spPr>
          <a:xfrm>
            <a:off x="301808" y="1610090"/>
            <a:ext cx="5410624" cy="2922767"/>
          </a:xfrm>
        </p:spPr>
        <p:txBody>
          <a:bodyPr anchor="t" anchorCtr="0">
            <a:spAutoFit/>
          </a:bodyPr>
          <a:lstStyle>
            <a:lvl1pPr marL="0" indent="0">
              <a:buFont typeface="Arial" panose="020B0604020202020204" pitchFamily="34" charset="0"/>
              <a:buNone/>
              <a:defRPr sz="1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a-DK"/>
              <a:t>If there is smaller text that would go here. Lorem ipsum dolor sit amet, consectetur adipiscing elit. Aliquam sed nisi vitae risus rhoncus condimentum. </a:t>
            </a:r>
          </a:p>
          <a:p>
            <a:pPr lvl="0"/>
            <a:r>
              <a:rPr lang="da-DK"/>
              <a:t>Phasellus in hendrerit magna, a accumsan velit. Morbi aliquam magna eu metus molestie fringilla. Suspendisse leo erat, condimentum sed eros in, vestibulum tincidunt elit. Pellentesque lacus arcu, varius nec urna sed, malesuada lobortis augue. Curabitur a diam ac diam rhoncus molestie porta vel diam. Nam in commodo massa.</a:t>
            </a:r>
          </a:p>
          <a:p>
            <a:pPr lvl="0"/>
            <a:r>
              <a:rPr lang="da-DK"/>
              <a:t>Quisque pretium venenatis erat ac mattis. In auctor enim vel ante pretium, vel laoreet lorem aliquet. Fusce at mauris elementum, dictum nunc eget, fringilla ex. Fusce arcu felis, vehicula quis feugiat sed, aliquet quis eros.</a:t>
            </a:r>
          </a:p>
        </p:txBody>
      </p:sp>
      <p:sp>
        <p:nvSpPr>
          <p:cNvPr id="13" name="Text Placeholder 2">
            <a:extLst>
              <a:ext uri="{FF2B5EF4-FFF2-40B4-BE49-F238E27FC236}">
                <a16:creationId xmlns:a16="http://schemas.microsoft.com/office/drawing/2014/main" id="{3395DE6A-59EA-4262-8B12-C421BAF14CAD}"/>
              </a:ext>
            </a:extLst>
          </p:cNvPr>
          <p:cNvSpPr>
            <a:spLocks noGrp="1"/>
          </p:cNvSpPr>
          <p:nvPr>
            <p:ph type="body" idx="42" hasCustomPrompt="1"/>
          </p:nvPr>
        </p:nvSpPr>
        <p:spPr>
          <a:xfrm>
            <a:off x="301808" y="4947906"/>
            <a:ext cx="5410624" cy="291618"/>
          </a:xfrm>
        </p:spPr>
        <p:txBody>
          <a:bodyPr anchor="t" anchorCtr="0">
            <a:spAutoFit/>
          </a:bodyPr>
          <a:lstStyle>
            <a:lvl1pPr marL="0" indent="0">
              <a:buFont typeface="Arial" panose="020B0604020202020204" pitchFamily="34" charset="0"/>
              <a:buNone/>
              <a:defRPr sz="1400" b="0" cap="all" baseline="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a-DK"/>
              <a:t>SECTION TITLE</a:t>
            </a:r>
          </a:p>
        </p:txBody>
      </p:sp>
      <p:sp>
        <p:nvSpPr>
          <p:cNvPr id="12" name="Text Placeholder 2">
            <a:extLst>
              <a:ext uri="{FF2B5EF4-FFF2-40B4-BE49-F238E27FC236}">
                <a16:creationId xmlns:a16="http://schemas.microsoft.com/office/drawing/2014/main" id="{90DB020F-406C-4AED-9242-A64F55F87868}"/>
              </a:ext>
            </a:extLst>
          </p:cNvPr>
          <p:cNvSpPr>
            <a:spLocks noGrp="1"/>
          </p:cNvSpPr>
          <p:nvPr>
            <p:ph type="body" idx="41" hasCustomPrompt="1"/>
          </p:nvPr>
        </p:nvSpPr>
        <p:spPr>
          <a:xfrm>
            <a:off x="301808" y="5353605"/>
            <a:ext cx="5410624" cy="833305"/>
          </a:xfrm>
        </p:spPr>
        <p:txBody>
          <a:bodyPr anchor="t" anchorCtr="0">
            <a:spAutoFit/>
          </a:bodyPr>
          <a:lstStyle>
            <a:lvl1pPr marL="0" indent="109536">
              <a:lnSpc>
                <a:spcPct val="90000"/>
              </a:lnSpc>
              <a:spcBef>
                <a:spcPts val="600"/>
              </a:spcBef>
              <a:buFont typeface="Arial" panose="020B0604020202020204" pitchFamily="34" charset="0"/>
              <a:buChar char="•"/>
              <a:defRPr sz="1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a-DK"/>
              <a:t>Bullet point 1</a:t>
            </a:r>
          </a:p>
          <a:p>
            <a:pPr lvl="0"/>
            <a:r>
              <a:rPr lang="da-DK"/>
              <a:t>Bullet point 2</a:t>
            </a:r>
          </a:p>
          <a:p>
            <a:pPr lvl="0"/>
            <a:r>
              <a:rPr lang="da-DK"/>
              <a:t>Bullet point 3</a:t>
            </a:r>
          </a:p>
        </p:txBody>
      </p:sp>
      <p:sp>
        <p:nvSpPr>
          <p:cNvPr id="17" name="Rectangle 16">
            <a:extLst>
              <a:ext uri="{FF2B5EF4-FFF2-40B4-BE49-F238E27FC236}">
                <a16:creationId xmlns:a16="http://schemas.microsoft.com/office/drawing/2014/main" id="{8EC55A16-E0A0-C041-920C-88AF84A37F15}"/>
              </a:ext>
            </a:extLst>
          </p:cNvPr>
          <p:cNvSpPr/>
          <p:nvPr/>
        </p:nvSpPr>
        <p:spPr bwMode="ltGray">
          <a:xfrm>
            <a:off x="0" y="2"/>
            <a:ext cx="6096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Picture Placeholder 6">
            <a:extLst>
              <a:ext uri="{FF2B5EF4-FFF2-40B4-BE49-F238E27FC236}">
                <a16:creationId xmlns:a16="http://schemas.microsoft.com/office/drawing/2014/main" id="{D36C4653-60FA-1D42-8CA9-AE0A9AEA31C1}"/>
              </a:ext>
            </a:extLst>
          </p:cNvPr>
          <p:cNvSpPr>
            <a:spLocks noGrp="1"/>
          </p:cNvSpPr>
          <p:nvPr>
            <p:ph type="pic" sz="quarter" idx="10" hasCustomPrompt="1"/>
          </p:nvPr>
        </p:nvSpPr>
        <p:spPr>
          <a:xfrm>
            <a:off x="6096000" y="0"/>
            <a:ext cx="6096000" cy="6858000"/>
          </a:xfrm>
          <a:solidFill>
            <a:schemeClr val="bg1">
              <a:lumMod val="75000"/>
            </a:schemeClr>
          </a:solidFill>
        </p:spPr>
        <p:txBody>
          <a:bodyPr bIns="2743200" anchor="ctr" anchorCtr="0"/>
          <a:lstStyle>
            <a:lvl1pPr marL="0" indent="0" algn="ctr">
              <a:buNone/>
              <a:defRPr sz="1200"/>
            </a:lvl1pPr>
          </a:lstStyle>
          <a:p>
            <a:r>
              <a:rPr lang="en-US"/>
              <a:t>Click to Add Photo</a:t>
            </a:r>
          </a:p>
        </p:txBody>
      </p:sp>
      <p:sp>
        <p:nvSpPr>
          <p:cNvPr id="27" name="Title 1">
            <a:extLst>
              <a:ext uri="{FF2B5EF4-FFF2-40B4-BE49-F238E27FC236}">
                <a16:creationId xmlns:a16="http://schemas.microsoft.com/office/drawing/2014/main" id="{8C21ECF7-7914-B74D-9806-A86E1D19B8E5}"/>
              </a:ext>
            </a:extLst>
          </p:cNvPr>
          <p:cNvSpPr>
            <a:spLocks noGrp="1"/>
          </p:cNvSpPr>
          <p:nvPr>
            <p:ph type="title" hasCustomPrompt="1"/>
          </p:nvPr>
        </p:nvSpPr>
        <p:spPr>
          <a:xfrm>
            <a:off x="298810" y="397385"/>
            <a:ext cx="5413623" cy="600935"/>
          </a:xfrm>
        </p:spPr>
        <p:txBody>
          <a:bodyPr tIns="0" rIns="0" bIns="0">
            <a:spAutoFit/>
          </a:bodyPr>
          <a:lstStyle>
            <a:lvl1pPr>
              <a:tabLst>
                <a:tab pos="519100" algn="l"/>
              </a:tabLst>
              <a:defRPr sz="4400">
                <a:latin typeface="+mj-lt"/>
              </a:defRPr>
            </a:lvl1pPr>
          </a:lstStyle>
          <a:p>
            <a:r>
              <a:rPr lang="en-US"/>
              <a:t>Title</a:t>
            </a:r>
          </a:p>
        </p:txBody>
      </p:sp>
      <p:cxnSp>
        <p:nvCxnSpPr>
          <p:cNvPr id="19" name="Straight Connector 18">
            <a:extLst>
              <a:ext uri="{FF2B5EF4-FFF2-40B4-BE49-F238E27FC236}">
                <a16:creationId xmlns:a16="http://schemas.microsoft.com/office/drawing/2014/main" id="{D4FD7FBD-E4D9-41A5-938B-2A7406A02ADE}"/>
              </a:ext>
            </a:extLst>
          </p:cNvPr>
          <p:cNvCxnSpPr>
            <a:cxnSpLocks/>
          </p:cNvCxnSpPr>
          <p:nvPr/>
        </p:nvCxnSpPr>
        <p:spPr>
          <a:xfrm>
            <a:off x="288534" y="5260120"/>
            <a:ext cx="563930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Slide Number Placeholder 6">
            <a:extLst>
              <a:ext uri="{FF2B5EF4-FFF2-40B4-BE49-F238E27FC236}">
                <a16:creationId xmlns:a16="http://schemas.microsoft.com/office/drawing/2014/main" id="{A8F6F6A1-3C64-483D-8A88-D810C6E3700E}"/>
              </a:ext>
            </a:extLst>
          </p:cNvPr>
          <p:cNvSpPr>
            <a:spLocks noGrp="1"/>
          </p:cNvSpPr>
          <p:nvPr>
            <p:ph type="sldNum" sz="quarter" idx="12"/>
          </p:nvPr>
        </p:nvSpPr>
        <p:spPr>
          <a:xfrm>
            <a:off x="298452"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175038040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Title, Content &amp; Photo">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EAFFD7F-E406-40CD-9AA2-3818827A8FC4}"/>
              </a:ext>
            </a:extLst>
          </p:cNvPr>
          <p:cNvSpPr>
            <a:spLocks noGrp="1"/>
          </p:cNvSpPr>
          <p:nvPr>
            <p:ph type="pic" sz="quarter" idx="38" hasCustomPrompt="1"/>
          </p:nvPr>
        </p:nvSpPr>
        <p:spPr>
          <a:xfrm>
            <a:off x="6096000" y="1609725"/>
            <a:ext cx="5715000" cy="3798888"/>
          </a:xfrm>
          <a:solidFill>
            <a:schemeClr val="bg1">
              <a:lumMod val="75000"/>
            </a:schemeClr>
          </a:solidFill>
        </p:spPr>
        <p:txBody>
          <a:bodyPr bIns="1828800" anchor="ctr" anchorCtr="0"/>
          <a:lstStyle>
            <a:lvl1pPr marL="0" indent="0" algn="ctr">
              <a:buNone/>
              <a:defRPr sz="1200">
                <a:solidFill>
                  <a:schemeClr val="tx1"/>
                </a:solidFill>
              </a:defRPr>
            </a:lvl1pPr>
          </a:lstStyle>
          <a:p>
            <a:r>
              <a:rPr lang="en-US"/>
              <a:t>Click to Add Photo</a:t>
            </a:r>
          </a:p>
        </p:txBody>
      </p:sp>
      <p:sp>
        <p:nvSpPr>
          <p:cNvPr id="7" name="Text Placeholder 2">
            <a:extLst>
              <a:ext uri="{FF2B5EF4-FFF2-40B4-BE49-F238E27FC236}">
                <a16:creationId xmlns:a16="http://schemas.microsoft.com/office/drawing/2014/main" id="{77C974A2-03D7-4EFA-94E3-9EBAA7561405}"/>
              </a:ext>
            </a:extLst>
          </p:cNvPr>
          <p:cNvSpPr>
            <a:spLocks noGrp="1"/>
          </p:cNvSpPr>
          <p:nvPr>
            <p:ph type="body" idx="37" hasCustomPrompt="1"/>
          </p:nvPr>
        </p:nvSpPr>
        <p:spPr>
          <a:xfrm>
            <a:off x="298808" y="1610091"/>
            <a:ext cx="5410624" cy="4392400"/>
          </a:xfrm>
        </p:spPr>
        <p:txBody>
          <a:bodyPr anchor="t" anchorCtr="0">
            <a:spAutoFit/>
          </a:bodyPr>
          <a:lstStyle>
            <a:lvl1pPr marL="0" indent="0">
              <a:buNone/>
              <a:defRPr sz="18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8" name="Rectangle 7">
            <a:extLst>
              <a:ext uri="{FF2B5EF4-FFF2-40B4-BE49-F238E27FC236}">
                <a16:creationId xmlns:a16="http://schemas.microsoft.com/office/drawing/2014/main" id="{B21A85F4-FED3-424A-A059-8B91AF23D35D}"/>
              </a:ext>
            </a:extLst>
          </p:cNvPr>
          <p:cNvSpPr/>
          <p:nvPr/>
        </p:nvSpPr>
        <p:spPr bwMode="ltGray">
          <a:xfrm>
            <a:off x="0" y="2"/>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8" y="397385"/>
            <a:ext cx="11612880" cy="600935"/>
          </a:xfrm>
        </p:spPr>
        <p:txBody>
          <a:bodyPr tIns="0" rIns="0" bIns="0">
            <a:spAutoFit/>
          </a:bodyPr>
          <a:lstStyle>
            <a:lvl1pPr>
              <a:defRPr sz="4400">
                <a:latin typeface="+mj-lt"/>
              </a:defRPr>
            </a:lvl1pPr>
          </a:lstStyle>
          <a:p>
            <a:r>
              <a:rPr lang="en-US"/>
              <a:t>Title</a:t>
            </a:r>
          </a:p>
        </p:txBody>
      </p:sp>
      <p:sp>
        <p:nvSpPr>
          <p:cNvPr id="11" name="Slide Number Placeholder 6">
            <a:extLst>
              <a:ext uri="{FF2B5EF4-FFF2-40B4-BE49-F238E27FC236}">
                <a16:creationId xmlns:a16="http://schemas.microsoft.com/office/drawing/2014/main" id="{D0EB6A83-82B4-4821-9E6D-CFC9C50B2953}"/>
              </a:ext>
            </a:extLst>
          </p:cNvPr>
          <p:cNvSpPr>
            <a:spLocks noGrp="1"/>
          </p:cNvSpPr>
          <p:nvPr>
            <p:ph type="sldNum" sz="quarter" idx="12"/>
          </p:nvPr>
        </p:nvSpPr>
        <p:spPr>
          <a:xfrm>
            <a:off x="298452"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121617944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Title, Content &amp; Large Photo">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p:nvSpPr>
        <p:spPr bwMode="ltGray">
          <a:xfrm>
            <a:off x="0" y="2"/>
            <a:ext cx="6096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Picture Placeholder 4">
            <a:extLst>
              <a:ext uri="{FF2B5EF4-FFF2-40B4-BE49-F238E27FC236}">
                <a16:creationId xmlns:a16="http://schemas.microsoft.com/office/drawing/2014/main" id="{32B84C0D-8445-4009-BF2F-55B901AD154A}"/>
              </a:ext>
            </a:extLst>
          </p:cNvPr>
          <p:cNvSpPr>
            <a:spLocks noGrp="1"/>
          </p:cNvSpPr>
          <p:nvPr>
            <p:ph type="pic" sz="quarter" idx="38" hasCustomPrompt="1"/>
          </p:nvPr>
        </p:nvSpPr>
        <p:spPr>
          <a:xfrm>
            <a:off x="6096000" y="-26469"/>
            <a:ext cx="6096000" cy="6884469"/>
          </a:xfrm>
          <a:solidFill>
            <a:schemeClr val="bg1">
              <a:lumMod val="75000"/>
            </a:schemeClr>
          </a:solidFill>
        </p:spPr>
        <p:txBody>
          <a:bodyPr bIns="2743200" anchor="ctr" anchorCtr="0"/>
          <a:lstStyle>
            <a:lvl1pPr marL="0" indent="0" algn="ctr">
              <a:buNone/>
              <a:defRPr sz="1200"/>
            </a:lvl1pPr>
          </a:lstStyle>
          <a:p>
            <a:r>
              <a:rPr lang="en-US"/>
              <a:t>Click to Add Photo</a:t>
            </a:r>
          </a:p>
        </p:txBody>
      </p:sp>
      <p:sp>
        <p:nvSpPr>
          <p:cNvPr id="10" name="Text Placeholder 2">
            <a:extLst>
              <a:ext uri="{FF2B5EF4-FFF2-40B4-BE49-F238E27FC236}">
                <a16:creationId xmlns:a16="http://schemas.microsoft.com/office/drawing/2014/main" id="{8E0154CF-2E3E-474A-90FB-034C357AA42D}"/>
              </a:ext>
            </a:extLst>
          </p:cNvPr>
          <p:cNvSpPr>
            <a:spLocks noGrp="1"/>
          </p:cNvSpPr>
          <p:nvPr>
            <p:ph type="body" idx="37" hasCustomPrompt="1"/>
          </p:nvPr>
        </p:nvSpPr>
        <p:spPr>
          <a:xfrm>
            <a:off x="298808" y="1610090"/>
            <a:ext cx="5410624" cy="2922767"/>
          </a:xfrm>
        </p:spPr>
        <p:txBody>
          <a:bodyPr anchor="t" anchorCtr="0">
            <a:spAutoFit/>
          </a:bodyPr>
          <a:lstStyle>
            <a:lvl1pPr marL="0" indent="0">
              <a:buNone/>
              <a:defRPr sz="1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10" y="397385"/>
            <a:ext cx="5413623" cy="600935"/>
          </a:xfrm>
        </p:spPr>
        <p:txBody>
          <a:bodyPr tIns="0" rIns="0" bIns="0">
            <a:spAutoFit/>
          </a:bodyPr>
          <a:lstStyle>
            <a:lvl1pPr>
              <a:defRPr sz="4400">
                <a:latin typeface="+mj-lt"/>
              </a:defRPr>
            </a:lvl1pPr>
          </a:lstStyle>
          <a:p>
            <a:r>
              <a:rPr lang="en-US"/>
              <a:t>Title</a:t>
            </a:r>
          </a:p>
        </p:txBody>
      </p:sp>
      <p:sp>
        <p:nvSpPr>
          <p:cNvPr id="14" name="Slide Number Placeholder 6">
            <a:extLst>
              <a:ext uri="{FF2B5EF4-FFF2-40B4-BE49-F238E27FC236}">
                <a16:creationId xmlns:a16="http://schemas.microsoft.com/office/drawing/2014/main" id="{5DF90518-C404-4611-8BF8-29822FB22805}"/>
              </a:ext>
            </a:extLst>
          </p:cNvPr>
          <p:cNvSpPr>
            <a:spLocks noGrp="1"/>
          </p:cNvSpPr>
          <p:nvPr>
            <p:ph type="sldNum" sz="quarter" idx="12"/>
          </p:nvPr>
        </p:nvSpPr>
        <p:spPr>
          <a:xfrm>
            <a:off x="298452"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1235160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Tille, Content &amp; Chart">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7804B36-E44E-4A42-B169-282EAD312F17}"/>
              </a:ext>
            </a:extLst>
          </p:cNvPr>
          <p:cNvSpPr/>
          <p:nvPr/>
        </p:nvSpPr>
        <p:spPr bwMode="white">
          <a:xfrm>
            <a:off x="6096000" y="0"/>
            <a:ext cx="60960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solidFill>
                <a:schemeClr val="tx1"/>
              </a:solidFill>
            </a:endParaRPr>
          </a:p>
        </p:txBody>
      </p:sp>
      <p:sp>
        <p:nvSpPr>
          <p:cNvPr id="8" name="Rectangle 7">
            <a:extLst>
              <a:ext uri="{FF2B5EF4-FFF2-40B4-BE49-F238E27FC236}">
                <a16:creationId xmlns:a16="http://schemas.microsoft.com/office/drawing/2014/main" id="{B21A85F4-FED3-424A-A059-8B91AF23D35D}"/>
              </a:ext>
            </a:extLst>
          </p:cNvPr>
          <p:cNvSpPr/>
          <p:nvPr/>
        </p:nvSpPr>
        <p:spPr bwMode="ltGray">
          <a:xfrm>
            <a:off x="0" y="2"/>
            <a:ext cx="6096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 Placeholder 2">
            <a:extLst>
              <a:ext uri="{FF2B5EF4-FFF2-40B4-BE49-F238E27FC236}">
                <a16:creationId xmlns:a16="http://schemas.microsoft.com/office/drawing/2014/main" id="{8E0154CF-2E3E-474A-90FB-034C357AA42D}"/>
              </a:ext>
            </a:extLst>
          </p:cNvPr>
          <p:cNvSpPr>
            <a:spLocks noGrp="1"/>
          </p:cNvSpPr>
          <p:nvPr>
            <p:ph type="body" idx="37" hasCustomPrompt="1"/>
          </p:nvPr>
        </p:nvSpPr>
        <p:spPr>
          <a:xfrm>
            <a:off x="298808" y="1610090"/>
            <a:ext cx="5410624" cy="4143101"/>
          </a:xfrm>
        </p:spPr>
        <p:txBody>
          <a:bodyPr anchor="t" anchorCtr="0">
            <a:spAutoFit/>
          </a:bodyPr>
          <a:lstStyle>
            <a:lvl1pPr marL="0" indent="0">
              <a:buNone/>
              <a:defRPr sz="18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10" y="397385"/>
            <a:ext cx="5413623" cy="600935"/>
          </a:xfrm>
        </p:spPr>
        <p:txBody>
          <a:bodyPr tIns="0" rIns="0" bIns="0">
            <a:spAutoFit/>
          </a:bodyPr>
          <a:lstStyle>
            <a:lvl1pPr>
              <a:defRPr sz="4400">
                <a:latin typeface="+mj-lt"/>
              </a:defRPr>
            </a:lvl1pPr>
          </a:lstStyle>
          <a:p>
            <a:r>
              <a:rPr lang="en-US"/>
              <a:t>Title</a:t>
            </a:r>
          </a:p>
        </p:txBody>
      </p:sp>
      <p:sp>
        <p:nvSpPr>
          <p:cNvPr id="15" name="Slide Number Placeholder 6">
            <a:extLst>
              <a:ext uri="{FF2B5EF4-FFF2-40B4-BE49-F238E27FC236}">
                <a16:creationId xmlns:a16="http://schemas.microsoft.com/office/drawing/2014/main" id="{0DB37193-AF41-48D4-9C15-11EC3155082C}"/>
              </a:ext>
            </a:extLst>
          </p:cNvPr>
          <p:cNvSpPr>
            <a:spLocks noGrp="1"/>
          </p:cNvSpPr>
          <p:nvPr>
            <p:ph type="sldNum" sz="quarter" idx="12"/>
          </p:nvPr>
        </p:nvSpPr>
        <p:spPr>
          <a:xfrm>
            <a:off x="298452"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7402801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Title, 2 Photos &amp; Content Alternat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6FD25EFC-437D-4535-985B-6655AF0F175B}"/>
              </a:ext>
            </a:extLst>
          </p:cNvPr>
          <p:cNvSpPr>
            <a:spLocks noGrp="1"/>
          </p:cNvSpPr>
          <p:nvPr>
            <p:ph type="body" idx="31" hasCustomPrompt="1"/>
          </p:nvPr>
        </p:nvSpPr>
        <p:spPr>
          <a:xfrm>
            <a:off x="6316580" y="5476463"/>
            <a:ext cx="5593363" cy="679417"/>
          </a:xfrm>
        </p:spPr>
        <p:txBody>
          <a:bodyPr wrap="square" anchor="t" anchorCtr="0">
            <a:spAutoFit/>
          </a:bodyPr>
          <a:lstStyle>
            <a:lvl1pPr marL="0" indent="0">
              <a:buNone/>
              <a:defRPr sz="1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4" name="Text Placeholder 2">
            <a:extLst>
              <a:ext uri="{FF2B5EF4-FFF2-40B4-BE49-F238E27FC236}">
                <a16:creationId xmlns:a16="http://schemas.microsoft.com/office/drawing/2014/main" id="{762BEE7D-089D-4E6E-B85D-FDE63C7B973C}"/>
              </a:ext>
            </a:extLst>
          </p:cNvPr>
          <p:cNvSpPr>
            <a:spLocks noGrp="1"/>
          </p:cNvSpPr>
          <p:nvPr>
            <p:ph type="body" idx="30" hasCustomPrompt="1"/>
          </p:nvPr>
        </p:nvSpPr>
        <p:spPr>
          <a:xfrm>
            <a:off x="298808" y="5476463"/>
            <a:ext cx="5608699" cy="679417"/>
          </a:xfrm>
        </p:spPr>
        <p:txBody>
          <a:bodyPr wrap="square" anchor="t" anchorCtr="0">
            <a:spAutoFit/>
          </a:bodyPr>
          <a:lstStyle>
            <a:lvl1pPr marL="0" indent="0">
              <a:buNone/>
              <a:defRPr sz="1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24" name="Rectangle 23">
            <a:extLst>
              <a:ext uri="{FF2B5EF4-FFF2-40B4-BE49-F238E27FC236}">
                <a16:creationId xmlns:a16="http://schemas.microsoft.com/office/drawing/2014/main" id="{5DD02BB2-A349-B449-B34B-9F8A7EDCAE6A}"/>
              </a:ext>
            </a:extLst>
          </p:cNvPr>
          <p:cNvSpPr/>
          <p:nvPr/>
        </p:nvSpPr>
        <p:spPr bwMode="ltGray">
          <a:xfrm>
            <a:off x="0" y="2"/>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7" y="397385"/>
            <a:ext cx="11612880" cy="600935"/>
          </a:xfrm>
        </p:spPr>
        <p:txBody>
          <a:bodyPr tIns="0" rIns="0" bIns="0">
            <a:spAutoFit/>
          </a:bodyPr>
          <a:lstStyle>
            <a:lvl1pPr>
              <a:defRPr sz="4400">
                <a:latin typeface="+mj-lt"/>
              </a:defRPr>
            </a:lvl1pPr>
          </a:lstStyle>
          <a:p>
            <a:r>
              <a:rPr lang="en-US"/>
              <a:t>Title</a:t>
            </a:r>
          </a:p>
        </p:txBody>
      </p:sp>
      <p:sp>
        <p:nvSpPr>
          <p:cNvPr id="21" name="Picture Placeholder 9">
            <a:extLst>
              <a:ext uri="{FF2B5EF4-FFF2-40B4-BE49-F238E27FC236}">
                <a16:creationId xmlns:a16="http://schemas.microsoft.com/office/drawing/2014/main" id="{44EB6E7D-CCCD-9544-AE01-4167A157ACC1}"/>
              </a:ext>
            </a:extLst>
          </p:cNvPr>
          <p:cNvSpPr>
            <a:spLocks noGrp="1"/>
          </p:cNvSpPr>
          <p:nvPr>
            <p:ph type="pic" sz="quarter" idx="15" hasCustomPrompt="1"/>
          </p:nvPr>
        </p:nvSpPr>
        <p:spPr>
          <a:xfrm>
            <a:off x="298807" y="1478999"/>
            <a:ext cx="5625231" cy="3873587"/>
          </a:xfrm>
          <a:solidFill>
            <a:schemeClr val="bg1">
              <a:lumMod val="75000"/>
            </a:schemeClr>
          </a:solidFill>
        </p:spPr>
        <p:txBody>
          <a:bodyPr bIns="1828800" anchor="ctr" anchorCtr="0">
            <a:normAutofit/>
          </a:bodyPr>
          <a:lstStyle>
            <a:lvl1pPr marL="0" indent="0" algn="ctr">
              <a:buNone/>
              <a:defRPr sz="1200">
                <a:latin typeface="Forma DJR Micro" pitchFamily="2" charset="77"/>
              </a:defRPr>
            </a:lvl1pPr>
          </a:lstStyle>
          <a:p>
            <a:r>
              <a:rPr lang="en-US"/>
              <a:t>Click to Add Photo</a:t>
            </a:r>
          </a:p>
        </p:txBody>
      </p:sp>
      <p:sp>
        <p:nvSpPr>
          <p:cNvPr id="15" name="Picture Placeholder 9">
            <a:extLst>
              <a:ext uri="{FF2B5EF4-FFF2-40B4-BE49-F238E27FC236}">
                <a16:creationId xmlns:a16="http://schemas.microsoft.com/office/drawing/2014/main" id="{7B6EFC3C-A74E-654F-84ED-662CA4659776}"/>
              </a:ext>
            </a:extLst>
          </p:cNvPr>
          <p:cNvSpPr>
            <a:spLocks noGrp="1"/>
          </p:cNvSpPr>
          <p:nvPr>
            <p:ph type="pic" sz="quarter" idx="16" hasCustomPrompt="1"/>
          </p:nvPr>
        </p:nvSpPr>
        <p:spPr>
          <a:xfrm>
            <a:off x="6295602" y="1478999"/>
            <a:ext cx="5625231" cy="3873587"/>
          </a:xfrm>
          <a:solidFill>
            <a:schemeClr val="bg1">
              <a:lumMod val="75000"/>
            </a:schemeClr>
          </a:solidFill>
        </p:spPr>
        <p:txBody>
          <a:bodyPr bIns="1828800" anchor="ctr" anchorCtr="0">
            <a:normAutofit/>
          </a:bodyPr>
          <a:lstStyle>
            <a:lvl1pPr marL="0" indent="0" algn="ctr">
              <a:buNone/>
              <a:defRPr sz="1200">
                <a:latin typeface="Forma DJR Micro" pitchFamily="2" charset="77"/>
              </a:defRPr>
            </a:lvl1pPr>
          </a:lstStyle>
          <a:p>
            <a:r>
              <a:rPr lang="en-US"/>
              <a:t>Click to Add Photo</a:t>
            </a:r>
          </a:p>
        </p:txBody>
      </p:sp>
      <p:sp>
        <p:nvSpPr>
          <p:cNvPr id="10" name="Slide Number Placeholder 6">
            <a:extLst>
              <a:ext uri="{FF2B5EF4-FFF2-40B4-BE49-F238E27FC236}">
                <a16:creationId xmlns:a16="http://schemas.microsoft.com/office/drawing/2014/main" id="{79C63EEA-0812-4AEA-87D6-EC3DD1C6FE81}"/>
              </a:ext>
            </a:extLst>
          </p:cNvPr>
          <p:cNvSpPr>
            <a:spLocks noGrp="1"/>
          </p:cNvSpPr>
          <p:nvPr>
            <p:ph type="sldNum" sz="quarter" idx="12"/>
          </p:nvPr>
        </p:nvSpPr>
        <p:spPr>
          <a:xfrm>
            <a:off x="298452"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382374121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Photo &amp; Caption">
    <p:bg>
      <p:bgPr>
        <a:solidFill>
          <a:srgbClr val="E6E6E6"/>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8FC0354-FF3E-4D42-A5FC-BC26485E9DBC}"/>
              </a:ext>
            </a:extLst>
          </p:cNvPr>
          <p:cNvSpPr>
            <a:spLocks noGrp="1"/>
          </p:cNvSpPr>
          <p:nvPr>
            <p:ph type="pic" sz="quarter" idx="10" hasCustomPrompt="1"/>
          </p:nvPr>
        </p:nvSpPr>
        <p:spPr>
          <a:xfrm>
            <a:off x="0" y="1"/>
            <a:ext cx="12192000" cy="6049927"/>
          </a:xfrm>
          <a:solidFill>
            <a:schemeClr val="bg1">
              <a:lumMod val="75000"/>
            </a:schemeClr>
          </a:solidFill>
        </p:spPr>
        <p:txBody>
          <a:bodyPr bIns="2743200" anchor="ctr" anchorCtr="0"/>
          <a:lstStyle>
            <a:lvl1pPr marL="0" indent="0" algn="ctr">
              <a:buNone/>
              <a:defRPr sz="1400">
                <a:solidFill>
                  <a:schemeClr val="tx1"/>
                </a:solidFill>
              </a:defRPr>
            </a:lvl1pPr>
          </a:lstStyle>
          <a:p>
            <a:r>
              <a:rPr lang="en-US"/>
              <a:t>Click to Add Photo</a:t>
            </a:r>
          </a:p>
        </p:txBody>
      </p:sp>
      <p:sp>
        <p:nvSpPr>
          <p:cNvPr id="4" name="Rectangle 3">
            <a:extLst>
              <a:ext uri="{FF2B5EF4-FFF2-40B4-BE49-F238E27FC236}">
                <a16:creationId xmlns:a16="http://schemas.microsoft.com/office/drawing/2014/main" id="{07B19ED5-B37D-994C-BB5E-1532033EF1E0}"/>
              </a:ext>
            </a:extLst>
          </p:cNvPr>
          <p:cNvSpPr/>
          <p:nvPr/>
        </p:nvSpPr>
        <p:spPr bwMode="ltGray">
          <a:xfrm>
            <a:off x="0" y="6024881"/>
            <a:ext cx="12192000" cy="8331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 Placeholder 9">
            <a:extLst>
              <a:ext uri="{FF2B5EF4-FFF2-40B4-BE49-F238E27FC236}">
                <a16:creationId xmlns:a16="http://schemas.microsoft.com/office/drawing/2014/main" id="{0C8ADCFF-CCDF-6F4B-BF9D-938BDF5B6046}"/>
              </a:ext>
            </a:extLst>
          </p:cNvPr>
          <p:cNvSpPr>
            <a:spLocks noGrp="1"/>
          </p:cNvSpPr>
          <p:nvPr>
            <p:ph type="body" sz="quarter" idx="15" hasCustomPrompt="1"/>
          </p:nvPr>
        </p:nvSpPr>
        <p:spPr>
          <a:xfrm>
            <a:off x="296825" y="6302969"/>
            <a:ext cx="11612880" cy="348557"/>
          </a:xfrm>
        </p:spPr>
        <p:txBody>
          <a:bodyPr>
            <a:spAutoFit/>
          </a:bodyPr>
          <a:lstStyle>
            <a:lvl1pPr marL="0" indent="0">
              <a:buNone/>
              <a:defRPr sz="1800">
                <a:latin typeface="+mn-lt"/>
              </a:defRPr>
            </a:lvl1pPr>
          </a:lstStyle>
          <a:p>
            <a:pPr lvl="0"/>
            <a:r>
              <a:rPr lang="en-US"/>
              <a:t>Image caption goes here. Lorem ipsum dolor sit </a:t>
            </a:r>
            <a:r>
              <a:rPr lang="en-US" err="1"/>
              <a:t>amet</a:t>
            </a:r>
            <a:r>
              <a:rPr lang="en-US"/>
              <a:t>.</a:t>
            </a:r>
          </a:p>
        </p:txBody>
      </p:sp>
    </p:spTree>
    <p:extLst>
      <p:ext uri="{BB962C8B-B14F-4D97-AF65-F5344CB8AC3E}">
        <p14:creationId xmlns:p14="http://schemas.microsoft.com/office/powerpoint/2010/main" val="36051922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ver with Blue Background">
    <p:bg>
      <p:bgPr>
        <a:solidFill>
          <a:schemeClr val="accent6"/>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black">
          <a:xfrm>
            <a:off x="273870" y="196454"/>
            <a:ext cx="11613330" cy="3449602"/>
          </a:xfrm>
          <a:ln>
            <a:noFill/>
          </a:ln>
        </p:spPr>
        <p:txBody>
          <a:bodyPr vert="horz" lIns="0" tIns="0" rIns="0" bIns="0" rtlCol="0" anchor="t" anchorCtr="0">
            <a:noAutofit/>
          </a:bodyPr>
          <a:lstStyle>
            <a:lvl1pPr>
              <a:lnSpc>
                <a:spcPct val="90000"/>
              </a:lnSpc>
              <a:defRPr lang="en-US" sz="8000" dirty="0">
                <a:latin typeface="+mj-lt"/>
              </a:defRPr>
            </a:lvl1pPr>
          </a:lstStyle>
          <a:p>
            <a:pPr lvl="0">
              <a:spcBef>
                <a:spcPts val="0"/>
              </a:spcBef>
            </a:pPr>
            <a:r>
              <a:rPr lang="en-US"/>
              <a:t>Presentation title text</a:t>
            </a:r>
            <a:br>
              <a:rPr lang="en-US"/>
            </a:br>
            <a:r>
              <a:rPr lang="en-US"/>
              <a:t>with carryover line</a:t>
            </a:r>
            <a:br>
              <a:rPr lang="en-US"/>
            </a:br>
            <a:r>
              <a:rPr lang="en-US"/>
              <a:t>of copy</a:t>
            </a:r>
          </a:p>
        </p:txBody>
      </p:sp>
      <p:sp>
        <p:nvSpPr>
          <p:cNvPr id="16" name="Text Placeholder 3">
            <a:extLst>
              <a:ext uri="{FF2B5EF4-FFF2-40B4-BE49-F238E27FC236}">
                <a16:creationId xmlns:a16="http://schemas.microsoft.com/office/drawing/2014/main" id="{F876A7DA-F8C7-EB4B-BCB0-CA9AB969E8D1}"/>
              </a:ext>
            </a:extLst>
          </p:cNvPr>
          <p:cNvSpPr>
            <a:spLocks noGrp="1"/>
          </p:cNvSpPr>
          <p:nvPr>
            <p:ph type="body" sz="quarter" idx="15" hasCustomPrompt="1"/>
          </p:nvPr>
        </p:nvSpPr>
        <p:spPr bwMode="black">
          <a:xfrm>
            <a:off x="304799" y="3646059"/>
            <a:ext cx="11582401" cy="396172"/>
          </a:xfrm>
          <a:ln>
            <a:noFill/>
          </a:ln>
        </p:spPr>
        <p:txBody>
          <a:bodyPr>
            <a:noAutofit/>
          </a:bodyPr>
          <a:lstStyle>
            <a:lvl1pPr marL="0" indent="0">
              <a:buNone/>
              <a:defRPr sz="2800">
                <a:solidFill>
                  <a:schemeClr val="tx1"/>
                </a:solidFill>
                <a:latin typeface="+mn-lt"/>
              </a:defRPr>
            </a:lvl1pPr>
          </a:lstStyle>
          <a:p>
            <a:pPr lvl="0"/>
            <a:r>
              <a:rPr lang="en-US"/>
              <a:t>Presenter name</a:t>
            </a:r>
          </a:p>
        </p:txBody>
      </p:sp>
      <p:sp>
        <p:nvSpPr>
          <p:cNvPr id="3" name="Text Placeholder 2">
            <a:extLst>
              <a:ext uri="{FF2B5EF4-FFF2-40B4-BE49-F238E27FC236}">
                <a16:creationId xmlns:a16="http://schemas.microsoft.com/office/drawing/2014/main" id="{1B5A7BCA-4CC1-46BF-BE48-FB8B0628E96E}"/>
              </a:ext>
            </a:extLst>
          </p:cNvPr>
          <p:cNvSpPr>
            <a:spLocks noGrp="1"/>
          </p:cNvSpPr>
          <p:nvPr>
            <p:ph type="body" sz="quarter" idx="18" hasCustomPrompt="1"/>
          </p:nvPr>
        </p:nvSpPr>
        <p:spPr bwMode="black">
          <a:xfrm>
            <a:off x="304800" y="4114194"/>
            <a:ext cx="11586882" cy="377026"/>
          </a:xfrm>
        </p:spPr>
        <p:txBody>
          <a:bodyPr>
            <a:spAutoFit/>
          </a:bodyPr>
          <a:lstStyle>
            <a:lvl1pPr marL="0" indent="0">
              <a:buNone/>
              <a:defRPr sz="2000">
                <a:solidFill>
                  <a:schemeClr val="tx1"/>
                </a:solidFill>
              </a:defRPr>
            </a:lvl1pPr>
          </a:lstStyle>
          <a:p>
            <a:pPr lvl="0"/>
            <a:r>
              <a:rPr lang="en-US"/>
              <a:t>Presenter title</a:t>
            </a:r>
          </a:p>
        </p:txBody>
      </p:sp>
      <p:cxnSp>
        <p:nvCxnSpPr>
          <p:cNvPr id="15" name="Straight Connector 14">
            <a:extLst>
              <a:ext uri="{FF2B5EF4-FFF2-40B4-BE49-F238E27FC236}">
                <a16:creationId xmlns:a16="http://schemas.microsoft.com/office/drawing/2014/main" id="{25F42D53-C0F3-4FCF-96CA-B219F03FA656}"/>
              </a:ext>
            </a:extLst>
          </p:cNvPr>
          <p:cNvCxnSpPr>
            <a:cxnSpLocks/>
          </p:cNvCxnSpPr>
          <p:nvPr userDrawn="1"/>
        </p:nvCxnSpPr>
        <p:spPr bwMode="gray">
          <a:xfrm>
            <a:off x="0" y="3502800"/>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C67324B-E99B-DA34-1F29-5D1DA066D2E9}"/>
              </a:ext>
            </a:extLst>
          </p:cNvPr>
          <p:cNvCxnSpPr>
            <a:cxnSpLocks/>
          </p:cNvCxnSpPr>
          <p:nvPr userDrawn="1"/>
        </p:nvCxnSpPr>
        <p:spPr bwMode="gray">
          <a:xfrm>
            <a:off x="0" y="1306231"/>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C748522-55AB-1FAD-943A-A330F32729E5}"/>
              </a:ext>
            </a:extLst>
          </p:cNvPr>
          <p:cNvCxnSpPr>
            <a:cxnSpLocks/>
          </p:cNvCxnSpPr>
          <p:nvPr userDrawn="1"/>
        </p:nvCxnSpPr>
        <p:spPr bwMode="gray">
          <a:xfrm>
            <a:off x="0" y="2405963"/>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descr="A picture containing black, darkness&#10;&#10;Description automatically generated">
            <a:extLst>
              <a:ext uri="{FF2B5EF4-FFF2-40B4-BE49-F238E27FC236}">
                <a16:creationId xmlns:a16="http://schemas.microsoft.com/office/drawing/2014/main" id="{6A7DBC26-96D9-5A71-2E6D-E44D8C5E5AB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41221" y="6219001"/>
            <a:ext cx="945979" cy="442545"/>
          </a:xfrm>
          <a:prstGeom prst="rect">
            <a:avLst/>
          </a:prstGeom>
        </p:spPr>
      </p:pic>
    </p:spTree>
    <p:extLst>
      <p:ext uri="{BB962C8B-B14F-4D97-AF65-F5344CB8AC3E}">
        <p14:creationId xmlns:p14="http://schemas.microsoft.com/office/powerpoint/2010/main" val="350867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Title &amp; 3 Columns &amp; Photos">
    <p:bg>
      <p:bgPr>
        <a:solidFill>
          <a:schemeClr val="bg1"/>
        </a:solidFill>
        <a:effectLst/>
      </p:bgPr>
    </p:bg>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95991333-6B6E-417B-90A6-86B22297C995}"/>
              </a:ext>
            </a:extLst>
          </p:cNvPr>
          <p:cNvSpPr>
            <a:spLocks noGrp="1"/>
          </p:cNvSpPr>
          <p:nvPr>
            <p:ph type="body" idx="33" hasCustomPrompt="1"/>
          </p:nvPr>
        </p:nvSpPr>
        <p:spPr>
          <a:xfrm>
            <a:off x="8263233" y="4004851"/>
            <a:ext cx="3684127" cy="1234783"/>
          </a:xfrm>
        </p:spPr>
        <p:txBody>
          <a:bodyPr wrap="square" anchor="t" anchorCtr="0">
            <a:spAutoFit/>
          </a:bodyPr>
          <a:lstStyle>
            <a:lvl1pPr marL="0" indent="0">
              <a:buNone/>
              <a:defRPr sz="1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6" name="Text Placeholder 2">
            <a:extLst>
              <a:ext uri="{FF2B5EF4-FFF2-40B4-BE49-F238E27FC236}">
                <a16:creationId xmlns:a16="http://schemas.microsoft.com/office/drawing/2014/main" id="{F5853A76-96A6-40A1-A067-424C13DB0FA8}"/>
              </a:ext>
            </a:extLst>
          </p:cNvPr>
          <p:cNvSpPr>
            <a:spLocks noGrp="1"/>
          </p:cNvSpPr>
          <p:nvPr>
            <p:ph type="body" idx="32" hasCustomPrompt="1"/>
          </p:nvPr>
        </p:nvSpPr>
        <p:spPr>
          <a:xfrm>
            <a:off x="4217931" y="4004851"/>
            <a:ext cx="3684127" cy="1234783"/>
          </a:xfrm>
        </p:spPr>
        <p:txBody>
          <a:bodyPr wrap="square" anchor="t" anchorCtr="0">
            <a:spAutoFit/>
          </a:bodyPr>
          <a:lstStyle>
            <a:lvl1pPr marL="0" indent="0">
              <a:buNone/>
              <a:defRPr sz="1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5" name="Text Placeholder 2">
            <a:extLst>
              <a:ext uri="{FF2B5EF4-FFF2-40B4-BE49-F238E27FC236}">
                <a16:creationId xmlns:a16="http://schemas.microsoft.com/office/drawing/2014/main" id="{1D7599F5-5925-422A-A71D-C5306C416D61}"/>
              </a:ext>
            </a:extLst>
          </p:cNvPr>
          <p:cNvSpPr>
            <a:spLocks noGrp="1"/>
          </p:cNvSpPr>
          <p:nvPr>
            <p:ph type="body" idx="31" hasCustomPrompt="1"/>
          </p:nvPr>
        </p:nvSpPr>
        <p:spPr>
          <a:xfrm>
            <a:off x="298809" y="4004851"/>
            <a:ext cx="3684127" cy="1234783"/>
          </a:xfrm>
        </p:spPr>
        <p:txBody>
          <a:bodyPr wrap="square" anchor="t" anchorCtr="0">
            <a:spAutoFit/>
          </a:bodyPr>
          <a:lstStyle>
            <a:lvl1pPr marL="0" indent="0">
              <a:buNone/>
              <a:defRPr sz="1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24" name="Rectangle 23">
            <a:extLst>
              <a:ext uri="{FF2B5EF4-FFF2-40B4-BE49-F238E27FC236}">
                <a16:creationId xmlns:a16="http://schemas.microsoft.com/office/drawing/2014/main" id="{5DD02BB2-A349-B449-B34B-9F8A7EDCAE6A}"/>
              </a:ext>
            </a:extLst>
          </p:cNvPr>
          <p:cNvSpPr/>
          <p:nvPr/>
        </p:nvSpPr>
        <p:spPr bwMode="ltGray">
          <a:xfrm>
            <a:off x="0" y="2"/>
            <a:ext cx="12192000"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7" y="397385"/>
            <a:ext cx="11612880" cy="600935"/>
          </a:xfrm>
        </p:spPr>
        <p:txBody>
          <a:bodyPr tIns="0" rIns="0" bIns="0">
            <a:spAutoFit/>
          </a:bodyPr>
          <a:lstStyle>
            <a:lvl1pPr>
              <a:defRPr sz="4400">
                <a:latin typeface="+mj-lt"/>
              </a:defRPr>
            </a:lvl1pPr>
          </a:lstStyle>
          <a:p>
            <a:r>
              <a:rPr lang="en-US"/>
              <a:t>Title</a:t>
            </a:r>
          </a:p>
        </p:txBody>
      </p:sp>
      <p:sp>
        <p:nvSpPr>
          <p:cNvPr id="17" name="Picture Placeholder 9">
            <a:extLst>
              <a:ext uri="{FF2B5EF4-FFF2-40B4-BE49-F238E27FC236}">
                <a16:creationId xmlns:a16="http://schemas.microsoft.com/office/drawing/2014/main" id="{60C524E3-513B-9F47-8587-4AEAC8C7ADB5}"/>
              </a:ext>
            </a:extLst>
          </p:cNvPr>
          <p:cNvSpPr>
            <a:spLocks noGrp="1"/>
          </p:cNvSpPr>
          <p:nvPr>
            <p:ph type="pic" sz="quarter" idx="15" hasCustomPrompt="1"/>
          </p:nvPr>
        </p:nvSpPr>
        <p:spPr>
          <a:xfrm>
            <a:off x="298809" y="1478999"/>
            <a:ext cx="3657599"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5" name="Picture Placeholder 9">
            <a:extLst>
              <a:ext uri="{FF2B5EF4-FFF2-40B4-BE49-F238E27FC236}">
                <a16:creationId xmlns:a16="http://schemas.microsoft.com/office/drawing/2014/main" id="{8265717D-C6EC-C546-B6FF-EAE66444D043}"/>
              </a:ext>
            </a:extLst>
          </p:cNvPr>
          <p:cNvSpPr>
            <a:spLocks noGrp="1"/>
          </p:cNvSpPr>
          <p:nvPr>
            <p:ph type="pic" sz="quarter" idx="19" hasCustomPrompt="1"/>
          </p:nvPr>
        </p:nvSpPr>
        <p:spPr>
          <a:xfrm>
            <a:off x="4217932" y="1478999"/>
            <a:ext cx="3783777"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6" name="Picture Placeholder 9">
            <a:extLst>
              <a:ext uri="{FF2B5EF4-FFF2-40B4-BE49-F238E27FC236}">
                <a16:creationId xmlns:a16="http://schemas.microsoft.com/office/drawing/2014/main" id="{65B79BDC-47CE-0543-BDE2-A8CF2E20FD96}"/>
              </a:ext>
            </a:extLst>
          </p:cNvPr>
          <p:cNvSpPr>
            <a:spLocks noGrp="1"/>
          </p:cNvSpPr>
          <p:nvPr>
            <p:ph type="pic" sz="quarter" idx="20" hasCustomPrompt="1"/>
          </p:nvPr>
        </p:nvSpPr>
        <p:spPr>
          <a:xfrm>
            <a:off x="8263231" y="1478999"/>
            <a:ext cx="3657600"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14" name="Slide Number Placeholder 6">
            <a:extLst>
              <a:ext uri="{FF2B5EF4-FFF2-40B4-BE49-F238E27FC236}">
                <a16:creationId xmlns:a16="http://schemas.microsoft.com/office/drawing/2014/main" id="{3A7D1F7B-7BD3-400D-822A-BF038851A3AA}"/>
              </a:ext>
            </a:extLst>
          </p:cNvPr>
          <p:cNvSpPr>
            <a:spLocks noGrp="1"/>
          </p:cNvSpPr>
          <p:nvPr>
            <p:ph type="sldNum" sz="quarter" idx="12"/>
          </p:nvPr>
        </p:nvSpPr>
        <p:spPr>
          <a:xfrm>
            <a:off x="298452"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361718729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6 Photos and Content">
    <p:bg>
      <p:bgPr>
        <a:solidFill>
          <a:schemeClr val="bg1"/>
        </a:solidFill>
        <a:effectLst/>
      </p:bgPr>
    </p:bg>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95991333-6B6E-417B-90A6-86B22297C995}"/>
              </a:ext>
            </a:extLst>
          </p:cNvPr>
          <p:cNvSpPr>
            <a:spLocks noGrp="1"/>
          </p:cNvSpPr>
          <p:nvPr>
            <p:ph type="body" idx="33" hasCustomPrompt="1"/>
          </p:nvPr>
        </p:nvSpPr>
        <p:spPr>
          <a:xfrm>
            <a:off x="8225592" y="2768763"/>
            <a:ext cx="3689683" cy="485518"/>
          </a:xfrm>
        </p:spPr>
        <p:txBody>
          <a:bodyPr wrap="square" anchor="t" anchorCtr="0">
            <a:spAutoFit/>
          </a:bodyPr>
          <a:lstStyle>
            <a:lvl1pPr marL="0" indent="0">
              <a:buNone/>
              <a:defRPr sz="1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16" name="Text Placeholder 2">
            <a:extLst>
              <a:ext uri="{FF2B5EF4-FFF2-40B4-BE49-F238E27FC236}">
                <a16:creationId xmlns:a16="http://schemas.microsoft.com/office/drawing/2014/main" id="{F5853A76-96A6-40A1-A067-424C13DB0FA8}"/>
              </a:ext>
            </a:extLst>
          </p:cNvPr>
          <p:cNvSpPr>
            <a:spLocks noGrp="1"/>
          </p:cNvSpPr>
          <p:nvPr>
            <p:ph type="body" idx="32" hasCustomPrompt="1"/>
          </p:nvPr>
        </p:nvSpPr>
        <p:spPr>
          <a:xfrm>
            <a:off x="4216144" y="2768763"/>
            <a:ext cx="3689683" cy="485518"/>
          </a:xfrm>
        </p:spPr>
        <p:txBody>
          <a:bodyPr wrap="square" anchor="t" anchorCtr="0">
            <a:spAutoFit/>
          </a:bodyPr>
          <a:lstStyle>
            <a:lvl1pPr marL="0" indent="0">
              <a:buNone/>
              <a:defRPr sz="1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15" name="Text Placeholder 2">
            <a:extLst>
              <a:ext uri="{FF2B5EF4-FFF2-40B4-BE49-F238E27FC236}">
                <a16:creationId xmlns:a16="http://schemas.microsoft.com/office/drawing/2014/main" id="{1D7599F5-5925-422A-A71D-C5306C416D61}"/>
              </a:ext>
            </a:extLst>
          </p:cNvPr>
          <p:cNvSpPr>
            <a:spLocks noGrp="1"/>
          </p:cNvSpPr>
          <p:nvPr>
            <p:ph type="body" idx="31" hasCustomPrompt="1"/>
          </p:nvPr>
        </p:nvSpPr>
        <p:spPr>
          <a:xfrm>
            <a:off x="332873" y="2768763"/>
            <a:ext cx="3689683" cy="485518"/>
          </a:xfrm>
        </p:spPr>
        <p:txBody>
          <a:bodyPr wrap="square" anchor="t" anchorCtr="0">
            <a:spAutoFit/>
          </a:bodyPr>
          <a:lstStyle>
            <a:lvl1pPr marL="0" indent="0">
              <a:buNone/>
              <a:defRPr sz="1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17" name="Picture Placeholder 9">
            <a:extLst>
              <a:ext uri="{FF2B5EF4-FFF2-40B4-BE49-F238E27FC236}">
                <a16:creationId xmlns:a16="http://schemas.microsoft.com/office/drawing/2014/main" id="{60C524E3-513B-9F47-8587-4AEAC8C7ADB5}"/>
              </a:ext>
            </a:extLst>
          </p:cNvPr>
          <p:cNvSpPr>
            <a:spLocks noGrp="1"/>
          </p:cNvSpPr>
          <p:nvPr>
            <p:ph type="pic" sz="quarter" idx="15" hasCustomPrompt="1"/>
          </p:nvPr>
        </p:nvSpPr>
        <p:spPr>
          <a:xfrm>
            <a:off x="332874" y="318113"/>
            <a:ext cx="3657599"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5" name="Picture Placeholder 9">
            <a:extLst>
              <a:ext uri="{FF2B5EF4-FFF2-40B4-BE49-F238E27FC236}">
                <a16:creationId xmlns:a16="http://schemas.microsoft.com/office/drawing/2014/main" id="{8265717D-C6EC-C546-B6FF-EAE66444D043}"/>
              </a:ext>
            </a:extLst>
          </p:cNvPr>
          <p:cNvSpPr>
            <a:spLocks noGrp="1"/>
          </p:cNvSpPr>
          <p:nvPr>
            <p:ph type="pic" sz="quarter" idx="19" hasCustomPrompt="1"/>
          </p:nvPr>
        </p:nvSpPr>
        <p:spPr>
          <a:xfrm>
            <a:off x="4216145" y="318113"/>
            <a:ext cx="3783777"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6" name="Picture Placeholder 9">
            <a:extLst>
              <a:ext uri="{FF2B5EF4-FFF2-40B4-BE49-F238E27FC236}">
                <a16:creationId xmlns:a16="http://schemas.microsoft.com/office/drawing/2014/main" id="{65B79BDC-47CE-0543-BDE2-A8CF2E20FD96}"/>
              </a:ext>
            </a:extLst>
          </p:cNvPr>
          <p:cNvSpPr>
            <a:spLocks noGrp="1"/>
          </p:cNvSpPr>
          <p:nvPr>
            <p:ph type="pic" sz="quarter" idx="20" hasCustomPrompt="1"/>
          </p:nvPr>
        </p:nvSpPr>
        <p:spPr>
          <a:xfrm>
            <a:off x="8225591" y="318113"/>
            <a:ext cx="3657600"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14" name="Slide Number Placeholder 6">
            <a:extLst>
              <a:ext uri="{FF2B5EF4-FFF2-40B4-BE49-F238E27FC236}">
                <a16:creationId xmlns:a16="http://schemas.microsoft.com/office/drawing/2014/main" id="{3A7D1F7B-7BD3-400D-822A-BF038851A3AA}"/>
              </a:ext>
            </a:extLst>
          </p:cNvPr>
          <p:cNvSpPr>
            <a:spLocks noGrp="1"/>
          </p:cNvSpPr>
          <p:nvPr>
            <p:ph type="sldNum" sz="quarter" idx="12"/>
          </p:nvPr>
        </p:nvSpPr>
        <p:spPr>
          <a:xfrm>
            <a:off x="298452"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
        <p:nvSpPr>
          <p:cNvPr id="19" name="Text Placeholder 2">
            <a:extLst>
              <a:ext uri="{FF2B5EF4-FFF2-40B4-BE49-F238E27FC236}">
                <a16:creationId xmlns:a16="http://schemas.microsoft.com/office/drawing/2014/main" id="{35C50E67-374D-4C13-B3F5-AF42AB5D79CE}"/>
              </a:ext>
            </a:extLst>
          </p:cNvPr>
          <p:cNvSpPr>
            <a:spLocks noGrp="1"/>
          </p:cNvSpPr>
          <p:nvPr>
            <p:ph type="body" idx="34" hasCustomPrompt="1"/>
          </p:nvPr>
        </p:nvSpPr>
        <p:spPr>
          <a:xfrm>
            <a:off x="8221581" y="5929057"/>
            <a:ext cx="3689683" cy="485518"/>
          </a:xfrm>
        </p:spPr>
        <p:txBody>
          <a:bodyPr wrap="square" anchor="t" anchorCtr="0">
            <a:spAutoFit/>
          </a:bodyPr>
          <a:lstStyle>
            <a:lvl1pPr marL="0" indent="0">
              <a:buNone/>
              <a:defRPr sz="1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20" name="Text Placeholder 2">
            <a:extLst>
              <a:ext uri="{FF2B5EF4-FFF2-40B4-BE49-F238E27FC236}">
                <a16:creationId xmlns:a16="http://schemas.microsoft.com/office/drawing/2014/main" id="{10514296-046E-435B-B705-798751C4112A}"/>
              </a:ext>
            </a:extLst>
          </p:cNvPr>
          <p:cNvSpPr>
            <a:spLocks noGrp="1"/>
          </p:cNvSpPr>
          <p:nvPr>
            <p:ph type="body" idx="35" hasCustomPrompt="1"/>
          </p:nvPr>
        </p:nvSpPr>
        <p:spPr>
          <a:xfrm>
            <a:off x="4216144" y="5929057"/>
            <a:ext cx="3689683" cy="485518"/>
          </a:xfrm>
        </p:spPr>
        <p:txBody>
          <a:bodyPr wrap="square" anchor="t" anchorCtr="0">
            <a:spAutoFit/>
          </a:bodyPr>
          <a:lstStyle>
            <a:lvl1pPr marL="0" indent="0">
              <a:buNone/>
              <a:defRPr sz="1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21" name="Text Placeholder 2">
            <a:extLst>
              <a:ext uri="{FF2B5EF4-FFF2-40B4-BE49-F238E27FC236}">
                <a16:creationId xmlns:a16="http://schemas.microsoft.com/office/drawing/2014/main" id="{F9B23890-B4AE-4BE7-816D-9FB3A4134BFB}"/>
              </a:ext>
            </a:extLst>
          </p:cNvPr>
          <p:cNvSpPr>
            <a:spLocks noGrp="1"/>
          </p:cNvSpPr>
          <p:nvPr>
            <p:ph type="body" idx="36" hasCustomPrompt="1"/>
          </p:nvPr>
        </p:nvSpPr>
        <p:spPr>
          <a:xfrm>
            <a:off x="328863" y="5929057"/>
            <a:ext cx="3689683" cy="485518"/>
          </a:xfrm>
        </p:spPr>
        <p:txBody>
          <a:bodyPr wrap="square" anchor="t" anchorCtr="0">
            <a:spAutoFit/>
          </a:bodyPr>
          <a:lstStyle>
            <a:lvl1pPr marL="0" indent="0">
              <a:buNone/>
              <a:defRPr sz="1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22" name="Picture Placeholder 9">
            <a:extLst>
              <a:ext uri="{FF2B5EF4-FFF2-40B4-BE49-F238E27FC236}">
                <a16:creationId xmlns:a16="http://schemas.microsoft.com/office/drawing/2014/main" id="{DD7F8A67-D383-4A5C-ABB7-01D36055F88E}"/>
              </a:ext>
            </a:extLst>
          </p:cNvPr>
          <p:cNvSpPr>
            <a:spLocks noGrp="1"/>
          </p:cNvSpPr>
          <p:nvPr>
            <p:ph type="pic" sz="quarter" idx="37" hasCustomPrompt="1"/>
          </p:nvPr>
        </p:nvSpPr>
        <p:spPr>
          <a:xfrm>
            <a:off x="328863" y="3478407"/>
            <a:ext cx="3657599"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3" name="Picture Placeholder 9">
            <a:extLst>
              <a:ext uri="{FF2B5EF4-FFF2-40B4-BE49-F238E27FC236}">
                <a16:creationId xmlns:a16="http://schemas.microsoft.com/office/drawing/2014/main" id="{E3304DF0-AAD9-40B1-98CA-3FF5BF50E029}"/>
              </a:ext>
            </a:extLst>
          </p:cNvPr>
          <p:cNvSpPr>
            <a:spLocks noGrp="1"/>
          </p:cNvSpPr>
          <p:nvPr>
            <p:ph type="pic" sz="quarter" idx="38" hasCustomPrompt="1"/>
          </p:nvPr>
        </p:nvSpPr>
        <p:spPr>
          <a:xfrm>
            <a:off x="4216145" y="3478407"/>
            <a:ext cx="3783777"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7" name="Picture Placeholder 9">
            <a:extLst>
              <a:ext uri="{FF2B5EF4-FFF2-40B4-BE49-F238E27FC236}">
                <a16:creationId xmlns:a16="http://schemas.microsoft.com/office/drawing/2014/main" id="{980BE97B-E65B-4431-9D04-75E50D696B8E}"/>
              </a:ext>
            </a:extLst>
          </p:cNvPr>
          <p:cNvSpPr>
            <a:spLocks noGrp="1"/>
          </p:cNvSpPr>
          <p:nvPr>
            <p:ph type="pic" sz="quarter" idx="39" hasCustomPrompt="1"/>
          </p:nvPr>
        </p:nvSpPr>
        <p:spPr>
          <a:xfrm>
            <a:off x="8221580" y="3478407"/>
            <a:ext cx="3657600"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Tree>
    <p:extLst>
      <p:ext uri="{BB962C8B-B14F-4D97-AF65-F5344CB8AC3E}">
        <p14:creationId xmlns:p14="http://schemas.microsoft.com/office/powerpoint/2010/main" val="8671440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Large Quote">
    <p:bg>
      <p:bgPr>
        <a:solidFill>
          <a:schemeClr val="bg2"/>
        </a:solidFill>
        <a:effectLst/>
      </p:bgPr>
    </p:bg>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79E91A12-D59B-4799-95CD-3A32AB13CFFF}"/>
              </a:ext>
            </a:extLst>
          </p:cNvPr>
          <p:cNvSpPr>
            <a:spLocks noGrp="1"/>
          </p:cNvSpPr>
          <p:nvPr>
            <p:ph type="body" sz="quarter" idx="14" hasCustomPrompt="1"/>
          </p:nvPr>
        </p:nvSpPr>
        <p:spPr>
          <a:xfrm>
            <a:off x="282101" y="53165"/>
            <a:ext cx="11612880" cy="5016759"/>
          </a:xfrm>
        </p:spPr>
        <p:txBody>
          <a:bodyPr>
            <a:spAutoFit/>
          </a:bodyPr>
          <a:lstStyle>
            <a:lvl1pPr marL="60324" indent="-60324">
              <a:lnSpc>
                <a:spcPts val="9600"/>
              </a:lnSpc>
              <a:buNone/>
              <a:defRPr sz="8000">
                <a:latin typeface="+mj-lt"/>
              </a:defRPr>
            </a:lvl1pPr>
          </a:lstStyle>
          <a:p>
            <a:pPr lvl="0"/>
            <a:r>
              <a:rPr lang="en-US"/>
              <a:t>Full page quote or sentence. Lorem ipsum dolor sit </a:t>
            </a:r>
            <a:r>
              <a:rPr lang="en-US" err="1"/>
              <a:t>amet</a:t>
            </a:r>
            <a:r>
              <a:rPr lang="en-US"/>
              <a:t>, </a:t>
            </a:r>
            <a:r>
              <a:rPr lang="en-US" err="1"/>
              <a:t>consectetur</a:t>
            </a:r>
            <a:r>
              <a:rPr lang="en-US"/>
              <a:t> </a:t>
            </a:r>
            <a:r>
              <a:rPr lang="en-US" err="1"/>
              <a:t>ddipiscing</a:t>
            </a:r>
            <a:r>
              <a:rPr lang="en-US"/>
              <a:t> ipsum </a:t>
            </a:r>
            <a:r>
              <a:rPr lang="en-US" err="1"/>
              <a:t>elit</a:t>
            </a:r>
            <a:r>
              <a:rPr lang="en-US"/>
              <a:t>.” </a:t>
            </a:r>
          </a:p>
        </p:txBody>
      </p:sp>
      <p:sp>
        <p:nvSpPr>
          <p:cNvPr id="13" name="Text Placeholder 3">
            <a:extLst>
              <a:ext uri="{FF2B5EF4-FFF2-40B4-BE49-F238E27FC236}">
                <a16:creationId xmlns:a16="http://schemas.microsoft.com/office/drawing/2014/main" id="{896D4DF3-D303-40E5-9BB4-C2887AD4CE25}"/>
              </a:ext>
            </a:extLst>
          </p:cNvPr>
          <p:cNvSpPr>
            <a:spLocks noGrp="1"/>
          </p:cNvSpPr>
          <p:nvPr>
            <p:ph type="body" sz="quarter" idx="24" hasCustomPrompt="1"/>
          </p:nvPr>
        </p:nvSpPr>
        <p:spPr>
          <a:xfrm>
            <a:off x="298808" y="6251213"/>
            <a:ext cx="11622024" cy="348557"/>
          </a:xfrm>
        </p:spPr>
        <p:txBody>
          <a:bodyPr>
            <a:spAutoFit/>
          </a:bodyPr>
          <a:lstStyle>
            <a:lvl1pPr marL="0" indent="0">
              <a:buNone/>
              <a:defRPr sz="1800"/>
            </a:lvl1pPr>
          </a:lstStyle>
          <a:p>
            <a:pPr lvl="0"/>
            <a:r>
              <a:rPr lang="en-US"/>
              <a:t>NAME, Title, Company</a:t>
            </a:r>
          </a:p>
        </p:txBody>
      </p:sp>
      <p:cxnSp>
        <p:nvCxnSpPr>
          <p:cNvPr id="10" name="Straight Connector 9">
            <a:extLst>
              <a:ext uri="{FF2B5EF4-FFF2-40B4-BE49-F238E27FC236}">
                <a16:creationId xmlns:a16="http://schemas.microsoft.com/office/drawing/2014/main" id="{3D93F98F-51FA-47B5-AD67-B3FA9D4D7C8D}"/>
              </a:ext>
            </a:extLst>
          </p:cNvPr>
          <p:cNvCxnSpPr>
            <a:cxnSpLocks/>
          </p:cNvCxnSpPr>
          <p:nvPr/>
        </p:nvCxnSpPr>
        <p:spPr bwMode="gray">
          <a:xfrm>
            <a:off x="0" y="127352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B3D30F9-CEC4-4A80-B319-8885901FCC68}"/>
              </a:ext>
            </a:extLst>
          </p:cNvPr>
          <p:cNvCxnSpPr>
            <a:cxnSpLocks/>
          </p:cNvCxnSpPr>
          <p:nvPr/>
        </p:nvCxnSpPr>
        <p:spPr bwMode="gray">
          <a:xfrm>
            <a:off x="0" y="2470683"/>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FC81095-FF9C-45F3-8DEB-4F0A3C4ADA5F}"/>
              </a:ext>
            </a:extLst>
          </p:cNvPr>
          <p:cNvCxnSpPr>
            <a:cxnSpLocks/>
          </p:cNvCxnSpPr>
          <p:nvPr/>
        </p:nvCxnSpPr>
        <p:spPr bwMode="gray">
          <a:xfrm>
            <a:off x="0" y="3663212"/>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556911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Large Quote &amp; Photo">
    <p:bg>
      <p:bgPr>
        <a:solidFill>
          <a:srgbClr val="E6E6E6"/>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p:nvSpPr>
        <p:spPr bwMode="ltGray">
          <a:xfrm>
            <a:off x="0" y="0"/>
            <a:ext cx="611563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itle 1">
            <a:extLst>
              <a:ext uri="{FF2B5EF4-FFF2-40B4-BE49-F238E27FC236}">
                <a16:creationId xmlns:a16="http://schemas.microsoft.com/office/drawing/2014/main" id="{DF5E0FF3-EAED-4B67-B437-FE3B2979E5B1}"/>
              </a:ext>
            </a:extLst>
          </p:cNvPr>
          <p:cNvSpPr>
            <a:spLocks noGrp="1"/>
          </p:cNvSpPr>
          <p:nvPr>
            <p:ph type="title" hasCustomPrompt="1"/>
          </p:nvPr>
        </p:nvSpPr>
        <p:spPr>
          <a:xfrm>
            <a:off x="298808" y="271728"/>
            <a:ext cx="5542435" cy="2419893"/>
          </a:xfrm>
        </p:spPr>
        <p:txBody>
          <a:bodyPr anchor="t" anchorCtr="0">
            <a:spAutoFit/>
          </a:bodyPr>
          <a:lstStyle>
            <a:lvl1pPr marL="237061" indent="-237061">
              <a:defRPr/>
            </a:lvl1pPr>
          </a:lstStyle>
          <a:p>
            <a:pPr marL="177800" indent="-177800"/>
            <a:r>
              <a:rPr lang="en-US"/>
              <a:t>“Type quote here and include quotation marks before and after text.”</a:t>
            </a:r>
          </a:p>
        </p:txBody>
      </p:sp>
      <p:cxnSp>
        <p:nvCxnSpPr>
          <p:cNvPr id="13" name="Straight Connector 12">
            <a:extLst>
              <a:ext uri="{FF2B5EF4-FFF2-40B4-BE49-F238E27FC236}">
                <a16:creationId xmlns:a16="http://schemas.microsoft.com/office/drawing/2014/main" id="{04AD888E-D9A4-0E4E-8B8C-50778FA440A5}"/>
              </a:ext>
            </a:extLst>
          </p:cNvPr>
          <p:cNvCxnSpPr>
            <a:cxnSpLocks/>
          </p:cNvCxnSpPr>
          <p:nvPr/>
        </p:nvCxnSpPr>
        <p:spPr>
          <a:xfrm>
            <a:off x="295104" y="6172200"/>
            <a:ext cx="54173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8EA70641-5692-C941-914E-5EFCB15017AB}"/>
              </a:ext>
            </a:extLst>
          </p:cNvPr>
          <p:cNvSpPr>
            <a:spLocks noGrp="1"/>
          </p:cNvSpPr>
          <p:nvPr>
            <p:ph type="pic" sz="quarter" idx="23" hasCustomPrompt="1"/>
          </p:nvPr>
        </p:nvSpPr>
        <p:spPr>
          <a:xfrm>
            <a:off x="6096000" y="0"/>
            <a:ext cx="6096000" cy="6858000"/>
          </a:xfrm>
          <a:solidFill>
            <a:schemeClr val="bg1">
              <a:lumMod val="75000"/>
            </a:schemeClr>
          </a:solidFill>
        </p:spPr>
        <p:txBody>
          <a:bodyPr bIns="2743200" anchor="ctr" anchorCtr="0"/>
          <a:lstStyle>
            <a:lvl1pPr marL="0" indent="0" algn="ctr">
              <a:buNone/>
              <a:defRPr sz="1200"/>
            </a:lvl1pPr>
          </a:lstStyle>
          <a:p>
            <a:r>
              <a:rPr lang="en-US"/>
              <a:t>Click to Add Photo</a:t>
            </a:r>
          </a:p>
        </p:txBody>
      </p:sp>
      <p:sp>
        <p:nvSpPr>
          <p:cNvPr id="9" name="Text Placeholder 3">
            <a:extLst>
              <a:ext uri="{FF2B5EF4-FFF2-40B4-BE49-F238E27FC236}">
                <a16:creationId xmlns:a16="http://schemas.microsoft.com/office/drawing/2014/main" id="{CEB07134-3C68-A24C-852D-70F78F1351E2}"/>
              </a:ext>
            </a:extLst>
          </p:cNvPr>
          <p:cNvSpPr>
            <a:spLocks noGrp="1"/>
          </p:cNvSpPr>
          <p:nvPr>
            <p:ph type="body" sz="quarter" idx="24" hasCustomPrompt="1"/>
          </p:nvPr>
        </p:nvSpPr>
        <p:spPr>
          <a:xfrm>
            <a:off x="276368" y="6251213"/>
            <a:ext cx="4916488" cy="348557"/>
          </a:xfrm>
        </p:spPr>
        <p:txBody>
          <a:bodyPr>
            <a:spAutoFit/>
          </a:bodyPr>
          <a:lstStyle>
            <a:lvl1pPr marL="0" indent="0">
              <a:buNone/>
              <a:defRPr sz="1800"/>
            </a:lvl1pPr>
          </a:lstStyle>
          <a:p>
            <a:pPr lvl="0"/>
            <a:r>
              <a:rPr lang="en-US"/>
              <a:t>Name, Title, Company</a:t>
            </a:r>
          </a:p>
        </p:txBody>
      </p:sp>
    </p:spTree>
    <p:extLst>
      <p:ext uri="{BB962C8B-B14F-4D97-AF65-F5344CB8AC3E}">
        <p14:creationId xmlns:p14="http://schemas.microsoft.com/office/powerpoint/2010/main" val="20050088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Long Quote &amp; Photo">
    <p:bg>
      <p:bgPr>
        <a:solidFill>
          <a:schemeClr val="bg2"/>
        </a:solidFill>
        <a:effectLst/>
      </p:bgPr>
    </p:bg>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4BB19C53-64CF-46A0-B13A-39DA8FE8EF14}"/>
              </a:ext>
            </a:extLst>
          </p:cNvPr>
          <p:cNvSpPr>
            <a:spLocks noGrp="1"/>
          </p:cNvSpPr>
          <p:nvPr>
            <p:ph type="body" sz="quarter" idx="14" hasCustomPrompt="1"/>
          </p:nvPr>
        </p:nvSpPr>
        <p:spPr>
          <a:xfrm>
            <a:off x="282101" y="3803024"/>
            <a:ext cx="11612880" cy="2373728"/>
          </a:xfrm>
        </p:spPr>
        <p:txBody>
          <a:bodyPr>
            <a:spAutoFit/>
          </a:bodyPr>
          <a:lstStyle>
            <a:lvl1pPr marL="0" indent="0">
              <a:lnSpc>
                <a:spcPct val="125000"/>
              </a:lnSpc>
              <a:buNone/>
              <a:defRPr sz="6000">
                <a:latin typeface="+mj-lt"/>
              </a:defRPr>
            </a:lvl1pPr>
          </a:lstStyle>
          <a:p>
            <a:pPr lvl="0"/>
            <a:r>
              <a:rPr lang="en-US"/>
              <a:t>Long title, quote,</a:t>
            </a:r>
            <a:br>
              <a:rPr lang="en-US"/>
            </a:br>
            <a:r>
              <a:rPr lang="en-US"/>
              <a:t>or sentence</a:t>
            </a:r>
          </a:p>
        </p:txBody>
      </p:sp>
      <p:sp>
        <p:nvSpPr>
          <p:cNvPr id="11" name="Picture Placeholder 6">
            <a:extLst>
              <a:ext uri="{FF2B5EF4-FFF2-40B4-BE49-F238E27FC236}">
                <a16:creationId xmlns:a16="http://schemas.microsoft.com/office/drawing/2014/main" id="{0A422AB0-D9FE-7942-86F0-C5D4ABCC5EF5}"/>
              </a:ext>
            </a:extLst>
          </p:cNvPr>
          <p:cNvSpPr>
            <a:spLocks noGrp="1"/>
          </p:cNvSpPr>
          <p:nvPr>
            <p:ph type="pic" sz="quarter" idx="10" hasCustomPrompt="1"/>
          </p:nvPr>
        </p:nvSpPr>
        <p:spPr>
          <a:xfrm>
            <a:off x="0" y="1"/>
            <a:ext cx="12192000" cy="3896360"/>
          </a:xfrm>
          <a:solidFill>
            <a:schemeClr val="bg1">
              <a:lumMod val="75000"/>
            </a:schemeClr>
          </a:solidFill>
        </p:spPr>
        <p:txBody>
          <a:bodyPr bIns="914400" anchor="ctr" anchorCtr="0"/>
          <a:lstStyle>
            <a:lvl1pPr marL="0" indent="0" algn="ctr">
              <a:buNone/>
              <a:defRPr sz="1200"/>
            </a:lvl1pPr>
          </a:lstStyle>
          <a:p>
            <a:r>
              <a:rPr lang="en-US"/>
              <a:t>Click to Add Photo</a:t>
            </a:r>
          </a:p>
        </p:txBody>
      </p:sp>
      <p:sp>
        <p:nvSpPr>
          <p:cNvPr id="4" name="Text Placeholder 3">
            <a:extLst>
              <a:ext uri="{FF2B5EF4-FFF2-40B4-BE49-F238E27FC236}">
                <a16:creationId xmlns:a16="http://schemas.microsoft.com/office/drawing/2014/main" id="{312D5B01-CD02-6A47-BEE9-3A7D01D10B37}"/>
              </a:ext>
            </a:extLst>
          </p:cNvPr>
          <p:cNvSpPr>
            <a:spLocks noGrp="1"/>
          </p:cNvSpPr>
          <p:nvPr>
            <p:ph type="body" sz="quarter" idx="23" hasCustomPrompt="1"/>
          </p:nvPr>
        </p:nvSpPr>
        <p:spPr>
          <a:xfrm>
            <a:off x="282101" y="6249817"/>
            <a:ext cx="11612880" cy="348557"/>
          </a:xfrm>
        </p:spPr>
        <p:txBody>
          <a:bodyPr>
            <a:spAutoFit/>
          </a:bodyPr>
          <a:lstStyle>
            <a:lvl1pPr marL="0" indent="0">
              <a:buNone/>
              <a:defRPr sz="1800">
                <a:solidFill>
                  <a:schemeClr val="tx1"/>
                </a:solidFill>
              </a:defRPr>
            </a:lvl1pPr>
          </a:lstStyle>
          <a:p>
            <a:pPr lvl="0"/>
            <a:r>
              <a:rPr lang="en-US"/>
              <a:t>Small title would go here</a:t>
            </a:r>
          </a:p>
        </p:txBody>
      </p:sp>
      <p:grpSp>
        <p:nvGrpSpPr>
          <p:cNvPr id="2" name="Group 1">
            <a:extLst>
              <a:ext uri="{FF2B5EF4-FFF2-40B4-BE49-F238E27FC236}">
                <a16:creationId xmlns:a16="http://schemas.microsoft.com/office/drawing/2014/main" id="{93D0E37D-62CF-4523-8BF4-479A339275F5}"/>
              </a:ext>
            </a:extLst>
          </p:cNvPr>
          <p:cNvGrpSpPr/>
          <p:nvPr/>
        </p:nvGrpSpPr>
        <p:grpSpPr>
          <a:xfrm>
            <a:off x="-10408" y="5020144"/>
            <a:ext cx="12202408" cy="1147283"/>
            <a:chOff x="-10408" y="5115560"/>
            <a:chExt cx="12294704" cy="1147282"/>
          </a:xfrm>
        </p:grpSpPr>
        <p:cxnSp>
          <p:nvCxnSpPr>
            <p:cNvPr id="9" name="Straight Connector 8">
              <a:extLst>
                <a:ext uri="{FF2B5EF4-FFF2-40B4-BE49-F238E27FC236}">
                  <a16:creationId xmlns:a16="http://schemas.microsoft.com/office/drawing/2014/main" id="{7E6DDA52-105B-A244-911F-F4755ABFDBA4}"/>
                </a:ext>
              </a:extLst>
            </p:cNvPr>
            <p:cNvCxnSpPr/>
            <p:nvPr/>
          </p:nvCxnSpPr>
          <p:spPr>
            <a:xfrm>
              <a:off x="-10408" y="5115560"/>
              <a:ext cx="1229470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02BAE2C-DFCB-0748-8E88-D33B4E54C0CD}"/>
                </a:ext>
              </a:extLst>
            </p:cNvPr>
            <p:cNvCxnSpPr/>
            <p:nvPr/>
          </p:nvCxnSpPr>
          <p:spPr>
            <a:xfrm>
              <a:off x="-10408" y="6262842"/>
              <a:ext cx="1229470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7802232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Quote with White Type &amp; Photo">
    <p:bg>
      <p:bgPr>
        <a:solidFill>
          <a:schemeClr val="bg2"/>
        </a:solidFill>
        <a:effectLst/>
      </p:bgPr>
    </p:bg>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A422AB0-D9FE-7942-86F0-C5D4ABCC5EF5}"/>
              </a:ext>
            </a:extLst>
          </p:cNvPr>
          <p:cNvSpPr>
            <a:spLocks noGrp="1"/>
          </p:cNvSpPr>
          <p:nvPr>
            <p:ph type="pic" sz="quarter" idx="10" hasCustomPrompt="1"/>
          </p:nvPr>
        </p:nvSpPr>
        <p:spPr>
          <a:xfrm>
            <a:off x="0" y="0"/>
            <a:ext cx="12192000" cy="6897757"/>
          </a:xfrm>
          <a:solidFill>
            <a:schemeClr val="bg1">
              <a:lumMod val="75000"/>
            </a:schemeClr>
          </a:solidFill>
        </p:spPr>
        <p:txBody>
          <a:bodyPr bIns="914400" anchor="ctr" anchorCtr="0"/>
          <a:lstStyle>
            <a:lvl1pPr marL="0" indent="0" algn="ctr">
              <a:buNone/>
              <a:defRPr sz="1200"/>
            </a:lvl1pPr>
          </a:lstStyle>
          <a:p>
            <a:r>
              <a:rPr lang="en-US"/>
              <a:t>Click to Add Photo</a:t>
            </a:r>
          </a:p>
        </p:txBody>
      </p:sp>
      <p:sp>
        <p:nvSpPr>
          <p:cNvPr id="10" name="Text Placeholder 4">
            <a:extLst>
              <a:ext uri="{FF2B5EF4-FFF2-40B4-BE49-F238E27FC236}">
                <a16:creationId xmlns:a16="http://schemas.microsoft.com/office/drawing/2014/main" id="{4BB19C53-64CF-46A0-B13A-39DA8FE8EF14}"/>
              </a:ext>
            </a:extLst>
          </p:cNvPr>
          <p:cNvSpPr>
            <a:spLocks noGrp="1"/>
          </p:cNvSpPr>
          <p:nvPr>
            <p:ph type="body" sz="quarter" idx="14" hasCustomPrompt="1"/>
          </p:nvPr>
        </p:nvSpPr>
        <p:spPr>
          <a:xfrm>
            <a:off x="282101" y="4111345"/>
            <a:ext cx="11612880" cy="1246495"/>
          </a:xfrm>
        </p:spPr>
        <p:txBody>
          <a:bodyPr>
            <a:spAutoFit/>
          </a:bodyPr>
          <a:lstStyle>
            <a:lvl1pPr marL="0" indent="0">
              <a:lnSpc>
                <a:spcPct val="90000"/>
              </a:lnSpc>
              <a:buNone/>
              <a:defRPr sz="4000">
                <a:solidFill>
                  <a:schemeClr val="bg1"/>
                </a:solidFill>
                <a:latin typeface="+mj-lt"/>
              </a:defRPr>
            </a:lvl1pPr>
          </a:lstStyle>
          <a:p>
            <a:pPr lvl="0"/>
            <a:r>
              <a:rPr lang="en-US"/>
              <a:t>Long title, quote,</a:t>
            </a:r>
            <a:br>
              <a:rPr lang="en-US"/>
            </a:br>
            <a:r>
              <a:rPr lang="en-US"/>
              <a:t>or sentence</a:t>
            </a:r>
          </a:p>
        </p:txBody>
      </p:sp>
      <p:sp>
        <p:nvSpPr>
          <p:cNvPr id="4" name="Text Placeholder 3">
            <a:extLst>
              <a:ext uri="{FF2B5EF4-FFF2-40B4-BE49-F238E27FC236}">
                <a16:creationId xmlns:a16="http://schemas.microsoft.com/office/drawing/2014/main" id="{312D5B01-CD02-6A47-BEE9-3A7D01D10B37}"/>
              </a:ext>
            </a:extLst>
          </p:cNvPr>
          <p:cNvSpPr>
            <a:spLocks noGrp="1"/>
          </p:cNvSpPr>
          <p:nvPr>
            <p:ph type="body" sz="quarter" idx="23" hasCustomPrompt="1"/>
          </p:nvPr>
        </p:nvSpPr>
        <p:spPr>
          <a:xfrm>
            <a:off x="293253" y="6251213"/>
            <a:ext cx="11612880" cy="291618"/>
          </a:xfrm>
        </p:spPr>
        <p:txBody>
          <a:bodyPr>
            <a:spAutoFit/>
          </a:bodyPr>
          <a:lstStyle>
            <a:lvl1pPr marL="0" indent="0">
              <a:buNone/>
              <a:defRPr sz="1400">
                <a:solidFill>
                  <a:schemeClr val="bg1"/>
                </a:solidFill>
              </a:defRPr>
            </a:lvl1pPr>
          </a:lstStyle>
          <a:p>
            <a:pPr lvl="0"/>
            <a:r>
              <a:rPr lang="en-US"/>
              <a:t>Small title would go here</a:t>
            </a:r>
          </a:p>
        </p:txBody>
      </p:sp>
    </p:spTree>
    <p:extLst>
      <p:ext uri="{BB962C8B-B14F-4D97-AF65-F5344CB8AC3E}">
        <p14:creationId xmlns:p14="http://schemas.microsoft.com/office/powerpoint/2010/main" val="124197875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Quote with Black Type &amp; Photo">
    <p:bg>
      <p:bgPr>
        <a:solidFill>
          <a:schemeClr val="bg2"/>
        </a:solidFill>
        <a:effectLst/>
      </p:bgPr>
    </p:bg>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A422AB0-D9FE-7942-86F0-C5D4ABCC5EF5}"/>
              </a:ext>
            </a:extLst>
          </p:cNvPr>
          <p:cNvSpPr>
            <a:spLocks noGrp="1"/>
          </p:cNvSpPr>
          <p:nvPr>
            <p:ph type="pic" sz="quarter" idx="10" hasCustomPrompt="1"/>
          </p:nvPr>
        </p:nvSpPr>
        <p:spPr>
          <a:xfrm>
            <a:off x="0" y="2"/>
            <a:ext cx="12192000" cy="6857999"/>
          </a:xfrm>
          <a:solidFill>
            <a:schemeClr val="bg1">
              <a:lumMod val="75000"/>
            </a:schemeClr>
          </a:solidFill>
        </p:spPr>
        <p:txBody>
          <a:bodyPr bIns="914400" anchor="ctr" anchorCtr="0"/>
          <a:lstStyle>
            <a:lvl1pPr marL="0" indent="0" algn="ctr">
              <a:buNone/>
              <a:defRPr sz="1200"/>
            </a:lvl1pPr>
          </a:lstStyle>
          <a:p>
            <a:r>
              <a:rPr lang="en-US"/>
              <a:t>Click to Add Photo</a:t>
            </a:r>
          </a:p>
        </p:txBody>
      </p:sp>
      <p:sp>
        <p:nvSpPr>
          <p:cNvPr id="10" name="Text Placeholder 4">
            <a:extLst>
              <a:ext uri="{FF2B5EF4-FFF2-40B4-BE49-F238E27FC236}">
                <a16:creationId xmlns:a16="http://schemas.microsoft.com/office/drawing/2014/main" id="{4BB19C53-64CF-46A0-B13A-39DA8FE8EF14}"/>
              </a:ext>
            </a:extLst>
          </p:cNvPr>
          <p:cNvSpPr>
            <a:spLocks noGrp="1"/>
          </p:cNvSpPr>
          <p:nvPr>
            <p:ph type="body" sz="quarter" idx="14" hasCustomPrompt="1"/>
          </p:nvPr>
        </p:nvSpPr>
        <p:spPr>
          <a:xfrm>
            <a:off x="282101" y="4111345"/>
            <a:ext cx="11612880" cy="1246495"/>
          </a:xfrm>
        </p:spPr>
        <p:txBody>
          <a:bodyPr>
            <a:spAutoFit/>
          </a:bodyPr>
          <a:lstStyle>
            <a:lvl1pPr marL="0" indent="0">
              <a:lnSpc>
                <a:spcPct val="90000"/>
              </a:lnSpc>
              <a:buNone/>
              <a:defRPr sz="4000">
                <a:latin typeface="+mj-lt"/>
              </a:defRPr>
            </a:lvl1pPr>
          </a:lstStyle>
          <a:p>
            <a:pPr lvl="0"/>
            <a:r>
              <a:rPr lang="en-US"/>
              <a:t>Long title, quote,</a:t>
            </a:r>
            <a:br>
              <a:rPr lang="en-US"/>
            </a:br>
            <a:r>
              <a:rPr lang="en-US"/>
              <a:t>or sentence</a:t>
            </a:r>
          </a:p>
        </p:txBody>
      </p:sp>
      <p:sp>
        <p:nvSpPr>
          <p:cNvPr id="4" name="Text Placeholder 3">
            <a:extLst>
              <a:ext uri="{FF2B5EF4-FFF2-40B4-BE49-F238E27FC236}">
                <a16:creationId xmlns:a16="http://schemas.microsoft.com/office/drawing/2014/main" id="{312D5B01-CD02-6A47-BEE9-3A7D01D10B37}"/>
              </a:ext>
            </a:extLst>
          </p:cNvPr>
          <p:cNvSpPr>
            <a:spLocks noGrp="1"/>
          </p:cNvSpPr>
          <p:nvPr>
            <p:ph type="body" sz="quarter" idx="23" hasCustomPrompt="1"/>
          </p:nvPr>
        </p:nvSpPr>
        <p:spPr>
          <a:xfrm>
            <a:off x="293253" y="6251213"/>
            <a:ext cx="11612880" cy="291618"/>
          </a:xfrm>
        </p:spPr>
        <p:txBody>
          <a:bodyPr>
            <a:spAutoFit/>
          </a:bodyPr>
          <a:lstStyle>
            <a:lvl1pPr marL="0" indent="0">
              <a:buNone/>
              <a:defRPr sz="1400">
                <a:solidFill>
                  <a:schemeClr val="tx1"/>
                </a:solidFill>
              </a:defRPr>
            </a:lvl1pPr>
          </a:lstStyle>
          <a:p>
            <a:pPr lvl="0"/>
            <a:r>
              <a:rPr lang="en-US"/>
              <a:t>Small title would go here</a:t>
            </a:r>
          </a:p>
        </p:txBody>
      </p:sp>
    </p:spTree>
    <p:extLst>
      <p:ext uri="{BB962C8B-B14F-4D97-AF65-F5344CB8AC3E}">
        <p14:creationId xmlns:p14="http://schemas.microsoft.com/office/powerpoint/2010/main" val="381133921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Photo Only">
    <p:bg>
      <p:bgPr>
        <a:solidFill>
          <a:srgbClr val="E6E6E6"/>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8FC0354-FF3E-4D42-A5FC-BC26485E9DBC}"/>
              </a:ext>
            </a:extLst>
          </p:cNvPr>
          <p:cNvSpPr>
            <a:spLocks noGrp="1"/>
          </p:cNvSpPr>
          <p:nvPr>
            <p:ph type="pic" sz="quarter" idx="10" hasCustomPrompt="1"/>
          </p:nvPr>
        </p:nvSpPr>
        <p:spPr>
          <a:xfrm>
            <a:off x="0" y="0"/>
            <a:ext cx="12192000" cy="6858000"/>
          </a:xfrm>
          <a:solidFill>
            <a:schemeClr val="bg1">
              <a:lumMod val="75000"/>
            </a:schemeClr>
          </a:solidFill>
        </p:spPr>
        <p:txBody>
          <a:bodyPr bIns="2743200" anchor="ctr" anchorCtr="0"/>
          <a:lstStyle>
            <a:lvl1pPr marL="0" indent="0" algn="ctr">
              <a:buNone/>
              <a:defRPr sz="1400"/>
            </a:lvl1pPr>
          </a:lstStyle>
          <a:p>
            <a:r>
              <a:rPr lang="en-US"/>
              <a:t>Click to Add Photo</a:t>
            </a:r>
          </a:p>
        </p:txBody>
      </p:sp>
    </p:spTree>
    <p:extLst>
      <p:ext uri="{BB962C8B-B14F-4D97-AF65-F5344CB8AC3E}">
        <p14:creationId xmlns:p14="http://schemas.microsoft.com/office/powerpoint/2010/main" val="131541942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Large Statistic">
    <p:bg>
      <p:bgPr>
        <a:solidFill>
          <a:schemeClr val="bg2"/>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12723C-5406-0349-9FCB-4724CD8B3A53}"/>
              </a:ext>
            </a:extLst>
          </p:cNvPr>
          <p:cNvSpPr>
            <a:spLocks noGrp="1"/>
          </p:cNvSpPr>
          <p:nvPr>
            <p:ph type="body" sz="quarter" idx="11" hasCustomPrompt="1"/>
          </p:nvPr>
        </p:nvSpPr>
        <p:spPr>
          <a:xfrm>
            <a:off x="899319" y="1310879"/>
            <a:ext cx="10393363" cy="3626644"/>
          </a:xfrm>
        </p:spPr>
        <p:txBody>
          <a:bodyPr anchor="t" anchorCtr="0"/>
          <a:lstStyle>
            <a:lvl1pPr marL="0" indent="0" algn="ctr">
              <a:buNone/>
              <a:defRPr sz="29999">
                <a:solidFill>
                  <a:schemeClr val="tx1"/>
                </a:solidFill>
              </a:defRPr>
            </a:lvl1pPr>
          </a:lstStyle>
          <a:p>
            <a:pPr lvl="0"/>
            <a:r>
              <a:rPr lang="en-US"/>
              <a:t>100%</a:t>
            </a:r>
          </a:p>
        </p:txBody>
      </p:sp>
      <p:sp>
        <p:nvSpPr>
          <p:cNvPr id="3" name="Text Placeholder 2">
            <a:extLst>
              <a:ext uri="{FF2B5EF4-FFF2-40B4-BE49-F238E27FC236}">
                <a16:creationId xmlns:a16="http://schemas.microsoft.com/office/drawing/2014/main" id="{E6C5FC93-04CE-0248-B494-4EB15CE3FA63}"/>
              </a:ext>
            </a:extLst>
          </p:cNvPr>
          <p:cNvSpPr>
            <a:spLocks noGrp="1"/>
          </p:cNvSpPr>
          <p:nvPr>
            <p:ph type="body" sz="quarter" idx="12" hasCustomPrompt="1"/>
          </p:nvPr>
        </p:nvSpPr>
        <p:spPr>
          <a:xfrm>
            <a:off x="878305" y="5343525"/>
            <a:ext cx="10455443" cy="1270000"/>
          </a:xfrm>
        </p:spPr>
        <p:txBody>
          <a:bodyPr/>
          <a:lstStyle>
            <a:lvl1pPr marL="0" indent="0" algn="ctr">
              <a:buNone/>
              <a:defRPr sz="2800">
                <a:solidFill>
                  <a:schemeClr val="tx1"/>
                </a:solidFill>
              </a:defRPr>
            </a:lvl1pPr>
          </a:lstStyle>
          <a:p>
            <a:pPr lvl="0"/>
            <a:r>
              <a:rPr lang="en-US"/>
              <a:t>Secondary text goes here.</a:t>
            </a:r>
          </a:p>
        </p:txBody>
      </p:sp>
      <p:cxnSp>
        <p:nvCxnSpPr>
          <p:cNvPr id="6" name="Straight Connector 5">
            <a:extLst>
              <a:ext uri="{FF2B5EF4-FFF2-40B4-BE49-F238E27FC236}">
                <a16:creationId xmlns:a16="http://schemas.microsoft.com/office/drawing/2014/main" id="{97F32798-A1C4-B24E-A3C2-B2D66586077E}"/>
              </a:ext>
            </a:extLst>
          </p:cNvPr>
          <p:cNvCxnSpPr>
            <a:cxnSpLocks/>
          </p:cNvCxnSpPr>
          <p:nvPr/>
        </p:nvCxnSpPr>
        <p:spPr>
          <a:xfrm>
            <a:off x="-29817" y="4953000"/>
            <a:ext cx="1222181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Number Placeholder 6">
            <a:extLst>
              <a:ext uri="{FF2B5EF4-FFF2-40B4-BE49-F238E27FC236}">
                <a16:creationId xmlns:a16="http://schemas.microsoft.com/office/drawing/2014/main" id="{127B2303-B8A8-4AB6-8445-0182B3B239BC}"/>
              </a:ext>
            </a:extLst>
          </p:cNvPr>
          <p:cNvSpPr>
            <a:spLocks noGrp="1"/>
          </p:cNvSpPr>
          <p:nvPr>
            <p:ph type="sldNum" sz="quarter" idx="13"/>
          </p:nvPr>
        </p:nvSpPr>
        <p:spPr>
          <a:xfrm>
            <a:off x="298452" y="6457053"/>
            <a:ext cx="252409"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215644322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Thank You Slide with Dark Photo Background">
    <p:bg>
      <p:bgPr>
        <a:solidFill>
          <a:schemeClr val="bg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E5EE755C-97F0-4B69-962B-E045E881D196}"/>
              </a:ext>
            </a:extLst>
          </p:cNvPr>
          <p:cNvSpPr>
            <a:spLocks noGrp="1"/>
          </p:cNvSpPr>
          <p:nvPr>
            <p:ph type="pic" sz="quarter" idx="10"/>
          </p:nvPr>
        </p:nvSpPr>
        <p:spPr>
          <a:xfrm>
            <a:off x="0" y="0"/>
            <a:ext cx="12192000" cy="6858000"/>
          </a:xfrm>
          <a:solidFill>
            <a:schemeClr val="bg1">
              <a:lumMod val="65000"/>
            </a:schemeClr>
          </a:solidFill>
        </p:spPr>
        <p:txBody>
          <a:bodyPr/>
          <a:lstStyle>
            <a:lvl1pPr marL="0" indent="0">
              <a:buNone/>
              <a:defRPr sz="1600">
                <a:solidFill>
                  <a:schemeClr val="bg1"/>
                </a:solidFill>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white">
          <a:xfrm>
            <a:off x="249583" y="116033"/>
            <a:ext cx="11612880" cy="3114060"/>
          </a:xfrm>
          <a:ln>
            <a:noFill/>
          </a:ln>
        </p:spPr>
        <p:txBody>
          <a:bodyPr/>
          <a:lstStyle>
            <a:lvl1pPr marL="0" indent="0">
              <a:lnSpc>
                <a:spcPct val="95000"/>
              </a:lnSpc>
              <a:buNone/>
              <a:defRPr sz="8000">
                <a:solidFill>
                  <a:schemeClr val="bg1"/>
                </a:solidFill>
                <a:latin typeface="+mj-lt"/>
              </a:defRPr>
            </a:lvl1pPr>
          </a:lstStyle>
          <a:p>
            <a:pPr lvl="0"/>
            <a:r>
              <a:rPr lang="en-US"/>
              <a:t>Thank You</a:t>
            </a:r>
          </a:p>
        </p:txBody>
      </p:sp>
    </p:spTree>
    <p:extLst>
      <p:ext uri="{BB962C8B-B14F-4D97-AF65-F5344CB8AC3E}">
        <p14:creationId xmlns:p14="http://schemas.microsoft.com/office/powerpoint/2010/main" val="19832892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One Line Section Divider with Blue Background">
    <p:bg>
      <p:bgPr>
        <a:solidFill>
          <a:schemeClr val="accent6"/>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black">
          <a:xfrm>
            <a:off x="304798" y="3785179"/>
            <a:ext cx="10800000" cy="981038"/>
          </a:xfrm>
          <a:ln>
            <a:noFill/>
          </a:ln>
        </p:spPr>
        <p:txBody>
          <a:bodyPr anchor="b" anchorCtr="0">
            <a:spAutoFit/>
          </a:bodyPr>
          <a:lstStyle>
            <a:lvl1pPr marL="0" indent="0">
              <a:lnSpc>
                <a:spcPct val="95000"/>
              </a:lnSpc>
              <a:buNone/>
              <a:defRPr sz="6000">
                <a:solidFill>
                  <a:schemeClr val="tx1"/>
                </a:solidFill>
                <a:latin typeface="+mj-lt"/>
              </a:defRPr>
            </a:lvl1pPr>
          </a:lstStyle>
          <a:p>
            <a:pPr lvl="0"/>
            <a:r>
              <a:rPr lang="en-US"/>
              <a:t>One-line section divider</a:t>
            </a:r>
          </a:p>
        </p:txBody>
      </p:sp>
      <p:cxnSp>
        <p:nvCxnSpPr>
          <p:cNvPr id="6" name="Straight Connector 5">
            <a:extLst>
              <a:ext uri="{FF2B5EF4-FFF2-40B4-BE49-F238E27FC236}">
                <a16:creationId xmlns:a16="http://schemas.microsoft.com/office/drawing/2014/main" id="{F23CD728-6944-4B05-8B1E-5E869668F67E}"/>
              </a:ext>
            </a:extLst>
          </p:cNvPr>
          <p:cNvCxnSpPr>
            <a:cxnSpLocks/>
          </p:cNvCxnSpPr>
          <p:nvPr userDrawn="1"/>
        </p:nvCxnSpPr>
        <p:spPr bwMode="black">
          <a:xfrm>
            <a:off x="0" y="4726466"/>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4F031475-DC0E-9DD8-8356-03CDCA0BB631}"/>
              </a:ext>
            </a:extLst>
          </p:cNvPr>
          <p:cNvSpPr>
            <a:spLocks noGrp="1"/>
          </p:cNvSpPr>
          <p:nvPr>
            <p:ph type="ftr" sz="quarter" idx="17"/>
          </p:nvPr>
        </p:nvSpPr>
        <p:spPr>
          <a:xfrm>
            <a:off x="621388" y="6655779"/>
            <a:ext cx="1684757" cy="99643"/>
          </a:xfrm>
          <a:prstGeom prst="rect">
            <a:avLst/>
          </a:prstGeom>
        </p:spPr>
        <p:txBody>
          <a:bodyPr/>
          <a:lstStyle/>
          <a:p>
            <a:r>
              <a:rPr lang="en-US"/>
              <a:t>Private / HP Confidential / Internal Use Only</a:t>
            </a:r>
          </a:p>
        </p:txBody>
      </p:sp>
      <p:sp>
        <p:nvSpPr>
          <p:cNvPr id="3" name="Slide Number Placeholder 2">
            <a:extLst>
              <a:ext uri="{FF2B5EF4-FFF2-40B4-BE49-F238E27FC236}">
                <a16:creationId xmlns:a16="http://schemas.microsoft.com/office/drawing/2014/main" id="{2A05191F-BFA7-F1B1-550B-77342118FE96}"/>
              </a:ext>
            </a:extLst>
          </p:cNvPr>
          <p:cNvSpPr>
            <a:spLocks noGrp="1"/>
          </p:cNvSpPr>
          <p:nvPr>
            <p:ph type="sldNum" sz="quarter" idx="18"/>
          </p:nvPr>
        </p:nvSpPr>
        <p:spPr>
          <a:xfrm>
            <a:off x="304800" y="6655779"/>
            <a:ext cx="109004" cy="99643"/>
          </a:xfrm>
          <a:prstGeom prst="rect">
            <a:avLst/>
          </a:prstGeom>
        </p:spPr>
        <p:txBody>
          <a:bodyPr/>
          <a:lstStyle/>
          <a:p>
            <a:fld id="{B71A6B67-5149-4CA8-8884-0AC28C15FDCE}" type="slidenum">
              <a:rPr lang="en-US" smtClean="0"/>
              <a:pPr/>
              <a:t>‹#›</a:t>
            </a:fld>
            <a:endParaRPr lang="en-US"/>
          </a:p>
        </p:txBody>
      </p:sp>
      <p:pic>
        <p:nvPicPr>
          <p:cNvPr id="8" name="Picture 7" descr="A picture containing black, darkness&#10;&#10;Description automatically generated">
            <a:extLst>
              <a:ext uri="{FF2B5EF4-FFF2-40B4-BE49-F238E27FC236}">
                <a16:creationId xmlns:a16="http://schemas.microsoft.com/office/drawing/2014/main" id="{22A54A46-76CE-90BC-EF59-7116DC156B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36606" y="4034550"/>
            <a:ext cx="945979" cy="442545"/>
          </a:xfrm>
          <a:prstGeom prst="rect">
            <a:avLst/>
          </a:prstGeom>
        </p:spPr>
      </p:pic>
    </p:spTree>
    <p:extLst>
      <p:ext uri="{BB962C8B-B14F-4D97-AF65-F5344CB8AC3E}">
        <p14:creationId xmlns:p14="http://schemas.microsoft.com/office/powerpoint/2010/main" val="4273993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Thank You Slide with Light Photo Background">
    <p:bg>
      <p:bgPr>
        <a:solidFill>
          <a:schemeClr val="bg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E5EE755C-97F0-4B69-962B-E045E881D196}"/>
              </a:ext>
            </a:extLst>
          </p:cNvPr>
          <p:cNvSpPr>
            <a:spLocks noGrp="1"/>
          </p:cNvSpPr>
          <p:nvPr>
            <p:ph type="pic" sz="quarter" idx="10"/>
          </p:nvPr>
        </p:nvSpPr>
        <p:spPr>
          <a:xfrm>
            <a:off x="0" y="0"/>
            <a:ext cx="12192000" cy="6858000"/>
          </a:xfrm>
          <a:solidFill>
            <a:schemeClr val="bg1">
              <a:lumMod val="65000"/>
            </a:schemeClr>
          </a:solidFill>
        </p:spPr>
        <p:txBody>
          <a:bodyPr/>
          <a:lstStyle>
            <a:lvl1pPr marL="0" indent="0">
              <a:buNone/>
              <a:defRPr sz="1600">
                <a:solidFill>
                  <a:schemeClr val="bg1"/>
                </a:solidFill>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3" y="116033"/>
            <a:ext cx="11612880" cy="3114060"/>
          </a:xfrm>
          <a:ln>
            <a:noFill/>
          </a:ln>
        </p:spPr>
        <p:txBody>
          <a:bodyPr/>
          <a:lstStyle>
            <a:lvl1pPr marL="0" indent="0">
              <a:lnSpc>
                <a:spcPct val="95000"/>
              </a:lnSpc>
              <a:buNone/>
              <a:defRPr sz="8000">
                <a:solidFill>
                  <a:schemeClr val="tx1"/>
                </a:solidFill>
                <a:latin typeface="+mj-lt"/>
              </a:defRPr>
            </a:lvl1pPr>
          </a:lstStyle>
          <a:p>
            <a:pPr lvl="0"/>
            <a:r>
              <a:rPr lang="en-US"/>
              <a:t>Thank You</a:t>
            </a:r>
          </a:p>
        </p:txBody>
      </p:sp>
    </p:spTree>
    <p:extLst>
      <p:ext uri="{BB962C8B-B14F-4D97-AF65-F5344CB8AC3E}">
        <p14:creationId xmlns:p14="http://schemas.microsoft.com/office/powerpoint/2010/main" val="345104733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Thank You Slide with Blue Background">
    <p:bg>
      <p:bgPr>
        <a:solidFill>
          <a:schemeClr val="bg2"/>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83" y="116033"/>
            <a:ext cx="11612880" cy="3114060"/>
          </a:xfrm>
          <a:ln>
            <a:noFill/>
          </a:ln>
        </p:spPr>
        <p:txBody>
          <a:bodyPr/>
          <a:lstStyle>
            <a:lvl1pPr marL="0" indent="0">
              <a:lnSpc>
                <a:spcPct val="95000"/>
              </a:lnSpc>
              <a:buNone/>
              <a:defRPr sz="8000">
                <a:solidFill>
                  <a:schemeClr val="tx1"/>
                </a:solidFill>
                <a:latin typeface="+mj-lt"/>
              </a:defRPr>
            </a:lvl1pPr>
          </a:lstStyle>
          <a:p>
            <a:pPr lvl="0"/>
            <a:r>
              <a:rPr lang="en-US"/>
              <a:t>Thank You</a:t>
            </a:r>
          </a:p>
        </p:txBody>
      </p:sp>
      <p:cxnSp>
        <p:nvCxnSpPr>
          <p:cNvPr id="4" name="Straight Connector 3">
            <a:extLst>
              <a:ext uri="{FF2B5EF4-FFF2-40B4-BE49-F238E27FC236}">
                <a16:creationId xmlns:a16="http://schemas.microsoft.com/office/drawing/2014/main" id="{96AD1017-FE5C-470F-979A-B8E90BD767CE}"/>
              </a:ext>
            </a:extLst>
          </p:cNvPr>
          <p:cNvCxnSpPr>
            <a:cxnSpLocks/>
          </p:cNvCxnSpPr>
          <p:nvPr/>
        </p:nvCxnSpPr>
        <p:spPr bwMode="black">
          <a:xfrm>
            <a:off x="0" y="135353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logo">
            <a:extLst>
              <a:ext uri="{FF2B5EF4-FFF2-40B4-BE49-F238E27FC236}">
                <a16:creationId xmlns:a16="http://schemas.microsoft.com/office/drawing/2014/main" id="{F10EAB7B-87E2-481C-BCC7-ED1C587C1841}"/>
              </a:ext>
            </a:extLst>
          </p:cNvPr>
          <p:cNvSpPr>
            <a:spLocks noChangeAspect="1" noEditPoints="1"/>
          </p:cNvSpPr>
          <p:nvPr/>
        </p:nvSpPr>
        <p:spPr bwMode="gray">
          <a:xfrm>
            <a:off x="285243" y="5862685"/>
            <a:ext cx="722492" cy="722489"/>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sz="2400"/>
          </a:p>
        </p:txBody>
      </p:sp>
    </p:spTree>
    <p:extLst>
      <p:ext uri="{BB962C8B-B14F-4D97-AF65-F5344CB8AC3E}">
        <p14:creationId xmlns:p14="http://schemas.microsoft.com/office/powerpoint/2010/main" val="187524626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Logo ">
    <p:bg>
      <p:bgPr>
        <a:solidFill>
          <a:schemeClr val="bg2"/>
        </a:solidFill>
        <a:effectLst/>
      </p:bgPr>
    </p:bg>
    <p:spTree>
      <p:nvGrpSpPr>
        <p:cNvPr id="1" name=""/>
        <p:cNvGrpSpPr/>
        <p:nvPr/>
      </p:nvGrpSpPr>
      <p:grpSpPr>
        <a:xfrm>
          <a:off x="0" y="0"/>
          <a:ext cx="0" cy="0"/>
          <a:chOff x="0" y="0"/>
          <a:chExt cx="0" cy="0"/>
        </a:xfrm>
      </p:grpSpPr>
      <p:sp>
        <p:nvSpPr>
          <p:cNvPr id="4" name="logo">
            <a:extLst>
              <a:ext uri="{FF2B5EF4-FFF2-40B4-BE49-F238E27FC236}">
                <a16:creationId xmlns:a16="http://schemas.microsoft.com/office/drawing/2014/main" id="{484E96F8-EFE7-4607-AF1C-0FB4EC8B18A7}"/>
              </a:ext>
            </a:extLst>
          </p:cNvPr>
          <p:cNvSpPr>
            <a:spLocks noChangeAspect="1" noEditPoints="1"/>
          </p:cNvSpPr>
          <p:nvPr/>
        </p:nvSpPr>
        <p:spPr bwMode="gray">
          <a:xfrm>
            <a:off x="4275618" y="1602475"/>
            <a:ext cx="3646141" cy="3646135"/>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sz="2400"/>
          </a:p>
        </p:txBody>
      </p:sp>
    </p:spTree>
    <p:extLst>
      <p:ext uri="{BB962C8B-B14F-4D97-AF65-F5344CB8AC3E}">
        <p14:creationId xmlns:p14="http://schemas.microsoft.com/office/powerpoint/2010/main" val="19970985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wo Line Section Divider with Blue Background">
    <p:bg>
      <p:bgPr>
        <a:solidFill>
          <a:schemeClr val="accent6"/>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black">
          <a:xfrm>
            <a:off x="304799" y="4628198"/>
            <a:ext cx="10800000" cy="981038"/>
          </a:xfrm>
          <a:ln>
            <a:noFill/>
          </a:ln>
        </p:spPr>
        <p:txBody>
          <a:bodyPr anchor="b" anchorCtr="0">
            <a:spAutoFit/>
          </a:bodyPr>
          <a:lstStyle>
            <a:lvl1pPr marL="0" indent="0">
              <a:lnSpc>
                <a:spcPct val="95000"/>
              </a:lnSpc>
              <a:buNone/>
              <a:defRPr sz="6000">
                <a:solidFill>
                  <a:schemeClr val="tx1"/>
                </a:solidFill>
                <a:latin typeface="+mj-lt"/>
              </a:defRPr>
            </a:lvl1pPr>
          </a:lstStyle>
          <a:p>
            <a:pPr lvl="0"/>
            <a:r>
              <a:rPr lang="en-US"/>
              <a:t>Two-line section divider</a:t>
            </a:r>
          </a:p>
        </p:txBody>
      </p:sp>
      <p:cxnSp>
        <p:nvCxnSpPr>
          <p:cNvPr id="6" name="Straight Connector 5">
            <a:extLst>
              <a:ext uri="{FF2B5EF4-FFF2-40B4-BE49-F238E27FC236}">
                <a16:creationId xmlns:a16="http://schemas.microsoft.com/office/drawing/2014/main" id="{F23CD728-6944-4B05-8B1E-5E869668F67E}"/>
              </a:ext>
            </a:extLst>
          </p:cNvPr>
          <p:cNvCxnSpPr>
            <a:cxnSpLocks/>
          </p:cNvCxnSpPr>
          <p:nvPr userDrawn="1"/>
        </p:nvCxnSpPr>
        <p:spPr bwMode="black">
          <a:xfrm>
            <a:off x="0" y="556948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D6B11D44-4DD0-C9E2-987F-C3D635674373}"/>
              </a:ext>
            </a:extLst>
          </p:cNvPr>
          <p:cNvSpPr>
            <a:spLocks noGrp="1"/>
          </p:cNvSpPr>
          <p:nvPr>
            <p:ph type="ftr" sz="quarter" idx="17"/>
          </p:nvPr>
        </p:nvSpPr>
        <p:spPr>
          <a:xfrm>
            <a:off x="621388" y="6655779"/>
            <a:ext cx="1684757" cy="99643"/>
          </a:xfrm>
          <a:prstGeom prst="rect">
            <a:avLst/>
          </a:prstGeom>
        </p:spPr>
        <p:txBody>
          <a:bodyPr/>
          <a:lstStyle/>
          <a:p>
            <a:r>
              <a:rPr lang="en-US"/>
              <a:t>Private / HP Confidential / Internal Use Only</a:t>
            </a:r>
          </a:p>
        </p:txBody>
      </p:sp>
      <p:sp>
        <p:nvSpPr>
          <p:cNvPr id="3" name="Slide Number Placeholder 2">
            <a:extLst>
              <a:ext uri="{FF2B5EF4-FFF2-40B4-BE49-F238E27FC236}">
                <a16:creationId xmlns:a16="http://schemas.microsoft.com/office/drawing/2014/main" id="{570D702B-5812-314E-57A0-F942A1D33946}"/>
              </a:ext>
            </a:extLst>
          </p:cNvPr>
          <p:cNvSpPr>
            <a:spLocks noGrp="1"/>
          </p:cNvSpPr>
          <p:nvPr>
            <p:ph type="sldNum" sz="quarter" idx="18"/>
          </p:nvPr>
        </p:nvSpPr>
        <p:spPr>
          <a:xfrm>
            <a:off x="304800" y="6655779"/>
            <a:ext cx="109004" cy="99643"/>
          </a:xfrm>
          <a:prstGeom prst="rect">
            <a:avLst/>
          </a:prstGeom>
        </p:spPr>
        <p:txBody>
          <a:bodyPr/>
          <a:lstStyle/>
          <a:p>
            <a:fld id="{B71A6B67-5149-4CA8-8884-0AC28C15FDCE}" type="slidenum">
              <a:rPr lang="en-US" smtClean="0"/>
              <a:pPr/>
              <a:t>‹#›</a:t>
            </a:fld>
            <a:endParaRPr lang="en-US"/>
          </a:p>
        </p:txBody>
      </p:sp>
      <p:pic>
        <p:nvPicPr>
          <p:cNvPr id="4" name="Picture 3" descr="A picture containing black, darkness&#10;&#10;Description automatically generated">
            <a:extLst>
              <a:ext uri="{FF2B5EF4-FFF2-40B4-BE49-F238E27FC236}">
                <a16:creationId xmlns:a16="http://schemas.microsoft.com/office/drawing/2014/main" id="{2C70D88D-8652-A2A6-496B-3B28D8DA85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36608" y="4800250"/>
            <a:ext cx="945979" cy="442545"/>
          </a:xfrm>
          <a:prstGeom prst="rect">
            <a:avLst/>
          </a:prstGeom>
        </p:spPr>
      </p:pic>
    </p:spTree>
    <p:extLst>
      <p:ext uri="{BB962C8B-B14F-4D97-AF65-F5344CB8AC3E}">
        <p14:creationId xmlns:p14="http://schemas.microsoft.com/office/powerpoint/2010/main" val="144474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One Line Section Divider with White Type">
    <p:bg>
      <p:bgPr>
        <a:solidFill>
          <a:schemeClr val="bg1"/>
        </a:solidFill>
        <a:effectLst/>
      </p:bgPr>
    </p:bg>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88BACFE0-A39A-E877-6EA7-BA45E0E06429}"/>
              </a:ext>
            </a:extLst>
          </p:cNvPr>
          <p:cNvSpPr>
            <a:spLocks noGrp="1"/>
          </p:cNvSpPr>
          <p:nvPr>
            <p:ph type="pic" sz="quarter" idx="17" hasCustomPrompt="1"/>
          </p:nvPr>
        </p:nvSpPr>
        <p:spPr>
          <a:xfrm>
            <a:off x="0" y="0"/>
            <a:ext cx="12192000" cy="6858000"/>
          </a:xfrm>
          <a:custGeom>
            <a:avLst/>
            <a:gdLst>
              <a:gd name="connsiteX0" fmla="*/ 0 w 12192000"/>
              <a:gd name="connsiteY0" fmla="*/ 4726099 h 6858000"/>
              <a:gd name="connsiteX1" fmla="*/ 12192000 w 12192000"/>
              <a:gd name="connsiteY1" fmla="*/ 4726099 h 6858000"/>
              <a:gd name="connsiteX2" fmla="*/ 12192000 w 12192000"/>
              <a:gd name="connsiteY2" fmla="*/ 6858000 h 6858000"/>
              <a:gd name="connsiteX3" fmla="*/ 0 w 12192000"/>
              <a:gd name="connsiteY3" fmla="*/ 6858000 h 6858000"/>
              <a:gd name="connsiteX4" fmla="*/ 11773512 w 12192000"/>
              <a:gd name="connsiteY4" fmla="*/ 4163856 h 6858000"/>
              <a:gd name="connsiteX5" fmla="*/ 11713912 w 12192000"/>
              <a:gd name="connsiteY5" fmla="*/ 4328064 h 6858000"/>
              <a:gd name="connsiteX6" fmla="*/ 11756440 w 12192000"/>
              <a:gd name="connsiteY6" fmla="*/ 4328064 h 6858000"/>
              <a:gd name="connsiteX7" fmla="*/ 11816350 w 12192000"/>
              <a:gd name="connsiteY7" fmla="*/ 4163856 h 6858000"/>
              <a:gd name="connsiteX8" fmla="*/ 11773512 w 12192000"/>
              <a:gd name="connsiteY8" fmla="*/ 4163856 h 6858000"/>
              <a:gd name="connsiteX9" fmla="*/ 11654002 w 12192000"/>
              <a:gd name="connsiteY9" fmla="*/ 3977596 h 6858000"/>
              <a:gd name="connsiteX10" fmla="*/ 11641895 w 12192000"/>
              <a:gd name="connsiteY10" fmla="*/ 3977904 h 6858000"/>
              <a:gd name="connsiteX11" fmla="*/ 11587262 w 12192000"/>
              <a:gd name="connsiteY11" fmla="*/ 4128774 h 6858000"/>
              <a:gd name="connsiteX12" fmla="*/ 11634755 w 12192000"/>
              <a:gd name="connsiteY12" fmla="*/ 4128774 h 6858000"/>
              <a:gd name="connsiteX13" fmla="*/ 11668902 w 12192000"/>
              <a:gd name="connsiteY13" fmla="*/ 4177194 h 6858000"/>
              <a:gd name="connsiteX14" fmla="*/ 11601231 w 12192000"/>
              <a:gd name="connsiteY14" fmla="*/ 4363434 h 6858000"/>
              <a:gd name="connsiteX15" fmla="*/ 11544424 w 12192000"/>
              <a:gd name="connsiteY15" fmla="*/ 4363434 h 6858000"/>
              <a:gd name="connsiteX16" fmla="*/ 11617062 w 12192000"/>
              <a:gd name="connsiteY16" fmla="*/ 4163856 h 6858000"/>
              <a:gd name="connsiteX17" fmla="*/ 11574224 w 12192000"/>
              <a:gd name="connsiteY17" fmla="*/ 4163856 h 6858000"/>
              <a:gd name="connsiteX18" fmla="*/ 11501588 w 12192000"/>
              <a:gd name="connsiteY18" fmla="*/ 4363434 h 6858000"/>
              <a:gd name="connsiteX19" fmla="*/ 11444781 w 12192000"/>
              <a:gd name="connsiteY19" fmla="*/ 4363434 h 6858000"/>
              <a:gd name="connsiteX20" fmla="*/ 11530145 w 12192000"/>
              <a:gd name="connsiteY20" fmla="*/ 4128774 h 6858000"/>
              <a:gd name="connsiteX21" fmla="*/ 11581674 w 12192000"/>
              <a:gd name="connsiteY21" fmla="*/ 3987522 h 6858000"/>
              <a:gd name="connsiteX22" fmla="*/ 11385802 w 12192000"/>
              <a:gd name="connsiteY22" fmla="*/ 4245796 h 6858000"/>
              <a:gd name="connsiteX23" fmla="*/ 11591919 w 12192000"/>
              <a:gd name="connsiteY23" fmla="*/ 4506864 h 6858000"/>
              <a:gd name="connsiteX24" fmla="*/ 11641584 w 12192000"/>
              <a:gd name="connsiteY24" fmla="*/ 4369969 h 6858000"/>
              <a:gd name="connsiteX25" fmla="*/ 11729433 w 12192000"/>
              <a:gd name="connsiteY25" fmla="*/ 4128774 h 6858000"/>
              <a:gd name="connsiteX26" fmla="*/ 11834043 w 12192000"/>
              <a:gd name="connsiteY26" fmla="*/ 4128774 h 6858000"/>
              <a:gd name="connsiteX27" fmla="*/ 11868190 w 12192000"/>
              <a:gd name="connsiteY27" fmla="*/ 4177194 h 6858000"/>
              <a:gd name="connsiteX28" fmla="*/ 11808590 w 12192000"/>
              <a:gd name="connsiteY28" fmla="*/ 4340786 h 6858000"/>
              <a:gd name="connsiteX29" fmla="*/ 11776305 w 12192000"/>
              <a:gd name="connsiteY29" fmla="*/ 4363434 h 6858000"/>
              <a:gd name="connsiteX30" fmla="*/ 11700874 w 12192000"/>
              <a:gd name="connsiteY30" fmla="*/ 4363434 h 6858000"/>
              <a:gd name="connsiteX31" fmla="*/ 11645931 w 12192000"/>
              <a:gd name="connsiteY31" fmla="*/ 4513996 h 6858000"/>
              <a:gd name="connsiteX32" fmla="*/ 11654002 w 12192000"/>
              <a:gd name="connsiteY32" fmla="*/ 4513996 h 6858000"/>
              <a:gd name="connsiteX33" fmla="*/ 11922202 w 12192000"/>
              <a:gd name="connsiteY33" fmla="*/ 4245796 h 6858000"/>
              <a:gd name="connsiteX34" fmla="*/ 11654002 w 12192000"/>
              <a:gd name="connsiteY34" fmla="*/ 3977596 h 6858000"/>
              <a:gd name="connsiteX35" fmla="*/ 0 w 12192000"/>
              <a:gd name="connsiteY35" fmla="*/ 0 h 6858000"/>
              <a:gd name="connsiteX36" fmla="*/ 12192000 w 12192000"/>
              <a:gd name="connsiteY36" fmla="*/ 0 h 6858000"/>
              <a:gd name="connsiteX37" fmla="*/ 12192000 w 12192000"/>
              <a:gd name="connsiteY37" fmla="*/ 4710224 h 6858000"/>
              <a:gd name="connsiteX38" fmla="*/ 0 w 12192000"/>
              <a:gd name="connsiteY38" fmla="*/ 47102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192000" h="6858000">
                <a:moveTo>
                  <a:pt x="0" y="4726099"/>
                </a:moveTo>
                <a:lnTo>
                  <a:pt x="12192000" y="4726099"/>
                </a:lnTo>
                <a:lnTo>
                  <a:pt x="12192000" y="6858000"/>
                </a:lnTo>
                <a:lnTo>
                  <a:pt x="0" y="6858000"/>
                </a:lnTo>
                <a:close/>
                <a:moveTo>
                  <a:pt x="11773512" y="4163856"/>
                </a:moveTo>
                <a:cubicBezTo>
                  <a:pt x="11713912" y="4328064"/>
                  <a:pt x="11713912" y="4328064"/>
                  <a:pt x="11713912" y="4328064"/>
                </a:cubicBezTo>
                <a:cubicBezTo>
                  <a:pt x="11756440" y="4328064"/>
                  <a:pt x="11756440" y="4328064"/>
                  <a:pt x="11756440" y="4328064"/>
                </a:cubicBezTo>
                <a:lnTo>
                  <a:pt x="11816350" y="4163856"/>
                </a:lnTo>
                <a:cubicBezTo>
                  <a:pt x="11773512" y="4163856"/>
                  <a:pt x="11773512" y="4163856"/>
                  <a:pt x="11773512" y="4163856"/>
                </a:cubicBezTo>
                <a:close/>
                <a:moveTo>
                  <a:pt x="11654002" y="3977596"/>
                </a:moveTo>
                <a:cubicBezTo>
                  <a:pt x="11649968" y="3977596"/>
                  <a:pt x="11645931" y="3977904"/>
                  <a:pt x="11641895" y="3977904"/>
                </a:cubicBezTo>
                <a:cubicBezTo>
                  <a:pt x="11641895" y="3977904"/>
                  <a:pt x="11641895" y="3977904"/>
                  <a:pt x="11587262" y="4128774"/>
                </a:cubicBezTo>
                <a:cubicBezTo>
                  <a:pt x="11587262" y="4128774"/>
                  <a:pt x="11587262" y="4128774"/>
                  <a:pt x="11634755" y="4128774"/>
                </a:cubicBezTo>
                <a:cubicBezTo>
                  <a:pt x="11663314" y="4128774"/>
                  <a:pt x="11678524" y="4150497"/>
                  <a:pt x="11668902" y="4177194"/>
                </a:cubicBezTo>
                <a:cubicBezTo>
                  <a:pt x="11668902" y="4177194"/>
                  <a:pt x="11668902" y="4177194"/>
                  <a:pt x="11601231" y="4363434"/>
                </a:cubicBezTo>
                <a:cubicBezTo>
                  <a:pt x="11601231" y="4363434"/>
                  <a:pt x="11601231" y="4363434"/>
                  <a:pt x="11544424" y="4363434"/>
                </a:cubicBezTo>
                <a:cubicBezTo>
                  <a:pt x="11544424" y="4363434"/>
                  <a:pt x="11544424" y="4363434"/>
                  <a:pt x="11617062" y="4163856"/>
                </a:cubicBezTo>
                <a:cubicBezTo>
                  <a:pt x="11617062" y="4163856"/>
                  <a:pt x="11617062" y="4163856"/>
                  <a:pt x="11574224" y="4163856"/>
                </a:cubicBezTo>
                <a:cubicBezTo>
                  <a:pt x="11574224" y="4163856"/>
                  <a:pt x="11574224" y="4163856"/>
                  <a:pt x="11501588" y="4363434"/>
                </a:cubicBezTo>
                <a:cubicBezTo>
                  <a:pt x="11501588" y="4363434"/>
                  <a:pt x="11501588" y="4363434"/>
                  <a:pt x="11444781" y="4363434"/>
                </a:cubicBezTo>
                <a:cubicBezTo>
                  <a:pt x="11444781" y="4363434"/>
                  <a:pt x="11444781" y="4363434"/>
                  <a:pt x="11530145" y="4128774"/>
                </a:cubicBezTo>
                <a:cubicBezTo>
                  <a:pt x="11530145" y="4128774"/>
                  <a:pt x="11530145" y="4128774"/>
                  <a:pt x="11581674" y="3987522"/>
                </a:cubicBezTo>
                <a:cubicBezTo>
                  <a:pt x="11468683" y="4019192"/>
                  <a:pt x="11385802" y="4122876"/>
                  <a:pt x="11385802" y="4245796"/>
                </a:cubicBezTo>
                <a:cubicBezTo>
                  <a:pt x="11385802" y="4372456"/>
                  <a:pt x="11473650" y="4478606"/>
                  <a:pt x="11591919" y="4506864"/>
                </a:cubicBezTo>
                <a:cubicBezTo>
                  <a:pt x="11591919" y="4506864"/>
                  <a:pt x="11591919" y="4506864"/>
                  <a:pt x="11641584" y="4369969"/>
                </a:cubicBezTo>
                <a:cubicBezTo>
                  <a:pt x="11641584" y="4369969"/>
                  <a:pt x="11641584" y="4369969"/>
                  <a:pt x="11729433" y="4128774"/>
                </a:cubicBezTo>
                <a:cubicBezTo>
                  <a:pt x="11729433" y="4128774"/>
                  <a:pt x="11729433" y="4128774"/>
                  <a:pt x="11834043" y="4128774"/>
                </a:cubicBezTo>
                <a:cubicBezTo>
                  <a:pt x="11862602" y="4128774"/>
                  <a:pt x="11877812" y="4150497"/>
                  <a:pt x="11868190" y="4177194"/>
                </a:cubicBezTo>
                <a:cubicBezTo>
                  <a:pt x="11868190" y="4177194"/>
                  <a:pt x="11868190" y="4177194"/>
                  <a:pt x="11808590" y="4340786"/>
                </a:cubicBezTo>
                <a:cubicBezTo>
                  <a:pt x="11803933" y="4353199"/>
                  <a:pt x="11789653" y="4363434"/>
                  <a:pt x="11776305" y="4363434"/>
                </a:cubicBezTo>
                <a:cubicBezTo>
                  <a:pt x="11776305" y="4363434"/>
                  <a:pt x="11776305" y="4363434"/>
                  <a:pt x="11700874" y="4363434"/>
                </a:cubicBezTo>
                <a:cubicBezTo>
                  <a:pt x="11700874" y="4363434"/>
                  <a:pt x="11700874" y="4363434"/>
                  <a:pt x="11645931" y="4513996"/>
                </a:cubicBezTo>
                <a:cubicBezTo>
                  <a:pt x="11648724" y="4513996"/>
                  <a:pt x="11651519" y="4513996"/>
                  <a:pt x="11654002" y="4513996"/>
                </a:cubicBezTo>
                <a:cubicBezTo>
                  <a:pt x="11802071" y="4513996"/>
                  <a:pt x="11922202" y="4393871"/>
                  <a:pt x="11922202" y="4245796"/>
                </a:cubicBezTo>
                <a:cubicBezTo>
                  <a:pt x="11922202" y="4097720"/>
                  <a:pt x="11802071" y="3977596"/>
                  <a:pt x="11654002" y="3977596"/>
                </a:cubicBezTo>
                <a:close/>
                <a:moveTo>
                  <a:pt x="0" y="0"/>
                </a:moveTo>
                <a:lnTo>
                  <a:pt x="12192000" y="0"/>
                </a:lnTo>
                <a:lnTo>
                  <a:pt x="12192000" y="4710224"/>
                </a:lnTo>
                <a:lnTo>
                  <a:pt x="0" y="4710224"/>
                </a:lnTo>
                <a:close/>
              </a:path>
            </a:pathLst>
          </a:custGeom>
          <a:solidFill>
            <a:schemeClr val="bg1">
              <a:lumMod val="75000"/>
            </a:schemeClr>
          </a:solidFill>
        </p:spPr>
        <p:txBody>
          <a:bodyPr wrap="square" tIns="0" rIns="0" bIns="914400" anchor="ctr" anchorCtr="0">
            <a:noAutofit/>
          </a:bodyPr>
          <a:lstStyle>
            <a:lvl1pPr marL="0" indent="0" algn="ctr">
              <a:buNone/>
              <a:defRPr sz="1600">
                <a:solidFill>
                  <a:schemeClr val="bg1"/>
                </a:solidFill>
              </a:defRPr>
            </a:lvl1pPr>
          </a:lstStyle>
          <a:p>
            <a:r>
              <a:rPr lang="en-US"/>
              <a:t>Click icon to add photo</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white">
          <a:xfrm>
            <a:off x="304800" y="3762529"/>
            <a:ext cx="11582400" cy="981038"/>
          </a:xfrm>
          <a:ln>
            <a:noFill/>
          </a:ln>
        </p:spPr>
        <p:txBody>
          <a:bodyPr anchor="b" anchorCtr="0">
            <a:spAutoFit/>
          </a:bodyPr>
          <a:lstStyle>
            <a:lvl1pPr marL="0" indent="0">
              <a:lnSpc>
                <a:spcPct val="95000"/>
              </a:lnSpc>
              <a:buNone/>
              <a:defRPr sz="6000">
                <a:solidFill>
                  <a:schemeClr val="bg1"/>
                </a:solidFill>
                <a:latin typeface="+mj-lt"/>
              </a:defRPr>
            </a:lvl1pPr>
          </a:lstStyle>
          <a:p>
            <a:pPr lvl="0"/>
            <a:r>
              <a:rPr lang="en-US"/>
              <a:t>One-line section divider</a:t>
            </a:r>
          </a:p>
        </p:txBody>
      </p:sp>
      <p:sp>
        <p:nvSpPr>
          <p:cNvPr id="2" name="Footer Placeholder 1">
            <a:extLst>
              <a:ext uri="{FF2B5EF4-FFF2-40B4-BE49-F238E27FC236}">
                <a16:creationId xmlns:a16="http://schemas.microsoft.com/office/drawing/2014/main" id="{9AF705F8-7227-AA06-2347-DA4522E63EC0}"/>
              </a:ext>
            </a:extLst>
          </p:cNvPr>
          <p:cNvSpPr>
            <a:spLocks noGrp="1"/>
          </p:cNvSpPr>
          <p:nvPr>
            <p:ph type="ftr" sz="quarter" idx="18"/>
          </p:nvPr>
        </p:nvSpPr>
        <p:spPr>
          <a:xfrm>
            <a:off x="621388" y="6655779"/>
            <a:ext cx="1684757" cy="99643"/>
          </a:xfrm>
          <a:prstGeom prst="rect">
            <a:avLst/>
          </a:prstGeom>
        </p:spPr>
        <p:txBody>
          <a:bodyPr/>
          <a:lstStyle>
            <a:lvl1pPr>
              <a:defRPr>
                <a:solidFill>
                  <a:schemeClr val="bg1"/>
                </a:solidFill>
              </a:defRPr>
            </a:lvl1pPr>
          </a:lstStyle>
          <a:p>
            <a:r>
              <a:rPr lang="en-US"/>
              <a:t>Private / HP Confidential / Internal Use Only</a:t>
            </a:r>
          </a:p>
        </p:txBody>
      </p:sp>
      <p:sp>
        <p:nvSpPr>
          <p:cNvPr id="6" name="Slide Number Placeholder 5">
            <a:extLst>
              <a:ext uri="{FF2B5EF4-FFF2-40B4-BE49-F238E27FC236}">
                <a16:creationId xmlns:a16="http://schemas.microsoft.com/office/drawing/2014/main" id="{597B8C1D-8C8B-96AD-6C7D-490D00EFB702}"/>
              </a:ext>
            </a:extLst>
          </p:cNvPr>
          <p:cNvSpPr>
            <a:spLocks noGrp="1"/>
          </p:cNvSpPr>
          <p:nvPr>
            <p:ph type="sldNum" sz="quarter" idx="19"/>
          </p:nvPr>
        </p:nvSpPr>
        <p:spPr>
          <a:xfrm>
            <a:off x="304800" y="6655779"/>
            <a:ext cx="109004" cy="99643"/>
          </a:xfrm>
          <a:prstGeom prst="rect">
            <a:avLst/>
          </a:prstGeom>
        </p:spPr>
        <p:txBody>
          <a:bodyPr/>
          <a:lstStyle>
            <a:lvl1pPr>
              <a:defRPr>
                <a:solidFill>
                  <a:schemeClr val="bg1"/>
                </a:solidFill>
              </a:defRPr>
            </a:lvl1pPr>
          </a:lstStyle>
          <a:p>
            <a:fld id="{B71A6B67-5149-4CA8-8884-0AC28C15FDCE}" type="slidenum">
              <a:rPr lang="en-US" smtClean="0"/>
              <a:pPr/>
              <a:t>‹#›</a:t>
            </a:fld>
            <a:endParaRPr lang="en-US"/>
          </a:p>
        </p:txBody>
      </p:sp>
    </p:spTree>
    <p:extLst>
      <p:ext uri="{BB962C8B-B14F-4D97-AF65-F5344CB8AC3E}">
        <p14:creationId xmlns:p14="http://schemas.microsoft.com/office/powerpoint/2010/main" val="371566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wo Line Section Divider with White Type">
    <p:bg>
      <p:bgPr>
        <a:solidFill>
          <a:schemeClr val="bg1"/>
        </a:solidFill>
        <a:effectLst/>
      </p:bgPr>
    </p:bg>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A0AAA198-7951-F8F8-E17C-39A2F64A3B44}"/>
              </a:ext>
            </a:extLst>
          </p:cNvPr>
          <p:cNvSpPr>
            <a:spLocks noGrp="1"/>
          </p:cNvSpPr>
          <p:nvPr>
            <p:ph type="pic" sz="quarter" idx="17" hasCustomPrompt="1"/>
          </p:nvPr>
        </p:nvSpPr>
        <p:spPr>
          <a:xfrm>
            <a:off x="0" y="0"/>
            <a:ext cx="12192000" cy="6858000"/>
          </a:xfrm>
          <a:custGeom>
            <a:avLst/>
            <a:gdLst>
              <a:gd name="connsiteX0" fmla="*/ 0 w 12192000"/>
              <a:gd name="connsiteY0" fmla="*/ 5581475 h 6858000"/>
              <a:gd name="connsiteX1" fmla="*/ 12192000 w 12192000"/>
              <a:gd name="connsiteY1" fmla="*/ 5581475 h 6858000"/>
              <a:gd name="connsiteX2" fmla="*/ 12192000 w 12192000"/>
              <a:gd name="connsiteY2" fmla="*/ 6858000 h 6858000"/>
              <a:gd name="connsiteX3" fmla="*/ 0 w 12192000"/>
              <a:gd name="connsiteY3" fmla="*/ 6858000 h 6858000"/>
              <a:gd name="connsiteX4" fmla="*/ 11773512 w 12192000"/>
              <a:gd name="connsiteY4" fmla="*/ 4993824 h 6858000"/>
              <a:gd name="connsiteX5" fmla="*/ 11713912 w 12192000"/>
              <a:gd name="connsiteY5" fmla="*/ 5158032 h 6858000"/>
              <a:gd name="connsiteX6" fmla="*/ 11756440 w 12192000"/>
              <a:gd name="connsiteY6" fmla="*/ 5158032 h 6858000"/>
              <a:gd name="connsiteX7" fmla="*/ 11816350 w 12192000"/>
              <a:gd name="connsiteY7" fmla="*/ 4993824 h 6858000"/>
              <a:gd name="connsiteX8" fmla="*/ 11773512 w 12192000"/>
              <a:gd name="connsiteY8" fmla="*/ 4993824 h 6858000"/>
              <a:gd name="connsiteX9" fmla="*/ 11654002 w 12192000"/>
              <a:gd name="connsiteY9" fmla="*/ 4807564 h 6858000"/>
              <a:gd name="connsiteX10" fmla="*/ 11641895 w 12192000"/>
              <a:gd name="connsiteY10" fmla="*/ 4807872 h 6858000"/>
              <a:gd name="connsiteX11" fmla="*/ 11587262 w 12192000"/>
              <a:gd name="connsiteY11" fmla="*/ 4958742 h 6858000"/>
              <a:gd name="connsiteX12" fmla="*/ 11634755 w 12192000"/>
              <a:gd name="connsiteY12" fmla="*/ 4958742 h 6858000"/>
              <a:gd name="connsiteX13" fmla="*/ 11668902 w 12192000"/>
              <a:gd name="connsiteY13" fmla="*/ 5007162 h 6858000"/>
              <a:gd name="connsiteX14" fmla="*/ 11601231 w 12192000"/>
              <a:gd name="connsiteY14" fmla="*/ 5193402 h 6858000"/>
              <a:gd name="connsiteX15" fmla="*/ 11544424 w 12192000"/>
              <a:gd name="connsiteY15" fmla="*/ 5193402 h 6858000"/>
              <a:gd name="connsiteX16" fmla="*/ 11617062 w 12192000"/>
              <a:gd name="connsiteY16" fmla="*/ 4993824 h 6858000"/>
              <a:gd name="connsiteX17" fmla="*/ 11574224 w 12192000"/>
              <a:gd name="connsiteY17" fmla="*/ 4993824 h 6858000"/>
              <a:gd name="connsiteX18" fmla="*/ 11501588 w 12192000"/>
              <a:gd name="connsiteY18" fmla="*/ 5193402 h 6858000"/>
              <a:gd name="connsiteX19" fmla="*/ 11444781 w 12192000"/>
              <a:gd name="connsiteY19" fmla="*/ 5193402 h 6858000"/>
              <a:gd name="connsiteX20" fmla="*/ 11530145 w 12192000"/>
              <a:gd name="connsiteY20" fmla="*/ 4958742 h 6858000"/>
              <a:gd name="connsiteX21" fmla="*/ 11581674 w 12192000"/>
              <a:gd name="connsiteY21" fmla="*/ 4817490 h 6858000"/>
              <a:gd name="connsiteX22" fmla="*/ 11385802 w 12192000"/>
              <a:gd name="connsiteY22" fmla="*/ 5075764 h 6858000"/>
              <a:gd name="connsiteX23" fmla="*/ 11591919 w 12192000"/>
              <a:gd name="connsiteY23" fmla="*/ 5336832 h 6858000"/>
              <a:gd name="connsiteX24" fmla="*/ 11641584 w 12192000"/>
              <a:gd name="connsiteY24" fmla="*/ 5199937 h 6858000"/>
              <a:gd name="connsiteX25" fmla="*/ 11729433 w 12192000"/>
              <a:gd name="connsiteY25" fmla="*/ 4958742 h 6858000"/>
              <a:gd name="connsiteX26" fmla="*/ 11834043 w 12192000"/>
              <a:gd name="connsiteY26" fmla="*/ 4958742 h 6858000"/>
              <a:gd name="connsiteX27" fmla="*/ 11868190 w 12192000"/>
              <a:gd name="connsiteY27" fmla="*/ 5007162 h 6858000"/>
              <a:gd name="connsiteX28" fmla="*/ 11808590 w 12192000"/>
              <a:gd name="connsiteY28" fmla="*/ 5170754 h 6858000"/>
              <a:gd name="connsiteX29" fmla="*/ 11776305 w 12192000"/>
              <a:gd name="connsiteY29" fmla="*/ 5193402 h 6858000"/>
              <a:gd name="connsiteX30" fmla="*/ 11700874 w 12192000"/>
              <a:gd name="connsiteY30" fmla="*/ 5193402 h 6858000"/>
              <a:gd name="connsiteX31" fmla="*/ 11645931 w 12192000"/>
              <a:gd name="connsiteY31" fmla="*/ 5343964 h 6858000"/>
              <a:gd name="connsiteX32" fmla="*/ 11654002 w 12192000"/>
              <a:gd name="connsiteY32" fmla="*/ 5343964 h 6858000"/>
              <a:gd name="connsiteX33" fmla="*/ 11922202 w 12192000"/>
              <a:gd name="connsiteY33" fmla="*/ 5075764 h 6858000"/>
              <a:gd name="connsiteX34" fmla="*/ 11654002 w 12192000"/>
              <a:gd name="connsiteY34" fmla="*/ 4807564 h 6858000"/>
              <a:gd name="connsiteX35" fmla="*/ 0 w 12192000"/>
              <a:gd name="connsiteY35" fmla="*/ 0 h 6858000"/>
              <a:gd name="connsiteX36" fmla="*/ 12192000 w 12192000"/>
              <a:gd name="connsiteY36" fmla="*/ 0 h 6858000"/>
              <a:gd name="connsiteX37" fmla="*/ 12192000 w 12192000"/>
              <a:gd name="connsiteY37" fmla="*/ 5565600 h 6858000"/>
              <a:gd name="connsiteX38" fmla="*/ 0 w 12192000"/>
              <a:gd name="connsiteY38" fmla="*/ 5565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192000" h="6858000">
                <a:moveTo>
                  <a:pt x="0" y="5581475"/>
                </a:moveTo>
                <a:lnTo>
                  <a:pt x="12192000" y="5581475"/>
                </a:lnTo>
                <a:lnTo>
                  <a:pt x="12192000" y="6858000"/>
                </a:lnTo>
                <a:lnTo>
                  <a:pt x="0" y="6858000"/>
                </a:lnTo>
                <a:close/>
                <a:moveTo>
                  <a:pt x="11773512" y="4993824"/>
                </a:moveTo>
                <a:cubicBezTo>
                  <a:pt x="11713912" y="5158032"/>
                  <a:pt x="11713912" y="5158032"/>
                  <a:pt x="11713912" y="5158032"/>
                </a:cubicBezTo>
                <a:cubicBezTo>
                  <a:pt x="11756440" y="5158032"/>
                  <a:pt x="11756440" y="5158032"/>
                  <a:pt x="11756440" y="5158032"/>
                </a:cubicBezTo>
                <a:lnTo>
                  <a:pt x="11816350" y="4993824"/>
                </a:lnTo>
                <a:cubicBezTo>
                  <a:pt x="11773512" y="4993824"/>
                  <a:pt x="11773512" y="4993824"/>
                  <a:pt x="11773512" y="4993824"/>
                </a:cubicBezTo>
                <a:close/>
                <a:moveTo>
                  <a:pt x="11654002" y="4807564"/>
                </a:moveTo>
                <a:cubicBezTo>
                  <a:pt x="11649968" y="4807564"/>
                  <a:pt x="11645931" y="4807872"/>
                  <a:pt x="11641895" y="4807872"/>
                </a:cubicBezTo>
                <a:cubicBezTo>
                  <a:pt x="11641895" y="4807872"/>
                  <a:pt x="11641895" y="4807872"/>
                  <a:pt x="11587262" y="4958742"/>
                </a:cubicBezTo>
                <a:cubicBezTo>
                  <a:pt x="11587262" y="4958742"/>
                  <a:pt x="11587262" y="4958742"/>
                  <a:pt x="11634755" y="4958742"/>
                </a:cubicBezTo>
                <a:cubicBezTo>
                  <a:pt x="11663314" y="4958742"/>
                  <a:pt x="11678524" y="4980465"/>
                  <a:pt x="11668902" y="5007162"/>
                </a:cubicBezTo>
                <a:cubicBezTo>
                  <a:pt x="11668902" y="5007162"/>
                  <a:pt x="11668902" y="5007162"/>
                  <a:pt x="11601231" y="5193402"/>
                </a:cubicBezTo>
                <a:cubicBezTo>
                  <a:pt x="11601231" y="5193402"/>
                  <a:pt x="11601231" y="5193402"/>
                  <a:pt x="11544424" y="5193402"/>
                </a:cubicBezTo>
                <a:cubicBezTo>
                  <a:pt x="11544424" y="5193402"/>
                  <a:pt x="11544424" y="5193402"/>
                  <a:pt x="11617062" y="4993824"/>
                </a:cubicBezTo>
                <a:cubicBezTo>
                  <a:pt x="11617062" y="4993824"/>
                  <a:pt x="11617062" y="4993824"/>
                  <a:pt x="11574224" y="4993824"/>
                </a:cubicBezTo>
                <a:cubicBezTo>
                  <a:pt x="11574224" y="4993824"/>
                  <a:pt x="11574224" y="4993824"/>
                  <a:pt x="11501588" y="5193402"/>
                </a:cubicBezTo>
                <a:cubicBezTo>
                  <a:pt x="11501588" y="5193402"/>
                  <a:pt x="11501588" y="5193402"/>
                  <a:pt x="11444781" y="5193402"/>
                </a:cubicBezTo>
                <a:cubicBezTo>
                  <a:pt x="11444781" y="5193402"/>
                  <a:pt x="11444781" y="5193402"/>
                  <a:pt x="11530145" y="4958742"/>
                </a:cubicBezTo>
                <a:cubicBezTo>
                  <a:pt x="11530145" y="4958742"/>
                  <a:pt x="11530145" y="4958742"/>
                  <a:pt x="11581674" y="4817490"/>
                </a:cubicBezTo>
                <a:cubicBezTo>
                  <a:pt x="11468683" y="4849160"/>
                  <a:pt x="11385802" y="4952844"/>
                  <a:pt x="11385802" y="5075764"/>
                </a:cubicBezTo>
                <a:cubicBezTo>
                  <a:pt x="11385802" y="5202424"/>
                  <a:pt x="11473650" y="5308574"/>
                  <a:pt x="11591919" y="5336832"/>
                </a:cubicBezTo>
                <a:cubicBezTo>
                  <a:pt x="11591919" y="5336832"/>
                  <a:pt x="11591919" y="5336832"/>
                  <a:pt x="11641584" y="5199937"/>
                </a:cubicBezTo>
                <a:cubicBezTo>
                  <a:pt x="11641584" y="5199937"/>
                  <a:pt x="11641584" y="5199937"/>
                  <a:pt x="11729433" y="4958742"/>
                </a:cubicBezTo>
                <a:cubicBezTo>
                  <a:pt x="11729433" y="4958742"/>
                  <a:pt x="11729433" y="4958742"/>
                  <a:pt x="11834043" y="4958742"/>
                </a:cubicBezTo>
                <a:cubicBezTo>
                  <a:pt x="11862602" y="4958742"/>
                  <a:pt x="11877812" y="4980465"/>
                  <a:pt x="11868190" y="5007162"/>
                </a:cubicBezTo>
                <a:cubicBezTo>
                  <a:pt x="11868190" y="5007162"/>
                  <a:pt x="11868190" y="5007162"/>
                  <a:pt x="11808590" y="5170754"/>
                </a:cubicBezTo>
                <a:cubicBezTo>
                  <a:pt x="11803933" y="5183167"/>
                  <a:pt x="11789653" y="5193402"/>
                  <a:pt x="11776305" y="5193402"/>
                </a:cubicBezTo>
                <a:cubicBezTo>
                  <a:pt x="11776305" y="5193402"/>
                  <a:pt x="11776305" y="5193402"/>
                  <a:pt x="11700874" y="5193402"/>
                </a:cubicBezTo>
                <a:cubicBezTo>
                  <a:pt x="11700874" y="5193402"/>
                  <a:pt x="11700874" y="5193402"/>
                  <a:pt x="11645931" y="5343964"/>
                </a:cubicBezTo>
                <a:cubicBezTo>
                  <a:pt x="11648724" y="5343964"/>
                  <a:pt x="11651519" y="5343964"/>
                  <a:pt x="11654002" y="5343964"/>
                </a:cubicBezTo>
                <a:cubicBezTo>
                  <a:pt x="11802071" y="5343964"/>
                  <a:pt x="11922202" y="5223839"/>
                  <a:pt x="11922202" y="5075764"/>
                </a:cubicBezTo>
                <a:cubicBezTo>
                  <a:pt x="11922202" y="4927688"/>
                  <a:pt x="11802071" y="4807564"/>
                  <a:pt x="11654002" y="4807564"/>
                </a:cubicBezTo>
                <a:close/>
                <a:moveTo>
                  <a:pt x="0" y="0"/>
                </a:moveTo>
                <a:lnTo>
                  <a:pt x="12192000" y="0"/>
                </a:lnTo>
                <a:lnTo>
                  <a:pt x="12192000" y="5565600"/>
                </a:lnTo>
                <a:lnTo>
                  <a:pt x="0" y="5565600"/>
                </a:lnTo>
                <a:close/>
              </a:path>
            </a:pathLst>
          </a:custGeom>
          <a:solidFill>
            <a:schemeClr val="bg1">
              <a:lumMod val="75000"/>
            </a:schemeClr>
          </a:solidFill>
        </p:spPr>
        <p:txBody>
          <a:bodyPr wrap="square" tIns="0" rIns="0" bIns="914400" anchor="ctr" anchorCtr="0">
            <a:noAutofit/>
          </a:bodyPr>
          <a:lstStyle>
            <a:lvl1pPr marL="0" indent="0" algn="ctr">
              <a:buNone/>
              <a:defRPr sz="1600">
                <a:solidFill>
                  <a:schemeClr val="bg1"/>
                </a:solidFill>
              </a:defRPr>
            </a:lvl1pPr>
          </a:lstStyle>
          <a:p>
            <a:r>
              <a:rPr lang="en-US"/>
              <a:t>Click icon to add photo</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black">
          <a:xfrm>
            <a:off x="304800" y="4632872"/>
            <a:ext cx="11582400" cy="981038"/>
          </a:xfrm>
          <a:ln>
            <a:noFill/>
          </a:ln>
        </p:spPr>
        <p:txBody>
          <a:bodyPr anchor="b" anchorCtr="0">
            <a:spAutoFit/>
          </a:bodyPr>
          <a:lstStyle>
            <a:lvl1pPr marL="0" indent="0">
              <a:lnSpc>
                <a:spcPct val="95000"/>
              </a:lnSpc>
              <a:buNone/>
              <a:defRPr sz="6000">
                <a:solidFill>
                  <a:schemeClr val="bg1"/>
                </a:solidFill>
                <a:latin typeface="+mj-lt"/>
              </a:defRPr>
            </a:lvl1pPr>
          </a:lstStyle>
          <a:p>
            <a:pPr lvl="0"/>
            <a:r>
              <a:rPr lang="en-US"/>
              <a:t>Two-line section divider</a:t>
            </a:r>
          </a:p>
        </p:txBody>
      </p:sp>
      <p:sp>
        <p:nvSpPr>
          <p:cNvPr id="2" name="Footer Placeholder 1">
            <a:extLst>
              <a:ext uri="{FF2B5EF4-FFF2-40B4-BE49-F238E27FC236}">
                <a16:creationId xmlns:a16="http://schemas.microsoft.com/office/drawing/2014/main" id="{F1CFECB1-7A8B-0251-51EC-672F36920019}"/>
              </a:ext>
            </a:extLst>
          </p:cNvPr>
          <p:cNvSpPr>
            <a:spLocks noGrp="1"/>
          </p:cNvSpPr>
          <p:nvPr>
            <p:ph type="ftr" sz="quarter" idx="18"/>
          </p:nvPr>
        </p:nvSpPr>
        <p:spPr>
          <a:xfrm>
            <a:off x="621388" y="6655779"/>
            <a:ext cx="1684757" cy="99643"/>
          </a:xfrm>
          <a:prstGeom prst="rect">
            <a:avLst/>
          </a:prstGeom>
        </p:spPr>
        <p:txBody>
          <a:bodyPr/>
          <a:lstStyle>
            <a:lvl1pPr>
              <a:defRPr>
                <a:solidFill>
                  <a:schemeClr val="bg1"/>
                </a:solidFill>
              </a:defRPr>
            </a:lvl1pPr>
          </a:lstStyle>
          <a:p>
            <a:r>
              <a:rPr lang="en-US"/>
              <a:t>Private / HP Confidential / Internal Use Only</a:t>
            </a:r>
          </a:p>
        </p:txBody>
      </p:sp>
      <p:sp>
        <p:nvSpPr>
          <p:cNvPr id="6" name="Slide Number Placeholder 5">
            <a:extLst>
              <a:ext uri="{FF2B5EF4-FFF2-40B4-BE49-F238E27FC236}">
                <a16:creationId xmlns:a16="http://schemas.microsoft.com/office/drawing/2014/main" id="{B87E6AC7-3C06-7CB7-F407-81A4CC2BC274}"/>
              </a:ext>
            </a:extLst>
          </p:cNvPr>
          <p:cNvSpPr>
            <a:spLocks noGrp="1"/>
          </p:cNvSpPr>
          <p:nvPr>
            <p:ph type="sldNum" sz="quarter" idx="19"/>
          </p:nvPr>
        </p:nvSpPr>
        <p:spPr>
          <a:xfrm>
            <a:off x="304800" y="6655779"/>
            <a:ext cx="109004" cy="99643"/>
          </a:xfrm>
          <a:prstGeom prst="rect">
            <a:avLst/>
          </a:prstGeom>
        </p:spPr>
        <p:txBody>
          <a:bodyPr/>
          <a:lstStyle>
            <a:lvl1pPr>
              <a:defRPr>
                <a:solidFill>
                  <a:schemeClr val="bg1"/>
                </a:solidFill>
              </a:defRPr>
            </a:lvl1pPr>
          </a:lstStyle>
          <a:p>
            <a:fld id="{B71A6B67-5149-4CA8-8884-0AC28C15FDCE}" type="slidenum">
              <a:rPr lang="en-US" smtClean="0"/>
              <a:pPr/>
              <a:t>‹#›</a:t>
            </a:fld>
            <a:endParaRPr lang="en-US"/>
          </a:p>
        </p:txBody>
      </p:sp>
    </p:spTree>
    <p:extLst>
      <p:ext uri="{BB962C8B-B14F-4D97-AF65-F5344CB8AC3E}">
        <p14:creationId xmlns:p14="http://schemas.microsoft.com/office/powerpoint/2010/main" val="36840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11582400" cy="600934"/>
          </a:xfrm>
        </p:spPr>
        <p:txBody>
          <a:bodyPr wrap="square" tIns="0" rIns="0" bIns="0">
            <a:spAutoFit/>
          </a:bodyPr>
          <a:lstStyle>
            <a:lvl1pPr>
              <a:defRPr sz="4400">
                <a:solidFill>
                  <a:schemeClr val="tx1"/>
                </a:solidFill>
                <a:latin typeface="+mj-lt"/>
              </a:defRPr>
            </a:lvl1pPr>
          </a:lstStyle>
          <a:p>
            <a:r>
              <a:rPr lang="en-US"/>
              <a:t>Title</a:t>
            </a:r>
          </a:p>
        </p:txBody>
      </p:sp>
      <p:sp>
        <p:nvSpPr>
          <p:cNvPr id="4" name="Text Placeholder 3">
            <a:extLst>
              <a:ext uri="{FF2B5EF4-FFF2-40B4-BE49-F238E27FC236}">
                <a16:creationId xmlns:a16="http://schemas.microsoft.com/office/drawing/2014/main" id="{72F8F849-F207-4730-BC15-C0BC77A46317}"/>
              </a:ext>
            </a:extLst>
          </p:cNvPr>
          <p:cNvSpPr>
            <a:spLocks noGrp="1"/>
          </p:cNvSpPr>
          <p:nvPr>
            <p:ph sz="quarter" idx="38"/>
          </p:nvPr>
        </p:nvSpPr>
        <p:spPr>
          <a:xfrm>
            <a:off x="307974" y="1604963"/>
            <a:ext cx="7616825" cy="340360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561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56" userDrawn="1">
          <p15:clr>
            <a:srgbClr val="FBAE40"/>
          </p15:clr>
        </p15:guide>
        <p15:guide id="5" orient="horz" pos="815"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One Line Section Divider with Black Type">
    <p:bg>
      <p:bgPr>
        <a:solidFill>
          <a:schemeClr val="tx1"/>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76FE70CF-B4F9-A9BB-FD2D-F9ED7ED1E801}"/>
              </a:ext>
            </a:extLst>
          </p:cNvPr>
          <p:cNvSpPr>
            <a:spLocks noGrp="1"/>
          </p:cNvSpPr>
          <p:nvPr>
            <p:ph type="pic" sz="quarter" idx="17" hasCustomPrompt="1"/>
          </p:nvPr>
        </p:nvSpPr>
        <p:spPr>
          <a:xfrm>
            <a:off x="0" y="0"/>
            <a:ext cx="12192000" cy="6858000"/>
          </a:xfrm>
          <a:custGeom>
            <a:avLst/>
            <a:gdLst>
              <a:gd name="connsiteX0" fmla="*/ 0 w 12192000"/>
              <a:gd name="connsiteY0" fmla="*/ 4726099 h 6858000"/>
              <a:gd name="connsiteX1" fmla="*/ 12192000 w 12192000"/>
              <a:gd name="connsiteY1" fmla="*/ 4726099 h 6858000"/>
              <a:gd name="connsiteX2" fmla="*/ 12192000 w 12192000"/>
              <a:gd name="connsiteY2" fmla="*/ 6858000 h 6858000"/>
              <a:gd name="connsiteX3" fmla="*/ 0 w 12192000"/>
              <a:gd name="connsiteY3" fmla="*/ 6858000 h 6858000"/>
              <a:gd name="connsiteX4" fmla="*/ 11773512 w 12192000"/>
              <a:gd name="connsiteY4" fmla="*/ 4163856 h 6858000"/>
              <a:gd name="connsiteX5" fmla="*/ 11713912 w 12192000"/>
              <a:gd name="connsiteY5" fmla="*/ 4328064 h 6858000"/>
              <a:gd name="connsiteX6" fmla="*/ 11756440 w 12192000"/>
              <a:gd name="connsiteY6" fmla="*/ 4328064 h 6858000"/>
              <a:gd name="connsiteX7" fmla="*/ 11816350 w 12192000"/>
              <a:gd name="connsiteY7" fmla="*/ 4163856 h 6858000"/>
              <a:gd name="connsiteX8" fmla="*/ 11773512 w 12192000"/>
              <a:gd name="connsiteY8" fmla="*/ 4163856 h 6858000"/>
              <a:gd name="connsiteX9" fmla="*/ 11654002 w 12192000"/>
              <a:gd name="connsiteY9" fmla="*/ 3977596 h 6858000"/>
              <a:gd name="connsiteX10" fmla="*/ 11641895 w 12192000"/>
              <a:gd name="connsiteY10" fmla="*/ 3977904 h 6858000"/>
              <a:gd name="connsiteX11" fmla="*/ 11587262 w 12192000"/>
              <a:gd name="connsiteY11" fmla="*/ 4128774 h 6858000"/>
              <a:gd name="connsiteX12" fmla="*/ 11634755 w 12192000"/>
              <a:gd name="connsiteY12" fmla="*/ 4128774 h 6858000"/>
              <a:gd name="connsiteX13" fmla="*/ 11668902 w 12192000"/>
              <a:gd name="connsiteY13" fmla="*/ 4177194 h 6858000"/>
              <a:gd name="connsiteX14" fmla="*/ 11601231 w 12192000"/>
              <a:gd name="connsiteY14" fmla="*/ 4363434 h 6858000"/>
              <a:gd name="connsiteX15" fmla="*/ 11544424 w 12192000"/>
              <a:gd name="connsiteY15" fmla="*/ 4363434 h 6858000"/>
              <a:gd name="connsiteX16" fmla="*/ 11617062 w 12192000"/>
              <a:gd name="connsiteY16" fmla="*/ 4163856 h 6858000"/>
              <a:gd name="connsiteX17" fmla="*/ 11574224 w 12192000"/>
              <a:gd name="connsiteY17" fmla="*/ 4163856 h 6858000"/>
              <a:gd name="connsiteX18" fmla="*/ 11501588 w 12192000"/>
              <a:gd name="connsiteY18" fmla="*/ 4363434 h 6858000"/>
              <a:gd name="connsiteX19" fmla="*/ 11444781 w 12192000"/>
              <a:gd name="connsiteY19" fmla="*/ 4363434 h 6858000"/>
              <a:gd name="connsiteX20" fmla="*/ 11530145 w 12192000"/>
              <a:gd name="connsiteY20" fmla="*/ 4128774 h 6858000"/>
              <a:gd name="connsiteX21" fmla="*/ 11581674 w 12192000"/>
              <a:gd name="connsiteY21" fmla="*/ 3987522 h 6858000"/>
              <a:gd name="connsiteX22" fmla="*/ 11385802 w 12192000"/>
              <a:gd name="connsiteY22" fmla="*/ 4245796 h 6858000"/>
              <a:gd name="connsiteX23" fmla="*/ 11591919 w 12192000"/>
              <a:gd name="connsiteY23" fmla="*/ 4506864 h 6858000"/>
              <a:gd name="connsiteX24" fmla="*/ 11641584 w 12192000"/>
              <a:gd name="connsiteY24" fmla="*/ 4369969 h 6858000"/>
              <a:gd name="connsiteX25" fmla="*/ 11729433 w 12192000"/>
              <a:gd name="connsiteY25" fmla="*/ 4128774 h 6858000"/>
              <a:gd name="connsiteX26" fmla="*/ 11834043 w 12192000"/>
              <a:gd name="connsiteY26" fmla="*/ 4128774 h 6858000"/>
              <a:gd name="connsiteX27" fmla="*/ 11868190 w 12192000"/>
              <a:gd name="connsiteY27" fmla="*/ 4177194 h 6858000"/>
              <a:gd name="connsiteX28" fmla="*/ 11808590 w 12192000"/>
              <a:gd name="connsiteY28" fmla="*/ 4340786 h 6858000"/>
              <a:gd name="connsiteX29" fmla="*/ 11776305 w 12192000"/>
              <a:gd name="connsiteY29" fmla="*/ 4363434 h 6858000"/>
              <a:gd name="connsiteX30" fmla="*/ 11700874 w 12192000"/>
              <a:gd name="connsiteY30" fmla="*/ 4363434 h 6858000"/>
              <a:gd name="connsiteX31" fmla="*/ 11645931 w 12192000"/>
              <a:gd name="connsiteY31" fmla="*/ 4513996 h 6858000"/>
              <a:gd name="connsiteX32" fmla="*/ 11654002 w 12192000"/>
              <a:gd name="connsiteY32" fmla="*/ 4513996 h 6858000"/>
              <a:gd name="connsiteX33" fmla="*/ 11922202 w 12192000"/>
              <a:gd name="connsiteY33" fmla="*/ 4245796 h 6858000"/>
              <a:gd name="connsiteX34" fmla="*/ 11654002 w 12192000"/>
              <a:gd name="connsiteY34" fmla="*/ 3977596 h 6858000"/>
              <a:gd name="connsiteX35" fmla="*/ 0 w 12192000"/>
              <a:gd name="connsiteY35" fmla="*/ 0 h 6858000"/>
              <a:gd name="connsiteX36" fmla="*/ 12192000 w 12192000"/>
              <a:gd name="connsiteY36" fmla="*/ 0 h 6858000"/>
              <a:gd name="connsiteX37" fmla="*/ 12192000 w 12192000"/>
              <a:gd name="connsiteY37" fmla="*/ 4710224 h 6858000"/>
              <a:gd name="connsiteX38" fmla="*/ 0 w 12192000"/>
              <a:gd name="connsiteY38" fmla="*/ 47102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192000" h="6858000">
                <a:moveTo>
                  <a:pt x="0" y="4726099"/>
                </a:moveTo>
                <a:lnTo>
                  <a:pt x="12192000" y="4726099"/>
                </a:lnTo>
                <a:lnTo>
                  <a:pt x="12192000" y="6858000"/>
                </a:lnTo>
                <a:lnTo>
                  <a:pt x="0" y="6858000"/>
                </a:lnTo>
                <a:close/>
                <a:moveTo>
                  <a:pt x="11773512" y="4163856"/>
                </a:moveTo>
                <a:cubicBezTo>
                  <a:pt x="11713912" y="4328064"/>
                  <a:pt x="11713912" y="4328064"/>
                  <a:pt x="11713912" y="4328064"/>
                </a:cubicBezTo>
                <a:cubicBezTo>
                  <a:pt x="11756440" y="4328064"/>
                  <a:pt x="11756440" y="4328064"/>
                  <a:pt x="11756440" y="4328064"/>
                </a:cubicBezTo>
                <a:lnTo>
                  <a:pt x="11816350" y="4163856"/>
                </a:lnTo>
                <a:cubicBezTo>
                  <a:pt x="11773512" y="4163856"/>
                  <a:pt x="11773512" y="4163856"/>
                  <a:pt x="11773512" y="4163856"/>
                </a:cubicBezTo>
                <a:close/>
                <a:moveTo>
                  <a:pt x="11654002" y="3977596"/>
                </a:moveTo>
                <a:cubicBezTo>
                  <a:pt x="11649968" y="3977596"/>
                  <a:pt x="11645931" y="3977904"/>
                  <a:pt x="11641895" y="3977904"/>
                </a:cubicBezTo>
                <a:cubicBezTo>
                  <a:pt x="11641895" y="3977904"/>
                  <a:pt x="11641895" y="3977904"/>
                  <a:pt x="11587262" y="4128774"/>
                </a:cubicBezTo>
                <a:cubicBezTo>
                  <a:pt x="11587262" y="4128774"/>
                  <a:pt x="11587262" y="4128774"/>
                  <a:pt x="11634755" y="4128774"/>
                </a:cubicBezTo>
                <a:cubicBezTo>
                  <a:pt x="11663314" y="4128774"/>
                  <a:pt x="11678524" y="4150497"/>
                  <a:pt x="11668902" y="4177194"/>
                </a:cubicBezTo>
                <a:cubicBezTo>
                  <a:pt x="11668902" y="4177194"/>
                  <a:pt x="11668902" y="4177194"/>
                  <a:pt x="11601231" y="4363434"/>
                </a:cubicBezTo>
                <a:cubicBezTo>
                  <a:pt x="11601231" y="4363434"/>
                  <a:pt x="11601231" y="4363434"/>
                  <a:pt x="11544424" y="4363434"/>
                </a:cubicBezTo>
                <a:cubicBezTo>
                  <a:pt x="11544424" y="4363434"/>
                  <a:pt x="11544424" y="4363434"/>
                  <a:pt x="11617062" y="4163856"/>
                </a:cubicBezTo>
                <a:cubicBezTo>
                  <a:pt x="11617062" y="4163856"/>
                  <a:pt x="11617062" y="4163856"/>
                  <a:pt x="11574224" y="4163856"/>
                </a:cubicBezTo>
                <a:cubicBezTo>
                  <a:pt x="11574224" y="4163856"/>
                  <a:pt x="11574224" y="4163856"/>
                  <a:pt x="11501588" y="4363434"/>
                </a:cubicBezTo>
                <a:cubicBezTo>
                  <a:pt x="11501588" y="4363434"/>
                  <a:pt x="11501588" y="4363434"/>
                  <a:pt x="11444781" y="4363434"/>
                </a:cubicBezTo>
                <a:cubicBezTo>
                  <a:pt x="11444781" y="4363434"/>
                  <a:pt x="11444781" y="4363434"/>
                  <a:pt x="11530145" y="4128774"/>
                </a:cubicBezTo>
                <a:cubicBezTo>
                  <a:pt x="11530145" y="4128774"/>
                  <a:pt x="11530145" y="4128774"/>
                  <a:pt x="11581674" y="3987522"/>
                </a:cubicBezTo>
                <a:cubicBezTo>
                  <a:pt x="11468683" y="4019192"/>
                  <a:pt x="11385802" y="4122876"/>
                  <a:pt x="11385802" y="4245796"/>
                </a:cubicBezTo>
                <a:cubicBezTo>
                  <a:pt x="11385802" y="4372456"/>
                  <a:pt x="11473650" y="4478606"/>
                  <a:pt x="11591919" y="4506864"/>
                </a:cubicBezTo>
                <a:cubicBezTo>
                  <a:pt x="11591919" y="4506864"/>
                  <a:pt x="11591919" y="4506864"/>
                  <a:pt x="11641584" y="4369969"/>
                </a:cubicBezTo>
                <a:cubicBezTo>
                  <a:pt x="11641584" y="4369969"/>
                  <a:pt x="11641584" y="4369969"/>
                  <a:pt x="11729433" y="4128774"/>
                </a:cubicBezTo>
                <a:cubicBezTo>
                  <a:pt x="11729433" y="4128774"/>
                  <a:pt x="11729433" y="4128774"/>
                  <a:pt x="11834043" y="4128774"/>
                </a:cubicBezTo>
                <a:cubicBezTo>
                  <a:pt x="11862602" y="4128774"/>
                  <a:pt x="11877812" y="4150497"/>
                  <a:pt x="11868190" y="4177194"/>
                </a:cubicBezTo>
                <a:cubicBezTo>
                  <a:pt x="11868190" y="4177194"/>
                  <a:pt x="11868190" y="4177194"/>
                  <a:pt x="11808590" y="4340786"/>
                </a:cubicBezTo>
                <a:cubicBezTo>
                  <a:pt x="11803933" y="4353199"/>
                  <a:pt x="11789653" y="4363434"/>
                  <a:pt x="11776305" y="4363434"/>
                </a:cubicBezTo>
                <a:cubicBezTo>
                  <a:pt x="11776305" y="4363434"/>
                  <a:pt x="11776305" y="4363434"/>
                  <a:pt x="11700874" y="4363434"/>
                </a:cubicBezTo>
                <a:cubicBezTo>
                  <a:pt x="11700874" y="4363434"/>
                  <a:pt x="11700874" y="4363434"/>
                  <a:pt x="11645931" y="4513996"/>
                </a:cubicBezTo>
                <a:cubicBezTo>
                  <a:pt x="11648724" y="4513996"/>
                  <a:pt x="11651519" y="4513996"/>
                  <a:pt x="11654002" y="4513996"/>
                </a:cubicBezTo>
                <a:cubicBezTo>
                  <a:pt x="11802071" y="4513996"/>
                  <a:pt x="11922202" y="4393871"/>
                  <a:pt x="11922202" y="4245796"/>
                </a:cubicBezTo>
                <a:cubicBezTo>
                  <a:pt x="11922202" y="4097720"/>
                  <a:pt x="11802071" y="3977596"/>
                  <a:pt x="11654002" y="3977596"/>
                </a:cubicBezTo>
                <a:close/>
                <a:moveTo>
                  <a:pt x="0" y="0"/>
                </a:moveTo>
                <a:lnTo>
                  <a:pt x="12192000" y="0"/>
                </a:lnTo>
                <a:lnTo>
                  <a:pt x="12192000" y="4710224"/>
                </a:lnTo>
                <a:lnTo>
                  <a:pt x="0" y="4710224"/>
                </a:lnTo>
                <a:close/>
              </a:path>
            </a:pathLst>
          </a:custGeom>
          <a:solidFill>
            <a:schemeClr val="bg1">
              <a:lumMod val="75000"/>
            </a:schemeClr>
          </a:solidFill>
        </p:spPr>
        <p:txBody>
          <a:bodyPr wrap="square" tIns="0" rIns="0" bIns="914400" anchor="ctr" anchorCtr="0">
            <a:noAutofit/>
          </a:bodyPr>
          <a:lstStyle>
            <a:lvl1pPr marL="0" indent="0" algn="ctr">
              <a:buNone/>
              <a:defRPr sz="1600">
                <a:solidFill>
                  <a:schemeClr val="bg1"/>
                </a:solidFill>
              </a:defRPr>
            </a:lvl1pPr>
          </a:lstStyle>
          <a:p>
            <a:r>
              <a:rPr lang="en-US"/>
              <a:t>Click icon to add photo</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black">
          <a:xfrm>
            <a:off x="304799" y="3762529"/>
            <a:ext cx="11582401" cy="981038"/>
          </a:xfrm>
          <a:ln>
            <a:noFill/>
          </a:ln>
        </p:spPr>
        <p:txBody>
          <a:bodyPr anchor="b" anchorCtr="0">
            <a:spAutoFit/>
          </a:bodyPr>
          <a:lstStyle>
            <a:lvl1pPr marL="0" indent="0">
              <a:lnSpc>
                <a:spcPct val="95000"/>
              </a:lnSpc>
              <a:buNone/>
              <a:defRPr sz="6000">
                <a:solidFill>
                  <a:schemeClr val="tx1"/>
                </a:solidFill>
                <a:latin typeface="+mj-lt"/>
              </a:defRPr>
            </a:lvl1pPr>
          </a:lstStyle>
          <a:p>
            <a:pPr lvl="0"/>
            <a:r>
              <a:rPr lang="en-US"/>
              <a:t>One-line section divider</a:t>
            </a:r>
          </a:p>
        </p:txBody>
      </p:sp>
      <p:sp>
        <p:nvSpPr>
          <p:cNvPr id="2" name="Footer Placeholder 1">
            <a:extLst>
              <a:ext uri="{FF2B5EF4-FFF2-40B4-BE49-F238E27FC236}">
                <a16:creationId xmlns:a16="http://schemas.microsoft.com/office/drawing/2014/main" id="{2B3DA605-3AFC-0614-EB8D-94AF0DD6ADE0}"/>
              </a:ext>
            </a:extLst>
          </p:cNvPr>
          <p:cNvSpPr>
            <a:spLocks noGrp="1"/>
          </p:cNvSpPr>
          <p:nvPr>
            <p:ph type="ftr" sz="quarter" idx="18"/>
          </p:nvPr>
        </p:nvSpPr>
        <p:spPr>
          <a:xfrm>
            <a:off x="621388" y="6655779"/>
            <a:ext cx="1684757" cy="99643"/>
          </a:xfrm>
          <a:prstGeom prst="rect">
            <a:avLst/>
          </a:prstGeom>
        </p:spPr>
        <p:txBody>
          <a:bodyPr/>
          <a:lstStyle/>
          <a:p>
            <a:r>
              <a:rPr lang="en-US"/>
              <a:t>Private / HP Confidential / Internal Use Only</a:t>
            </a:r>
          </a:p>
        </p:txBody>
      </p:sp>
      <p:sp>
        <p:nvSpPr>
          <p:cNvPr id="6" name="Slide Number Placeholder 5">
            <a:extLst>
              <a:ext uri="{FF2B5EF4-FFF2-40B4-BE49-F238E27FC236}">
                <a16:creationId xmlns:a16="http://schemas.microsoft.com/office/drawing/2014/main" id="{4DB69795-6E1D-896B-19BA-F28666141A9C}"/>
              </a:ext>
            </a:extLst>
          </p:cNvPr>
          <p:cNvSpPr>
            <a:spLocks noGrp="1"/>
          </p:cNvSpPr>
          <p:nvPr>
            <p:ph type="sldNum" sz="quarter" idx="19"/>
          </p:nvPr>
        </p:nvSpPr>
        <p:spPr>
          <a:xfrm>
            <a:off x="304800" y="6655779"/>
            <a:ext cx="109004" cy="99643"/>
          </a:xfrm>
          <a:prstGeom prst="rect">
            <a:avLst/>
          </a:prstGeom>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3865694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wo Line Section Divider with Black Type">
    <p:bg>
      <p:bgPr>
        <a:solidFill>
          <a:schemeClr val="tx1"/>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4CDFBE2-F13B-9CD2-BDDD-BC9C388C3186}"/>
              </a:ext>
            </a:extLst>
          </p:cNvPr>
          <p:cNvSpPr>
            <a:spLocks noGrp="1"/>
          </p:cNvSpPr>
          <p:nvPr>
            <p:ph type="pic" sz="quarter" idx="17" hasCustomPrompt="1"/>
          </p:nvPr>
        </p:nvSpPr>
        <p:spPr>
          <a:xfrm>
            <a:off x="0" y="0"/>
            <a:ext cx="12192000" cy="6858000"/>
          </a:xfrm>
          <a:custGeom>
            <a:avLst/>
            <a:gdLst>
              <a:gd name="connsiteX0" fmla="*/ 0 w 12192000"/>
              <a:gd name="connsiteY0" fmla="*/ 5581475 h 6858000"/>
              <a:gd name="connsiteX1" fmla="*/ 12192000 w 12192000"/>
              <a:gd name="connsiteY1" fmla="*/ 5581475 h 6858000"/>
              <a:gd name="connsiteX2" fmla="*/ 12192000 w 12192000"/>
              <a:gd name="connsiteY2" fmla="*/ 6858000 h 6858000"/>
              <a:gd name="connsiteX3" fmla="*/ 0 w 12192000"/>
              <a:gd name="connsiteY3" fmla="*/ 6858000 h 6858000"/>
              <a:gd name="connsiteX4" fmla="*/ 11773512 w 12192000"/>
              <a:gd name="connsiteY4" fmla="*/ 4993824 h 6858000"/>
              <a:gd name="connsiteX5" fmla="*/ 11713912 w 12192000"/>
              <a:gd name="connsiteY5" fmla="*/ 5158032 h 6858000"/>
              <a:gd name="connsiteX6" fmla="*/ 11756440 w 12192000"/>
              <a:gd name="connsiteY6" fmla="*/ 5158032 h 6858000"/>
              <a:gd name="connsiteX7" fmla="*/ 11816350 w 12192000"/>
              <a:gd name="connsiteY7" fmla="*/ 4993824 h 6858000"/>
              <a:gd name="connsiteX8" fmla="*/ 11773512 w 12192000"/>
              <a:gd name="connsiteY8" fmla="*/ 4993824 h 6858000"/>
              <a:gd name="connsiteX9" fmla="*/ 11654002 w 12192000"/>
              <a:gd name="connsiteY9" fmla="*/ 4807564 h 6858000"/>
              <a:gd name="connsiteX10" fmla="*/ 11641895 w 12192000"/>
              <a:gd name="connsiteY10" fmla="*/ 4807872 h 6858000"/>
              <a:gd name="connsiteX11" fmla="*/ 11587262 w 12192000"/>
              <a:gd name="connsiteY11" fmla="*/ 4958742 h 6858000"/>
              <a:gd name="connsiteX12" fmla="*/ 11634755 w 12192000"/>
              <a:gd name="connsiteY12" fmla="*/ 4958742 h 6858000"/>
              <a:gd name="connsiteX13" fmla="*/ 11668902 w 12192000"/>
              <a:gd name="connsiteY13" fmla="*/ 5007162 h 6858000"/>
              <a:gd name="connsiteX14" fmla="*/ 11601231 w 12192000"/>
              <a:gd name="connsiteY14" fmla="*/ 5193402 h 6858000"/>
              <a:gd name="connsiteX15" fmla="*/ 11544424 w 12192000"/>
              <a:gd name="connsiteY15" fmla="*/ 5193402 h 6858000"/>
              <a:gd name="connsiteX16" fmla="*/ 11617062 w 12192000"/>
              <a:gd name="connsiteY16" fmla="*/ 4993824 h 6858000"/>
              <a:gd name="connsiteX17" fmla="*/ 11574224 w 12192000"/>
              <a:gd name="connsiteY17" fmla="*/ 4993824 h 6858000"/>
              <a:gd name="connsiteX18" fmla="*/ 11501588 w 12192000"/>
              <a:gd name="connsiteY18" fmla="*/ 5193402 h 6858000"/>
              <a:gd name="connsiteX19" fmla="*/ 11444781 w 12192000"/>
              <a:gd name="connsiteY19" fmla="*/ 5193402 h 6858000"/>
              <a:gd name="connsiteX20" fmla="*/ 11530145 w 12192000"/>
              <a:gd name="connsiteY20" fmla="*/ 4958742 h 6858000"/>
              <a:gd name="connsiteX21" fmla="*/ 11581674 w 12192000"/>
              <a:gd name="connsiteY21" fmla="*/ 4817490 h 6858000"/>
              <a:gd name="connsiteX22" fmla="*/ 11385802 w 12192000"/>
              <a:gd name="connsiteY22" fmla="*/ 5075764 h 6858000"/>
              <a:gd name="connsiteX23" fmla="*/ 11591919 w 12192000"/>
              <a:gd name="connsiteY23" fmla="*/ 5336832 h 6858000"/>
              <a:gd name="connsiteX24" fmla="*/ 11641584 w 12192000"/>
              <a:gd name="connsiteY24" fmla="*/ 5199937 h 6858000"/>
              <a:gd name="connsiteX25" fmla="*/ 11729433 w 12192000"/>
              <a:gd name="connsiteY25" fmla="*/ 4958742 h 6858000"/>
              <a:gd name="connsiteX26" fmla="*/ 11834043 w 12192000"/>
              <a:gd name="connsiteY26" fmla="*/ 4958742 h 6858000"/>
              <a:gd name="connsiteX27" fmla="*/ 11868190 w 12192000"/>
              <a:gd name="connsiteY27" fmla="*/ 5007162 h 6858000"/>
              <a:gd name="connsiteX28" fmla="*/ 11808590 w 12192000"/>
              <a:gd name="connsiteY28" fmla="*/ 5170754 h 6858000"/>
              <a:gd name="connsiteX29" fmla="*/ 11776305 w 12192000"/>
              <a:gd name="connsiteY29" fmla="*/ 5193402 h 6858000"/>
              <a:gd name="connsiteX30" fmla="*/ 11700874 w 12192000"/>
              <a:gd name="connsiteY30" fmla="*/ 5193402 h 6858000"/>
              <a:gd name="connsiteX31" fmla="*/ 11645931 w 12192000"/>
              <a:gd name="connsiteY31" fmla="*/ 5343964 h 6858000"/>
              <a:gd name="connsiteX32" fmla="*/ 11654002 w 12192000"/>
              <a:gd name="connsiteY32" fmla="*/ 5343964 h 6858000"/>
              <a:gd name="connsiteX33" fmla="*/ 11922202 w 12192000"/>
              <a:gd name="connsiteY33" fmla="*/ 5075764 h 6858000"/>
              <a:gd name="connsiteX34" fmla="*/ 11654002 w 12192000"/>
              <a:gd name="connsiteY34" fmla="*/ 4807564 h 6858000"/>
              <a:gd name="connsiteX35" fmla="*/ 0 w 12192000"/>
              <a:gd name="connsiteY35" fmla="*/ 0 h 6858000"/>
              <a:gd name="connsiteX36" fmla="*/ 12192000 w 12192000"/>
              <a:gd name="connsiteY36" fmla="*/ 0 h 6858000"/>
              <a:gd name="connsiteX37" fmla="*/ 12192000 w 12192000"/>
              <a:gd name="connsiteY37" fmla="*/ 5565600 h 6858000"/>
              <a:gd name="connsiteX38" fmla="*/ 0 w 12192000"/>
              <a:gd name="connsiteY38" fmla="*/ 5565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192000" h="6858000">
                <a:moveTo>
                  <a:pt x="0" y="5581475"/>
                </a:moveTo>
                <a:lnTo>
                  <a:pt x="12192000" y="5581475"/>
                </a:lnTo>
                <a:lnTo>
                  <a:pt x="12192000" y="6858000"/>
                </a:lnTo>
                <a:lnTo>
                  <a:pt x="0" y="6858000"/>
                </a:lnTo>
                <a:close/>
                <a:moveTo>
                  <a:pt x="11773512" y="4993824"/>
                </a:moveTo>
                <a:cubicBezTo>
                  <a:pt x="11713912" y="5158032"/>
                  <a:pt x="11713912" y="5158032"/>
                  <a:pt x="11713912" y="5158032"/>
                </a:cubicBezTo>
                <a:cubicBezTo>
                  <a:pt x="11756440" y="5158032"/>
                  <a:pt x="11756440" y="5158032"/>
                  <a:pt x="11756440" y="5158032"/>
                </a:cubicBezTo>
                <a:lnTo>
                  <a:pt x="11816350" y="4993824"/>
                </a:lnTo>
                <a:cubicBezTo>
                  <a:pt x="11773512" y="4993824"/>
                  <a:pt x="11773512" y="4993824"/>
                  <a:pt x="11773512" y="4993824"/>
                </a:cubicBezTo>
                <a:close/>
                <a:moveTo>
                  <a:pt x="11654002" y="4807564"/>
                </a:moveTo>
                <a:cubicBezTo>
                  <a:pt x="11649968" y="4807564"/>
                  <a:pt x="11645931" y="4807872"/>
                  <a:pt x="11641895" y="4807872"/>
                </a:cubicBezTo>
                <a:cubicBezTo>
                  <a:pt x="11641895" y="4807872"/>
                  <a:pt x="11641895" y="4807872"/>
                  <a:pt x="11587262" y="4958742"/>
                </a:cubicBezTo>
                <a:cubicBezTo>
                  <a:pt x="11587262" y="4958742"/>
                  <a:pt x="11587262" y="4958742"/>
                  <a:pt x="11634755" y="4958742"/>
                </a:cubicBezTo>
                <a:cubicBezTo>
                  <a:pt x="11663314" y="4958742"/>
                  <a:pt x="11678524" y="4980465"/>
                  <a:pt x="11668902" y="5007162"/>
                </a:cubicBezTo>
                <a:cubicBezTo>
                  <a:pt x="11668902" y="5007162"/>
                  <a:pt x="11668902" y="5007162"/>
                  <a:pt x="11601231" y="5193402"/>
                </a:cubicBezTo>
                <a:cubicBezTo>
                  <a:pt x="11601231" y="5193402"/>
                  <a:pt x="11601231" y="5193402"/>
                  <a:pt x="11544424" y="5193402"/>
                </a:cubicBezTo>
                <a:cubicBezTo>
                  <a:pt x="11544424" y="5193402"/>
                  <a:pt x="11544424" y="5193402"/>
                  <a:pt x="11617062" y="4993824"/>
                </a:cubicBezTo>
                <a:cubicBezTo>
                  <a:pt x="11617062" y="4993824"/>
                  <a:pt x="11617062" y="4993824"/>
                  <a:pt x="11574224" y="4993824"/>
                </a:cubicBezTo>
                <a:cubicBezTo>
                  <a:pt x="11574224" y="4993824"/>
                  <a:pt x="11574224" y="4993824"/>
                  <a:pt x="11501588" y="5193402"/>
                </a:cubicBezTo>
                <a:cubicBezTo>
                  <a:pt x="11501588" y="5193402"/>
                  <a:pt x="11501588" y="5193402"/>
                  <a:pt x="11444781" y="5193402"/>
                </a:cubicBezTo>
                <a:cubicBezTo>
                  <a:pt x="11444781" y="5193402"/>
                  <a:pt x="11444781" y="5193402"/>
                  <a:pt x="11530145" y="4958742"/>
                </a:cubicBezTo>
                <a:cubicBezTo>
                  <a:pt x="11530145" y="4958742"/>
                  <a:pt x="11530145" y="4958742"/>
                  <a:pt x="11581674" y="4817490"/>
                </a:cubicBezTo>
                <a:cubicBezTo>
                  <a:pt x="11468683" y="4849160"/>
                  <a:pt x="11385802" y="4952844"/>
                  <a:pt x="11385802" y="5075764"/>
                </a:cubicBezTo>
                <a:cubicBezTo>
                  <a:pt x="11385802" y="5202424"/>
                  <a:pt x="11473650" y="5308574"/>
                  <a:pt x="11591919" y="5336832"/>
                </a:cubicBezTo>
                <a:cubicBezTo>
                  <a:pt x="11591919" y="5336832"/>
                  <a:pt x="11591919" y="5336832"/>
                  <a:pt x="11641584" y="5199937"/>
                </a:cubicBezTo>
                <a:cubicBezTo>
                  <a:pt x="11641584" y="5199937"/>
                  <a:pt x="11641584" y="5199937"/>
                  <a:pt x="11729433" y="4958742"/>
                </a:cubicBezTo>
                <a:cubicBezTo>
                  <a:pt x="11729433" y="4958742"/>
                  <a:pt x="11729433" y="4958742"/>
                  <a:pt x="11834043" y="4958742"/>
                </a:cubicBezTo>
                <a:cubicBezTo>
                  <a:pt x="11862602" y="4958742"/>
                  <a:pt x="11877812" y="4980465"/>
                  <a:pt x="11868190" y="5007162"/>
                </a:cubicBezTo>
                <a:cubicBezTo>
                  <a:pt x="11868190" y="5007162"/>
                  <a:pt x="11868190" y="5007162"/>
                  <a:pt x="11808590" y="5170754"/>
                </a:cubicBezTo>
                <a:cubicBezTo>
                  <a:pt x="11803933" y="5183167"/>
                  <a:pt x="11789653" y="5193402"/>
                  <a:pt x="11776305" y="5193402"/>
                </a:cubicBezTo>
                <a:cubicBezTo>
                  <a:pt x="11776305" y="5193402"/>
                  <a:pt x="11776305" y="5193402"/>
                  <a:pt x="11700874" y="5193402"/>
                </a:cubicBezTo>
                <a:cubicBezTo>
                  <a:pt x="11700874" y="5193402"/>
                  <a:pt x="11700874" y="5193402"/>
                  <a:pt x="11645931" y="5343964"/>
                </a:cubicBezTo>
                <a:cubicBezTo>
                  <a:pt x="11648724" y="5343964"/>
                  <a:pt x="11651519" y="5343964"/>
                  <a:pt x="11654002" y="5343964"/>
                </a:cubicBezTo>
                <a:cubicBezTo>
                  <a:pt x="11802071" y="5343964"/>
                  <a:pt x="11922202" y="5223839"/>
                  <a:pt x="11922202" y="5075764"/>
                </a:cubicBezTo>
                <a:cubicBezTo>
                  <a:pt x="11922202" y="4927688"/>
                  <a:pt x="11802071" y="4807564"/>
                  <a:pt x="11654002" y="4807564"/>
                </a:cubicBezTo>
                <a:close/>
                <a:moveTo>
                  <a:pt x="0" y="0"/>
                </a:moveTo>
                <a:lnTo>
                  <a:pt x="12192000" y="0"/>
                </a:lnTo>
                <a:lnTo>
                  <a:pt x="12192000" y="5565600"/>
                </a:lnTo>
                <a:lnTo>
                  <a:pt x="0" y="5565600"/>
                </a:lnTo>
                <a:close/>
              </a:path>
            </a:pathLst>
          </a:custGeom>
          <a:solidFill>
            <a:schemeClr val="bg1">
              <a:lumMod val="75000"/>
            </a:schemeClr>
          </a:solidFill>
        </p:spPr>
        <p:txBody>
          <a:bodyPr wrap="square" tIns="0" rIns="0" bIns="914400" anchor="ctr" anchorCtr="0">
            <a:noAutofit/>
          </a:bodyPr>
          <a:lstStyle>
            <a:lvl1pPr marL="0" indent="0" algn="ctr">
              <a:buNone/>
              <a:defRPr sz="1600">
                <a:solidFill>
                  <a:schemeClr val="bg1"/>
                </a:solidFill>
              </a:defRPr>
            </a:lvl1pPr>
          </a:lstStyle>
          <a:p>
            <a:r>
              <a:rPr lang="en-US"/>
              <a:t>Click icon to add photo</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black">
          <a:xfrm>
            <a:off x="304800" y="4632872"/>
            <a:ext cx="11582400" cy="981038"/>
          </a:xfrm>
          <a:ln>
            <a:noFill/>
          </a:ln>
        </p:spPr>
        <p:txBody>
          <a:bodyPr anchor="b" anchorCtr="0">
            <a:spAutoFit/>
          </a:bodyPr>
          <a:lstStyle>
            <a:lvl1pPr marL="0" indent="0">
              <a:lnSpc>
                <a:spcPct val="95000"/>
              </a:lnSpc>
              <a:buNone/>
              <a:defRPr sz="6000">
                <a:solidFill>
                  <a:schemeClr val="tx1"/>
                </a:solidFill>
                <a:latin typeface="+mj-lt"/>
              </a:defRPr>
            </a:lvl1pPr>
          </a:lstStyle>
          <a:p>
            <a:pPr lvl="0"/>
            <a:r>
              <a:rPr lang="en-US"/>
              <a:t>Two-line section divider</a:t>
            </a:r>
          </a:p>
        </p:txBody>
      </p:sp>
      <p:sp>
        <p:nvSpPr>
          <p:cNvPr id="2" name="Footer Placeholder 1">
            <a:extLst>
              <a:ext uri="{FF2B5EF4-FFF2-40B4-BE49-F238E27FC236}">
                <a16:creationId xmlns:a16="http://schemas.microsoft.com/office/drawing/2014/main" id="{53518D66-BC0D-1B7B-E8DB-965EA200146A}"/>
              </a:ext>
            </a:extLst>
          </p:cNvPr>
          <p:cNvSpPr>
            <a:spLocks noGrp="1"/>
          </p:cNvSpPr>
          <p:nvPr>
            <p:ph type="ftr" sz="quarter" idx="18"/>
          </p:nvPr>
        </p:nvSpPr>
        <p:spPr>
          <a:xfrm>
            <a:off x="621388" y="6655779"/>
            <a:ext cx="1684757" cy="99643"/>
          </a:xfrm>
          <a:prstGeom prst="rect">
            <a:avLst/>
          </a:prstGeom>
        </p:spPr>
        <p:txBody>
          <a:bodyPr/>
          <a:lstStyle/>
          <a:p>
            <a:r>
              <a:rPr lang="en-US"/>
              <a:t>Private / HP Confidential / Internal Use Only</a:t>
            </a:r>
          </a:p>
        </p:txBody>
      </p:sp>
      <p:sp>
        <p:nvSpPr>
          <p:cNvPr id="6" name="Slide Number Placeholder 5">
            <a:extLst>
              <a:ext uri="{FF2B5EF4-FFF2-40B4-BE49-F238E27FC236}">
                <a16:creationId xmlns:a16="http://schemas.microsoft.com/office/drawing/2014/main" id="{936482EF-AE01-36A4-DF74-56DCF5DCF44D}"/>
              </a:ext>
            </a:extLst>
          </p:cNvPr>
          <p:cNvSpPr>
            <a:spLocks noGrp="1"/>
          </p:cNvSpPr>
          <p:nvPr>
            <p:ph type="sldNum" sz="quarter" idx="19"/>
          </p:nvPr>
        </p:nvSpPr>
        <p:spPr>
          <a:xfrm>
            <a:off x="304800" y="6655779"/>
            <a:ext cx="109004" cy="99643"/>
          </a:xfrm>
          <a:prstGeom prst="rect">
            <a:avLst/>
          </a:prstGeom>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112157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 &amp; Photo">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0" y="0"/>
            <a:ext cx="6096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5492400" cy="600934"/>
          </a:xfrm>
        </p:spPr>
        <p:txBody>
          <a:bodyPr wrap="square" tIns="0" rIns="0" bIns="0">
            <a:spAutoFit/>
          </a:bodyPr>
          <a:lstStyle>
            <a:lvl1pPr>
              <a:defRPr sz="4400">
                <a:solidFill>
                  <a:schemeClr val="tx1"/>
                </a:solidFill>
                <a:latin typeface="+mj-lt"/>
              </a:defRPr>
            </a:lvl1pPr>
          </a:lstStyle>
          <a:p>
            <a:r>
              <a:rPr lang="en-US"/>
              <a:t>Title</a:t>
            </a:r>
          </a:p>
        </p:txBody>
      </p:sp>
      <p:sp>
        <p:nvSpPr>
          <p:cNvPr id="10" name="Text Placeholder 2">
            <a:extLst>
              <a:ext uri="{FF2B5EF4-FFF2-40B4-BE49-F238E27FC236}">
                <a16:creationId xmlns:a16="http://schemas.microsoft.com/office/drawing/2014/main" id="{8E0154CF-2E3E-474A-90FB-034C357AA42D}"/>
              </a:ext>
            </a:extLst>
          </p:cNvPr>
          <p:cNvSpPr>
            <a:spLocks noGrp="1"/>
          </p:cNvSpPr>
          <p:nvPr>
            <p:ph idx="37" hasCustomPrompt="1"/>
          </p:nvPr>
        </p:nvSpPr>
        <p:spPr>
          <a:xfrm>
            <a:off x="0" y="1610090"/>
            <a:ext cx="6096000" cy="1096454"/>
          </a:xfrm>
        </p:spPr>
        <p:txBody>
          <a:bodyPr vert="horz" lIns="280800" tIns="45720" rIns="280800" bIns="45720" rtlCol="0">
            <a:noAutofit/>
          </a:bodyPr>
          <a:lstStyle>
            <a:lvl1pPr>
              <a:defRPr lang="en-US" sz="2400" dirty="0"/>
            </a:lvl1pPr>
          </a:lstStyle>
          <a:p>
            <a:pPr lvl="0"/>
            <a:r>
              <a:rPr lang="en-US"/>
              <a:t>If you insert a table, format it using the “HP Corporate 2022 List” table style (in the menu Table Design &gt; Table Styles &gt; Custom &gt; HP Corporate 2022 List).</a:t>
            </a:r>
          </a:p>
        </p:txBody>
      </p:sp>
      <p:sp>
        <p:nvSpPr>
          <p:cNvPr id="5" name="Picture Placeholder 4">
            <a:extLst>
              <a:ext uri="{FF2B5EF4-FFF2-40B4-BE49-F238E27FC236}">
                <a16:creationId xmlns:a16="http://schemas.microsoft.com/office/drawing/2014/main" id="{32B84C0D-8445-4009-BF2F-55B901AD154A}"/>
              </a:ext>
            </a:extLst>
          </p:cNvPr>
          <p:cNvSpPr>
            <a:spLocks noGrp="1"/>
          </p:cNvSpPr>
          <p:nvPr>
            <p:ph type="pic" sz="quarter" idx="38" hasCustomPrompt="1"/>
          </p:nvPr>
        </p:nvSpPr>
        <p:spPr>
          <a:xfrm>
            <a:off x="6096000" y="37"/>
            <a:ext cx="6096000" cy="6857963"/>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Tree>
    <p:extLst>
      <p:ext uri="{BB962C8B-B14F-4D97-AF65-F5344CB8AC3E}">
        <p14:creationId xmlns:p14="http://schemas.microsoft.com/office/powerpoint/2010/main" val="82517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56">
          <p15:clr>
            <a:srgbClr val="FBAE40"/>
          </p15:clr>
        </p15:guide>
        <p15:guide id="3" pos="3743">
          <p15:clr>
            <a:srgbClr val="FBAE40"/>
          </p15:clr>
        </p15:guide>
        <p15:guide id="5" orient="horz" pos="815">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11582400" cy="600934"/>
          </a:xfrm>
        </p:spPr>
        <p:txBody>
          <a:bodyPr wrap="square" tIns="0" rIns="0" bIns="0">
            <a:spAutoFit/>
          </a:bodyPr>
          <a:lstStyle>
            <a:lvl1pPr>
              <a:defRPr sz="4400">
                <a:solidFill>
                  <a:schemeClr val="tx1"/>
                </a:solidFill>
                <a:latin typeface="+mj-lt"/>
              </a:defRPr>
            </a:lvl1pPr>
          </a:lstStyle>
          <a:p>
            <a:r>
              <a:rPr lang="en-US"/>
              <a:t>Title</a:t>
            </a:r>
          </a:p>
        </p:txBody>
      </p:sp>
      <p:sp>
        <p:nvSpPr>
          <p:cNvPr id="4" name="Slide Number Placeholder 3">
            <a:extLst>
              <a:ext uri="{FF2B5EF4-FFF2-40B4-BE49-F238E27FC236}">
                <a16:creationId xmlns:a16="http://schemas.microsoft.com/office/drawing/2014/main" id="{1B13B610-70B4-EB2C-451E-ABFC15573DE7}"/>
              </a:ext>
            </a:extLst>
          </p:cNvPr>
          <p:cNvSpPr>
            <a:spLocks noGrp="1"/>
          </p:cNvSpPr>
          <p:nvPr>
            <p:ph type="sldNum" sz="quarter" idx="11"/>
          </p:nvPr>
        </p:nvSpPr>
        <p:spPr>
          <a:xfrm>
            <a:off x="304800" y="6655779"/>
            <a:ext cx="109004" cy="99643"/>
          </a:xfrm>
          <a:prstGeom prst="rect">
            <a:avLst/>
          </a:prstGeom>
        </p:spPr>
        <p:txBody>
          <a:bodyPr/>
          <a:lstStyle/>
          <a:p>
            <a:endParaRPr lang="en-US"/>
          </a:p>
        </p:txBody>
      </p:sp>
    </p:spTree>
    <p:extLst>
      <p:ext uri="{BB962C8B-B14F-4D97-AF65-F5344CB8AC3E}">
        <p14:creationId xmlns:p14="http://schemas.microsoft.com/office/powerpoint/2010/main" val="3480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56">
          <p15:clr>
            <a:srgbClr val="FBAE40"/>
          </p15:clr>
        </p15:guide>
        <p15:guide id="5" orient="horz" pos="815">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11582400" cy="600934"/>
          </a:xfrm>
        </p:spPr>
        <p:txBody>
          <a:bodyPr wrap="square" tIns="0" rIns="0" bIns="0">
            <a:spAutoFit/>
          </a:bodyPr>
          <a:lstStyle>
            <a:lvl1pPr>
              <a:defRPr sz="4400">
                <a:solidFill>
                  <a:schemeClr val="tx1"/>
                </a:solidFill>
                <a:latin typeface="+mj-lt"/>
              </a:defRPr>
            </a:lvl1pPr>
          </a:lstStyle>
          <a:p>
            <a:r>
              <a:rPr lang="en-US"/>
              <a:t>Title</a:t>
            </a:r>
          </a:p>
        </p:txBody>
      </p:sp>
      <p:sp>
        <p:nvSpPr>
          <p:cNvPr id="4" name="Text Placeholder 3">
            <a:extLst>
              <a:ext uri="{FF2B5EF4-FFF2-40B4-BE49-F238E27FC236}">
                <a16:creationId xmlns:a16="http://schemas.microsoft.com/office/drawing/2014/main" id="{72F8F849-F207-4730-BC15-C0BC77A46317}"/>
              </a:ext>
            </a:extLst>
          </p:cNvPr>
          <p:cNvSpPr>
            <a:spLocks noGrp="1"/>
          </p:cNvSpPr>
          <p:nvPr>
            <p:ph sz="quarter" idx="38"/>
          </p:nvPr>
        </p:nvSpPr>
        <p:spPr>
          <a:xfrm>
            <a:off x="307974" y="1604963"/>
            <a:ext cx="7616825" cy="340360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44607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56">
          <p15:clr>
            <a:srgbClr val="FBAE40"/>
          </p15:clr>
        </p15:guide>
        <p15:guide id="5" orient="horz" pos="815">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ubtitle &amp; Content Alternat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11582400" cy="600934"/>
          </a:xfrm>
        </p:spPr>
        <p:txBody>
          <a:bodyPr wrap="square" tIns="0" rIns="0" bIns="0">
            <a:spAutoFit/>
          </a:bodyPr>
          <a:lstStyle>
            <a:lvl1pPr>
              <a:lnSpc>
                <a:spcPct val="85000"/>
              </a:lnSpc>
              <a:defRPr sz="4400">
                <a:latin typeface="+mj-lt"/>
              </a:defRPr>
            </a:lvl1pPr>
          </a:lstStyle>
          <a:p>
            <a:r>
              <a:rPr lang="en-US"/>
              <a:t>Title</a:t>
            </a:r>
          </a:p>
        </p:txBody>
      </p:sp>
      <p:sp>
        <p:nvSpPr>
          <p:cNvPr id="5" name="Text Placeholder 4">
            <a:extLst>
              <a:ext uri="{FF2B5EF4-FFF2-40B4-BE49-F238E27FC236}">
                <a16:creationId xmlns:a16="http://schemas.microsoft.com/office/drawing/2014/main" id="{08FB926F-0EA3-394E-A37B-B2113E63EFCB}"/>
              </a:ext>
            </a:extLst>
          </p:cNvPr>
          <p:cNvSpPr>
            <a:spLocks noGrp="1"/>
          </p:cNvSpPr>
          <p:nvPr>
            <p:ph type="body" sz="quarter" idx="14" hasCustomPrompt="1"/>
          </p:nvPr>
        </p:nvSpPr>
        <p:spPr>
          <a:xfrm>
            <a:off x="304800" y="1609725"/>
            <a:ext cx="3657600" cy="878702"/>
          </a:xfrm>
        </p:spPr>
        <p:txBody>
          <a:bodyPr wrap="square" anchor="t" anchorCtr="0">
            <a:spAutoFit/>
          </a:bodyPr>
          <a:lstStyle>
            <a:lvl1pPr marL="0" indent="0">
              <a:buNone/>
              <a:defRPr sz="2800">
                <a:latin typeface="+mn-lt"/>
              </a:defRPr>
            </a:lvl1pPr>
          </a:lstStyle>
          <a:p>
            <a:pPr lvl="0"/>
            <a:r>
              <a:rPr lang="en-US"/>
              <a:t>Subtitle here. Lorem ipsum dolor sit </a:t>
            </a:r>
            <a:r>
              <a:rPr lang="en-US" err="1"/>
              <a:t>amet</a:t>
            </a:r>
            <a:r>
              <a:rPr lang="en-US"/>
              <a:t>.</a:t>
            </a:r>
          </a:p>
        </p:txBody>
      </p:sp>
      <p:sp>
        <p:nvSpPr>
          <p:cNvPr id="9" name="Text Placeholder 2">
            <a:extLst>
              <a:ext uri="{FF2B5EF4-FFF2-40B4-BE49-F238E27FC236}">
                <a16:creationId xmlns:a16="http://schemas.microsoft.com/office/drawing/2014/main" id="{E3AA8B4D-DD55-41D3-B7B0-2F86676B8C7A}"/>
              </a:ext>
            </a:extLst>
          </p:cNvPr>
          <p:cNvSpPr>
            <a:spLocks noGrp="1"/>
          </p:cNvSpPr>
          <p:nvPr>
            <p:ph idx="37" hasCustomPrompt="1"/>
          </p:nvPr>
        </p:nvSpPr>
        <p:spPr>
          <a:xfrm>
            <a:off x="4267200" y="1609724"/>
            <a:ext cx="7620000" cy="2307183"/>
          </a:xfrm>
        </p:spPr>
        <p:txBody>
          <a:body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p:txBody>
      </p:sp>
    </p:spTree>
    <p:extLst>
      <p:ext uri="{BB962C8B-B14F-4D97-AF65-F5344CB8AC3E}">
        <p14:creationId xmlns:p14="http://schemas.microsoft.com/office/powerpoint/2010/main" val="146964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56">
          <p15:clr>
            <a:srgbClr val="FBAE40"/>
          </p15:clr>
        </p15:guide>
        <p15:guide id="5" orient="horz" pos="815">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mp; Subtitle">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11586818" cy="600934"/>
          </a:xfrm>
        </p:spPr>
        <p:txBody>
          <a:bodyPr wrap="square" tIns="0" rIns="0" bIns="0">
            <a:spAutoFit/>
          </a:bodyPr>
          <a:lstStyle>
            <a:lvl1pPr>
              <a:defRPr sz="4400">
                <a:solidFill>
                  <a:schemeClr val="tx1"/>
                </a:solidFill>
                <a:latin typeface="+mj-lt"/>
              </a:defRPr>
            </a:lvl1pPr>
          </a:lstStyle>
          <a:p>
            <a:r>
              <a:rPr lang="en-US"/>
              <a:t>Title</a:t>
            </a:r>
          </a:p>
        </p:txBody>
      </p:sp>
      <p:sp>
        <p:nvSpPr>
          <p:cNvPr id="16" name="Rectangle 15">
            <a:extLst>
              <a:ext uri="{FF2B5EF4-FFF2-40B4-BE49-F238E27FC236}">
                <a16:creationId xmlns:a16="http://schemas.microsoft.com/office/drawing/2014/main" id="{1E43C2B4-9830-CE46-A39E-B560CDCB4753}"/>
              </a:ext>
            </a:extLst>
          </p:cNvPr>
          <p:cNvSpPr/>
          <p:nvPr userDrawn="1"/>
        </p:nvSpPr>
        <p:spPr bwMode="ltGray">
          <a:xfrm>
            <a:off x="0" y="1295399"/>
            <a:ext cx="12192000" cy="889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304800" y="1565621"/>
            <a:ext cx="11582400" cy="348557"/>
          </a:xfrm>
        </p:spPr>
        <p:txBody>
          <a:bodyPr wrap="square" anchor="ctr" anchorCtr="0">
            <a:sp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Tree>
    <p:extLst>
      <p:ext uri="{BB962C8B-B14F-4D97-AF65-F5344CB8AC3E}">
        <p14:creationId xmlns:p14="http://schemas.microsoft.com/office/powerpoint/2010/main" val="196756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5">
          <p15:clr>
            <a:srgbClr val="FBAE40"/>
          </p15:clr>
        </p15:guide>
        <p15:guide id="2" orient="horz" pos="137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ubtitle &amp; Content">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11586818" cy="600934"/>
          </a:xfrm>
        </p:spPr>
        <p:txBody>
          <a:bodyPr wrap="square" tIns="0" rIns="0" bIns="0">
            <a:spAutoFit/>
          </a:bodyPr>
          <a:lstStyle>
            <a:lvl1pPr>
              <a:defRPr sz="4400">
                <a:solidFill>
                  <a:schemeClr val="tx1"/>
                </a:solidFill>
                <a:latin typeface="+mj-lt"/>
              </a:defRPr>
            </a:lvl1pPr>
          </a:lstStyle>
          <a:p>
            <a:r>
              <a:rPr lang="en-US"/>
              <a:t>Title</a:t>
            </a:r>
          </a:p>
        </p:txBody>
      </p:sp>
      <p:sp>
        <p:nvSpPr>
          <p:cNvPr id="16" name="Rectangle 15">
            <a:extLst>
              <a:ext uri="{FF2B5EF4-FFF2-40B4-BE49-F238E27FC236}">
                <a16:creationId xmlns:a16="http://schemas.microsoft.com/office/drawing/2014/main" id="{1E43C2B4-9830-CE46-A39E-B560CDCB4753}"/>
              </a:ext>
            </a:extLst>
          </p:cNvPr>
          <p:cNvSpPr/>
          <p:nvPr userDrawn="1"/>
        </p:nvSpPr>
        <p:spPr bwMode="ltGray">
          <a:xfrm>
            <a:off x="0" y="1295399"/>
            <a:ext cx="12192000" cy="889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304800" y="1565621"/>
            <a:ext cx="11582400" cy="348557"/>
          </a:xfrm>
        </p:spPr>
        <p:txBody>
          <a:bodyPr wrap="square" anchor="ctr" anchorCtr="0">
            <a:sp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
        <p:nvSpPr>
          <p:cNvPr id="12" name="Text Placeholder 3">
            <a:extLst>
              <a:ext uri="{FF2B5EF4-FFF2-40B4-BE49-F238E27FC236}">
                <a16:creationId xmlns:a16="http://schemas.microsoft.com/office/drawing/2014/main" id="{6EE314AB-90D3-419B-AC10-CF5FBC632154}"/>
              </a:ext>
            </a:extLst>
          </p:cNvPr>
          <p:cNvSpPr>
            <a:spLocks noGrp="1"/>
          </p:cNvSpPr>
          <p:nvPr>
            <p:ph sz="quarter" idx="38"/>
          </p:nvPr>
        </p:nvSpPr>
        <p:spPr>
          <a:xfrm>
            <a:off x="307974" y="2492968"/>
            <a:ext cx="7616825" cy="340360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3007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5">
          <p15:clr>
            <a:srgbClr val="FBAE40"/>
          </p15:clr>
        </p15:guide>
        <p15:guide id="2" orient="horz" pos="137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mp; 2 Columns">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304799" y="397384"/>
            <a:ext cx="11582401" cy="600934"/>
          </a:xfrm>
        </p:spPr>
        <p:txBody>
          <a:bodyPr wrap="square" tIns="0" rIns="0" bIns="0">
            <a:spAutoFit/>
          </a:bodyPr>
          <a:lstStyle>
            <a:lvl1pPr>
              <a:defRPr sz="4400">
                <a:latin typeface="+mj-lt"/>
              </a:defRPr>
            </a:lvl1pPr>
          </a:lstStyle>
          <a:p>
            <a:r>
              <a:rPr lang="en-US"/>
              <a:t>Title</a:t>
            </a:r>
          </a:p>
        </p:txBody>
      </p:sp>
      <p:sp>
        <p:nvSpPr>
          <p:cNvPr id="10" name="Text Placeholder 2">
            <a:extLst>
              <a:ext uri="{FF2B5EF4-FFF2-40B4-BE49-F238E27FC236}">
                <a16:creationId xmlns:a16="http://schemas.microsoft.com/office/drawing/2014/main" id="{D4CA49AF-6AB2-4D07-A71E-0613B8FB2BBA}"/>
              </a:ext>
            </a:extLst>
          </p:cNvPr>
          <p:cNvSpPr>
            <a:spLocks noGrp="1"/>
          </p:cNvSpPr>
          <p:nvPr>
            <p:ph idx="29" hasCustomPrompt="1"/>
          </p:nvPr>
        </p:nvSpPr>
        <p:spPr>
          <a:xfrm>
            <a:off x="304800" y="1755410"/>
            <a:ext cx="5638800" cy="2599430"/>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a:t>
            </a:r>
          </a:p>
        </p:txBody>
      </p:sp>
      <p:sp>
        <p:nvSpPr>
          <p:cNvPr id="11" name="Text Placeholder 2">
            <a:extLst>
              <a:ext uri="{FF2B5EF4-FFF2-40B4-BE49-F238E27FC236}">
                <a16:creationId xmlns:a16="http://schemas.microsoft.com/office/drawing/2014/main" id="{0AA35B3B-94F1-4DE4-9FB5-CC73CB28DF40}"/>
              </a:ext>
            </a:extLst>
          </p:cNvPr>
          <p:cNvSpPr>
            <a:spLocks noGrp="1"/>
          </p:cNvSpPr>
          <p:nvPr>
            <p:ph idx="1" hasCustomPrompt="1"/>
          </p:nvPr>
        </p:nvSpPr>
        <p:spPr>
          <a:xfrm>
            <a:off x="6248403" y="1755410"/>
            <a:ext cx="5638798" cy="2599430"/>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cxnSp>
        <p:nvCxnSpPr>
          <p:cNvPr id="16" name="Straight Connector 15">
            <a:extLst>
              <a:ext uri="{FF2B5EF4-FFF2-40B4-BE49-F238E27FC236}">
                <a16:creationId xmlns:a16="http://schemas.microsoft.com/office/drawing/2014/main" id="{6318BB02-8B78-3F40-A553-69763D21178F}"/>
              </a:ext>
            </a:extLst>
          </p:cNvPr>
          <p:cNvCxnSpPr>
            <a:cxnSpLocks/>
          </p:cNvCxnSpPr>
          <p:nvPr userDrawn="1"/>
        </p:nvCxnSpPr>
        <p:spPr>
          <a:xfrm>
            <a:off x="304800" y="1676400"/>
            <a:ext cx="56376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4619A5C-24C9-3E4F-BC6E-B885D452657A}"/>
              </a:ext>
            </a:extLst>
          </p:cNvPr>
          <p:cNvCxnSpPr>
            <a:cxnSpLocks/>
          </p:cNvCxnSpPr>
          <p:nvPr userDrawn="1"/>
        </p:nvCxnSpPr>
        <p:spPr>
          <a:xfrm>
            <a:off x="6248403" y="1676400"/>
            <a:ext cx="56376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134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816">
          <p15:clr>
            <a:srgbClr val="FBAE40"/>
          </p15:clr>
        </p15:guide>
        <p15:guide id="5" orient="horz" pos="104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ubtitle &amp; 2 Columns">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304800" y="397384"/>
            <a:ext cx="11582400" cy="600934"/>
          </a:xfrm>
        </p:spPr>
        <p:txBody>
          <a:bodyPr wrap="square" tIns="0" rIns="0" bIns="0">
            <a:spAutoFit/>
          </a:bodyPr>
          <a:lstStyle>
            <a:lvl1pPr>
              <a:defRPr sz="4400">
                <a:latin typeface="+mj-lt"/>
              </a:defRPr>
            </a:lvl1pPr>
          </a:lstStyle>
          <a:p>
            <a:r>
              <a:rPr lang="en-US"/>
              <a:t>Title</a:t>
            </a:r>
          </a:p>
        </p:txBody>
      </p:sp>
      <p:sp>
        <p:nvSpPr>
          <p:cNvPr id="16" name="Rectangle 15">
            <a:extLst>
              <a:ext uri="{FF2B5EF4-FFF2-40B4-BE49-F238E27FC236}">
                <a16:creationId xmlns:a16="http://schemas.microsoft.com/office/drawing/2014/main" id="{1E43C2B4-9830-CE46-A39E-B560CDCB4753}"/>
              </a:ext>
            </a:extLst>
          </p:cNvPr>
          <p:cNvSpPr/>
          <p:nvPr userDrawn="1"/>
        </p:nvSpPr>
        <p:spPr bwMode="ltGray">
          <a:xfrm>
            <a:off x="0" y="1295399"/>
            <a:ext cx="12192000" cy="889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298807" y="1565621"/>
            <a:ext cx="11588393" cy="348557"/>
          </a:xfrm>
        </p:spPr>
        <p:txBody>
          <a:bodyPr wrap="square" anchor="ctr" anchorCtr="0">
            <a:sp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
        <p:nvSpPr>
          <p:cNvPr id="18" name="Text Placeholder 2">
            <a:extLst>
              <a:ext uri="{FF2B5EF4-FFF2-40B4-BE49-F238E27FC236}">
                <a16:creationId xmlns:a16="http://schemas.microsoft.com/office/drawing/2014/main" id="{BED7C366-0283-43DA-83C6-5EA7A966408D}"/>
              </a:ext>
            </a:extLst>
          </p:cNvPr>
          <p:cNvSpPr>
            <a:spLocks noGrp="1"/>
          </p:cNvSpPr>
          <p:nvPr>
            <p:ph idx="29" hasCustomPrompt="1"/>
          </p:nvPr>
        </p:nvSpPr>
        <p:spPr>
          <a:xfrm>
            <a:off x="304800" y="2454622"/>
            <a:ext cx="5638800" cy="1723292"/>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15" name="Text Placeholder 2">
            <a:extLst>
              <a:ext uri="{FF2B5EF4-FFF2-40B4-BE49-F238E27FC236}">
                <a16:creationId xmlns:a16="http://schemas.microsoft.com/office/drawing/2014/main" id="{DB300564-33AD-460C-B57B-832D8FFB0257}"/>
              </a:ext>
            </a:extLst>
          </p:cNvPr>
          <p:cNvSpPr>
            <a:spLocks noGrp="1"/>
          </p:cNvSpPr>
          <p:nvPr>
            <p:ph idx="1" hasCustomPrompt="1"/>
          </p:nvPr>
        </p:nvSpPr>
        <p:spPr>
          <a:xfrm>
            <a:off x="6248403" y="2454622"/>
            <a:ext cx="5638798" cy="1723292"/>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Tree>
    <p:extLst>
      <p:ext uri="{BB962C8B-B14F-4D97-AF65-F5344CB8AC3E}">
        <p14:creationId xmlns:p14="http://schemas.microsoft.com/office/powerpoint/2010/main" val="1595427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5">
          <p15:clr>
            <a:srgbClr val="FBAE40"/>
          </p15:clr>
        </p15:guide>
        <p15:guide id="2" orient="horz" pos="137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Subtitle">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11586818" cy="600934"/>
          </a:xfrm>
        </p:spPr>
        <p:txBody>
          <a:bodyPr wrap="square" tIns="0" rIns="0" bIns="0">
            <a:spAutoFit/>
          </a:bodyPr>
          <a:lstStyle>
            <a:lvl1pPr>
              <a:defRPr sz="4400">
                <a:solidFill>
                  <a:schemeClr val="tx1"/>
                </a:solidFill>
                <a:latin typeface="+mj-lt"/>
              </a:defRPr>
            </a:lvl1pPr>
          </a:lstStyle>
          <a:p>
            <a:r>
              <a:rPr lang="en-US"/>
              <a:t>Title</a:t>
            </a:r>
          </a:p>
        </p:txBody>
      </p:sp>
      <p:sp>
        <p:nvSpPr>
          <p:cNvPr id="16" name="Rectangle 15">
            <a:extLst>
              <a:ext uri="{FF2B5EF4-FFF2-40B4-BE49-F238E27FC236}">
                <a16:creationId xmlns:a16="http://schemas.microsoft.com/office/drawing/2014/main" id="{1E43C2B4-9830-CE46-A39E-B560CDCB4753}"/>
              </a:ext>
            </a:extLst>
          </p:cNvPr>
          <p:cNvSpPr/>
          <p:nvPr userDrawn="1"/>
        </p:nvSpPr>
        <p:spPr bwMode="ltGray">
          <a:xfrm>
            <a:off x="0" y="1295399"/>
            <a:ext cx="12192000" cy="889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304800" y="1565621"/>
            <a:ext cx="11582400" cy="348557"/>
          </a:xfrm>
        </p:spPr>
        <p:txBody>
          <a:bodyPr wrap="square" anchor="ctr" anchorCtr="0">
            <a:sp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Tree>
    <p:extLst>
      <p:ext uri="{BB962C8B-B14F-4D97-AF65-F5344CB8AC3E}">
        <p14:creationId xmlns:p14="http://schemas.microsoft.com/office/powerpoint/2010/main" val="116017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5" userDrawn="1">
          <p15:clr>
            <a:srgbClr val="FBAE40"/>
          </p15:clr>
        </p15:guide>
        <p15:guide id="2" orient="horz" pos="1376"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mp; Three Columns">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304800" y="397384"/>
            <a:ext cx="11582400" cy="600934"/>
          </a:xfrm>
        </p:spPr>
        <p:txBody>
          <a:bodyPr wrap="square" tIns="0" rIns="0" bIns="0">
            <a:spAutoFit/>
          </a:bodyPr>
          <a:lstStyle>
            <a:lvl1pPr>
              <a:defRPr sz="4400">
                <a:latin typeface="+mj-lt"/>
              </a:defRPr>
            </a:lvl1pPr>
          </a:lstStyle>
          <a:p>
            <a:r>
              <a:rPr lang="en-US"/>
              <a:t>Title</a:t>
            </a:r>
          </a:p>
        </p:txBody>
      </p:sp>
      <p:cxnSp>
        <p:nvCxnSpPr>
          <p:cNvPr id="26" name="Straight Connector 25">
            <a:extLst>
              <a:ext uri="{FF2B5EF4-FFF2-40B4-BE49-F238E27FC236}">
                <a16:creationId xmlns:a16="http://schemas.microsoft.com/office/drawing/2014/main" id="{A93DA1AB-09A5-314D-BCCB-6945E5818024}"/>
              </a:ext>
            </a:extLst>
          </p:cNvPr>
          <p:cNvCxnSpPr>
            <a:cxnSpLocks/>
          </p:cNvCxnSpPr>
          <p:nvPr userDrawn="1"/>
        </p:nvCxnSpPr>
        <p:spPr>
          <a:xfrm>
            <a:off x="300878" y="1676400"/>
            <a:ext cx="36576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F1F258-3B13-754D-AC48-D4E7BD8DB305}"/>
              </a:ext>
            </a:extLst>
          </p:cNvPr>
          <p:cNvCxnSpPr>
            <a:cxnSpLocks/>
          </p:cNvCxnSpPr>
          <p:nvPr userDrawn="1"/>
        </p:nvCxnSpPr>
        <p:spPr>
          <a:xfrm>
            <a:off x="4267200" y="1676400"/>
            <a:ext cx="36576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2124D61-157D-5A41-AC8A-71BDF25C5052}"/>
              </a:ext>
            </a:extLst>
          </p:cNvPr>
          <p:cNvCxnSpPr>
            <a:cxnSpLocks/>
          </p:cNvCxnSpPr>
          <p:nvPr userDrawn="1"/>
        </p:nvCxnSpPr>
        <p:spPr>
          <a:xfrm>
            <a:off x="8229601" y="1676400"/>
            <a:ext cx="36576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3">
            <a:extLst>
              <a:ext uri="{FF2B5EF4-FFF2-40B4-BE49-F238E27FC236}">
                <a16:creationId xmlns:a16="http://schemas.microsoft.com/office/drawing/2014/main" id="{9C24331E-1638-4459-8142-AE0264663874}"/>
              </a:ext>
            </a:extLst>
          </p:cNvPr>
          <p:cNvSpPr>
            <a:spLocks noGrp="1"/>
          </p:cNvSpPr>
          <p:nvPr>
            <p:ph sz="quarter" idx="38" hasCustomPrompt="1"/>
          </p:nvPr>
        </p:nvSpPr>
        <p:spPr>
          <a:xfrm>
            <a:off x="304800" y="1755410"/>
            <a:ext cx="3657600" cy="3098028"/>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p:txBody>
      </p:sp>
      <p:sp>
        <p:nvSpPr>
          <p:cNvPr id="21" name="Text Placeholder 3">
            <a:extLst>
              <a:ext uri="{FF2B5EF4-FFF2-40B4-BE49-F238E27FC236}">
                <a16:creationId xmlns:a16="http://schemas.microsoft.com/office/drawing/2014/main" id="{0C60BDC8-1BA3-49C3-B443-05C9279F27DA}"/>
              </a:ext>
            </a:extLst>
          </p:cNvPr>
          <p:cNvSpPr>
            <a:spLocks noGrp="1"/>
          </p:cNvSpPr>
          <p:nvPr>
            <p:ph sz="quarter" idx="41" hasCustomPrompt="1"/>
          </p:nvPr>
        </p:nvSpPr>
        <p:spPr>
          <a:xfrm>
            <a:off x="4267201" y="1755648"/>
            <a:ext cx="3657600" cy="3098028"/>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p:txBody>
      </p:sp>
      <p:sp>
        <p:nvSpPr>
          <p:cNvPr id="22" name="Text Placeholder 3">
            <a:extLst>
              <a:ext uri="{FF2B5EF4-FFF2-40B4-BE49-F238E27FC236}">
                <a16:creationId xmlns:a16="http://schemas.microsoft.com/office/drawing/2014/main" id="{BFDE5049-BDDE-4EAA-8277-983CD14E1184}"/>
              </a:ext>
            </a:extLst>
          </p:cNvPr>
          <p:cNvSpPr>
            <a:spLocks noGrp="1"/>
          </p:cNvSpPr>
          <p:nvPr>
            <p:ph sz="quarter" idx="42" hasCustomPrompt="1"/>
          </p:nvPr>
        </p:nvSpPr>
        <p:spPr>
          <a:xfrm>
            <a:off x="8229601" y="1755648"/>
            <a:ext cx="3657600" cy="3098028"/>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p:txBody>
      </p:sp>
    </p:spTree>
    <p:extLst>
      <p:ext uri="{BB962C8B-B14F-4D97-AF65-F5344CB8AC3E}">
        <p14:creationId xmlns:p14="http://schemas.microsoft.com/office/powerpoint/2010/main" val="675442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815">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ubtitle &amp; Three Columns">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81706409-1638-CF42-BBFF-6E2EEACF4246}"/>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itle 1">
            <a:extLst>
              <a:ext uri="{FF2B5EF4-FFF2-40B4-BE49-F238E27FC236}">
                <a16:creationId xmlns:a16="http://schemas.microsoft.com/office/drawing/2014/main" id="{54F92A84-5541-104C-A5CF-C6291C2F6DDD}"/>
              </a:ext>
            </a:extLst>
          </p:cNvPr>
          <p:cNvSpPr>
            <a:spLocks noGrp="1"/>
          </p:cNvSpPr>
          <p:nvPr>
            <p:ph type="title" hasCustomPrompt="1"/>
          </p:nvPr>
        </p:nvSpPr>
        <p:spPr>
          <a:xfrm>
            <a:off x="304800" y="397384"/>
            <a:ext cx="11582400" cy="600934"/>
          </a:xfrm>
        </p:spPr>
        <p:txBody>
          <a:bodyPr wrap="square" tIns="0" rIns="0" bIns="0">
            <a:spAutoFit/>
          </a:bodyPr>
          <a:lstStyle>
            <a:lvl1pPr>
              <a:defRPr sz="4400">
                <a:latin typeface="+mj-lt"/>
              </a:defRPr>
            </a:lvl1pPr>
          </a:lstStyle>
          <a:p>
            <a:r>
              <a:rPr lang="en-US"/>
              <a:t>Title</a:t>
            </a:r>
          </a:p>
        </p:txBody>
      </p:sp>
      <p:sp>
        <p:nvSpPr>
          <p:cNvPr id="23" name="Rectangle 22">
            <a:extLst>
              <a:ext uri="{FF2B5EF4-FFF2-40B4-BE49-F238E27FC236}">
                <a16:creationId xmlns:a16="http://schemas.microsoft.com/office/drawing/2014/main" id="{4B4B948A-C572-406C-A3D5-474CF7ADBB3E}"/>
              </a:ext>
            </a:extLst>
          </p:cNvPr>
          <p:cNvSpPr/>
          <p:nvPr userDrawn="1"/>
        </p:nvSpPr>
        <p:spPr bwMode="ltGray">
          <a:xfrm>
            <a:off x="0" y="1295399"/>
            <a:ext cx="12192000" cy="889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9">
            <a:extLst>
              <a:ext uri="{FF2B5EF4-FFF2-40B4-BE49-F238E27FC236}">
                <a16:creationId xmlns:a16="http://schemas.microsoft.com/office/drawing/2014/main" id="{F2D77A8F-BAED-4D18-829F-F40BDC6A815A}"/>
              </a:ext>
            </a:extLst>
          </p:cNvPr>
          <p:cNvSpPr>
            <a:spLocks noGrp="1"/>
          </p:cNvSpPr>
          <p:nvPr>
            <p:ph type="body" sz="quarter" idx="15" hasCustomPrompt="1"/>
          </p:nvPr>
        </p:nvSpPr>
        <p:spPr>
          <a:xfrm>
            <a:off x="296825" y="1565621"/>
            <a:ext cx="11590375" cy="348557"/>
          </a:xfrm>
        </p:spPr>
        <p:txBody>
          <a:bodyPr wrap="square" anchor="ctr" anchorCtr="0">
            <a:sp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
        <p:nvSpPr>
          <p:cNvPr id="18" name="Text Placeholder 3">
            <a:extLst>
              <a:ext uri="{FF2B5EF4-FFF2-40B4-BE49-F238E27FC236}">
                <a16:creationId xmlns:a16="http://schemas.microsoft.com/office/drawing/2014/main" id="{BA9ED2A4-0132-4073-A571-12EBCE3F1A9B}"/>
              </a:ext>
            </a:extLst>
          </p:cNvPr>
          <p:cNvSpPr>
            <a:spLocks noGrp="1"/>
          </p:cNvSpPr>
          <p:nvPr>
            <p:ph sz="quarter" idx="38" hasCustomPrompt="1"/>
          </p:nvPr>
        </p:nvSpPr>
        <p:spPr>
          <a:xfrm>
            <a:off x="304800" y="2459575"/>
            <a:ext cx="3657600" cy="1757639"/>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27" name="Text Placeholder 3">
            <a:extLst>
              <a:ext uri="{FF2B5EF4-FFF2-40B4-BE49-F238E27FC236}">
                <a16:creationId xmlns:a16="http://schemas.microsoft.com/office/drawing/2014/main" id="{47997759-B12D-4DA8-A6BE-DC032712044A}"/>
              </a:ext>
            </a:extLst>
          </p:cNvPr>
          <p:cNvSpPr>
            <a:spLocks noGrp="1"/>
          </p:cNvSpPr>
          <p:nvPr>
            <p:ph sz="quarter" idx="39" hasCustomPrompt="1"/>
          </p:nvPr>
        </p:nvSpPr>
        <p:spPr>
          <a:xfrm>
            <a:off x="4267199" y="2459575"/>
            <a:ext cx="3657601" cy="1757639"/>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28" name="Text Placeholder 3">
            <a:extLst>
              <a:ext uri="{FF2B5EF4-FFF2-40B4-BE49-F238E27FC236}">
                <a16:creationId xmlns:a16="http://schemas.microsoft.com/office/drawing/2014/main" id="{851D82BA-2CF0-49C2-A05B-8162B5F86313}"/>
              </a:ext>
            </a:extLst>
          </p:cNvPr>
          <p:cNvSpPr>
            <a:spLocks noGrp="1"/>
          </p:cNvSpPr>
          <p:nvPr>
            <p:ph sz="quarter" idx="40" hasCustomPrompt="1"/>
          </p:nvPr>
        </p:nvSpPr>
        <p:spPr>
          <a:xfrm>
            <a:off x="8229599" y="2459575"/>
            <a:ext cx="3657601" cy="1757639"/>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Tree>
    <p:extLst>
      <p:ext uri="{BB962C8B-B14F-4D97-AF65-F5344CB8AC3E}">
        <p14:creationId xmlns:p14="http://schemas.microsoft.com/office/powerpoint/2010/main" val="3594373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5">
          <p15:clr>
            <a:srgbClr val="FBAE40"/>
          </p15:clr>
        </p15:guide>
        <p15:guide id="2" orient="horz" pos="1376">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Content &amp; Photo">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11582400" cy="600934"/>
          </a:xfrm>
        </p:spPr>
        <p:txBody>
          <a:bodyPr wrap="square" tIns="0" rIns="0" bIns="0">
            <a:spAutoFit/>
          </a:bodyPr>
          <a:lstStyle>
            <a:lvl1pPr>
              <a:defRPr sz="4400">
                <a:solidFill>
                  <a:schemeClr val="tx1"/>
                </a:solidFill>
                <a:latin typeface="+mj-lt"/>
              </a:defRPr>
            </a:lvl1pPr>
          </a:lstStyle>
          <a:p>
            <a:r>
              <a:rPr lang="en-US"/>
              <a:t>Title</a:t>
            </a:r>
          </a:p>
        </p:txBody>
      </p:sp>
      <p:sp>
        <p:nvSpPr>
          <p:cNvPr id="5" name="Text Placeholder 4">
            <a:extLst>
              <a:ext uri="{FF2B5EF4-FFF2-40B4-BE49-F238E27FC236}">
                <a16:creationId xmlns:a16="http://schemas.microsoft.com/office/drawing/2014/main" id="{65E35961-4D94-4F4E-85B5-F31424B75A1F}"/>
              </a:ext>
            </a:extLst>
          </p:cNvPr>
          <p:cNvSpPr>
            <a:spLocks noGrp="1"/>
          </p:cNvSpPr>
          <p:nvPr>
            <p:ph sz="quarter" idx="39" hasCustomPrompt="1"/>
          </p:nvPr>
        </p:nvSpPr>
        <p:spPr>
          <a:xfrm>
            <a:off x="307975" y="1604963"/>
            <a:ext cx="5635625" cy="4338637"/>
          </a:xfrm>
        </p:spPr>
        <p:txBody>
          <a:body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4" name="Picture Placeholder 3">
            <a:extLst>
              <a:ext uri="{FF2B5EF4-FFF2-40B4-BE49-F238E27FC236}">
                <a16:creationId xmlns:a16="http://schemas.microsoft.com/office/drawing/2014/main" id="{AEAFFD7F-E406-40CD-9AA2-3818827A8FC4}"/>
              </a:ext>
            </a:extLst>
          </p:cNvPr>
          <p:cNvSpPr>
            <a:spLocks noGrp="1"/>
          </p:cNvSpPr>
          <p:nvPr>
            <p:ph type="pic" sz="quarter" idx="38" hasCustomPrompt="1"/>
          </p:nvPr>
        </p:nvSpPr>
        <p:spPr>
          <a:xfrm>
            <a:off x="6248400" y="1609725"/>
            <a:ext cx="5638800" cy="3849540"/>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Tree>
    <p:extLst>
      <p:ext uri="{BB962C8B-B14F-4D97-AF65-F5344CB8AC3E}">
        <p14:creationId xmlns:p14="http://schemas.microsoft.com/office/powerpoint/2010/main" val="366997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14">
          <p15:clr>
            <a:srgbClr val="FBAE40"/>
          </p15:clr>
        </p15:guide>
        <p15:guide id="5" orient="horz" pos="815">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Content &amp; Large Photo">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0" y="0"/>
            <a:ext cx="6096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5492400" cy="600934"/>
          </a:xfrm>
        </p:spPr>
        <p:txBody>
          <a:bodyPr wrap="square" tIns="0" rIns="0" bIns="0">
            <a:spAutoFit/>
          </a:bodyPr>
          <a:lstStyle>
            <a:lvl1pPr>
              <a:defRPr sz="4400">
                <a:solidFill>
                  <a:schemeClr val="tx1"/>
                </a:solidFill>
                <a:latin typeface="+mj-lt"/>
              </a:defRPr>
            </a:lvl1pPr>
          </a:lstStyle>
          <a:p>
            <a:r>
              <a:rPr lang="en-US"/>
              <a:t>Title</a:t>
            </a:r>
          </a:p>
        </p:txBody>
      </p:sp>
      <p:sp>
        <p:nvSpPr>
          <p:cNvPr id="4" name="Text Placeholder 3">
            <a:extLst>
              <a:ext uri="{FF2B5EF4-FFF2-40B4-BE49-F238E27FC236}">
                <a16:creationId xmlns:a16="http://schemas.microsoft.com/office/drawing/2014/main" id="{453FAA35-481F-464E-B989-E4AFA8321B57}"/>
              </a:ext>
            </a:extLst>
          </p:cNvPr>
          <p:cNvSpPr>
            <a:spLocks noGrp="1"/>
          </p:cNvSpPr>
          <p:nvPr>
            <p:ph sz="quarter" idx="39"/>
          </p:nvPr>
        </p:nvSpPr>
        <p:spPr>
          <a:xfrm>
            <a:off x="307975" y="1604963"/>
            <a:ext cx="5489225" cy="2924175"/>
          </a:xfrm>
        </p:spPr>
        <p:txBody>
          <a:bodyPr/>
          <a:lstStyle/>
          <a:p>
            <a:pPr lvl="0"/>
            <a:r>
              <a:rPr lang="en-US"/>
              <a:t>Click to edit Master text styles</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32B84C0D-8445-4009-BF2F-55B901AD154A}"/>
              </a:ext>
            </a:extLst>
          </p:cNvPr>
          <p:cNvSpPr>
            <a:spLocks noGrp="1"/>
          </p:cNvSpPr>
          <p:nvPr>
            <p:ph type="pic" sz="quarter" idx="38" hasCustomPrompt="1"/>
          </p:nvPr>
        </p:nvSpPr>
        <p:spPr>
          <a:xfrm>
            <a:off x="6096000" y="0"/>
            <a:ext cx="6096000" cy="6858000"/>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Tree>
    <p:extLst>
      <p:ext uri="{BB962C8B-B14F-4D97-AF65-F5344CB8AC3E}">
        <p14:creationId xmlns:p14="http://schemas.microsoft.com/office/powerpoint/2010/main" val="31662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56">
          <p15:clr>
            <a:srgbClr val="FBAE40"/>
          </p15:clr>
        </p15:guide>
        <p15:guide id="3" pos="2493">
          <p15:clr>
            <a:srgbClr val="FBAE40"/>
          </p15:clr>
        </p15:guide>
        <p15:guide id="5" orient="horz" pos="815">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Content &amp; Large Photo Left">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2B84C0D-8445-4009-BF2F-55B901AD154A}"/>
              </a:ext>
            </a:extLst>
          </p:cNvPr>
          <p:cNvSpPr>
            <a:spLocks noGrp="1"/>
          </p:cNvSpPr>
          <p:nvPr>
            <p:ph type="pic" sz="quarter" idx="38" hasCustomPrompt="1"/>
          </p:nvPr>
        </p:nvSpPr>
        <p:spPr>
          <a:xfrm>
            <a:off x="0" y="0"/>
            <a:ext cx="6096000" cy="6858000"/>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8" name="Rectangle 7">
            <a:extLst>
              <a:ext uri="{FF2B5EF4-FFF2-40B4-BE49-F238E27FC236}">
                <a16:creationId xmlns:a16="http://schemas.microsoft.com/office/drawing/2014/main" id="{B21A85F4-FED3-424A-A059-8B91AF23D35D}"/>
              </a:ext>
            </a:extLst>
          </p:cNvPr>
          <p:cNvSpPr/>
          <p:nvPr userDrawn="1"/>
        </p:nvSpPr>
        <p:spPr bwMode="ltGray">
          <a:xfrm>
            <a:off x="6096000" y="0"/>
            <a:ext cx="6096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6400800" y="397384"/>
            <a:ext cx="5492400" cy="600934"/>
          </a:xfrm>
        </p:spPr>
        <p:txBody>
          <a:bodyPr wrap="square" tIns="0" rIns="0" bIns="0">
            <a:spAutoFit/>
          </a:bodyPr>
          <a:lstStyle>
            <a:lvl1pPr>
              <a:defRPr sz="4400">
                <a:solidFill>
                  <a:schemeClr val="tx1"/>
                </a:solidFill>
                <a:latin typeface="+mj-lt"/>
              </a:defRPr>
            </a:lvl1pPr>
          </a:lstStyle>
          <a:p>
            <a:r>
              <a:rPr lang="en-US"/>
              <a:t>Title</a:t>
            </a:r>
          </a:p>
        </p:txBody>
      </p:sp>
      <p:sp>
        <p:nvSpPr>
          <p:cNvPr id="4" name="Text Placeholder 3">
            <a:extLst>
              <a:ext uri="{FF2B5EF4-FFF2-40B4-BE49-F238E27FC236}">
                <a16:creationId xmlns:a16="http://schemas.microsoft.com/office/drawing/2014/main" id="{453FAA35-481F-464E-B989-E4AFA8321B57}"/>
              </a:ext>
            </a:extLst>
          </p:cNvPr>
          <p:cNvSpPr>
            <a:spLocks noGrp="1"/>
          </p:cNvSpPr>
          <p:nvPr>
            <p:ph sz="quarter" idx="39"/>
          </p:nvPr>
        </p:nvSpPr>
        <p:spPr>
          <a:xfrm>
            <a:off x="6403975" y="1604963"/>
            <a:ext cx="5489225" cy="2924175"/>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61588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56">
          <p15:clr>
            <a:srgbClr val="FBAE40"/>
          </p15:clr>
        </p15:guide>
        <p15:guide id="4" orient="horz">
          <p15:clr>
            <a:srgbClr val="A4A3A4"/>
          </p15:clr>
        </p15:guide>
        <p15:guide id="5" orient="horz" pos="815">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Content &amp; Chart">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7804B36-E44E-4A42-B169-282EAD312F17}"/>
              </a:ext>
            </a:extLst>
          </p:cNvPr>
          <p:cNvSpPr/>
          <p:nvPr userDrawn="1"/>
        </p:nvSpPr>
        <p:spPr bwMode="gray">
          <a:xfrm>
            <a:off x="6096000" y="0"/>
            <a:ext cx="60960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8" name="Rectangle 7">
            <a:extLst>
              <a:ext uri="{FF2B5EF4-FFF2-40B4-BE49-F238E27FC236}">
                <a16:creationId xmlns:a16="http://schemas.microsoft.com/office/drawing/2014/main" id="{B21A85F4-FED3-424A-A059-8B91AF23D35D}"/>
              </a:ext>
            </a:extLst>
          </p:cNvPr>
          <p:cNvSpPr/>
          <p:nvPr userDrawn="1"/>
        </p:nvSpPr>
        <p:spPr bwMode="ltGray">
          <a:xfrm>
            <a:off x="0" y="0"/>
            <a:ext cx="6096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5490000" cy="600934"/>
          </a:xfrm>
        </p:spPr>
        <p:txBody>
          <a:bodyPr wrap="square" tIns="0" rIns="0" bIns="0">
            <a:spAutoFit/>
          </a:bodyPr>
          <a:lstStyle>
            <a:lvl1pPr>
              <a:defRPr sz="4400">
                <a:solidFill>
                  <a:schemeClr val="tx1"/>
                </a:solidFill>
                <a:latin typeface="+mj-lt"/>
              </a:defRPr>
            </a:lvl1pPr>
          </a:lstStyle>
          <a:p>
            <a:r>
              <a:rPr lang="en-US"/>
              <a:t>Title</a:t>
            </a:r>
          </a:p>
        </p:txBody>
      </p:sp>
      <p:sp>
        <p:nvSpPr>
          <p:cNvPr id="4" name="Text Placeholder 3">
            <a:extLst>
              <a:ext uri="{FF2B5EF4-FFF2-40B4-BE49-F238E27FC236}">
                <a16:creationId xmlns:a16="http://schemas.microsoft.com/office/drawing/2014/main" id="{0A149F19-0236-43EB-832E-E49348CEAB98}"/>
              </a:ext>
            </a:extLst>
          </p:cNvPr>
          <p:cNvSpPr>
            <a:spLocks noGrp="1"/>
          </p:cNvSpPr>
          <p:nvPr>
            <p:ph sz="quarter" idx="38"/>
          </p:nvPr>
        </p:nvSpPr>
        <p:spPr>
          <a:xfrm>
            <a:off x="304800" y="1604963"/>
            <a:ext cx="5490817" cy="4125912"/>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3929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56">
          <p15:clr>
            <a:srgbClr val="FBAE40"/>
          </p15:clr>
        </p15:guide>
        <p15:guide id="5" orient="horz" pos="815">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hoto &amp; Caption">
    <p:bg>
      <p:bgPr>
        <a:solidFill>
          <a:srgbClr val="E6E6E6"/>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8FC0354-FF3E-4D42-A5FC-BC26485E9DBC}"/>
              </a:ext>
            </a:extLst>
          </p:cNvPr>
          <p:cNvSpPr>
            <a:spLocks noGrp="1"/>
          </p:cNvSpPr>
          <p:nvPr>
            <p:ph type="pic" sz="quarter" idx="10" hasCustomPrompt="1"/>
          </p:nvPr>
        </p:nvSpPr>
        <p:spPr>
          <a:xfrm>
            <a:off x="0" y="0"/>
            <a:ext cx="12192000" cy="6049926"/>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4" name="Rectangle 3">
            <a:extLst>
              <a:ext uri="{FF2B5EF4-FFF2-40B4-BE49-F238E27FC236}">
                <a16:creationId xmlns:a16="http://schemas.microsoft.com/office/drawing/2014/main" id="{07B19ED5-B37D-994C-BB5E-1532033EF1E0}"/>
              </a:ext>
            </a:extLst>
          </p:cNvPr>
          <p:cNvSpPr/>
          <p:nvPr userDrawn="1"/>
        </p:nvSpPr>
        <p:spPr bwMode="ltGray">
          <a:xfrm>
            <a:off x="0" y="6024879"/>
            <a:ext cx="12192000" cy="83312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 Placeholder 9">
            <a:extLst>
              <a:ext uri="{FF2B5EF4-FFF2-40B4-BE49-F238E27FC236}">
                <a16:creationId xmlns:a16="http://schemas.microsoft.com/office/drawing/2014/main" id="{0C8ADCFF-CCDF-6F4B-BF9D-938BDF5B6046}"/>
              </a:ext>
            </a:extLst>
          </p:cNvPr>
          <p:cNvSpPr>
            <a:spLocks noGrp="1"/>
          </p:cNvSpPr>
          <p:nvPr>
            <p:ph type="body" sz="quarter" idx="15" hasCustomPrompt="1"/>
          </p:nvPr>
        </p:nvSpPr>
        <p:spPr bwMode="black">
          <a:xfrm>
            <a:off x="296825" y="6302968"/>
            <a:ext cx="11066393" cy="348557"/>
          </a:xfrm>
        </p:spPr>
        <p:txBody>
          <a:bodyPr wrap="square">
            <a:spAutoFit/>
          </a:bodyPr>
          <a:lstStyle>
            <a:lvl1pPr marL="0" indent="0">
              <a:buNone/>
              <a:defRPr sz="1800">
                <a:solidFill>
                  <a:schemeClr val="tx1"/>
                </a:solidFill>
                <a:latin typeface="+mn-lt"/>
              </a:defRPr>
            </a:lvl1pPr>
          </a:lstStyle>
          <a:p>
            <a:pPr lvl="0"/>
            <a:r>
              <a:rPr lang="en-US"/>
              <a:t>One line image caption goes here.</a:t>
            </a:r>
          </a:p>
        </p:txBody>
      </p:sp>
    </p:spTree>
    <p:extLst>
      <p:ext uri="{BB962C8B-B14F-4D97-AF65-F5344CB8AC3E}">
        <p14:creationId xmlns:p14="http://schemas.microsoft.com/office/powerpoint/2010/main" val="153508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95">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2 Photos &amp; Captions">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799" y="397384"/>
            <a:ext cx="11606888" cy="600934"/>
          </a:xfrm>
        </p:spPr>
        <p:txBody>
          <a:bodyPr wrap="square" tIns="0" rIns="0" bIns="0">
            <a:spAutoFit/>
          </a:bodyPr>
          <a:lstStyle>
            <a:lvl1pPr>
              <a:defRPr sz="4400">
                <a:solidFill>
                  <a:schemeClr val="tx1"/>
                </a:solidFill>
                <a:latin typeface="+mj-lt"/>
              </a:defRPr>
            </a:lvl1pPr>
          </a:lstStyle>
          <a:p>
            <a:r>
              <a:rPr lang="en-US"/>
              <a:t>Title</a:t>
            </a:r>
          </a:p>
        </p:txBody>
      </p:sp>
      <p:sp>
        <p:nvSpPr>
          <p:cNvPr id="21" name="Picture Placeholder 9">
            <a:extLst>
              <a:ext uri="{FF2B5EF4-FFF2-40B4-BE49-F238E27FC236}">
                <a16:creationId xmlns:a16="http://schemas.microsoft.com/office/drawing/2014/main" id="{44EB6E7D-CCCD-9544-AE01-4167A157ACC1}"/>
              </a:ext>
            </a:extLst>
          </p:cNvPr>
          <p:cNvSpPr>
            <a:spLocks noGrp="1"/>
          </p:cNvSpPr>
          <p:nvPr>
            <p:ph type="pic" sz="quarter" idx="15" hasCustomPrompt="1"/>
          </p:nvPr>
        </p:nvSpPr>
        <p:spPr>
          <a:xfrm>
            <a:off x="304799" y="1478999"/>
            <a:ext cx="5638801" cy="3873586"/>
          </a:xfrm>
          <a:solidFill>
            <a:schemeClr val="bg1">
              <a:lumMod val="75000"/>
            </a:schemeClr>
          </a:solidFill>
        </p:spPr>
        <p:txBody>
          <a:bodyPr tIns="0" rIns="0" bIns="914400" anchor="ctr" anchorCtr="0">
            <a:normAutofit/>
          </a:bodyPr>
          <a:lstStyle>
            <a:lvl1pPr marL="0" indent="0" algn="ctr">
              <a:buNone/>
              <a:defRPr sz="1600">
                <a:solidFill>
                  <a:schemeClr val="bg1"/>
                </a:solidFill>
                <a:latin typeface="Forma DJR Micro" pitchFamily="2" charset="77"/>
              </a:defRPr>
            </a:lvl1pPr>
          </a:lstStyle>
          <a:p>
            <a:r>
              <a:rPr lang="en-US"/>
              <a:t>Click Icon to add photo</a:t>
            </a:r>
          </a:p>
        </p:txBody>
      </p:sp>
      <p:sp>
        <p:nvSpPr>
          <p:cNvPr id="14" name="Text Placeholder 2">
            <a:extLst>
              <a:ext uri="{FF2B5EF4-FFF2-40B4-BE49-F238E27FC236}">
                <a16:creationId xmlns:a16="http://schemas.microsoft.com/office/drawing/2014/main" id="{762BEE7D-089D-4E6E-B85D-FDE63C7B973C}"/>
              </a:ext>
            </a:extLst>
          </p:cNvPr>
          <p:cNvSpPr>
            <a:spLocks noGrp="1"/>
          </p:cNvSpPr>
          <p:nvPr>
            <p:ph type="body" idx="30" hasCustomPrompt="1"/>
          </p:nvPr>
        </p:nvSpPr>
        <p:spPr>
          <a:xfrm>
            <a:off x="304800" y="5476462"/>
            <a:ext cx="5638800" cy="679417"/>
          </a:xfrm>
        </p:spPr>
        <p:txBody>
          <a:bodyPr/>
          <a:lstStyle>
            <a:lvl1pPr>
              <a:defRPr sz="1600"/>
            </a:lvl1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5" name="Picture Placeholder 9">
            <a:extLst>
              <a:ext uri="{FF2B5EF4-FFF2-40B4-BE49-F238E27FC236}">
                <a16:creationId xmlns:a16="http://schemas.microsoft.com/office/drawing/2014/main" id="{7B6EFC3C-A74E-654F-84ED-662CA4659776}"/>
              </a:ext>
            </a:extLst>
          </p:cNvPr>
          <p:cNvSpPr>
            <a:spLocks noGrp="1"/>
          </p:cNvSpPr>
          <p:nvPr>
            <p:ph type="pic" sz="quarter" idx="16" hasCustomPrompt="1"/>
          </p:nvPr>
        </p:nvSpPr>
        <p:spPr>
          <a:xfrm>
            <a:off x="6248401" y="1478999"/>
            <a:ext cx="5638800" cy="3873586"/>
          </a:xfrm>
          <a:solidFill>
            <a:schemeClr val="bg1">
              <a:lumMod val="75000"/>
            </a:schemeClr>
          </a:solidFill>
        </p:spPr>
        <p:txBody>
          <a:bodyPr tIns="0" rIns="0" bIns="914400" anchor="ctr" anchorCtr="0">
            <a:normAutofit/>
          </a:bodyPr>
          <a:lstStyle>
            <a:lvl1pPr marL="0" indent="0" algn="ctr">
              <a:buNone/>
              <a:defRPr sz="1600">
                <a:solidFill>
                  <a:schemeClr val="bg1"/>
                </a:solidFill>
                <a:latin typeface="Forma DJR Micro" pitchFamily="2" charset="77"/>
              </a:defRPr>
            </a:lvl1pPr>
          </a:lstStyle>
          <a:p>
            <a:r>
              <a:rPr lang="en-US"/>
              <a:t>Click icon to add photo</a:t>
            </a:r>
          </a:p>
        </p:txBody>
      </p:sp>
      <p:sp>
        <p:nvSpPr>
          <p:cNvPr id="16" name="Text Placeholder 2">
            <a:extLst>
              <a:ext uri="{FF2B5EF4-FFF2-40B4-BE49-F238E27FC236}">
                <a16:creationId xmlns:a16="http://schemas.microsoft.com/office/drawing/2014/main" id="{6FD25EFC-437D-4535-985B-6655AF0F175B}"/>
              </a:ext>
            </a:extLst>
          </p:cNvPr>
          <p:cNvSpPr>
            <a:spLocks noGrp="1"/>
          </p:cNvSpPr>
          <p:nvPr>
            <p:ph type="body" idx="31" hasCustomPrompt="1"/>
          </p:nvPr>
        </p:nvSpPr>
        <p:spPr>
          <a:xfrm>
            <a:off x="6248401" y="5476462"/>
            <a:ext cx="5638799" cy="679417"/>
          </a:xfrm>
        </p:spPr>
        <p:txBody>
          <a:bodyPr/>
          <a:lstStyle>
            <a:lvl1pPr>
              <a:defRPr sz="1600"/>
            </a:lvl1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Tree>
    <p:extLst>
      <p:ext uri="{BB962C8B-B14F-4D97-AF65-F5344CB8AC3E}">
        <p14:creationId xmlns:p14="http://schemas.microsoft.com/office/powerpoint/2010/main" val="204747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1">
          <p15:clr>
            <a:srgbClr val="FBAE40"/>
          </p15:clr>
        </p15:guide>
        <p15:guide id="5" orient="horz" pos="815">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3 Photos &amp; Captions">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799" y="397384"/>
            <a:ext cx="11582401" cy="600934"/>
          </a:xfrm>
        </p:spPr>
        <p:txBody>
          <a:bodyPr wrap="square" tIns="0" rIns="0" bIns="0">
            <a:spAutoFit/>
          </a:bodyPr>
          <a:lstStyle>
            <a:lvl1pPr>
              <a:defRPr sz="4400">
                <a:solidFill>
                  <a:schemeClr val="tx1"/>
                </a:solidFill>
                <a:latin typeface="+mj-lt"/>
              </a:defRPr>
            </a:lvl1pPr>
          </a:lstStyle>
          <a:p>
            <a:r>
              <a:rPr lang="en-US"/>
              <a:t>Title</a:t>
            </a:r>
          </a:p>
        </p:txBody>
      </p:sp>
      <p:sp>
        <p:nvSpPr>
          <p:cNvPr id="17" name="Picture Placeholder 9">
            <a:extLst>
              <a:ext uri="{FF2B5EF4-FFF2-40B4-BE49-F238E27FC236}">
                <a16:creationId xmlns:a16="http://schemas.microsoft.com/office/drawing/2014/main" id="{60C524E3-513B-9F47-8587-4AEAC8C7ADB5}"/>
              </a:ext>
            </a:extLst>
          </p:cNvPr>
          <p:cNvSpPr>
            <a:spLocks noGrp="1"/>
          </p:cNvSpPr>
          <p:nvPr>
            <p:ph type="pic" sz="quarter" idx="15" hasCustomPrompt="1"/>
          </p:nvPr>
        </p:nvSpPr>
        <p:spPr>
          <a:xfrm>
            <a:off x="304800" y="1478999"/>
            <a:ext cx="3651606"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15" name="Text Placeholder 2">
            <a:extLst>
              <a:ext uri="{FF2B5EF4-FFF2-40B4-BE49-F238E27FC236}">
                <a16:creationId xmlns:a16="http://schemas.microsoft.com/office/drawing/2014/main" id="{1D7599F5-5925-422A-A71D-C5306C416D61}"/>
              </a:ext>
            </a:extLst>
          </p:cNvPr>
          <p:cNvSpPr>
            <a:spLocks noGrp="1"/>
          </p:cNvSpPr>
          <p:nvPr>
            <p:ph type="body" idx="31" hasCustomPrompt="1"/>
          </p:nvPr>
        </p:nvSpPr>
        <p:spPr>
          <a:xfrm>
            <a:off x="304800" y="4004850"/>
            <a:ext cx="3662017" cy="1208085"/>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25" name="Picture Placeholder 9">
            <a:extLst>
              <a:ext uri="{FF2B5EF4-FFF2-40B4-BE49-F238E27FC236}">
                <a16:creationId xmlns:a16="http://schemas.microsoft.com/office/drawing/2014/main" id="{8265717D-C6EC-C546-B6FF-EAE66444D043}"/>
              </a:ext>
            </a:extLst>
          </p:cNvPr>
          <p:cNvSpPr>
            <a:spLocks noGrp="1"/>
          </p:cNvSpPr>
          <p:nvPr>
            <p:ph type="pic" sz="quarter" idx="19" hasCustomPrompt="1"/>
          </p:nvPr>
        </p:nvSpPr>
        <p:spPr>
          <a:xfrm>
            <a:off x="4267201" y="1478999"/>
            <a:ext cx="3657600"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16" name="Text Placeholder 2">
            <a:extLst>
              <a:ext uri="{FF2B5EF4-FFF2-40B4-BE49-F238E27FC236}">
                <a16:creationId xmlns:a16="http://schemas.microsoft.com/office/drawing/2014/main" id="{F5853A76-96A6-40A1-A067-424C13DB0FA8}"/>
              </a:ext>
            </a:extLst>
          </p:cNvPr>
          <p:cNvSpPr>
            <a:spLocks noGrp="1"/>
          </p:cNvSpPr>
          <p:nvPr>
            <p:ph type="body" idx="32" hasCustomPrompt="1"/>
          </p:nvPr>
        </p:nvSpPr>
        <p:spPr>
          <a:xfrm>
            <a:off x="4267200" y="4004850"/>
            <a:ext cx="3657600" cy="1208085"/>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8" name="Text Placeholder 2">
            <a:extLst>
              <a:ext uri="{FF2B5EF4-FFF2-40B4-BE49-F238E27FC236}">
                <a16:creationId xmlns:a16="http://schemas.microsoft.com/office/drawing/2014/main" id="{95991333-6B6E-417B-90A6-86B22297C995}"/>
              </a:ext>
            </a:extLst>
          </p:cNvPr>
          <p:cNvSpPr>
            <a:spLocks noGrp="1"/>
          </p:cNvSpPr>
          <p:nvPr>
            <p:ph type="body" idx="33" hasCustomPrompt="1"/>
          </p:nvPr>
        </p:nvSpPr>
        <p:spPr>
          <a:xfrm>
            <a:off x="8229601" y="4004850"/>
            <a:ext cx="3657599" cy="1208085"/>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26" name="Picture Placeholder 9">
            <a:extLst>
              <a:ext uri="{FF2B5EF4-FFF2-40B4-BE49-F238E27FC236}">
                <a16:creationId xmlns:a16="http://schemas.microsoft.com/office/drawing/2014/main" id="{65B79BDC-47CE-0543-BDE2-A8CF2E20FD96}"/>
              </a:ext>
            </a:extLst>
          </p:cNvPr>
          <p:cNvSpPr>
            <a:spLocks noGrp="1"/>
          </p:cNvSpPr>
          <p:nvPr>
            <p:ph type="pic" sz="quarter" idx="20" hasCustomPrompt="1"/>
          </p:nvPr>
        </p:nvSpPr>
        <p:spPr>
          <a:xfrm>
            <a:off x="8229601" y="1478999"/>
            <a:ext cx="3657600"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Tree>
    <p:extLst>
      <p:ext uri="{BB962C8B-B14F-4D97-AF65-F5344CB8AC3E}">
        <p14:creationId xmlns:p14="http://schemas.microsoft.com/office/powerpoint/2010/main" val="3689590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1">
          <p15:clr>
            <a:srgbClr val="FBAE40"/>
          </p15:clr>
        </p15:guide>
        <p15:guide id="5" orient="horz" pos="815">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 Photos &amp; Captions">
    <p:bg>
      <p:bgPr>
        <a:solidFill>
          <a:schemeClr val="bg1"/>
        </a:solidFill>
        <a:effectLst/>
      </p:bgPr>
    </p:bg>
    <p:spTree>
      <p:nvGrpSpPr>
        <p:cNvPr id="1" name=""/>
        <p:cNvGrpSpPr/>
        <p:nvPr/>
      </p:nvGrpSpPr>
      <p:grpSpPr>
        <a:xfrm>
          <a:off x="0" y="0"/>
          <a:ext cx="0" cy="0"/>
          <a:chOff x="0" y="0"/>
          <a:chExt cx="0" cy="0"/>
        </a:xfrm>
      </p:grpSpPr>
      <p:sp>
        <p:nvSpPr>
          <p:cNvPr id="17" name="Picture Placeholder 9">
            <a:extLst>
              <a:ext uri="{FF2B5EF4-FFF2-40B4-BE49-F238E27FC236}">
                <a16:creationId xmlns:a16="http://schemas.microsoft.com/office/drawing/2014/main" id="{60C524E3-513B-9F47-8587-4AEAC8C7ADB5}"/>
              </a:ext>
            </a:extLst>
          </p:cNvPr>
          <p:cNvSpPr>
            <a:spLocks noGrp="1"/>
          </p:cNvSpPr>
          <p:nvPr>
            <p:ph type="pic" sz="quarter" idx="15" hasCustomPrompt="1"/>
          </p:nvPr>
        </p:nvSpPr>
        <p:spPr>
          <a:xfrm>
            <a:off x="304800" y="304800"/>
            <a:ext cx="3657599"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15" name="Text Placeholder 2">
            <a:extLst>
              <a:ext uri="{FF2B5EF4-FFF2-40B4-BE49-F238E27FC236}">
                <a16:creationId xmlns:a16="http://schemas.microsoft.com/office/drawing/2014/main" id="{1D7599F5-5925-422A-A71D-C5306C416D61}"/>
              </a:ext>
            </a:extLst>
          </p:cNvPr>
          <p:cNvSpPr>
            <a:spLocks noGrp="1"/>
          </p:cNvSpPr>
          <p:nvPr>
            <p:ph type="body" idx="31" hasCustomPrompt="1"/>
          </p:nvPr>
        </p:nvSpPr>
        <p:spPr>
          <a:xfrm>
            <a:off x="304801" y="2768763"/>
            <a:ext cx="3657599" cy="485518"/>
          </a:xfrm>
        </p:spPr>
        <p:txBody>
          <a:bodyPr/>
          <a:lstStyle>
            <a:lvl1pPr>
              <a:defRPr sz="1400"/>
            </a:lvl1pPr>
          </a:lstStyle>
          <a:p>
            <a:pPr lvl="0"/>
            <a:r>
              <a:rPr lang="en-US"/>
              <a:t>If there is smaller text that would go here. Lorem ipsum dolor sit </a:t>
            </a:r>
            <a:r>
              <a:rPr lang="en-US" err="1"/>
              <a:t>amet</a:t>
            </a:r>
            <a:r>
              <a:rPr lang="en-US"/>
              <a:t>, </a:t>
            </a:r>
            <a:r>
              <a:rPr lang="en-US" err="1"/>
              <a:t>consectetur</a:t>
            </a:r>
            <a:endParaRPr lang="en-US"/>
          </a:p>
        </p:txBody>
      </p:sp>
      <p:sp>
        <p:nvSpPr>
          <p:cNvPr id="25" name="Picture Placeholder 9">
            <a:extLst>
              <a:ext uri="{FF2B5EF4-FFF2-40B4-BE49-F238E27FC236}">
                <a16:creationId xmlns:a16="http://schemas.microsoft.com/office/drawing/2014/main" id="{8265717D-C6EC-C546-B6FF-EAE66444D043}"/>
              </a:ext>
            </a:extLst>
          </p:cNvPr>
          <p:cNvSpPr>
            <a:spLocks noGrp="1"/>
          </p:cNvSpPr>
          <p:nvPr>
            <p:ph type="pic" sz="quarter" idx="19" hasCustomPrompt="1"/>
          </p:nvPr>
        </p:nvSpPr>
        <p:spPr>
          <a:xfrm>
            <a:off x="4267201" y="304800"/>
            <a:ext cx="3657600"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16" name="Text Placeholder 2">
            <a:extLst>
              <a:ext uri="{FF2B5EF4-FFF2-40B4-BE49-F238E27FC236}">
                <a16:creationId xmlns:a16="http://schemas.microsoft.com/office/drawing/2014/main" id="{F5853A76-96A6-40A1-A067-424C13DB0FA8}"/>
              </a:ext>
            </a:extLst>
          </p:cNvPr>
          <p:cNvSpPr>
            <a:spLocks noGrp="1"/>
          </p:cNvSpPr>
          <p:nvPr>
            <p:ph type="body" idx="32" hasCustomPrompt="1"/>
          </p:nvPr>
        </p:nvSpPr>
        <p:spPr>
          <a:xfrm>
            <a:off x="4267200" y="2768763"/>
            <a:ext cx="3657600" cy="485518"/>
          </a:xfrm>
        </p:spPr>
        <p:txBody>
          <a:bodyPr/>
          <a:lstStyle>
            <a:lvl1pPr>
              <a:defRPr sz="1400"/>
            </a:lvl1pPr>
          </a:lstStyle>
          <a:p>
            <a:pPr lvl="0"/>
            <a:r>
              <a:rPr lang="en-US"/>
              <a:t>If there is smaller text that would go here. Lorem ipsum dolor sit </a:t>
            </a:r>
            <a:r>
              <a:rPr lang="en-US" err="1"/>
              <a:t>amet</a:t>
            </a:r>
            <a:r>
              <a:rPr lang="en-US"/>
              <a:t>, </a:t>
            </a:r>
            <a:r>
              <a:rPr lang="en-US" err="1"/>
              <a:t>consectetur</a:t>
            </a:r>
            <a:endParaRPr lang="en-US"/>
          </a:p>
        </p:txBody>
      </p:sp>
      <p:sp>
        <p:nvSpPr>
          <p:cNvPr id="26" name="Picture Placeholder 9">
            <a:extLst>
              <a:ext uri="{FF2B5EF4-FFF2-40B4-BE49-F238E27FC236}">
                <a16:creationId xmlns:a16="http://schemas.microsoft.com/office/drawing/2014/main" id="{65B79BDC-47CE-0543-BDE2-A8CF2E20FD96}"/>
              </a:ext>
            </a:extLst>
          </p:cNvPr>
          <p:cNvSpPr>
            <a:spLocks noGrp="1"/>
          </p:cNvSpPr>
          <p:nvPr>
            <p:ph type="pic" sz="quarter" idx="20" hasCustomPrompt="1"/>
          </p:nvPr>
        </p:nvSpPr>
        <p:spPr>
          <a:xfrm>
            <a:off x="8229600" y="304800"/>
            <a:ext cx="3657600"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18" name="Text Placeholder 2">
            <a:extLst>
              <a:ext uri="{FF2B5EF4-FFF2-40B4-BE49-F238E27FC236}">
                <a16:creationId xmlns:a16="http://schemas.microsoft.com/office/drawing/2014/main" id="{95991333-6B6E-417B-90A6-86B22297C995}"/>
              </a:ext>
            </a:extLst>
          </p:cNvPr>
          <p:cNvSpPr>
            <a:spLocks noGrp="1"/>
          </p:cNvSpPr>
          <p:nvPr>
            <p:ph type="body" idx="33" hasCustomPrompt="1"/>
          </p:nvPr>
        </p:nvSpPr>
        <p:spPr>
          <a:xfrm>
            <a:off x="8229600" y="2768763"/>
            <a:ext cx="3657600" cy="485518"/>
          </a:xfrm>
        </p:spPr>
        <p:txBody>
          <a:bodyPr/>
          <a:lstStyle>
            <a:lvl1pPr>
              <a:defRPr sz="1400"/>
            </a:lvl1pPr>
          </a:lstStyle>
          <a:p>
            <a:pPr lvl="0"/>
            <a:r>
              <a:rPr lang="en-US"/>
              <a:t>If there is smaller text that would go here. Lorem ipsum dolor sit </a:t>
            </a:r>
            <a:r>
              <a:rPr lang="en-US" err="1"/>
              <a:t>amet</a:t>
            </a:r>
            <a:r>
              <a:rPr lang="en-US"/>
              <a:t>, </a:t>
            </a:r>
            <a:r>
              <a:rPr lang="en-US" err="1"/>
              <a:t>consectetur</a:t>
            </a:r>
            <a:endParaRPr lang="en-US"/>
          </a:p>
        </p:txBody>
      </p:sp>
      <p:sp>
        <p:nvSpPr>
          <p:cNvPr id="22" name="Picture Placeholder 9">
            <a:extLst>
              <a:ext uri="{FF2B5EF4-FFF2-40B4-BE49-F238E27FC236}">
                <a16:creationId xmlns:a16="http://schemas.microsoft.com/office/drawing/2014/main" id="{DD7F8A67-D383-4A5C-ABB7-01D36055F88E}"/>
              </a:ext>
            </a:extLst>
          </p:cNvPr>
          <p:cNvSpPr>
            <a:spLocks noGrp="1"/>
          </p:cNvSpPr>
          <p:nvPr>
            <p:ph type="pic" sz="quarter" idx="37" hasCustomPrompt="1"/>
          </p:nvPr>
        </p:nvSpPr>
        <p:spPr>
          <a:xfrm>
            <a:off x="304800" y="3478406"/>
            <a:ext cx="3657599"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21" name="Text Placeholder 2">
            <a:extLst>
              <a:ext uri="{FF2B5EF4-FFF2-40B4-BE49-F238E27FC236}">
                <a16:creationId xmlns:a16="http://schemas.microsoft.com/office/drawing/2014/main" id="{F9B23890-B4AE-4BE7-816D-9FB3A4134BFB}"/>
              </a:ext>
            </a:extLst>
          </p:cNvPr>
          <p:cNvSpPr>
            <a:spLocks noGrp="1"/>
          </p:cNvSpPr>
          <p:nvPr>
            <p:ph type="body" idx="36" hasCustomPrompt="1"/>
          </p:nvPr>
        </p:nvSpPr>
        <p:spPr>
          <a:xfrm>
            <a:off x="304800" y="5929057"/>
            <a:ext cx="3657601" cy="485518"/>
          </a:xfrm>
        </p:spPr>
        <p:txBody>
          <a:bodyPr/>
          <a:lstStyle>
            <a:lvl1pPr>
              <a:defRPr sz="1400"/>
            </a:lvl1pPr>
          </a:lstStyle>
          <a:p>
            <a:pPr lvl="0"/>
            <a:r>
              <a:rPr lang="en-US"/>
              <a:t>If there is smaller text that would go here. Lorem ipsum dolor sit </a:t>
            </a:r>
            <a:r>
              <a:rPr lang="en-US" err="1"/>
              <a:t>amet</a:t>
            </a:r>
            <a:r>
              <a:rPr lang="en-US"/>
              <a:t>, </a:t>
            </a:r>
            <a:r>
              <a:rPr lang="en-US" err="1"/>
              <a:t>consectetur</a:t>
            </a:r>
            <a:endParaRPr lang="en-US"/>
          </a:p>
        </p:txBody>
      </p:sp>
      <p:sp>
        <p:nvSpPr>
          <p:cNvPr id="23" name="Picture Placeholder 9">
            <a:extLst>
              <a:ext uri="{FF2B5EF4-FFF2-40B4-BE49-F238E27FC236}">
                <a16:creationId xmlns:a16="http://schemas.microsoft.com/office/drawing/2014/main" id="{E3304DF0-AAD9-40B1-98CA-3FF5BF50E029}"/>
              </a:ext>
            </a:extLst>
          </p:cNvPr>
          <p:cNvSpPr>
            <a:spLocks noGrp="1"/>
          </p:cNvSpPr>
          <p:nvPr>
            <p:ph type="pic" sz="quarter" idx="38" hasCustomPrompt="1"/>
          </p:nvPr>
        </p:nvSpPr>
        <p:spPr>
          <a:xfrm>
            <a:off x="4267200" y="3478406"/>
            <a:ext cx="3657600"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20" name="Text Placeholder 2">
            <a:extLst>
              <a:ext uri="{FF2B5EF4-FFF2-40B4-BE49-F238E27FC236}">
                <a16:creationId xmlns:a16="http://schemas.microsoft.com/office/drawing/2014/main" id="{10514296-046E-435B-B705-798751C4112A}"/>
              </a:ext>
            </a:extLst>
          </p:cNvPr>
          <p:cNvSpPr>
            <a:spLocks noGrp="1"/>
          </p:cNvSpPr>
          <p:nvPr>
            <p:ph type="body" idx="35" hasCustomPrompt="1"/>
          </p:nvPr>
        </p:nvSpPr>
        <p:spPr>
          <a:xfrm>
            <a:off x="4267200" y="5929057"/>
            <a:ext cx="3657600" cy="485518"/>
          </a:xfrm>
        </p:spPr>
        <p:txBody>
          <a:bodyPr/>
          <a:lstStyle>
            <a:lvl1pPr>
              <a:defRPr sz="1400"/>
            </a:lvl1pPr>
          </a:lstStyle>
          <a:p>
            <a:pPr lvl="0"/>
            <a:r>
              <a:rPr lang="en-US"/>
              <a:t>If there is smaller text that would go here. Lorem ipsum dolor sit </a:t>
            </a:r>
            <a:r>
              <a:rPr lang="en-US" err="1"/>
              <a:t>amet</a:t>
            </a:r>
            <a:r>
              <a:rPr lang="en-US"/>
              <a:t>, </a:t>
            </a:r>
            <a:r>
              <a:rPr lang="en-US" err="1"/>
              <a:t>consectetur</a:t>
            </a:r>
            <a:endParaRPr lang="en-US"/>
          </a:p>
        </p:txBody>
      </p:sp>
      <p:sp>
        <p:nvSpPr>
          <p:cNvPr id="27" name="Picture Placeholder 9">
            <a:extLst>
              <a:ext uri="{FF2B5EF4-FFF2-40B4-BE49-F238E27FC236}">
                <a16:creationId xmlns:a16="http://schemas.microsoft.com/office/drawing/2014/main" id="{980BE97B-E65B-4431-9D04-75E50D696B8E}"/>
              </a:ext>
            </a:extLst>
          </p:cNvPr>
          <p:cNvSpPr>
            <a:spLocks noGrp="1"/>
          </p:cNvSpPr>
          <p:nvPr>
            <p:ph type="pic" sz="quarter" idx="39" hasCustomPrompt="1"/>
          </p:nvPr>
        </p:nvSpPr>
        <p:spPr>
          <a:xfrm>
            <a:off x="8229600" y="3478406"/>
            <a:ext cx="3657600"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19" name="Text Placeholder 2">
            <a:extLst>
              <a:ext uri="{FF2B5EF4-FFF2-40B4-BE49-F238E27FC236}">
                <a16:creationId xmlns:a16="http://schemas.microsoft.com/office/drawing/2014/main" id="{35C50E67-374D-4C13-B3F5-AF42AB5D79CE}"/>
              </a:ext>
            </a:extLst>
          </p:cNvPr>
          <p:cNvSpPr>
            <a:spLocks noGrp="1"/>
          </p:cNvSpPr>
          <p:nvPr>
            <p:ph type="body" idx="34" hasCustomPrompt="1"/>
          </p:nvPr>
        </p:nvSpPr>
        <p:spPr>
          <a:xfrm>
            <a:off x="8229599" y="5929057"/>
            <a:ext cx="3657601" cy="485518"/>
          </a:xfrm>
        </p:spPr>
        <p:txBody>
          <a:bodyPr/>
          <a:lstStyle>
            <a:lvl1pPr>
              <a:defRPr sz="1400"/>
            </a:lvl1pPr>
          </a:lstStyle>
          <a:p>
            <a:pPr lvl="0"/>
            <a:r>
              <a:rPr lang="en-US"/>
              <a:t>If there is smaller text that would go here. Lorem ipsum dolor sit </a:t>
            </a:r>
            <a:r>
              <a:rPr lang="en-US" err="1"/>
              <a:t>amet</a:t>
            </a:r>
            <a:r>
              <a:rPr lang="en-US"/>
              <a:t>, </a:t>
            </a:r>
            <a:r>
              <a:rPr lang="en-US" err="1"/>
              <a:t>consectetur</a:t>
            </a:r>
            <a:endParaRPr lang="en-US"/>
          </a:p>
        </p:txBody>
      </p:sp>
    </p:spTree>
    <p:extLst>
      <p:ext uri="{BB962C8B-B14F-4D97-AF65-F5344CB8AC3E}">
        <p14:creationId xmlns:p14="http://schemas.microsoft.com/office/powerpoint/2010/main" val="1956962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amp; Content">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11586818" cy="600934"/>
          </a:xfrm>
        </p:spPr>
        <p:txBody>
          <a:bodyPr wrap="square" tIns="0" rIns="0" bIns="0">
            <a:spAutoFit/>
          </a:bodyPr>
          <a:lstStyle>
            <a:lvl1pPr>
              <a:defRPr sz="4400">
                <a:solidFill>
                  <a:schemeClr val="tx1"/>
                </a:solidFill>
                <a:latin typeface="+mj-lt"/>
              </a:defRPr>
            </a:lvl1pPr>
          </a:lstStyle>
          <a:p>
            <a:r>
              <a:rPr lang="en-US"/>
              <a:t>Title</a:t>
            </a:r>
          </a:p>
        </p:txBody>
      </p:sp>
      <p:sp>
        <p:nvSpPr>
          <p:cNvPr id="16" name="Rectangle 15">
            <a:extLst>
              <a:ext uri="{FF2B5EF4-FFF2-40B4-BE49-F238E27FC236}">
                <a16:creationId xmlns:a16="http://schemas.microsoft.com/office/drawing/2014/main" id="{1E43C2B4-9830-CE46-A39E-B560CDCB4753}"/>
              </a:ext>
            </a:extLst>
          </p:cNvPr>
          <p:cNvSpPr/>
          <p:nvPr userDrawn="1"/>
        </p:nvSpPr>
        <p:spPr bwMode="ltGray">
          <a:xfrm>
            <a:off x="0" y="1295399"/>
            <a:ext cx="12192000" cy="889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304800" y="1565621"/>
            <a:ext cx="11582400" cy="348557"/>
          </a:xfrm>
        </p:spPr>
        <p:txBody>
          <a:bodyPr wrap="square" anchor="ctr" anchorCtr="0">
            <a:sp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
        <p:nvSpPr>
          <p:cNvPr id="12" name="Text Placeholder 3">
            <a:extLst>
              <a:ext uri="{FF2B5EF4-FFF2-40B4-BE49-F238E27FC236}">
                <a16:creationId xmlns:a16="http://schemas.microsoft.com/office/drawing/2014/main" id="{6EE314AB-90D3-419B-AC10-CF5FBC632154}"/>
              </a:ext>
            </a:extLst>
          </p:cNvPr>
          <p:cNvSpPr>
            <a:spLocks noGrp="1"/>
          </p:cNvSpPr>
          <p:nvPr>
            <p:ph sz="quarter" idx="38"/>
          </p:nvPr>
        </p:nvSpPr>
        <p:spPr>
          <a:xfrm>
            <a:off x="307974" y="2492968"/>
            <a:ext cx="7616825" cy="340360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64864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5" userDrawn="1">
          <p15:clr>
            <a:srgbClr val="FBAE40"/>
          </p15:clr>
        </p15:guide>
        <p15:guide id="2" orient="horz" pos="1376"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amp; Content ">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6096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D18F3173-9FEE-4E7C-BA45-2930862CFED5}"/>
              </a:ext>
            </a:extLst>
          </p:cNvPr>
          <p:cNvSpPr>
            <a:spLocks noGrp="1"/>
          </p:cNvSpPr>
          <p:nvPr>
            <p:ph type="title" hasCustomPrompt="1"/>
          </p:nvPr>
        </p:nvSpPr>
        <p:spPr>
          <a:xfrm>
            <a:off x="304800" y="304800"/>
            <a:ext cx="5501227" cy="2995435"/>
          </a:xfrm>
        </p:spPr>
        <p:txBody>
          <a:bodyPr wrap="square" tIns="0" anchor="t" anchorCtr="0">
            <a:spAutoFit/>
          </a:bodyPr>
          <a:lstStyle/>
          <a:p>
            <a:r>
              <a:rPr lang="en-US"/>
              <a:t>Shout out some text from the body,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0" name="Text Placeholder 2">
            <a:extLst>
              <a:ext uri="{FF2B5EF4-FFF2-40B4-BE49-F238E27FC236}">
                <a16:creationId xmlns:a16="http://schemas.microsoft.com/office/drawing/2014/main" id="{D2ED2737-DE91-4117-9C84-0E7FAF9F7B6E}"/>
              </a:ext>
            </a:extLst>
          </p:cNvPr>
          <p:cNvSpPr>
            <a:spLocks noGrp="1"/>
          </p:cNvSpPr>
          <p:nvPr>
            <p:ph type="body" idx="1" hasCustomPrompt="1"/>
          </p:nvPr>
        </p:nvSpPr>
        <p:spPr>
          <a:xfrm>
            <a:off x="6396383" y="413756"/>
            <a:ext cx="5490817" cy="975395"/>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Text Placeholder 2">
            <a:extLst>
              <a:ext uri="{FF2B5EF4-FFF2-40B4-BE49-F238E27FC236}">
                <a16:creationId xmlns:a16="http://schemas.microsoft.com/office/drawing/2014/main" id="{69680A59-037D-4A5F-BB28-A920C7624C7D}"/>
              </a:ext>
            </a:extLst>
          </p:cNvPr>
          <p:cNvSpPr>
            <a:spLocks noGrp="1"/>
          </p:cNvSpPr>
          <p:nvPr>
            <p:ph type="body" idx="30" hasCustomPrompt="1"/>
          </p:nvPr>
        </p:nvSpPr>
        <p:spPr>
          <a:xfrm>
            <a:off x="6396383" y="2513202"/>
            <a:ext cx="5490817" cy="975395"/>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6" name="Text Placeholder 2">
            <a:extLst>
              <a:ext uri="{FF2B5EF4-FFF2-40B4-BE49-F238E27FC236}">
                <a16:creationId xmlns:a16="http://schemas.microsoft.com/office/drawing/2014/main" id="{DBE5A314-1DF1-4E3E-AE3B-581320FCAF46}"/>
              </a:ext>
            </a:extLst>
          </p:cNvPr>
          <p:cNvSpPr>
            <a:spLocks noGrp="1"/>
          </p:cNvSpPr>
          <p:nvPr>
            <p:ph type="body" idx="31" hasCustomPrompt="1"/>
          </p:nvPr>
        </p:nvSpPr>
        <p:spPr>
          <a:xfrm>
            <a:off x="6396383" y="4616334"/>
            <a:ext cx="5490817" cy="975395"/>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cxnSp>
        <p:nvCxnSpPr>
          <p:cNvPr id="12" name="Straight Connector 11">
            <a:extLst>
              <a:ext uri="{FF2B5EF4-FFF2-40B4-BE49-F238E27FC236}">
                <a16:creationId xmlns:a16="http://schemas.microsoft.com/office/drawing/2014/main" id="{B7451BD1-7885-6846-BAD1-AB34202EA6A8}"/>
              </a:ext>
            </a:extLst>
          </p:cNvPr>
          <p:cNvCxnSpPr>
            <a:cxnSpLocks/>
          </p:cNvCxnSpPr>
          <p:nvPr userDrawn="1"/>
        </p:nvCxnSpPr>
        <p:spPr>
          <a:xfrm>
            <a:off x="6396383" y="316065"/>
            <a:ext cx="5490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5DF1EEF-4D48-764E-B3F0-3142577D7CEE}"/>
              </a:ext>
            </a:extLst>
          </p:cNvPr>
          <p:cNvCxnSpPr>
            <a:cxnSpLocks/>
          </p:cNvCxnSpPr>
          <p:nvPr userDrawn="1"/>
        </p:nvCxnSpPr>
        <p:spPr>
          <a:xfrm>
            <a:off x="6396383" y="2410652"/>
            <a:ext cx="5490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C1EEDB6-380D-D349-8935-4065BB038B99}"/>
              </a:ext>
            </a:extLst>
          </p:cNvPr>
          <p:cNvCxnSpPr>
            <a:cxnSpLocks/>
          </p:cNvCxnSpPr>
          <p:nvPr userDrawn="1"/>
        </p:nvCxnSpPr>
        <p:spPr>
          <a:xfrm>
            <a:off x="6396383" y="4513784"/>
            <a:ext cx="5490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257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amp; Free Content Right">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6096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D18F3173-9FEE-4E7C-BA45-2930862CFED5}"/>
              </a:ext>
            </a:extLst>
          </p:cNvPr>
          <p:cNvSpPr>
            <a:spLocks noGrp="1"/>
          </p:cNvSpPr>
          <p:nvPr>
            <p:ph type="title" hasCustomPrompt="1"/>
          </p:nvPr>
        </p:nvSpPr>
        <p:spPr>
          <a:xfrm>
            <a:off x="304800" y="304800"/>
            <a:ext cx="5501227" cy="2995435"/>
          </a:xfrm>
        </p:spPr>
        <p:txBody>
          <a:bodyPr wrap="square" tIns="0" anchor="t" anchorCtr="0">
            <a:spAutoFit/>
          </a:bodyPr>
          <a:lstStyle/>
          <a:p>
            <a:r>
              <a:rPr lang="en-US"/>
              <a:t>Shout out some text from the body,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2" name="Text Placeholder 3">
            <a:extLst>
              <a:ext uri="{FF2B5EF4-FFF2-40B4-BE49-F238E27FC236}">
                <a16:creationId xmlns:a16="http://schemas.microsoft.com/office/drawing/2014/main" id="{B9A74314-F5D4-3709-1898-016945533682}"/>
              </a:ext>
            </a:extLst>
          </p:cNvPr>
          <p:cNvSpPr>
            <a:spLocks noGrp="1"/>
          </p:cNvSpPr>
          <p:nvPr>
            <p:ph sz="quarter" idx="38"/>
          </p:nvPr>
        </p:nvSpPr>
        <p:spPr>
          <a:xfrm>
            <a:off x="6396383" y="413756"/>
            <a:ext cx="5490817" cy="921663"/>
          </a:xfrm>
        </p:spPr>
        <p:txBody>
          <a:bodyPr>
            <a:sp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85988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amp; Free Content Left">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6096000" y="0"/>
            <a:ext cx="6096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D18F3173-9FEE-4E7C-BA45-2930862CFED5}"/>
              </a:ext>
            </a:extLst>
          </p:cNvPr>
          <p:cNvSpPr>
            <a:spLocks noGrp="1"/>
          </p:cNvSpPr>
          <p:nvPr>
            <p:ph type="title" hasCustomPrompt="1"/>
          </p:nvPr>
        </p:nvSpPr>
        <p:spPr>
          <a:xfrm>
            <a:off x="6400800" y="304800"/>
            <a:ext cx="5501227" cy="2995435"/>
          </a:xfrm>
        </p:spPr>
        <p:txBody>
          <a:bodyPr wrap="square" tIns="0" anchor="t" anchorCtr="0">
            <a:spAutoFit/>
          </a:bodyPr>
          <a:lstStyle/>
          <a:p>
            <a:r>
              <a:rPr lang="en-US"/>
              <a:t>Shout out some text from the body,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2" name="Text Placeholder 3">
            <a:extLst>
              <a:ext uri="{FF2B5EF4-FFF2-40B4-BE49-F238E27FC236}">
                <a16:creationId xmlns:a16="http://schemas.microsoft.com/office/drawing/2014/main" id="{B9A74314-F5D4-3709-1898-016945533682}"/>
              </a:ext>
            </a:extLst>
          </p:cNvPr>
          <p:cNvSpPr>
            <a:spLocks noGrp="1"/>
          </p:cNvSpPr>
          <p:nvPr>
            <p:ph sz="quarter" idx="38"/>
          </p:nvPr>
        </p:nvSpPr>
        <p:spPr>
          <a:xfrm>
            <a:off x="300878" y="418239"/>
            <a:ext cx="5490817" cy="921663"/>
          </a:xfrm>
        </p:spPr>
        <p:txBody>
          <a:bodyPr>
            <a:spAutoFit/>
          </a:bodyPr>
          <a:lstStyle/>
          <a:p>
            <a:pPr lvl="0"/>
            <a:r>
              <a:rPr lang="en-US"/>
              <a:t>Click to edit Master text styles</a:t>
            </a:r>
          </a:p>
          <a:p>
            <a:pPr lvl="1"/>
            <a:r>
              <a:rPr lang="en-US"/>
              <a:t>Second level</a:t>
            </a:r>
          </a:p>
          <a:p>
            <a:pPr lvl="2"/>
            <a:r>
              <a:rPr lang="en-US"/>
              <a:t>Third level</a:t>
            </a:r>
          </a:p>
        </p:txBody>
      </p:sp>
      <p:pic>
        <p:nvPicPr>
          <p:cNvPr id="6" name="Picture 5" descr="A picture containing black, darkness&#10;&#10;Description automatically generated">
            <a:extLst>
              <a:ext uri="{FF2B5EF4-FFF2-40B4-BE49-F238E27FC236}">
                <a16:creationId xmlns:a16="http://schemas.microsoft.com/office/drawing/2014/main" id="{AAFE5DB0-D24C-D42A-9D24-A2CCD644602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43847" y="6497732"/>
            <a:ext cx="552205" cy="258331"/>
          </a:xfrm>
          <a:prstGeom prst="rect">
            <a:avLst/>
          </a:prstGeom>
        </p:spPr>
      </p:pic>
    </p:spTree>
    <p:extLst>
      <p:ext uri="{BB962C8B-B14F-4D97-AF65-F5344CB8AC3E}">
        <p14:creationId xmlns:p14="http://schemas.microsoft.com/office/powerpoint/2010/main" val="2521748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hort Quote &amp; Photo">
    <p:bg>
      <p:bgPr>
        <a:solidFill>
          <a:schemeClr val="accent6"/>
        </a:solidFill>
        <a:effectLst/>
      </p:bgPr>
    </p:bg>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A422AB0-D9FE-7942-86F0-C5D4ABCC5EF5}"/>
              </a:ext>
            </a:extLst>
          </p:cNvPr>
          <p:cNvSpPr>
            <a:spLocks noGrp="1"/>
          </p:cNvSpPr>
          <p:nvPr>
            <p:ph type="pic" sz="quarter" idx="10" hasCustomPrompt="1"/>
          </p:nvPr>
        </p:nvSpPr>
        <p:spPr>
          <a:xfrm>
            <a:off x="0" y="1"/>
            <a:ext cx="12192000" cy="3896360"/>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10" name="Text Placeholder 4">
            <a:extLst>
              <a:ext uri="{FF2B5EF4-FFF2-40B4-BE49-F238E27FC236}">
                <a16:creationId xmlns:a16="http://schemas.microsoft.com/office/drawing/2014/main" id="{4BB19C53-64CF-46A0-B13A-39DA8FE8EF14}"/>
              </a:ext>
            </a:extLst>
          </p:cNvPr>
          <p:cNvSpPr>
            <a:spLocks noGrp="1"/>
          </p:cNvSpPr>
          <p:nvPr>
            <p:ph type="body" sz="quarter" idx="14" hasCustomPrompt="1"/>
          </p:nvPr>
        </p:nvSpPr>
        <p:spPr>
          <a:xfrm>
            <a:off x="304799" y="3803023"/>
            <a:ext cx="11590181" cy="2342949"/>
          </a:xfrm>
        </p:spPr>
        <p:txBody>
          <a:bodyPr wrap="square">
            <a:spAutoFit/>
          </a:bodyPr>
          <a:lstStyle>
            <a:lvl1pPr marL="0" indent="0">
              <a:lnSpc>
                <a:spcPct val="125000"/>
              </a:lnSpc>
              <a:buNone/>
              <a:defRPr sz="6000">
                <a:solidFill>
                  <a:schemeClr val="tx1"/>
                </a:solidFill>
                <a:latin typeface="+mj-lt"/>
              </a:defRPr>
            </a:lvl1pPr>
          </a:lstStyle>
          <a:p>
            <a:pPr lvl="0"/>
            <a:r>
              <a:rPr lang="en-US"/>
              <a:t>Short title, quote,</a:t>
            </a:r>
            <a:br>
              <a:rPr lang="en-US"/>
            </a:br>
            <a:r>
              <a:rPr lang="en-US"/>
              <a:t>or sentence</a:t>
            </a:r>
          </a:p>
        </p:txBody>
      </p:sp>
      <p:sp>
        <p:nvSpPr>
          <p:cNvPr id="4" name="Text Placeholder 3">
            <a:extLst>
              <a:ext uri="{FF2B5EF4-FFF2-40B4-BE49-F238E27FC236}">
                <a16:creationId xmlns:a16="http://schemas.microsoft.com/office/drawing/2014/main" id="{312D5B01-CD02-6A47-BEE9-3A7D01D10B37}"/>
              </a:ext>
            </a:extLst>
          </p:cNvPr>
          <p:cNvSpPr>
            <a:spLocks noGrp="1"/>
          </p:cNvSpPr>
          <p:nvPr>
            <p:ph type="body" sz="quarter" idx="23" hasCustomPrompt="1"/>
          </p:nvPr>
        </p:nvSpPr>
        <p:spPr>
          <a:xfrm>
            <a:off x="304800" y="6249815"/>
            <a:ext cx="11047896" cy="348557"/>
          </a:xfrm>
        </p:spPr>
        <p:txBody>
          <a:bodyPr wrap="square">
            <a:spAutoFit/>
          </a:bodyPr>
          <a:lstStyle>
            <a:lvl1pPr marL="0" indent="0">
              <a:buNone/>
              <a:defRPr sz="1800">
                <a:solidFill>
                  <a:schemeClr val="tx1"/>
                </a:solidFill>
              </a:defRPr>
            </a:lvl1pPr>
          </a:lstStyle>
          <a:p>
            <a:r>
              <a:rPr lang="en-US"/>
              <a:t>Attribution or source</a:t>
            </a:r>
          </a:p>
        </p:txBody>
      </p:sp>
      <p:grpSp>
        <p:nvGrpSpPr>
          <p:cNvPr id="2" name="Group 1">
            <a:extLst>
              <a:ext uri="{FF2B5EF4-FFF2-40B4-BE49-F238E27FC236}">
                <a16:creationId xmlns:a16="http://schemas.microsoft.com/office/drawing/2014/main" id="{93D0E37D-62CF-4523-8BF4-479A339275F5}"/>
              </a:ext>
            </a:extLst>
          </p:cNvPr>
          <p:cNvGrpSpPr/>
          <p:nvPr userDrawn="1"/>
        </p:nvGrpSpPr>
        <p:grpSpPr>
          <a:xfrm>
            <a:off x="-600" y="5020144"/>
            <a:ext cx="12193200" cy="1147282"/>
            <a:chOff x="-10408" y="5115560"/>
            <a:chExt cx="12294704" cy="1147282"/>
          </a:xfrm>
        </p:grpSpPr>
        <p:cxnSp>
          <p:nvCxnSpPr>
            <p:cNvPr id="9" name="Straight Connector 8">
              <a:extLst>
                <a:ext uri="{FF2B5EF4-FFF2-40B4-BE49-F238E27FC236}">
                  <a16:creationId xmlns:a16="http://schemas.microsoft.com/office/drawing/2014/main" id="{7E6DDA52-105B-A244-911F-F4755ABFDBA4}"/>
                </a:ext>
              </a:extLst>
            </p:cNvPr>
            <p:cNvCxnSpPr/>
            <p:nvPr userDrawn="1"/>
          </p:nvCxnSpPr>
          <p:spPr>
            <a:xfrm>
              <a:off x="-10408" y="5115560"/>
              <a:ext cx="1229470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02BAE2C-DFCB-0748-8E88-D33B4E54C0CD}"/>
                </a:ext>
              </a:extLst>
            </p:cNvPr>
            <p:cNvCxnSpPr/>
            <p:nvPr userDrawn="1"/>
          </p:nvCxnSpPr>
          <p:spPr>
            <a:xfrm>
              <a:off x="-10408" y="6262842"/>
              <a:ext cx="1229470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18470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5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Quote with White Type &amp; Photo">
    <p:bg>
      <p:bgPr>
        <a:solidFill>
          <a:schemeClr val="bg1"/>
        </a:solidFill>
        <a:effectLst/>
      </p:bgPr>
    </p:bg>
    <p:spTree>
      <p:nvGrpSpPr>
        <p:cNvPr id="1" name=""/>
        <p:cNvGrpSpPr/>
        <p:nvPr/>
      </p:nvGrpSpPr>
      <p:grpSpPr>
        <a:xfrm>
          <a:off x="0" y="0"/>
          <a:ext cx="0" cy="0"/>
          <a:chOff x="0" y="0"/>
          <a:chExt cx="0" cy="0"/>
        </a:xfrm>
      </p:grpSpPr>
      <p:sp>
        <p:nvSpPr>
          <p:cNvPr id="13" name="Picture Placeholder 6">
            <a:extLst>
              <a:ext uri="{FF2B5EF4-FFF2-40B4-BE49-F238E27FC236}">
                <a16:creationId xmlns:a16="http://schemas.microsoft.com/office/drawing/2014/main" id="{BC920334-DA0C-B946-AE93-BCDC46C64341}"/>
              </a:ext>
            </a:extLst>
          </p:cNvPr>
          <p:cNvSpPr>
            <a:spLocks noGrp="1"/>
          </p:cNvSpPr>
          <p:nvPr>
            <p:ph type="pic" sz="quarter" idx="10" hasCustomPrompt="1"/>
          </p:nvPr>
        </p:nvSpPr>
        <p:spPr>
          <a:xfrm>
            <a:off x="2" y="-9427"/>
            <a:ext cx="12191999" cy="6897757"/>
          </a:xfrm>
          <a:custGeom>
            <a:avLst/>
            <a:gdLst>
              <a:gd name="connsiteX0" fmla="*/ 11823767 w 12191999"/>
              <a:gd name="connsiteY0" fmla="*/ 6405709 h 6897757"/>
              <a:gd name="connsiteX1" fmla="*/ 11788567 w 12191999"/>
              <a:gd name="connsiteY1" fmla="*/ 6502691 h 6897757"/>
              <a:gd name="connsiteX2" fmla="*/ 11813684 w 12191999"/>
              <a:gd name="connsiteY2" fmla="*/ 6502691 h 6897757"/>
              <a:gd name="connsiteX3" fmla="*/ 11849068 w 12191999"/>
              <a:gd name="connsiteY3" fmla="*/ 6405709 h 6897757"/>
              <a:gd name="connsiteX4" fmla="*/ 11823767 w 12191999"/>
              <a:gd name="connsiteY4" fmla="*/ 6405709 h 6897757"/>
              <a:gd name="connsiteX5" fmla="*/ 11753184 w 12191999"/>
              <a:gd name="connsiteY5" fmla="*/ 6295703 h 6897757"/>
              <a:gd name="connsiteX6" fmla="*/ 11746034 w 12191999"/>
              <a:gd name="connsiteY6" fmla="*/ 6295885 h 6897757"/>
              <a:gd name="connsiteX7" fmla="*/ 11713767 w 12191999"/>
              <a:gd name="connsiteY7" fmla="*/ 6384990 h 6897757"/>
              <a:gd name="connsiteX8" fmla="*/ 11741817 w 12191999"/>
              <a:gd name="connsiteY8" fmla="*/ 6384990 h 6897757"/>
              <a:gd name="connsiteX9" fmla="*/ 11761984 w 12191999"/>
              <a:gd name="connsiteY9" fmla="*/ 6413587 h 6897757"/>
              <a:gd name="connsiteX10" fmla="*/ 11722017 w 12191999"/>
              <a:gd name="connsiteY10" fmla="*/ 6523581 h 6897757"/>
              <a:gd name="connsiteX11" fmla="*/ 11688467 w 12191999"/>
              <a:gd name="connsiteY11" fmla="*/ 6523581 h 6897757"/>
              <a:gd name="connsiteX12" fmla="*/ 11731367 w 12191999"/>
              <a:gd name="connsiteY12" fmla="*/ 6405709 h 6897757"/>
              <a:gd name="connsiteX13" fmla="*/ 11706067 w 12191999"/>
              <a:gd name="connsiteY13" fmla="*/ 6405709 h 6897757"/>
              <a:gd name="connsiteX14" fmla="*/ 11663168 w 12191999"/>
              <a:gd name="connsiteY14" fmla="*/ 6523581 h 6897757"/>
              <a:gd name="connsiteX15" fmla="*/ 11629617 w 12191999"/>
              <a:gd name="connsiteY15" fmla="*/ 6523581 h 6897757"/>
              <a:gd name="connsiteX16" fmla="*/ 11680034 w 12191999"/>
              <a:gd name="connsiteY16" fmla="*/ 6384990 h 6897757"/>
              <a:gd name="connsiteX17" fmla="*/ 11710467 w 12191999"/>
              <a:gd name="connsiteY17" fmla="*/ 6301566 h 6897757"/>
              <a:gd name="connsiteX18" fmla="*/ 11594784 w 12191999"/>
              <a:gd name="connsiteY18" fmla="*/ 6454103 h 6897757"/>
              <a:gd name="connsiteX19" fmla="*/ 11716518 w 12191999"/>
              <a:gd name="connsiteY19" fmla="*/ 6608291 h 6897757"/>
              <a:gd name="connsiteX20" fmla="*/ 11745850 w 12191999"/>
              <a:gd name="connsiteY20" fmla="*/ 6527440 h 6897757"/>
              <a:gd name="connsiteX21" fmla="*/ 11797734 w 12191999"/>
              <a:gd name="connsiteY21" fmla="*/ 6384990 h 6897757"/>
              <a:gd name="connsiteX22" fmla="*/ 11859517 w 12191999"/>
              <a:gd name="connsiteY22" fmla="*/ 6384990 h 6897757"/>
              <a:gd name="connsiteX23" fmla="*/ 11879684 w 12191999"/>
              <a:gd name="connsiteY23" fmla="*/ 6413587 h 6897757"/>
              <a:gd name="connsiteX24" fmla="*/ 11844484 w 12191999"/>
              <a:gd name="connsiteY24" fmla="*/ 6510204 h 6897757"/>
              <a:gd name="connsiteX25" fmla="*/ 11825417 w 12191999"/>
              <a:gd name="connsiteY25" fmla="*/ 6523581 h 6897757"/>
              <a:gd name="connsiteX26" fmla="*/ 11780867 w 12191999"/>
              <a:gd name="connsiteY26" fmla="*/ 6523581 h 6897757"/>
              <a:gd name="connsiteX27" fmla="*/ 11748417 w 12191999"/>
              <a:gd name="connsiteY27" fmla="*/ 6612503 h 6897757"/>
              <a:gd name="connsiteX28" fmla="*/ 11753184 w 12191999"/>
              <a:gd name="connsiteY28" fmla="*/ 6612503 h 6897757"/>
              <a:gd name="connsiteX29" fmla="*/ 11911584 w 12191999"/>
              <a:gd name="connsiteY29" fmla="*/ 6454103 h 6897757"/>
              <a:gd name="connsiteX30" fmla="*/ 11753184 w 12191999"/>
              <a:gd name="connsiteY30" fmla="*/ 6295703 h 6897757"/>
              <a:gd name="connsiteX31" fmla="*/ 0 w 12191999"/>
              <a:gd name="connsiteY31" fmla="*/ 6015050 h 6897757"/>
              <a:gd name="connsiteX32" fmla="*/ 12191999 w 12191999"/>
              <a:gd name="connsiteY32" fmla="*/ 6015050 h 6897757"/>
              <a:gd name="connsiteX33" fmla="*/ 12191999 w 12191999"/>
              <a:gd name="connsiteY33" fmla="*/ 6897757 h 6897757"/>
              <a:gd name="connsiteX34" fmla="*/ 0 w 12191999"/>
              <a:gd name="connsiteY34" fmla="*/ 6897757 h 6897757"/>
              <a:gd name="connsiteX35" fmla="*/ 0 w 12191999"/>
              <a:gd name="connsiteY35" fmla="*/ 4033849 h 6897757"/>
              <a:gd name="connsiteX36" fmla="*/ 12191999 w 12191999"/>
              <a:gd name="connsiteY36" fmla="*/ 4033849 h 6897757"/>
              <a:gd name="connsiteX37" fmla="*/ 12191999 w 12191999"/>
              <a:gd name="connsiteY37" fmla="*/ 5997050 h 6897757"/>
              <a:gd name="connsiteX38" fmla="*/ 0 w 12191999"/>
              <a:gd name="connsiteY38" fmla="*/ 5997050 h 6897757"/>
              <a:gd name="connsiteX39" fmla="*/ 0 w 12191999"/>
              <a:gd name="connsiteY39" fmla="*/ 0 h 6897757"/>
              <a:gd name="connsiteX40" fmla="*/ 12191999 w 12191999"/>
              <a:gd name="connsiteY40" fmla="*/ 0 h 6897757"/>
              <a:gd name="connsiteX41" fmla="*/ 12191999 w 12191999"/>
              <a:gd name="connsiteY41" fmla="*/ 4015849 h 6897757"/>
              <a:gd name="connsiteX42" fmla="*/ 0 w 12191999"/>
              <a:gd name="connsiteY42" fmla="*/ 4015849 h 689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191999" h="6897757">
                <a:moveTo>
                  <a:pt x="11823767" y="6405709"/>
                </a:moveTo>
                <a:cubicBezTo>
                  <a:pt x="11788567" y="6502691"/>
                  <a:pt x="11788567" y="6502691"/>
                  <a:pt x="11788567" y="6502691"/>
                </a:cubicBezTo>
                <a:cubicBezTo>
                  <a:pt x="11813684" y="6502691"/>
                  <a:pt x="11813684" y="6502691"/>
                  <a:pt x="11813684" y="6502691"/>
                </a:cubicBezTo>
                <a:lnTo>
                  <a:pt x="11849068" y="6405709"/>
                </a:lnTo>
                <a:cubicBezTo>
                  <a:pt x="11823767" y="6405709"/>
                  <a:pt x="11823767" y="6405709"/>
                  <a:pt x="11823767" y="6405709"/>
                </a:cubicBezTo>
                <a:close/>
                <a:moveTo>
                  <a:pt x="11753184" y="6295703"/>
                </a:moveTo>
                <a:cubicBezTo>
                  <a:pt x="11750801" y="6295703"/>
                  <a:pt x="11748417" y="6295885"/>
                  <a:pt x="11746034" y="6295885"/>
                </a:cubicBezTo>
                <a:cubicBezTo>
                  <a:pt x="11746034" y="6295885"/>
                  <a:pt x="11746034" y="6295885"/>
                  <a:pt x="11713767" y="6384990"/>
                </a:cubicBezTo>
                <a:cubicBezTo>
                  <a:pt x="11713767" y="6384990"/>
                  <a:pt x="11713767" y="6384990"/>
                  <a:pt x="11741817" y="6384990"/>
                </a:cubicBezTo>
                <a:cubicBezTo>
                  <a:pt x="11758684" y="6384990"/>
                  <a:pt x="11767667" y="6397819"/>
                  <a:pt x="11761984" y="6413587"/>
                </a:cubicBezTo>
                <a:cubicBezTo>
                  <a:pt x="11761984" y="6413587"/>
                  <a:pt x="11761984" y="6413587"/>
                  <a:pt x="11722017" y="6523581"/>
                </a:cubicBezTo>
                <a:cubicBezTo>
                  <a:pt x="11722017" y="6523581"/>
                  <a:pt x="11722017" y="6523581"/>
                  <a:pt x="11688467" y="6523581"/>
                </a:cubicBezTo>
                <a:cubicBezTo>
                  <a:pt x="11688467" y="6523581"/>
                  <a:pt x="11688467" y="6523581"/>
                  <a:pt x="11731367" y="6405709"/>
                </a:cubicBezTo>
                <a:cubicBezTo>
                  <a:pt x="11731367" y="6405709"/>
                  <a:pt x="11731367" y="6405709"/>
                  <a:pt x="11706067" y="6405709"/>
                </a:cubicBezTo>
                <a:cubicBezTo>
                  <a:pt x="11706067" y="6405709"/>
                  <a:pt x="11706067" y="6405709"/>
                  <a:pt x="11663168" y="6523581"/>
                </a:cubicBezTo>
                <a:cubicBezTo>
                  <a:pt x="11663168" y="6523581"/>
                  <a:pt x="11663168" y="6523581"/>
                  <a:pt x="11629617" y="6523581"/>
                </a:cubicBezTo>
                <a:cubicBezTo>
                  <a:pt x="11629617" y="6523581"/>
                  <a:pt x="11629617" y="6523581"/>
                  <a:pt x="11680034" y="6384990"/>
                </a:cubicBezTo>
                <a:cubicBezTo>
                  <a:pt x="11680034" y="6384990"/>
                  <a:pt x="11680034" y="6384990"/>
                  <a:pt x="11710467" y="6301566"/>
                </a:cubicBezTo>
                <a:cubicBezTo>
                  <a:pt x="11643734" y="6320270"/>
                  <a:pt x="11594784" y="6381506"/>
                  <a:pt x="11594784" y="6454103"/>
                </a:cubicBezTo>
                <a:cubicBezTo>
                  <a:pt x="11594784" y="6528909"/>
                  <a:pt x="11646668" y="6591602"/>
                  <a:pt x="11716518" y="6608291"/>
                </a:cubicBezTo>
                <a:cubicBezTo>
                  <a:pt x="11716518" y="6608291"/>
                  <a:pt x="11716518" y="6608291"/>
                  <a:pt x="11745850" y="6527440"/>
                </a:cubicBezTo>
                <a:cubicBezTo>
                  <a:pt x="11745850" y="6527440"/>
                  <a:pt x="11745850" y="6527440"/>
                  <a:pt x="11797734" y="6384990"/>
                </a:cubicBezTo>
                <a:cubicBezTo>
                  <a:pt x="11797734" y="6384990"/>
                  <a:pt x="11797734" y="6384990"/>
                  <a:pt x="11859517" y="6384990"/>
                </a:cubicBezTo>
                <a:cubicBezTo>
                  <a:pt x="11876384" y="6384990"/>
                  <a:pt x="11885367" y="6397819"/>
                  <a:pt x="11879684" y="6413587"/>
                </a:cubicBezTo>
                <a:cubicBezTo>
                  <a:pt x="11879684" y="6413587"/>
                  <a:pt x="11879684" y="6413587"/>
                  <a:pt x="11844484" y="6510204"/>
                </a:cubicBezTo>
                <a:cubicBezTo>
                  <a:pt x="11841734" y="6517536"/>
                  <a:pt x="11833300" y="6523581"/>
                  <a:pt x="11825417" y="6523581"/>
                </a:cubicBezTo>
                <a:cubicBezTo>
                  <a:pt x="11825417" y="6523581"/>
                  <a:pt x="11825417" y="6523581"/>
                  <a:pt x="11780867" y="6523581"/>
                </a:cubicBezTo>
                <a:cubicBezTo>
                  <a:pt x="11780867" y="6523581"/>
                  <a:pt x="11780867" y="6523581"/>
                  <a:pt x="11748417" y="6612503"/>
                </a:cubicBezTo>
                <a:cubicBezTo>
                  <a:pt x="11750067" y="6612503"/>
                  <a:pt x="11751718" y="6612503"/>
                  <a:pt x="11753184" y="6612503"/>
                </a:cubicBezTo>
                <a:cubicBezTo>
                  <a:pt x="11840634" y="6612503"/>
                  <a:pt x="11911584" y="6541557"/>
                  <a:pt x="11911584" y="6454103"/>
                </a:cubicBezTo>
                <a:cubicBezTo>
                  <a:pt x="11911584" y="6366649"/>
                  <a:pt x="11840634" y="6295703"/>
                  <a:pt x="11753184" y="6295703"/>
                </a:cubicBezTo>
                <a:close/>
                <a:moveTo>
                  <a:pt x="0" y="6015050"/>
                </a:moveTo>
                <a:lnTo>
                  <a:pt x="12191999" y="6015050"/>
                </a:lnTo>
                <a:lnTo>
                  <a:pt x="12191999" y="6897757"/>
                </a:lnTo>
                <a:lnTo>
                  <a:pt x="0" y="6897757"/>
                </a:lnTo>
                <a:close/>
                <a:moveTo>
                  <a:pt x="0" y="4033849"/>
                </a:moveTo>
                <a:lnTo>
                  <a:pt x="12191999" y="4033849"/>
                </a:lnTo>
                <a:lnTo>
                  <a:pt x="12191999" y="5997050"/>
                </a:lnTo>
                <a:lnTo>
                  <a:pt x="0" y="5997050"/>
                </a:lnTo>
                <a:close/>
                <a:moveTo>
                  <a:pt x="0" y="0"/>
                </a:moveTo>
                <a:lnTo>
                  <a:pt x="12191999" y="0"/>
                </a:lnTo>
                <a:lnTo>
                  <a:pt x="12191999" y="4015849"/>
                </a:lnTo>
                <a:lnTo>
                  <a:pt x="0" y="4015849"/>
                </a:lnTo>
                <a:close/>
              </a:path>
            </a:pathLst>
          </a:custGeom>
          <a:solidFill>
            <a:schemeClr val="bg1">
              <a:lumMod val="75000"/>
            </a:schemeClr>
          </a:solidFill>
        </p:spPr>
        <p:txBody>
          <a:bodyPr wrap="square" tIns="0" rIns="0" bIns="914400" anchor="ctr" anchorCtr="0">
            <a:noAutofit/>
          </a:bodyPr>
          <a:lstStyle>
            <a:lvl1pPr marL="0" indent="0" algn="ctr">
              <a:buNone/>
              <a:defRPr sz="1600">
                <a:solidFill>
                  <a:schemeClr val="bg1"/>
                </a:solidFill>
              </a:defRPr>
            </a:lvl1pPr>
          </a:lstStyle>
          <a:p>
            <a:r>
              <a:rPr lang="en-US"/>
              <a:t>Click icon to add photo</a:t>
            </a:r>
          </a:p>
        </p:txBody>
      </p:sp>
      <p:sp>
        <p:nvSpPr>
          <p:cNvPr id="10" name="Text Placeholder 4">
            <a:extLst>
              <a:ext uri="{FF2B5EF4-FFF2-40B4-BE49-F238E27FC236}">
                <a16:creationId xmlns:a16="http://schemas.microsoft.com/office/drawing/2014/main" id="{4BB19C53-64CF-46A0-B13A-39DA8FE8EF14}"/>
              </a:ext>
            </a:extLst>
          </p:cNvPr>
          <p:cNvSpPr>
            <a:spLocks noGrp="1"/>
          </p:cNvSpPr>
          <p:nvPr>
            <p:ph type="body" sz="quarter" idx="14" hasCustomPrompt="1"/>
          </p:nvPr>
        </p:nvSpPr>
        <p:spPr>
          <a:xfrm>
            <a:off x="304800" y="4481973"/>
            <a:ext cx="11586818" cy="1123384"/>
          </a:xfrm>
        </p:spPr>
        <p:txBody>
          <a:bodyPr wrap="square" tIns="0" rIns="0" bIns="0" anchor="ctr" anchorCtr="0">
            <a:spAutoFit/>
          </a:bodyPr>
          <a:lstStyle>
            <a:lvl1pPr marL="0" indent="0">
              <a:lnSpc>
                <a:spcPct val="90000"/>
              </a:lnSpc>
              <a:spcBef>
                <a:spcPts val="0"/>
              </a:spcBef>
              <a:buNone/>
              <a:defRPr sz="4000">
                <a:solidFill>
                  <a:schemeClr val="bg1"/>
                </a:solidFill>
                <a:latin typeface="+mj-lt"/>
              </a:defRPr>
            </a:lvl1pPr>
          </a:lstStyle>
          <a:p>
            <a:pPr lvl="0"/>
            <a:r>
              <a:rPr lang="en-US"/>
              <a:t>Long title, quote,</a:t>
            </a:r>
            <a:br>
              <a:rPr lang="en-US"/>
            </a:br>
            <a:r>
              <a:rPr lang="en-US"/>
              <a:t>or sentence</a:t>
            </a:r>
          </a:p>
        </p:txBody>
      </p:sp>
      <p:sp>
        <p:nvSpPr>
          <p:cNvPr id="4" name="Text Placeholder 3">
            <a:extLst>
              <a:ext uri="{FF2B5EF4-FFF2-40B4-BE49-F238E27FC236}">
                <a16:creationId xmlns:a16="http://schemas.microsoft.com/office/drawing/2014/main" id="{312D5B01-CD02-6A47-BEE9-3A7D01D10B37}"/>
              </a:ext>
            </a:extLst>
          </p:cNvPr>
          <p:cNvSpPr>
            <a:spLocks noGrp="1"/>
          </p:cNvSpPr>
          <p:nvPr>
            <p:ph type="body" sz="quarter" idx="23" hasCustomPrompt="1"/>
          </p:nvPr>
        </p:nvSpPr>
        <p:spPr>
          <a:xfrm>
            <a:off x="304799" y="6251212"/>
            <a:ext cx="11582401" cy="291618"/>
          </a:xfrm>
        </p:spPr>
        <p:txBody>
          <a:bodyPr wrap="square">
            <a:spAutoFit/>
          </a:bodyPr>
          <a:lstStyle>
            <a:lvl1pPr marL="0" indent="0">
              <a:buNone/>
              <a:defRPr sz="1400">
                <a:solidFill>
                  <a:schemeClr val="bg1"/>
                </a:solidFill>
              </a:defRPr>
            </a:lvl1pPr>
          </a:lstStyle>
          <a:p>
            <a:r>
              <a:rPr lang="en-US"/>
              <a:t>Attribution or source</a:t>
            </a:r>
          </a:p>
        </p:txBody>
      </p:sp>
    </p:spTree>
    <p:extLst>
      <p:ext uri="{BB962C8B-B14F-4D97-AF65-F5344CB8AC3E}">
        <p14:creationId xmlns:p14="http://schemas.microsoft.com/office/powerpoint/2010/main" val="22435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Quote with Black Type &amp; Photo">
    <p:bg>
      <p:bgPr>
        <a:solidFill>
          <a:schemeClr val="tx1"/>
        </a:solidFill>
        <a:effectLst/>
      </p:bgPr>
    </p:bg>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23AA5E87-EA0F-415B-136A-51AA15AD706D}"/>
              </a:ext>
            </a:extLst>
          </p:cNvPr>
          <p:cNvSpPr>
            <a:spLocks noGrp="1"/>
          </p:cNvSpPr>
          <p:nvPr>
            <p:ph type="pic" sz="quarter" idx="10" hasCustomPrompt="1"/>
          </p:nvPr>
        </p:nvSpPr>
        <p:spPr>
          <a:xfrm>
            <a:off x="2" y="0"/>
            <a:ext cx="12191999" cy="6857999"/>
          </a:xfrm>
          <a:custGeom>
            <a:avLst/>
            <a:gdLst>
              <a:gd name="connsiteX0" fmla="*/ 11823767 w 12191999"/>
              <a:gd name="connsiteY0" fmla="*/ 6396282 h 6857999"/>
              <a:gd name="connsiteX1" fmla="*/ 11788567 w 12191999"/>
              <a:gd name="connsiteY1" fmla="*/ 6493264 h 6857999"/>
              <a:gd name="connsiteX2" fmla="*/ 11813684 w 12191999"/>
              <a:gd name="connsiteY2" fmla="*/ 6493264 h 6857999"/>
              <a:gd name="connsiteX3" fmla="*/ 11849068 w 12191999"/>
              <a:gd name="connsiteY3" fmla="*/ 6396282 h 6857999"/>
              <a:gd name="connsiteX4" fmla="*/ 11823767 w 12191999"/>
              <a:gd name="connsiteY4" fmla="*/ 6396282 h 6857999"/>
              <a:gd name="connsiteX5" fmla="*/ 11753184 w 12191999"/>
              <a:gd name="connsiteY5" fmla="*/ 6286276 h 6857999"/>
              <a:gd name="connsiteX6" fmla="*/ 11746034 w 12191999"/>
              <a:gd name="connsiteY6" fmla="*/ 6286458 h 6857999"/>
              <a:gd name="connsiteX7" fmla="*/ 11713767 w 12191999"/>
              <a:gd name="connsiteY7" fmla="*/ 6375563 h 6857999"/>
              <a:gd name="connsiteX8" fmla="*/ 11741817 w 12191999"/>
              <a:gd name="connsiteY8" fmla="*/ 6375563 h 6857999"/>
              <a:gd name="connsiteX9" fmla="*/ 11761984 w 12191999"/>
              <a:gd name="connsiteY9" fmla="*/ 6404160 h 6857999"/>
              <a:gd name="connsiteX10" fmla="*/ 11722017 w 12191999"/>
              <a:gd name="connsiteY10" fmla="*/ 6514154 h 6857999"/>
              <a:gd name="connsiteX11" fmla="*/ 11688467 w 12191999"/>
              <a:gd name="connsiteY11" fmla="*/ 6514154 h 6857999"/>
              <a:gd name="connsiteX12" fmla="*/ 11731367 w 12191999"/>
              <a:gd name="connsiteY12" fmla="*/ 6396282 h 6857999"/>
              <a:gd name="connsiteX13" fmla="*/ 11706067 w 12191999"/>
              <a:gd name="connsiteY13" fmla="*/ 6396282 h 6857999"/>
              <a:gd name="connsiteX14" fmla="*/ 11663168 w 12191999"/>
              <a:gd name="connsiteY14" fmla="*/ 6514154 h 6857999"/>
              <a:gd name="connsiteX15" fmla="*/ 11629617 w 12191999"/>
              <a:gd name="connsiteY15" fmla="*/ 6514154 h 6857999"/>
              <a:gd name="connsiteX16" fmla="*/ 11680034 w 12191999"/>
              <a:gd name="connsiteY16" fmla="*/ 6375563 h 6857999"/>
              <a:gd name="connsiteX17" fmla="*/ 11710467 w 12191999"/>
              <a:gd name="connsiteY17" fmla="*/ 6292139 h 6857999"/>
              <a:gd name="connsiteX18" fmla="*/ 11594784 w 12191999"/>
              <a:gd name="connsiteY18" fmla="*/ 6444676 h 6857999"/>
              <a:gd name="connsiteX19" fmla="*/ 11716518 w 12191999"/>
              <a:gd name="connsiteY19" fmla="*/ 6598864 h 6857999"/>
              <a:gd name="connsiteX20" fmla="*/ 11745850 w 12191999"/>
              <a:gd name="connsiteY20" fmla="*/ 6518013 h 6857999"/>
              <a:gd name="connsiteX21" fmla="*/ 11797734 w 12191999"/>
              <a:gd name="connsiteY21" fmla="*/ 6375563 h 6857999"/>
              <a:gd name="connsiteX22" fmla="*/ 11859517 w 12191999"/>
              <a:gd name="connsiteY22" fmla="*/ 6375563 h 6857999"/>
              <a:gd name="connsiteX23" fmla="*/ 11879684 w 12191999"/>
              <a:gd name="connsiteY23" fmla="*/ 6404160 h 6857999"/>
              <a:gd name="connsiteX24" fmla="*/ 11844484 w 12191999"/>
              <a:gd name="connsiteY24" fmla="*/ 6500777 h 6857999"/>
              <a:gd name="connsiteX25" fmla="*/ 11825417 w 12191999"/>
              <a:gd name="connsiteY25" fmla="*/ 6514154 h 6857999"/>
              <a:gd name="connsiteX26" fmla="*/ 11780867 w 12191999"/>
              <a:gd name="connsiteY26" fmla="*/ 6514154 h 6857999"/>
              <a:gd name="connsiteX27" fmla="*/ 11748417 w 12191999"/>
              <a:gd name="connsiteY27" fmla="*/ 6603076 h 6857999"/>
              <a:gd name="connsiteX28" fmla="*/ 11753184 w 12191999"/>
              <a:gd name="connsiteY28" fmla="*/ 6603076 h 6857999"/>
              <a:gd name="connsiteX29" fmla="*/ 11911584 w 12191999"/>
              <a:gd name="connsiteY29" fmla="*/ 6444676 h 6857999"/>
              <a:gd name="connsiteX30" fmla="*/ 11753184 w 12191999"/>
              <a:gd name="connsiteY30" fmla="*/ 6286276 h 6857999"/>
              <a:gd name="connsiteX31" fmla="*/ 0 w 12191999"/>
              <a:gd name="connsiteY31" fmla="*/ 6005623 h 6857999"/>
              <a:gd name="connsiteX32" fmla="*/ 12191999 w 12191999"/>
              <a:gd name="connsiteY32" fmla="*/ 6005623 h 6857999"/>
              <a:gd name="connsiteX33" fmla="*/ 12191999 w 12191999"/>
              <a:gd name="connsiteY33" fmla="*/ 6857999 h 6857999"/>
              <a:gd name="connsiteX34" fmla="*/ 0 w 12191999"/>
              <a:gd name="connsiteY34" fmla="*/ 6857999 h 6857999"/>
              <a:gd name="connsiteX35" fmla="*/ 0 w 12191999"/>
              <a:gd name="connsiteY35" fmla="*/ 4024422 h 6857999"/>
              <a:gd name="connsiteX36" fmla="*/ 12191999 w 12191999"/>
              <a:gd name="connsiteY36" fmla="*/ 4024422 h 6857999"/>
              <a:gd name="connsiteX37" fmla="*/ 12191999 w 12191999"/>
              <a:gd name="connsiteY37" fmla="*/ 5987623 h 6857999"/>
              <a:gd name="connsiteX38" fmla="*/ 0 w 12191999"/>
              <a:gd name="connsiteY38" fmla="*/ 5987623 h 6857999"/>
              <a:gd name="connsiteX39" fmla="*/ 0 w 12191999"/>
              <a:gd name="connsiteY39" fmla="*/ 0 h 6857999"/>
              <a:gd name="connsiteX40" fmla="*/ 12191999 w 12191999"/>
              <a:gd name="connsiteY40" fmla="*/ 0 h 6857999"/>
              <a:gd name="connsiteX41" fmla="*/ 12191999 w 12191999"/>
              <a:gd name="connsiteY41" fmla="*/ 4006422 h 6857999"/>
              <a:gd name="connsiteX42" fmla="*/ 0 w 12191999"/>
              <a:gd name="connsiteY42" fmla="*/ 400642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191999" h="6857999">
                <a:moveTo>
                  <a:pt x="11823767" y="6396282"/>
                </a:moveTo>
                <a:cubicBezTo>
                  <a:pt x="11788567" y="6493264"/>
                  <a:pt x="11788567" y="6493264"/>
                  <a:pt x="11788567" y="6493264"/>
                </a:cubicBezTo>
                <a:cubicBezTo>
                  <a:pt x="11813684" y="6493264"/>
                  <a:pt x="11813684" y="6493264"/>
                  <a:pt x="11813684" y="6493264"/>
                </a:cubicBezTo>
                <a:lnTo>
                  <a:pt x="11849068" y="6396282"/>
                </a:lnTo>
                <a:cubicBezTo>
                  <a:pt x="11823767" y="6396282"/>
                  <a:pt x="11823767" y="6396282"/>
                  <a:pt x="11823767" y="6396282"/>
                </a:cubicBezTo>
                <a:close/>
                <a:moveTo>
                  <a:pt x="11753184" y="6286276"/>
                </a:moveTo>
                <a:cubicBezTo>
                  <a:pt x="11750801" y="6286276"/>
                  <a:pt x="11748417" y="6286458"/>
                  <a:pt x="11746034" y="6286458"/>
                </a:cubicBezTo>
                <a:cubicBezTo>
                  <a:pt x="11746034" y="6286458"/>
                  <a:pt x="11746034" y="6286458"/>
                  <a:pt x="11713767" y="6375563"/>
                </a:cubicBezTo>
                <a:cubicBezTo>
                  <a:pt x="11713767" y="6375563"/>
                  <a:pt x="11713767" y="6375563"/>
                  <a:pt x="11741817" y="6375563"/>
                </a:cubicBezTo>
                <a:cubicBezTo>
                  <a:pt x="11758684" y="6375563"/>
                  <a:pt x="11767667" y="6388392"/>
                  <a:pt x="11761984" y="6404160"/>
                </a:cubicBezTo>
                <a:cubicBezTo>
                  <a:pt x="11761984" y="6404160"/>
                  <a:pt x="11761984" y="6404160"/>
                  <a:pt x="11722017" y="6514154"/>
                </a:cubicBezTo>
                <a:cubicBezTo>
                  <a:pt x="11722017" y="6514154"/>
                  <a:pt x="11722017" y="6514154"/>
                  <a:pt x="11688467" y="6514154"/>
                </a:cubicBezTo>
                <a:cubicBezTo>
                  <a:pt x="11688467" y="6514154"/>
                  <a:pt x="11688467" y="6514154"/>
                  <a:pt x="11731367" y="6396282"/>
                </a:cubicBezTo>
                <a:cubicBezTo>
                  <a:pt x="11731367" y="6396282"/>
                  <a:pt x="11731367" y="6396282"/>
                  <a:pt x="11706067" y="6396282"/>
                </a:cubicBezTo>
                <a:cubicBezTo>
                  <a:pt x="11706067" y="6396282"/>
                  <a:pt x="11706067" y="6396282"/>
                  <a:pt x="11663168" y="6514154"/>
                </a:cubicBezTo>
                <a:cubicBezTo>
                  <a:pt x="11663168" y="6514154"/>
                  <a:pt x="11663168" y="6514154"/>
                  <a:pt x="11629617" y="6514154"/>
                </a:cubicBezTo>
                <a:cubicBezTo>
                  <a:pt x="11629617" y="6514154"/>
                  <a:pt x="11629617" y="6514154"/>
                  <a:pt x="11680034" y="6375563"/>
                </a:cubicBezTo>
                <a:cubicBezTo>
                  <a:pt x="11680034" y="6375563"/>
                  <a:pt x="11680034" y="6375563"/>
                  <a:pt x="11710467" y="6292139"/>
                </a:cubicBezTo>
                <a:cubicBezTo>
                  <a:pt x="11643734" y="6310843"/>
                  <a:pt x="11594784" y="6372079"/>
                  <a:pt x="11594784" y="6444676"/>
                </a:cubicBezTo>
                <a:cubicBezTo>
                  <a:pt x="11594784" y="6519482"/>
                  <a:pt x="11646668" y="6582175"/>
                  <a:pt x="11716518" y="6598864"/>
                </a:cubicBezTo>
                <a:cubicBezTo>
                  <a:pt x="11716518" y="6598864"/>
                  <a:pt x="11716518" y="6598864"/>
                  <a:pt x="11745850" y="6518013"/>
                </a:cubicBezTo>
                <a:cubicBezTo>
                  <a:pt x="11745850" y="6518013"/>
                  <a:pt x="11745850" y="6518013"/>
                  <a:pt x="11797734" y="6375563"/>
                </a:cubicBezTo>
                <a:cubicBezTo>
                  <a:pt x="11797734" y="6375563"/>
                  <a:pt x="11797734" y="6375563"/>
                  <a:pt x="11859517" y="6375563"/>
                </a:cubicBezTo>
                <a:cubicBezTo>
                  <a:pt x="11876384" y="6375563"/>
                  <a:pt x="11885367" y="6388392"/>
                  <a:pt x="11879684" y="6404160"/>
                </a:cubicBezTo>
                <a:cubicBezTo>
                  <a:pt x="11879684" y="6404160"/>
                  <a:pt x="11879684" y="6404160"/>
                  <a:pt x="11844484" y="6500777"/>
                </a:cubicBezTo>
                <a:cubicBezTo>
                  <a:pt x="11841734" y="6508109"/>
                  <a:pt x="11833300" y="6514154"/>
                  <a:pt x="11825417" y="6514154"/>
                </a:cubicBezTo>
                <a:cubicBezTo>
                  <a:pt x="11825417" y="6514154"/>
                  <a:pt x="11825417" y="6514154"/>
                  <a:pt x="11780867" y="6514154"/>
                </a:cubicBezTo>
                <a:cubicBezTo>
                  <a:pt x="11780867" y="6514154"/>
                  <a:pt x="11780867" y="6514154"/>
                  <a:pt x="11748417" y="6603076"/>
                </a:cubicBezTo>
                <a:cubicBezTo>
                  <a:pt x="11750067" y="6603076"/>
                  <a:pt x="11751718" y="6603076"/>
                  <a:pt x="11753184" y="6603076"/>
                </a:cubicBezTo>
                <a:cubicBezTo>
                  <a:pt x="11840634" y="6603076"/>
                  <a:pt x="11911584" y="6532130"/>
                  <a:pt x="11911584" y="6444676"/>
                </a:cubicBezTo>
                <a:cubicBezTo>
                  <a:pt x="11911584" y="6357222"/>
                  <a:pt x="11840634" y="6286276"/>
                  <a:pt x="11753184" y="6286276"/>
                </a:cubicBezTo>
                <a:close/>
                <a:moveTo>
                  <a:pt x="0" y="6005623"/>
                </a:moveTo>
                <a:lnTo>
                  <a:pt x="12191999" y="6005623"/>
                </a:lnTo>
                <a:lnTo>
                  <a:pt x="12191999" y="6857999"/>
                </a:lnTo>
                <a:lnTo>
                  <a:pt x="0" y="6857999"/>
                </a:lnTo>
                <a:close/>
                <a:moveTo>
                  <a:pt x="0" y="4024422"/>
                </a:moveTo>
                <a:lnTo>
                  <a:pt x="12191999" y="4024422"/>
                </a:lnTo>
                <a:lnTo>
                  <a:pt x="12191999" y="5987623"/>
                </a:lnTo>
                <a:lnTo>
                  <a:pt x="0" y="5987623"/>
                </a:lnTo>
                <a:close/>
                <a:moveTo>
                  <a:pt x="0" y="0"/>
                </a:moveTo>
                <a:lnTo>
                  <a:pt x="12191999" y="0"/>
                </a:lnTo>
                <a:lnTo>
                  <a:pt x="12191999" y="4006422"/>
                </a:lnTo>
                <a:lnTo>
                  <a:pt x="0" y="4006422"/>
                </a:lnTo>
                <a:close/>
              </a:path>
            </a:pathLst>
          </a:custGeom>
          <a:solidFill>
            <a:schemeClr val="bg1">
              <a:lumMod val="75000"/>
            </a:schemeClr>
          </a:solidFill>
        </p:spPr>
        <p:txBody>
          <a:bodyPr wrap="square" tIns="0" rIns="0" bIns="914400" anchor="ctr" anchorCtr="0">
            <a:noAutofit/>
          </a:bodyPr>
          <a:lstStyle>
            <a:lvl1pPr marL="0" indent="0" algn="ctr">
              <a:buNone/>
              <a:defRPr sz="1600">
                <a:solidFill>
                  <a:schemeClr val="bg1"/>
                </a:solidFill>
              </a:defRPr>
            </a:lvl1pPr>
          </a:lstStyle>
          <a:p>
            <a:r>
              <a:rPr lang="en-US"/>
              <a:t>Click icon to add photo</a:t>
            </a:r>
          </a:p>
        </p:txBody>
      </p:sp>
      <p:sp>
        <p:nvSpPr>
          <p:cNvPr id="10" name="Text Placeholder 4">
            <a:extLst>
              <a:ext uri="{FF2B5EF4-FFF2-40B4-BE49-F238E27FC236}">
                <a16:creationId xmlns:a16="http://schemas.microsoft.com/office/drawing/2014/main" id="{4BB19C53-64CF-46A0-B13A-39DA8FE8EF14}"/>
              </a:ext>
            </a:extLst>
          </p:cNvPr>
          <p:cNvSpPr>
            <a:spLocks noGrp="1"/>
          </p:cNvSpPr>
          <p:nvPr>
            <p:ph type="body" sz="quarter" idx="14" hasCustomPrompt="1"/>
          </p:nvPr>
        </p:nvSpPr>
        <p:spPr bwMode="white">
          <a:xfrm>
            <a:off x="304799" y="4481973"/>
            <a:ext cx="11590181" cy="1123384"/>
          </a:xfrm>
        </p:spPr>
        <p:txBody>
          <a:bodyPr wrap="square" tIns="0" rIns="0" bIns="0" anchor="ctr" anchorCtr="0">
            <a:spAutoFit/>
          </a:bodyPr>
          <a:lstStyle>
            <a:lvl1pPr marL="0" indent="0">
              <a:lnSpc>
                <a:spcPct val="90000"/>
              </a:lnSpc>
              <a:buNone/>
              <a:defRPr sz="4000">
                <a:latin typeface="+mj-lt"/>
              </a:defRPr>
            </a:lvl1pPr>
          </a:lstStyle>
          <a:p>
            <a:pPr lvl="0"/>
            <a:r>
              <a:rPr lang="en-US"/>
              <a:t>Long title, quote,</a:t>
            </a:r>
            <a:br>
              <a:rPr lang="en-US"/>
            </a:br>
            <a:r>
              <a:rPr lang="en-US"/>
              <a:t>or sentence</a:t>
            </a:r>
          </a:p>
        </p:txBody>
      </p:sp>
      <p:sp>
        <p:nvSpPr>
          <p:cNvPr id="4" name="Text Placeholder 3">
            <a:extLst>
              <a:ext uri="{FF2B5EF4-FFF2-40B4-BE49-F238E27FC236}">
                <a16:creationId xmlns:a16="http://schemas.microsoft.com/office/drawing/2014/main" id="{312D5B01-CD02-6A47-BEE9-3A7D01D10B37}"/>
              </a:ext>
            </a:extLst>
          </p:cNvPr>
          <p:cNvSpPr>
            <a:spLocks noGrp="1"/>
          </p:cNvSpPr>
          <p:nvPr>
            <p:ph type="body" sz="quarter" idx="23" hasCustomPrompt="1"/>
          </p:nvPr>
        </p:nvSpPr>
        <p:spPr bwMode="white">
          <a:xfrm>
            <a:off x="304799" y="6251212"/>
            <a:ext cx="11582401" cy="291618"/>
          </a:xfrm>
        </p:spPr>
        <p:txBody>
          <a:bodyPr wrap="square">
            <a:spAutoFit/>
          </a:bodyPr>
          <a:lstStyle>
            <a:lvl1pPr marL="0" indent="0">
              <a:buNone/>
              <a:defRPr sz="1400">
                <a:solidFill>
                  <a:schemeClr val="tx1"/>
                </a:solidFill>
              </a:defRPr>
            </a:lvl1pPr>
          </a:lstStyle>
          <a:p>
            <a:r>
              <a:rPr lang="en-US"/>
              <a:t>Attribution or source</a:t>
            </a:r>
          </a:p>
        </p:txBody>
      </p:sp>
    </p:spTree>
    <p:extLst>
      <p:ext uri="{BB962C8B-B14F-4D97-AF65-F5344CB8AC3E}">
        <p14:creationId xmlns:p14="http://schemas.microsoft.com/office/powerpoint/2010/main" val="68064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hoto Only">
    <p:bg>
      <p:bgPr>
        <a:solidFill>
          <a:srgbClr val="E6E6E6"/>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8FC0354-FF3E-4D42-A5FC-BC26485E9DBC}"/>
              </a:ext>
            </a:extLst>
          </p:cNvPr>
          <p:cNvSpPr>
            <a:spLocks noGrp="1"/>
          </p:cNvSpPr>
          <p:nvPr>
            <p:ph type="pic" sz="quarter" idx="10" hasCustomPrompt="1"/>
          </p:nvPr>
        </p:nvSpPr>
        <p:spPr>
          <a:xfrm>
            <a:off x="0" y="0"/>
            <a:ext cx="12192000" cy="6858000"/>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Tree>
    <p:extLst>
      <p:ext uri="{BB962C8B-B14F-4D97-AF65-F5344CB8AC3E}">
        <p14:creationId xmlns:p14="http://schemas.microsoft.com/office/powerpoint/2010/main" val="3068990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arge Quote &amp; Photo">
    <p:bg>
      <p:bgPr>
        <a:solidFill>
          <a:srgbClr val="E6E6E6"/>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611563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F5E0FF3-EAED-4B67-B437-FE3B2979E5B1}"/>
              </a:ext>
            </a:extLst>
          </p:cNvPr>
          <p:cNvSpPr>
            <a:spLocks noGrp="1"/>
          </p:cNvSpPr>
          <p:nvPr>
            <p:ph type="title" hasCustomPrompt="1"/>
          </p:nvPr>
        </p:nvSpPr>
        <p:spPr>
          <a:xfrm>
            <a:off x="304800" y="304800"/>
            <a:ext cx="5495235" cy="2419893"/>
          </a:xfrm>
        </p:spPr>
        <p:txBody>
          <a:bodyPr wrap="square" tIns="0" anchor="t" anchorCtr="0">
            <a:spAutoFit/>
          </a:bodyPr>
          <a:lstStyle/>
          <a:p>
            <a:pPr marL="177800" indent="-177800"/>
            <a:r>
              <a:rPr lang="en-US"/>
              <a:t>“Type quote here and include quotation marks before and after text.”</a:t>
            </a:r>
          </a:p>
        </p:txBody>
      </p:sp>
      <p:cxnSp>
        <p:nvCxnSpPr>
          <p:cNvPr id="13" name="Straight Connector 12">
            <a:extLst>
              <a:ext uri="{FF2B5EF4-FFF2-40B4-BE49-F238E27FC236}">
                <a16:creationId xmlns:a16="http://schemas.microsoft.com/office/drawing/2014/main" id="{04AD888E-D9A4-0E4E-8B8C-50778FA440A5}"/>
              </a:ext>
            </a:extLst>
          </p:cNvPr>
          <p:cNvCxnSpPr>
            <a:cxnSpLocks/>
          </p:cNvCxnSpPr>
          <p:nvPr userDrawn="1"/>
        </p:nvCxnSpPr>
        <p:spPr>
          <a:xfrm>
            <a:off x="304800" y="6172200"/>
            <a:ext cx="547756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3">
            <a:extLst>
              <a:ext uri="{FF2B5EF4-FFF2-40B4-BE49-F238E27FC236}">
                <a16:creationId xmlns:a16="http://schemas.microsoft.com/office/drawing/2014/main" id="{CEB07134-3C68-A24C-852D-70F78F1351E2}"/>
              </a:ext>
            </a:extLst>
          </p:cNvPr>
          <p:cNvSpPr>
            <a:spLocks noGrp="1"/>
          </p:cNvSpPr>
          <p:nvPr>
            <p:ph type="body" sz="quarter" idx="24" hasCustomPrompt="1"/>
          </p:nvPr>
        </p:nvSpPr>
        <p:spPr>
          <a:xfrm>
            <a:off x="304800" y="6251212"/>
            <a:ext cx="5486400" cy="348557"/>
          </a:xfrm>
        </p:spPr>
        <p:txBody>
          <a:bodyPr wrap="square">
            <a:spAutoFit/>
          </a:bodyPr>
          <a:lstStyle>
            <a:lvl1pPr marL="0" indent="0">
              <a:buNone/>
              <a:defRPr sz="1800"/>
            </a:lvl1pPr>
          </a:lstStyle>
          <a:p>
            <a:pPr lvl="0"/>
            <a:r>
              <a:rPr lang="en-US"/>
              <a:t>Name, Title, Company</a:t>
            </a:r>
          </a:p>
        </p:txBody>
      </p:sp>
      <p:sp>
        <p:nvSpPr>
          <p:cNvPr id="6" name="Picture Placeholder 5">
            <a:extLst>
              <a:ext uri="{FF2B5EF4-FFF2-40B4-BE49-F238E27FC236}">
                <a16:creationId xmlns:a16="http://schemas.microsoft.com/office/drawing/2014/main" id="{8EA70641-5692-C941-914E-5EFCB15017AB}"/>
              </a:ext>
            </a:extLst>
          </p:cNvPr>
          <p:cNvSpPr>
            <a:spLocks noGrp="1"/>
          </p:cNvSpPr>
          <p:nvPr>
            <p:ph type="pic" sz="quarter" idx="23" hasCustomPrompt="1"/>
          </p:nvPr>
        </p:nvSpPr>
        <p:spPr>
          <a:xfrm>
            <a:off x="6096000" y="0"/>
            <a:ext cx="6096000" cy="6858000"/>
          </a:xfrm>
          <a:solidFill>
            <a:schemeClr val="bg1">
              <a:lumMod val="75000"/>
            </a:schemeClr>
          </a:solidFill>
        </p:spPr>
        <p:txBody>
          <a:bodyPr bIns="2743200" anchor="ctr" anchorCtr="0"/>
          <a:lstStyle>
            <a:lvl1pPr marL="0" indent="0" algn="ctr">
              <a:buNone/>
              <a:defRPr sz="1200">
                <a:solidFill>
                  <a:schemeClr val="bg1"/>
                </a:solidFill>
              </a:defRPr>
            </a:lvl1pPr>
          </a:lstStyle>
          <a:p>
            <a:r>
              <a:rPr lang="en-US"/>
              <a:t>Click icon to add photo</a:t>
            </a:r>
          </a:p>
        </p:txBody>
      </p:sp>
    </p:spTree>
    <p:extLst>
      <p:ext uri="{BB962C8B-B14F-4D97-AF65-F5344CB8AC3E}">
        <p14:creationId xmlns:p14="http://schemas.microsoft.com/office/powerpoint/2010/main" val="2308931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Wide Photo and Content">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4267200" cy="20452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A0ECDE5-B896-FB4D-B677-6ABA81A39CFA}"/>
              </a:ext>
            </a:extLst>
          </p:cNvPr>
          <p:cNvSpPr/>
          <p:nvPr userDrawn="1"/>
        </p:nvSpPr>
        <p:spPr bwMode="ltGray">
          <a:xfrm>
            <a:off x="0" y="2045289"/>
            <a:ext cx="4267200" cy="9142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1BF8AC14-C3D5-C532-6995-52754802D503}"/>
              </a:ext>
            </a:extLst>
          </p:cNvPr>
          <p:cNvSpPr>
            <a:spLocks noGrp="1"/>
          </p:cNvSpPr>
          <p:nvPr>
            <p:ph type="title" hasCustomPrompt="1"/>
          </p:nvPr>
        </p:nvSpPr>
        <p:spPr bwMode="black">
          <a:xfrm>
            <a:off x="304799" y="397384"/>
            <a:ext cx="3657601" cy="600934"/>
          </a:xfrm>
        </p:spPr>
        <p:txBody>
          <a:bodyPr wrap="square" tIns="0" rIns="0" bIns="0">
            <a:spAutoFit/>
          </a:bodyPr>
          <a:lstStyle>
            <a:lvl1pPr>
              <a:defRPr sz="4400">
                <a:solidFill>
                  <a:schemeClr val="tx1"/>
                </a:solidFill>
                <a:latin typeface="+mj-lt"/>
              </a:defRPr>
            </a:lvl1pPr>
          </a:lstStyle>
          <a:p>
            <a:r>
              <a:rPr lang="en-US"/>
              <a:t>Title</a:t>
            </a:r>
          </a:p>
        </p:txBody>
      </p:sp>
      <p:sp>
        <p:nvSpPr>
          <p:cNvPr id="10" name="Text Placeholder 9">
            <a:extLst>
              <a:ext uri="{FF2B5EF4-FFF2-40B4-BE49-F238E27FC236}">
                <a16:creationId xmlns:a16="http://schemas.microsoft.com/office/drawing/2014/main" id="{DC66D374-402D-F442-A773-209F3281EA68}"/>
              </a:ext>
            </a:extLst>
          </p:cNvPr>
          <p:cNvSpPr>
            <a:spLocks noGrp="1"/>
          </p:cNvSpPr>
          <p:nvPr>
            <p:ph type="body" sz="quarter" idx="15" hasCustomPrompt="1"/>
          </p:nvPr>
        </p:nvSpPr>
        <p:spPr>
          <a:xfrm>
            <a:off x="296826" y="2203471"/>
            <a:ext cx="3665574" cy="597856"/>
          </a:xfrm>
        </p:spPr>
        <p:txBody>
          <a:bodyPr wrap="square" anchor="ctr" anchorCtr="0">
            <a:spAutoFit/>
          </a:bodyPr>
          <a:lstStyle>
            <a:lvl1pPr marL="0" indent="0">
              <a:buNone/>
              <a:defRPr sz="1800"/>
            </a:lvl1pPr>
          </a:lstStyle>
          <a:p>
            <a:pPr lvl="0"/>
            <a:r>
              <a:rPr lang="en-US"/>
              <a:t>Secondary level text goes here. Lorem ipsum dolor sit </a:t>
            </a:r>
            <a:r>
              <a:rPr lang="en-US" err="1"/>
              <a:t>amet</a:t>
            </a:r>
            <a:r>
              <a:rPr lang="en-US"/>
              <a:t>.</a:t>
            </a:r>
          </a:p>
        </p:txBody>
      </p:sp>
      <p:sp>
        <p:nvSpPr>
          <p:cNvPr id="15" name="Text Placeholder 2">
            <a:extLst>
              <a:ext uri="{FF2B5EF4-FFF2-40B4-BE49-F238E27FC236}">
                <a16:creationId xmlns:a16="http://schemas.microsoft.com/office/drawing/2014/main" id="{8751B218-DDD4-4C23-94D2-8AEB4102C299}"/>
              </a:ext>
            </a:extLst>
          </p:cNvPr>
          <p:cNvSpPr>
            <a:spLocks noGrp="1"/>
          </p:cNvSpPr>
          <p:nvPr>
            <p:ph type="body" idx="1" hasCustomPrompt="1"/>
          </p:nvPr>
        </p:nvSpPr>
        <p:spPr>
          <a:xfrm>
            <a:off x="304800" y="3327778"/>
            <a:ext cx="3657600" cy="873316"/>
          </a:xfrm>
        </p:spPr>
        <p:txBody>
          <a:bodyPr/>
          <a:lstStyle>
            <a:lvl1pPr>
              <a:defRPr sz="1600"/>
            </a:lvl1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6" name="Text Placeholder 2">
            <a:extLst>
              <a:ext uri="{FF2B5EF4-FFF2-40B4-BE49-F238E27FC236}">
                <a16:creationId xmlns:a16="http://schemas.microsoft.com/office/drawing/2014/main" id="{AF4FD9B5-0043-474D-BBE4-602A7F33CC64}"/>
              </a:ext>
            </a:extLst>
          </p:cNvPr>
          <p:cNvSpPr>
            <a:spLocks noGrp="1"/>
          </p:cNvSpPr>
          <p:nvPr>
            <p:ph type="body" idx="33" hasCustomPrompt="1"/>
          </p:nvPr>
        </p:nvSpPr>
        <p:spPr>
          <a:xfrm>
            <a:off x="304800" y="4498657"/>
            <a:ext cx="3657600" cy="873316"/>
          </a:xfrm>
        </p:spPr>
        <p:txBody>
          <a:bodyPr/>
          <a:lstStyle>
            <a:lvl1pPr>
              <a:defRPr sz="1600"/>
            </a:lvl1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grpSp>
        <p:nvGrpSpPr>
          <p:cNvPr id="6" name="Group 5">
            <a:extLst>
              <a:ext uri="{FF2B5EF4-FFF2-40B4-BE49-F238E27FC236}">
                <a16:creationId xmlns:a16="http://schemas.microsoft.com/office/drawing/2014/main" id="{26C93313-5C7D-47F1-9938-FD5AE1BF45B6}"/>
              </a:ext>
            </a:extLst>
          </p:cNvPr>
          <p:cNvGrpSpPr/>
          <p:nvPr userDrawn="1"/>
        </p:nvGrpSpPr>
        <p:grpSpPr>
          <a:xfrm>
            <a:off x="304800" y="3257458"/>
            <a:ext cx="3657600" cy="1166547"/>
            <a:chOff x="296826" y="3532761"/>
            <a:chExt cx="3459129" cy="1166547"/>
          </a:xfrm>
        </p:grpSpPr>
        <p:cxnSp>
          <p:nvCxnSpPr>
            <p:cNvPr id="28" name="Straight Connector 27">
              <a:extLst>
                <a:ext uri="{FF2B5EF4-FFF2-40B4-BE49-F238E27FC236}">
                  <a16:creationId xmlns:a16="http://schemas.microsoft.com/office/drawing/2014/main" id="{0AF580AC-46C0-1F40-84DD-2BC5E26D00D7}"/>
                </a:ext>
              </a:extLst>
            </p:cNvPr>
            <p:cNvCxnSpPr>
              <a:cxnSpLocks/>
            </p:cNvCxnSpPr>
            <p:nvPr userDrawn="1"/>
          </p:nvCxnSpPr>
          <p:spPr>
            <a:xfrm>
              <a:off x="296826" y="3532761"/>
              <a:ext cx="3459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EAA79F3-4B6D-A247-B9EE-7EA4867AE92C}"/>
                </a:ext>
              </a:extLst>
            </p:cNvPr>
            <p:cNvCxnSpPr>
              <a:cxnSpLocks/>
            </p:cNvCxnSpPr>
            <p:nvPr userDrawn="1"/>
          </p:nvCxnSpPr>
          <p:spPr>
            <a:xfrm>
              <a:off x="296826" y="4699308"/>
              <a:ext cx="3459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Picture Placeholder 2">
            <a:extLst>
              <a:ext uri="{FF2B5EF4-FFF2-40B4-BE49-F238E27FC236}">
                <a16:creationId xmlns:a16="http://schemas.microsoft.com/office/drawing/2014/main" id="{CAAA4B92-4A3B-FE4A-BAB2-B95CDF36E17D}"/>
              </a:ext>
            </a:extLst>
          </p:cNvPr>
          <p:cNvSpPr>
            <a:spLocks noGrp="1"/>
          </p:cNvSpPr>
          <p:nvPr>
            <p:ph type="pic" sz="quarter" idx="32" hasCustomPrompt="1"/>
          </p:nvPr>
        </p:nvSpPr>
        <p:spPr>
          <a:xfrm>
            <a:off x="4267200" y="0"/>
            <a:ext cx="7924800" cy="6858000"/>
          </a:xfrm>
          <a:solidFill>
            <a:schemeClr val="bg1">
              <a:lumMod val="75000"/>
            </a:schemeClr>
          </a:solidFill>
        </p:spPr>
        <p:txBody>
          <a:bodyPr bIns="2743200" anchor="ctr" anchorCtr="0"/>
          <a:lstStyle>
            <a:lvl1pPr marL="0" indent="0" algn="ctr">
              <a:buNone/>
              <a:defRPr sz="1200">
                <a:solidFill>
                  <a:schemeClr val="bg1"/>
                </a:solidFill>
              </a:defRPr>
            </a:lvl1pPr>
          </a:lstStyle>
          <a:p>
            <a:r>
              <a:rPr lang="en-US"/>
              <a:t>Click icon to add photo</a:t>
            </a:r>
          </a:p>
        </p:txBody>
      </p:sp>
    </p:spTree>
    <p:extLst>
      <p:ext uri="{BB962C8B-B14F-4D97-AF65-F5344CB8AC3E}">
        <p14:creationId xmlns:p14="http://schemas.microsoft.com/office/powerpoint/2010/main" val="4293799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88">
          <p15:clr>
            <a:srgbClr val="FBAE40"/>
          </p15:clr>
        </p15:guide>
        <p15:guide id="2" orient="horz" pos="1864">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arge Photo with Content">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EC55A16-E0A0-C041-920C-88AF84A37F15}"/>
              </a:ext>
            </a:extLst>
          </p:cNvPr>
          <p:cNvSpPr/>
          <p:nvPr userDrawn="1"/>
        </p:nvSpPr>
        <p:spPr bwMode="ltGray">
          <a:xfrm>
            <a:off x="0" y="0"/>
            <a:ext cx="6096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A6D17E-E002-6C40-99AE-60D6AED6150A}"/>
              </a:ext>
            </a:extLst>
          </p:cNvPr>
          <p:cNvSpPr/>
          <p:nvPr userDrawn="1"/>
        </p:nvSpPr>
        <p:spPr bwMode="ltGray">
          <a:xfrm>
            <a:off x="0" y="1295399"/>
            <a:ext cx="6096000" cy="3389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a:extLst>
              <a:ext uri="{FF2B5EF4-FFF2-40B4-BE49-F238E27FC236}">
                <a16:creationId xmlns:a16="http://schemas.microsoft.com/office/drawing/2014/main" id="{8C21ECF7-7914-B74D-9806-A86E1D19B8E5}"/>
              </a:ext>
            </a:extLst>
          </p:cNvPr>
          <p:cNvSpPr>
            <a:spLocks noGrp="1"/>
          </p:cNvSpPr>
          <p:nvPr>
            <p:ph type="title" hasCustomPrompt="1"/>
          </p:nvPr>
        </p:nvSpPr>
        <p:spPr>
          <a:xfrm>
            <a:off x="304800" y="397384"/>
            <a:ext cx="5490000" cy="600934"/>
          </a:xfrm>
        </p:spPr>
        <p:txBody>
          <a:bodyPr wrap="square" tIns="0" rIns="0" bIns="0">
            <a:spAutoFit/>
          </a:bodyPr>
          <a:lstStyle>
            <a:lvl1pPr>
              <a:tabLst>
                <a:tab pos="519113" algn="l"/>
              </a:tabLst>
              <a:defRPr sz="4400">
                <a:latin typeface="+mj-lt"/>
              </a:defRPr>
            </a:lvl1pPr>
          </a:lstStyle>
          <a:p>
            <a:r>
              <a:rPr lang="en-US"/>
              <a:t>Title</a:t>
            </a:r>
          </a:p>
        </p:txBody>
      </p:sp>
      <p:sp>
        <p:nvSpPr>
          <p:cNvPr id="14" name="Text Placeholder 2">
            <a:extLst>
              <a:ext uri="{FF2B5EF4-FFF2-40B4-BE49-F238E27FC236}">
                <a16:creationId xmlns:a16="http://schemas.microsoft.com/office/drawing/2014/main" id="{95079F8D-32D4-4B6A-996F-97B3E3F82A8E}"/>
              </a:ext>
            </a:extLst>
          </p:cNvPr>
          <p:cNvSpPr>
            <a:spLocks noGrp="1"/>
          </p:cNvSpPr>
          <p:nvPr>
            <p:ph type="body" idx="43" hasCustomPrompt="1"/>
          </p:nvPr>
        </p:nvSpPr>
        <p:spPr>
          <a:xfrm>
            <a:off x="304800" y="1610089"/>
            <a:ext cx="5490000" cy="2680990"/>
          </a:xfrm>
        </p:spPr>
        <p:txBody>
          <a:bodyPr/>
          <a:lstStyle>
            <a:lvl1pPr>
              <a:defRPr sz="1400"/>
            </a:lvl1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7" name="Picture Placeholder 6">
            <a:extLst>
              <a:ext uri="{FF2B5EF4-FFF2-40B4-BE49-F238E27FC236}">
                <a16:creationId xmlns:a16="http://schemas.microsoft.com/office/drawing/2014/main" id="{D36C4653-60FA-1D42-8CA9-AE0A9AEA31C1}"/>
              </a:ext>
            </a:extLst>
          </p:cNvPr>
          <p:cNvSpPr>
            <a:spLocks noGrp="1"/>
          </p:cNvSpPr>
          <p:nvPr>
            <p:ph type="pic" sz="quarter" idx="10" hasCustomPrompt="1"/>
          </p:nvPr>
        </p:nvSpPr>
        <p:spPr>
          <a:xfrm>
            <a:off x="6096000" y="0"/>
            <a:ext cx="6096000" cy="6858000"/>
          </a:xfrm>
          <a:solidFill>
            <a:schemeClr val="bg1">
              <a:lumMod val="75000"/>
            </a:schemeClr>
          </a:solidFill>
        </p:spPr>
        <p:txBody>
          <a:bodyPr bIns="2743200" anchor="ctr" anchorCtr="0"/>
          <a:lstStyle>
            <a:lvl1pPr marL="0" indent="0" algn="ctr">
              <a:buNone/>
              <a:defRPr sz="1200">
                <a:solidFill>
                  <a:schemeClr val="bg1"/>
                </a:solidFill>
              </a:defRPr>
            </a:lvl1pPr>
          </a:lstStyle>
          <a:p>
            <a:r>
              <a:rPr lang="en-US"/>
              <a:t>Click icon to add photo</a:t>
            </a:r>
          </a:p>
        </p:txBody>
      </p:sp>
    </p:spTree>
    <p:extLst>
      <p:ext uri="{BB962C8B-B14F-4D97-AF65-F5344CB8AC3E}">
        <p14:creationId xmlns:p14="http://schemas.microsoft.com/office/powerpoint/2010/main" val="3616808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5">
          <p15:clr>
            <a:srgbClr val="FBAE40"/>
          </p15:clr>
        </p15:guide>
        <p15:guide id="2" orient="horz" pos="295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amp; Content ">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6096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D18F3173-9FEE-4E7C-BA45-2930862CFED5}"/>
              </a:ext>
            </a:extLst>
          </p:cNvPr>
          <p:cNvSpPr>
            <a:spLocks noGrp="1"/>
          </p:cNvSpPr>
          <p:nvPr>
            <p:ph type="title" hasCustomPrompt="1"/>
          </p:nvPr>
        </p:nvSpPr>
        <p:spPr>
          <a:xfrm>
            <a:off x="304800" y="304800"/>
            <a:ext cx="5501227" cy="2995435"/>
          </a:xfrm>
        </p:spPr>
        <p:txBody>
          <a:bodyPr wrap="square" tIns="0" anchor="t" anchorCtr="0">
            <a:spAutoFit/>
          </a:bodyPr>
          <a:lstStyle/>
          <a:p>
            <a:r>
              <a:rPr lang="en-US"/>
              <a:t>Shout out some text from the body,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0" name="Text Placeholder 2">
            <a:extLst>
              <a:ext uri="{FF2B5EF4-FFF2-40B4-BE49-F238E27FC236}">
                <a16:creationId xmlns:a16="http://schemas.microsoft.com/office/drawing/2014/main" id="{D2ED2737-DE91-4117-9C84-0E7FAF9F7B6E}"/>
              </a:ext>
            </a:extLst>
          </p:cNvPr>
          <p:cNvSpPr>
            <a:spLocks noGrp="1"/>
          </p:cNvSpPr>
          <p:nvPr>
            <p:ph type="body" idx="1" hasCustomPrompt="1"/>
          </p:nvPr>
        </p:nvSpPr>
        <p:spPr>
          <a:xfrm>
            <a:off x="6396383" y="413756"/>
            <a:ext cx="5490817" cy="975395"/>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Text Placeholder 2">
            <a:extLst>
              <a:ext uri="{FF2B5EF4-FFF2-40B4-BE49-F238E27FC236}">
                <a16:creationId xmlns:a16="http://schemas.microsoft.com/office/drawing/2014/main" id="{69680A59-037D-4A5F-BB28-A920C7624C7D}"/>
              </a:ext>
            </a:extLst>
          </p:cNvPr>
          <p:cNvSpPr>
            <a:spLocks noGrp="1"/>
          </p:cNvSpPr>
          <p:nvPr>
            <p:ph type="body" idx="30" hasCustomPrompt="1"/>
          </p:nvPr>
        </p:nvSpPr>
        <p:spPr>
          <a:xfrm>
            <a:off x="6396383" y="2513202"/>
            <a:ext cx="5490817" cy="975395"/>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6" name="Text Placeholder 2">
            <a:extLst>
              <a:ext uri="{FF2B5EF4-FFF2-40B4-BE49-F238E27FC236}">
                <a16:creationId xmlns:a16="http://schemas.microsoft.com/office/drawing/2014/main" id="{DBE5A314-1DF1-4E3E-AE3B-581320FCAF46}"/>
              </a:ext>
            </a:extLst>
          </p:cNvPr>
          <p:cNvSpPr>
            <a:spLocks noGrp="1"/>
          </p:cNvSpPr>
          <p:nvPr>
            <p:ph type="body" idx="31" hasCustomPrompt="1"/>
          </p:nvPr>
        </p:nvSpPr>
        <p:spPr>
          <a:xfrm>
            <a:off x="6396383" y="4616334"/>
            <a:ext cx="5490817" cy="975395"/>
          </a:xfrm>
        </p:spPr>
        <p:txBody>
          <a:body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Tree>
    <p:extLst>
      <p:ext uri="{BB962C8B-B14F-4D97-AF65-F5344CB8AC3E}">
        <p14:creationId xmlns:p14="http://schemas.microsoft.com/office/powerpoint/2010/main" val="200181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Large Photo with Content">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EC55A16-E0A0-C041-920C-88AF84A37F15}"/>
              </a:ext>
            </a:extLst>
          </p:cNvPr>
          <p:cNvSpPr/>
          <p:nvPr userDrawn="1"/>
        </p:nvSpPr>
        <p:spPr bwMode="ltGray">
          <a:xfrm>
            <a:off x="0" y="0"/>
            <a:ext cx="6096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A6D17E-E002-6C40-99AE-60D6AED6150A}"/>
              </a:ext>
            </a:extLst>
          </p:cNvPr>
          <p:cNvSpPr/>
          <p:nvPr userDrawn="1"/>
        </p:nvSpPr>
        <p:spPr bwMode="ltGray">
          <a:xfrm>
            <a:off x="0" y="1295399"/>
            <a:ext cx="6096000" cy="3389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a:extLst>
              <a:ext uri="{FF2B5EF4-FFF2-40B4-BE49-F238E27FC236}">
                <a16:creationId xmlns:a16="http://schemas.microsoft.com/office/drawing/2014/main" id="{8C21ECF7-7914-B74D-9806-A86E1D19B8E5}"/>
              </a:ext>
            </a:extLst>
          </p:cNvPr>
          <p:cNvSpPr>
            <a:spLocks noGrp="1"/>
          </p:cNvSpPr>
          <p:nvPr>
            <p:ph type="title" hasCustomPrompt="1"/>
          </p:nvPr>
        </p:nvSpPr>
        <p:spPr>
          <a:xfrm>
            <a:off x="304800" y="397384"/>
            <a:ext cx="5490000" cy="600934"/>
          </a:xfrm>
        </p:spPr>
        <p:txBody>
          <a:bodyPr wrap="square" tIns="0" rIns="0" bIns="0">
            <a:spAutoFit/>
          </a:bodyPr>
          <a:lstStyle>
            <a:lvl1pPr>
              <a:tabLst>
                <a:tab pos="519113" algn="l"/>
              </a:tabLst>
              <a:defRPr sz="4400">
                <a:latin typeface="+mj-lt"/>
              </a:defRPr>
            </a:lvl1pPr>
          </a:lstStyle>
          <a:p>
            <a:r>
              <a:rPr lang="en-US"/>
              <a:t>Title</a:t>
            </a:r>
          </a:p>
        </p:txBody>
      </p:sp>
      <p:sp>
        <p:nvSpPr>
          <p:cNvPr id="14" name="Text Placeholder 2">
            <a:extLst>
              <a:ext uri="{FF2B5EF4-FFF2-40B4-BE49-F238E27FC236}">
                <a16:creationId xmlns:a16="http://schemas.microsoft.com/office/drawing/2014/main" id="{95079F8D-32D4-4B6A-996F-97B3E3F82A8E}"/>
              </a:ext>
            </a:extLst>
          </p:cNvPr>
          <p:cNvSpPr>
            <a:spLocks noGrp="1"/>
          </p:cNvSpPr>
          <p:nvPr>
            <p:ph type="body" idx="43" hasCustomPrompt="1"/>
          </p:nvPr>
        </p:nvSpPr>
        <p:spPr>
          <a:xfrm>
            <a:off x="304800" y="1610089"/>
            <a:ext cx="5490000" cy="2680990"/>
          </a:xfrm>
        </p:spPr>
        <p:txBody>
          <a:bodyPr/>
          <a:lstStyle>
            <a:lvl1pPr>
              <a:defRPr sz="1400"/>
            </a:lvl1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13" name="Text Placeholder 2">
            <a:extLst>
              <a:ext uri="{FF2B5EF4-FFF2-40B4-BE49-F238E27FC236}">
                <a16:creationId xmlns:a16="http://schemas.microsoft.com/office/drawing/2014/main" id="{3395DE6A-59EA-4262-8B12-C421BAF14CAD}"/>
              </a:ext>
            </a:extLst>
          </p:cNvPr>
          <p:cNvSpPr>
            <a:spLocks noGrp="1"/>
          </p:cNvSpPr>
          <p:nvPr>
            <p:ph type="body" idx="42" hasCustomPrompt="1"/>
          </p:nvPr>
        </p:nvSpPr>
        <p:spPr>
          <a:xfrm>
            <a:off x="301808" y="4947906"/>
            <a:ext cx="5490000" cy="291618"/>
          </a:xfrm>
        </p:spPr>
        <p:txBody>
          <a:bodyPr/>
          <a:lstStyle/>
          <a:p>
            <a:pPr lvl="0"/>
            <a:r>
              <a:rPr lang="en-US"/>
              <a:t>SECTION TITLE</a:t>
            </a:r>
          </a:p>
        </p:txBody>
      </p:sp>
      <p:sp>
        <p:nvSpPr>
          <p:cNvPr id="12" name="Text Placeholder 2">
            <a:extLst>
              <a:ext uri="{FF2B5EF4-FFF2-40B4-BE49-F238E27FC236}">
                <a16:creationId xmlns:a16="http://schemas.microsoft.com/office/drawing/2014/main" id="{90DB020F-406C-4AED-9242-A64F55F87868}"/>
              </a:ext>
            </a:extLst>
          </p:cNvPr>
          <p:cNvSpPr>
            <a:spLocks noGrp="1"/>
          </p:cNvSpPr>
          <p:nvPr>
            <p:ph type="body" idx="41" hasCustomPrompt="1"/>
          </p:nvPr>
        </p:nvSpPr>
        <p:spPr>
          <a:xfrm>
            <a:off x="301808" y="5353603"/>
            <a:ext cx="5490000" cy="833305"/>
          </a:xfrm>
        </p:spPr>
        <p:txBody>
          <a:bodyPr/>
          <a:lstStyle>
            <a:lvl2pPr>
              <a:defRPr sz="1400"/>
            </a:lvl2pPr>
          </a:lstStyle>
          <a:p>
            <a:pPr lvl="1"/>
            <a:r>
              <a:rPr lang="en-US"/>
              <a:t>Bullet point 1</a:t>
            </a:r>
          </a:p>
          <a:p>
            <a:pPr lvl="1"/>
            <a:r>
              <a:rPr lang="en-US"/>
              <a:t>Bullet point 2</a:t>
            </a:r>
          </a:p>
          <a:p>
            <a:pPr lvl="1"/>
            <a:r>
              <a:rPr lang="en-US"/>
              <a:t>Bullet point 3</a:t>
            </a:r>
          </a:p>
        </p:txBody>
      </p:sp>
      <p:sp>
        <p:nvSpPr>
          <p:cNvPr id="7" name="Picture Placeholder 6">
            <a:extLst>
              <a:ext uri="{FF2B5EF4-FFF2-40B4-BE49-F238E27FC236}">
                <a16:creationId xmlns:a16="http://schemas.microsoft.com/office/drawing/2014/main" id="{D36C4653-60FA-1D42-8CA9-AE0A9AEA31C1}"/>
              </a:ext>
            </a:extLst>
          </p:cNvPr>
          <p:cNvSpPr>
            <a:spLocks noGrp="1"/>
          </p:cNvSpPr>
          <p:nvPr>
            <p:ph type="pic" sz="quarter" idx="10" hasCustomPrompt="1"/>
          </p:nvPr>
        </p:nvSpPr>
        <p:spPr>
          <a:xfrm>
            <a:off x="6096000" y="0"/>
            <a:ext cx="6096000" cy="6858000"/>
          </a:xfrm>
          <a:solidFill>
            <a:schemeClr val="bg1">
              <a:lumMod val="75000"/>
            </a:schemeClr>
          </a:solidFill>
        </p:spPr>
        <p:txBody>
          <a:bodyPr bIns="2743200" anchor="ctr" anchorCtr="0"/>
          <a:lstStyle>
            <a:lvl1pPr marL="0" indent="0" algn="ctr">
              <a:buNone/>
              <a:defRPr sz="1200">
                <a:solidFill>
                  <a:schemeClr val="bg1"/>
                </a:solidFill>
              </a:defRPr>
            </a:lvl1pPr>
          </a:lstStyle>
          <a:p>
            <a:r>
              <a:rPr lang="en-US"/>
              <a:t>Click icon to add photo</a:t>
            </a:r>
          </a:p>
        </p:txBody>
      </p:sp>
      <p:cxnSp>
        <p:nvCxnSpPr>
          <p:cNvPr id="19" name="Straight Connector 18">
            <a:extLst>
              <a:ext uri="{FF2B5EF4-FFF2-40B4-BE49-F238E27FC236}">
                <a16:creationId xmlns:a16="http://schemas.microsoft.com/office/drawing/2014/main" id="{D4FD7FBD-E4D9-41A5-938B-2A7406A02ADE}"/>
              </a:ext>
            </a:extLst>
          </p:cNvPr>
          <p:cNvCxnSpPr>
            <a:cxnSpLocks/>
          </p:cNvCxnSpPr>
          <p:nvPr userDrawn="1"/>
        </p:nvCxnSpPr>
        <p:spPr>
          <a:xfrm>
            <a:off x="304800" y="5260120"/>
            <a:ext cx="5490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5818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5">
          <p15:clr>
            <a:srgbClr val="FBAE40"/>
          </p15:clr>
        </p15:guide>
        <p15:guide id="2" orient="horz" pos="295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arge Statistic">
    <p:bg>
      <p:bgPr>
        <a:solidFill>
          <a:schemeClr val="accent6"/>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12723C-5406-0349-9FCB-4724CD8B3A53}"/>
              </a:ext>
            </a:extLst>
          </p:cNvPr>
          <p:cNvSpPr>
            <a:spLocks noGrp="1"/>
          </p:cNvSpPr>
          <p:nvPr>
            <p:ph type="body" sz="quarter" idx="11" hasCustomPrompt="1"/>
          </p:nvPr>
        </p:nvSpPr>
        <p:spPr>
          <a:xfrm>
            <a:off x="899319" y="1310878"/>
            <a:ext cx="10393362" cy="3626644"/>
          </a:xfrm>
        </p:spPr>
        <p:txBody>
          <a:bodyPr anchor="t" anchorCtr="0">
            <a:normAutofit/>
          </a:bodyPr>
          <a:lstStyle>
            <a:lvl1pPr marL="0" indent="0" algn="ctr">
              <a:buNone/>
              <a:defRPr sz="30000">
                <a:solidFill>
                  <a:schemeClr val="tx1"/>
                </a:solidFill>
                <a:latin typeface="+mj-lt"/>
              </a:defRPr>
            </a:lvl1pPr>
          </a:lstStyle>
          <a:p>
            <a:pPr lvl="0"/>
            <a:r>
              <a:rPr lang="en-US"/>
              <a:t>100%</a:t>
            </a:r>
          </a:p>
        </p:txBody>
      </p:sp>
      <p:sp>
        <p:nvSpPr>
          <p:cNvPr id="3" name="Text Placeholder 2">
            <a:extLst>
              <a:ext uri="{FF2B5EF4-FFF2-40B4-BE49-F238E27FC236}">
                <a16:creationId xmlns:a16="http://schemas.microsoft.com/office/drawing/2014/main" id="{E6C5FC93-04CE-0248-B494-4EB15CE3FA63}"/>
              </a:ext>
            </a:extLst>
          </p:cNvPr>
          <p:cNvSpPr>
            <a:spLocks noGrp="1"/>
          </p:cNvSpPr>
          <p:nvPr>
            <p:ph type="body" sz="quarter" idx="12" hasCustomPrompt="1"/>
          </p:nvPr>
        </p:nvSpPr>
        <p:spPr>
          <a:xfrm>
            <a:off x="878305" y="5343525"/>
            <a:ext cx="10455442" cy="1095198"/>
          </a:xfrm>
        </p:spPr>
        <p:txBody>
          <a:bodyPr>
            <a:normAutofit/>
          </a:bodyPr>
          <a:lstStyle>
            <a:lvl1pPr marL="0" indent="0" algn="ctr">
              <a:buNone/>
              <a:defRPr sz="2800">
                <a:solidFill>
                  <a:schemeClr val="tx1"/>
                </a:solidFill>
              </a:defRPr>
            </a:lvl1pPr>
          </a:lstStyle>
          <a:p>
            <a:pPr lvl="0"/>
            <a:r>
              <a:rPr lang="en-US"/>
              <a:t>Secondary text goes here.</a:t>
            </a:r>
          </a:p>
        </p:txBody>
      </p:sp>
      <p:cxnSp>
        <p:nvCxnSpPr>
          <p:cNvPr id="6" name="Straight Connector 5">
            <a:extLst>
              <a:ext uri="{FF2B5EF4-FFF2-40B4-BE49-F238E27FC236}">
                <a16:creationId xmlns:a16="http://schemas.microsoft.com/office/drawing/2014/main" id="{97F32798-A1C4-B24E-A3C2-B2D66586077E}"/>
              </a:ext>
            </a:extLst>
          </p:cNvPr>
          <p:cNvCxnSpPr>
            <a:cxnSpLocks/>
          </p:cNvCxnSpPr>
          <p:nvPr userDrawn="1"/>
        </p:nvCxnSpPr>
        <p:spPr>
          <a:xfrm>
            <a:off x="-600" y="4953000"/>
            <a:ext cx="121932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067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hank You with White Type">
    <p:bg>
      <p:bgPr>
        <a:solidFill>
          <a:schemeClr val="bg1"/>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431C0D3A-C267-15E3-93D7-BD3D95F6399C}"/>
              </a:ext>
            </a:extLst>
          </p:cNvPr>
          <p:cNvSpPr>
            <a:spLocks noGrp="1"/>
          </p:cNvSpPr>
          <p:nvPr>
            <p:ph type="pic" sz="quarter" idx="10" hasCustomPrompt="1"/>
          </p:nvPr>
        </p:nvSpPr>
        <p:spPr>
          <a:xfrm>
            <a:off x="0" y="0"/>
            <a:ext cx="12192000" cy="6858000"/>
          </a:xfrm>
          <a:custGeom>
            <a:avLst/>
            <a:gdLst>
              <a:gd name="connsiteX0" fmla="*/ 808158 w 12192000"/>
              <a:gd name="connsiteY0" fmla="*/ 6110721 h 6858000"/>
              <a:gd name="connsiteX1" fmla="*/ 727758 w 12192000"/>
              <a:gd name="connsiteY1" fmla="*/ 6332237 h 6858000"/>
              <a:gd name="connsiteX2" fmla="*/ 785127 w 12192000"/>
              <a:gd name="connsiteY2" fmla="*/ 6332237 h 6858000"/>
              <a:gd name="connsiteX3" fmla="*/ 865946 w 12192000"/>
              <a:gd name="connsiteY3" fmla="*/ 6110721 h 6858000"/>
              <a:gd name="connsiteX4" fmla="*/ 808158 w 12192000"/>
              <a:gd name="connsiteY4" fmla="*/ 6110721 h 6858000"/>
              <a:gd name="connsiteX5" fmla="*/ 646939 w 12192000"/>
              <a:gd name="connsiteY5" fmla="*/ 5859457 h 6858000"/>
              <a:gd name="connsiteX6" fmla="*/ 630607 w 12192000"/>
              <a:gd name="connsiteY6" fmla="*/ 5859873 h 6858000"/>
              <a:gd name="connsiteX7" fmla="*/ 556908 w 12192000"/>
              <a:gd name="connsiteY7" fmla="*/ 6063396 h 6858000"/>
              <a:gd name="connsiteX8" fmla="*/ 620975 w 12192000"/>
              <a:gd name="connsiteY8" fmla="*/ 6063396 h 6858000"/>
              <a:gd name="connsiteX9" fmla="*/ 667039 w 12192000"/>
              <a:gd name="connsiteY9" fmla="*/ 6128714 h 6858000"/>
              <a:gd name="connsiteX10" fmla="*/ 575752 w 12192000"/>
              <a:gd name="connsiteY10" fmla="*/ 6379950 h 6858000"/>
              <a:gd name="connsiteX11" fmla="*/ 499119 w 12192000"/>
              <a:gd name="connsiteY11" fmla="*/ 6379950 h 6858000"/>
              <a:gd name="connsiteX12" fmla="*/ 597108 w 12192000"/>
              <a:gd name="connsiteY12" fmla="*/ 6110721 h 6858000"/>
              <a:gd name="connsiteX13" fmla="*/ 539319 w 12192000"/>
              <a:gd name="connsiteY13" fmla="*/ 6110721 h 6858000"/>
              <a:gd name="connsiteX14" fmla="*/ 441334 w 12192000"/>
              <a:gd name="connsiteY14" fmla="*/ 6379950 h 6858000"/>
              <a:gd name="connsiteX15" fmla="*/ 364702 w 12192000"/>
              <a:gd name="connsiteY15" fmla="*/ 6379950 h 6858000"/>
              <a:gd name="connsiteX16" fmla="*/ 479857 w 12192000"/>
              <a:gd name="connsiteY16" fmla="*/ 6063396 h 6858000"/>
              <a:gd name="connsiteX17" fmla="*/ 549369 w 12192000"/>
              <a:gd name="connsiteY17" fmla="*/ 5872848 h 6858000"/>
              <a:gd name="connsiteX18" fmla="*/ 285139 w 12192000"/>
              <a:gd name="connsiteY18" fmla="*/ 6221257 h 6858000"/>
              <a:gd name="connsiteX19" fmla="*/ 563190 w 12192000"/>
              <a:gd name="connsiteY19" fmla="*/ 6573437 h 6858000"/>
              <a:gd name="connsiteX20" fmla="*/ 630188 w 12192000"/>
              <a:gd name="connsiteY20" fmla="*/ 6388766 h 6858000"/>
              <a:gd name="connsiteX21" fmla="*/ 748695 w 12192000"/>
              <a:gd name="connsiteY21" fmla="*/ 6063396 h 6858000"/>
              <a:gd name="connsiteX22" fmla="*/ 889814 w 12192000"/>
              <a:gd name="connsiteY22" fmla="*/ 6063396 h 6858000"/>
              <a:gd name="connsiteX23" fmla="*/ 935877 w 12192000"/>
              <a:gd name="connsiteY23" fmla="*/ 6128714 h 6858000"/>
              <a:gd name="connsiteX24" fmla="*/ 855477 w 12192000"/>
              <a:gd name="connsiteY24" fmla="*/ 6349398 h 6858000"/>
              <a:gd name="connsiteX25" fmla="*/ 811925 w 12192000"/>
              <a:gd name="connsiteY25" fmla="*/ 6379950 h 6858000"/>
              <a:gd name="connsiteX26" fmla="*/ 710169 w 12192000"/>
              <a:gd name="connsiteY26" fmla="*/ 6379950 h 6858000"/>
              <a:gd name="connsiteX27" fmla="*/ 636052 w 12192000"/>
              <a:gd name="connsiteY27" fmla="*/ 6583057 h 6858000"/>
              <a:gd name="connsiteX28" fmla="*/ 646939 w 12192000"/>
              <a:gd name="connsiteY28" fmla="*/ 6583057 h 6858000"/>
              <a:gd name="connsiteX29" fmla="*/ 1008739 w 12192000"/>
              <a:gd name="connsiteY29" fmla="*/ 6221257 h 6858000"/>
              <a:gd name="connsiteX30" fmla="*/ 646939 w 12192000"/>
              <a:gd name="connsiteY30" fmla="*/ 5859457 h 6858000"/>
              <a:gd name="connsiteX31" fmla="*/ 0 w 12192000"/>
              <a:gd name="connsiteY31" fmla="*/ 1365033 h 6858000"/>
              <a:gd name="connsiteX32" fmla="*/ 12192000 w 12192000"/>
              <a:gd name="connsiteY32" fmla="*/ 1365033 h 6858000"/>
              <a:gd name="connsiteX33" fmla="*/ 12192000 w 12192000"/>
              <a:gd name="connsiteY33" fmla="*/ 6858000 h 6858000"/>
              <a:gd name="connsiteX34" fmla="*/ 0 w 12192000"/>
              <a:gd name="connsiteY34" fmla="*/ 6858000 h 6858000"/>
              <a:gd name="connsiteX35" fmla="*/ 0 w 12192000"/>
              <a:gd name="connsiteY35" fmla="*/ 0 h 6858000"/>
              <a:gd name="connsiteX36" fmla="*/ 12192000 w 12192000"/>
              <a:gd name="connsiteY36" fmla="*/ 0 h 6858000"/>
              <a:gd name="connsiteX37" fmla="*/ 12192000 w 12192000"/>
              <a:gd name="connsiteY37" fmla="*/ 1347253 h 6858000"/>
              <a:gd name="connsiteX38" fmla="*/ 0 w 12192000"/>
              <a:gd name="connsiteY38" fmla="*/ 13472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192000" h="6858000">
                <a:moveTo>
                  <a:pt x="808158" y="6110721"/>
                </a:moveTo>
                <a:cubicBezTo>
                  <a:pt x="727758" y="6332237"/>
                  <a:pt x="727758" y="6332237"/>
                  <a:pt x="727758" y="6332237"/>
                </a:cubicBezTo>
                <a:cubicBezTo>
                  <a:pt x="785127" y="6332237"/>
                  <a:pt x="785127" y="6332237"/>
                  <a:pt x="785127" y="6332237"/>
                </a:cubicBezTo>
                <a:lnTo>
                  <a:pt x="865946" y="6110721"/>
                </a:lnTo>
                <a:cubicBezTo>
                  <a:pt x="808158" y="6110721"/>
                  <a:pt x="808158" y="6110721"/>
                  <a:pt x="808158" y="6110721"/>
                </a:cubicBezTo>
                <a:close/>
                <a:moveTo>
                  <a:pt x="646939" y="5859457"/>
                </a:moveTo>
                <a:cubicBezTo>
                  <a:pt x="641497" y="5859457"/>
                  <a:pt x="636052" y="5859873"/>
                  <a:pt x="630607" y="5859873"/>
                </a:cubicBezTo>
                <a:cubicBezTo>
                  <a:pt x="630607" y="5859873"/>
                  <a:pt x="630607" y="5859873"/>
                  <a:pt x="556908" y="6063396"/>
                </a:cubicBezTo>
                <a:cubicBezTo>
                  <a:pt x="556908" y="6063396"/>
                  <a:pt x="556908" y="6063396"/>
                  <a:pt x="620975" y="6063396"/>
                </a:cubicBezTo>
                <a:cubicBezTo>
                  <a:pt x="659501" y="6063396"/>
                  <a:pt x="680019" y="6092700"/>
                  <a:pt x="667039" y="6128714"/>
                </a:cubicBezTo>
                <a:cubicBezTo>
                  <a:pt x="667039" y="6128714"/>
                  <a:pt x="667039" y="6128714"/>
                  <a:pt x="575752" y="6379950"/>
                </a:cubicBezTo>
                <a:cubicBezTo>
                  <a:pt x="575752" y="6379950"/>
                  <a:pt x="575752" y="6379950"/>
                  <a:pt x="499119" y="6379950"/>
                </a:cubicBezTo>
                <a:cubicBezTo>
                  <a:pt x="499119" y="6379950"/>
                  <a:pt x="499119" y="6379950"/>
                  <a:pt x="597108" y="6110721"/>
                </a:cubicBezTo>
                <a:cubicBezTo>
                  <a:pt x="597108" y="6110721"/>
                  <a:pt x="597108" y="6110721"/>
                  <a:pt x="539319" y="6110721"/>
                </a:cubicBezTo>
                <a:cubicBezTo>
                  <a:pt x="539319" y="6110721"/>
                  <a:pt x="539319" y="6110721"/>
                  <a:pt x="441334" y="6379950"/>
                </a:cubicBezTo>
                <a:cubicBezTo>
                  <a:pt x="441334" y="6379950"/>
                  <a:pt x="441334" y="6379950"/>
                  <a:pt x="364702" y="6379950"/>
                </a:cubicBezTo>
                <a:cubicBezTo>
                  <a:pt x="364702" y="6379950"/>
                  <a:pt x="364702" y="6379950"/>
                  <a:pt x="479857" y="6063396"/>
                </a:cubicBezTo>
                <a:cubicBezTo>
                  <a:pt x="479857" y="6063396"/>
                  <a:pt x="479857" y="6063396"/>
                  <a:pt x="549369" y="5872848"/>
                </a:cubicBezTo>
                <a:cubicBezTo>
                  <a:pt x="396945" y="5915571"/>
                  <a:pt x="285139" y="6055439"/>
                  <a:pt x="285139" y="6221257"/>
                </a:cubicBezTo>
                <a:cubicBezTo>
                  <a:pt x="285139" y="6392121"/>
                  <a:pt x="403646" y="6535316"/>
                  <a:pt x="563190" y="6573437"/>
                </a:cubicBezTo>
                <a:cubicBezTo>
                  <a:pt x="563190" y="6573437"/>
                  <a:pt x="563190" y="6573437"/>
                  <a:pt x="630188" y="6388766"/>
                </a:cubicBezTo>
                <a:cubicBezTo>
                  <a:pt x="630188" y="6388766"/>
                  <a:pt x="630188" y="6388766"/>
                  <a:pt x="748695" y="6063396"/>
                </a:cubicBezTo>
                <a:cubicBezTo>
                  <a:pt x="748695" y="6063396"/>
                  <a:pt x="748695" y="6063396"/>
                  <a:pt x="889814" y="6063396"/>
                </a:cubicBezTo>
                <a:cubicBezTo>
                  <a:pt x="928339" y="6063396"/>
                  <a:pt x="948858" y="6092700"/>
                  <a:pt x="935877" y="6128714"/>
                </a:cubicBezTo>
                <a:cubicBezTo>
                  <a:pt x="935877" y="6128714"/>
                  <a:pt x="935877" y="6128714"/>
                  <a:pt x="855477" y="6349398"/>
                </a:cubicBezTo>
                <a:cubicBezTo>
                  <a:pt x="849195" y="6366143"/>
                  <a:pt x="829932" y="6379950"/>
                  <a:pt x="811925" y="6379950"/>
                </a:cubicBezTo>
                <a:cubicBezTo>
                  <a:pt x="811925" y="6379950"/>
                  <a:pt x="811925" y="6379950"/>
                  <a:pt x="710169" y="6379950"/>
                </a:cubicBezTo>
                <a:cubicBezTo>
                  <a:pt x="710169" y="6379950"/>
                  <a:pt x="710169" y="6379950"/>
                  <a:pt x="636052" y="6583057"/>
                </a:cubicBezTo>
                <a:cubicBezTo>
                  <a:pt x="639819" y="6583057"/>
                  <a:pt x="643590" y="6583057"/>
                  <a:pt x="646939" y="6583057"/>
                </a:cubicBezTo>
                <a:cubicBezTo>
                  <a:pt x="846683" y="6583057"/>
                  <a:pt x="1008739" y="6421010"/>
                  <a:pt x="1008739" y="6221257"/>
                </a:cubicBezTo>
                <a:cubicBezTo>
                  <a:pt x="1008739" y="6021504"/>
                  <a:pt x="846683" y="5859457"/>
                  <a:pt x="646939" y="5859457"/>
                </a:cubicBezTo>
                <a:close/>
                <a:moveTo>
                  <a:pt x="0" y="1365033"/>
                </a:moveTo>
                <a:lnTo>
                  <a:pt x="12192000" y="1365033"/>
                </a:lnTo>
                <a:lnTo>
                  <a:pt x="12192000" y="6858000"/>
                </a:lnTo>
                <a:lnTo>
                  <a:pt x="0" y="6858000"/>
                </a:lnTo>
                <a:close/>
                <a:moveTo>
                  <a:pt x="0" y="0"/>
                </a:moveTo>
                <a:lnTo>
                  <a:pt x="12192000" y="0"/>
                </a:lnTo>
                <a:lnTo>
                  <a:pt x="12192000" y="1347253"/>
                </a:lnTo>
                <a:lnTo>
                  <a:pt x="0" y="1347253"/>
                </a:lnTo>
                <a:close/>
              </a:path>
            </a:pathLst>
          </a:custGeom>
          <a:solidFill>
            <a:schemeClr val="bg1">
              <a:lumMod val="65000"/>
            </a:schemeClr>
          </a:solidFill>
        </p:spPr>
        <p:txBody>
          <a:bodyPr wrap="square" tIns="0" rIns="0" bIns="914400" anchor="ctr" anchorCtr="0">
            <a:noAutofit/>
          </a:bodyPr>
          <a:lstStyle>
            <a:lvl1pPr marL="0" indent="0" algn="ctr">
              <a:buNone/>
              <a:defRPr sz="1600">
                <a:solidFill>
                  <a:schemeClr val="bg1"/>
                </a:solidFill>
              </a:defRPr>
            </a:lvl1pPr>
          </a:lstStyle>
          <a:p>
            <a:r>
              <a:rPr lang="en-US"/>
              <a:t>Click icon to add photo</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white">
          <a:xfrm>
            <a:off x="304800" y="160855"/>
            <a:ext cx="11582400" cy="1184940"/>
          </a:xfrm>
          <a:ln>
            <a:noFill/>
          </a:ln>
        </p:spPr>
        <p:txBody>
          <a:bodyPr tIns="0" bIns="0">
            <a:spAutoFit/>
          </a:bodyPr>
          <a:lstStyle>
            <a:lvl1pPr marL="0" indent="0">
              <a:lnSpc>
                <a:spcPct val="95000"/>
              </a:lnSpc>
              <a:buNone/>
              <a:defRPr sz="8000">
                <a:solidFill>
                  <a:schemeClr val="bg1"/>
                </a:solidFill>
                <a:latin typeface="+mj-lt"/>
              </a:defRPr>
            </a:lvl1pPr>
          </a:lstStyle>
          <a:p>
            <a:pPr lvl="0"/>
            <a:r>
              <a:rPr lang="en-US"/>
              <a:t>Thank you</a:t>
            </a:r>
          </a:p>
        </p:txBody>
      </p:sp>
    </p:spTree>
    <p:extLst>
      <p:ext uri="{BB962C8B-B14F-4D97-AF65-F5344CB8AC3E}">
        <p14:creationId xmlns:p14="http://schemas.microsoft.com/office/powerpoint/2010/main" val="1852606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hank You with Black Type">
    <p:bg>
      <p:bgPr>
        <a:solidFill>
          <a:schemeClr val="tx1"/>
        </a:solidFill>
        <a:effectLst/>
      </p:bgPr>
    </p:bg>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5CA30F47-FF22-3B61-17B0-91124BDBF2B4}"/>
              </a:ext>
            </a:extLst>
          </p:cNvPr>
          <p:cNvSpPr>
            <a:spLocks noGrp="1"/>
          </p:cNvSpPr>
          <p:nvPr>
            <p:ph type="pic" sz="quarter" idx="10" hasCustomPrompt="1"/>
          </p:nvPr>
        </p:nvSpPr>
        <p:spPr>
          <a:xfrm>
            <a:off x="0" y="0"/>
            <a:ext cx="12192000" cy="6858000"/>
          </a:xfrm>
          <a:custGeom>
            <a:avLst/>
            <a:gdLst>
              <a:gd name="connsiteX0" fmla="*/ 808158 w 12192000"/>
              <a:gd name="connsiteY0" fmla="*/ 6110721 h 6858000"/>
              <a:gd name="connsiteX1" fmla="*/ 727758 w 12192000"/>
              <a:gd name="connsiteY1" fmla="*/ 6332237 h 6858000"/>
              <a:gd name="connsiteX2" fmla="*/ 785127 w 12192000"/>
              <a:gd name="connsiteY2" fmla="*/ 6332237 h 6858000"/>
              <a:gd name="connsiteX3" fmla="*/ 865946 w 12192000"/>
              <a:gd name="connsiteY3" fmla="*/ 6110721 h 6858000"/>
              <a:gd name="connsiteX4" fmla="*/ 808158 w 12192000"/>
              <a:gd name="connsiteY4" fmla="*/ 6110721 h 6858000"/>
              <a:gd name="connsiteX5" fmla="*/ 646939 w 12192000"/>
              <a:gd name="connsiteY5" fmla="*/ 5859457 h 6858000"/>
              <a:gd name="connsiteX6" fmla="*/ 630607 w 12192000"/>
              <a:gd name="connsiteY6" fmla="*/ 5859873 h 6858000"/>
              <a:gd name="connsiteX7" fmla="*/ 556908 w 12192000"/>
              <a:gd name="connsiteY7" fmla="*/ 6063396 h 6858000"/>
              <a:gd name="connsiteX8" fmla="*/ 620975 w 12192000"/>
              <a:gd name="connsiteY8" fmla="*/ 6063396 h 6858000"/>
              <a:gd name="connsiteX9" fmla="*/ 667039 w 12192000"/>
              <a:gd name="connsiteY9" fmla="*/ 6128714 h 6858000"/>
              <a:gd name="connsiteX10" fmla="*/ 575752 w 12192000"/>
              <a:gd name="connsiteY10" fmla="*/ 6379950 h 6858000"/>
              <a:gd name="connsiteX11" fmla="*/ 499119 w 12192000"/>
              <a:gd name="connsiteY11" fmla="*/ 6379950 h 6858000"/>
              <a:gd name="connsiteX12" fmla="*/ 597108 w 12192000"/>
              <a:gd name="connsiteY12" fmla="*/ 6110721 h 6858000"/>
              <a:gd name="connsiteX13" fmla="*/ 539319 w 12192000"/>
              <a:gd name="connsiteY13" fmla="*/ 6110721 h 6858000"/>
              <a:gd name="connsiteX14" fmla="*/ 441334 w 12192000"/>
              <a:gd name="connsiteY14" fmla="*/ 6379950 h 6858000"/>
              <a:gd name="connsiteX15" fmla="*/ 364702 w 12192000"/>
              <a:gd name="connsiteY15" fmla="*/ 6379950 h 6858000"/>
              <a:gd name="connsiteX16" fmla="*/ 479857 w 12192000"/>
              <a:gd name="connsiteY16" fmla="*/ 6063396 h 6858000"/>
              <a:gd name="connsiteX17" fmla="*/ 549369 w 12192000"/>
              <a:gd name="connsiteY17" fmla="*/ 5872848 h 6858000"/>
              <a:gd name="connsiteX18" fmla="*/ 285139 w 12192000"/>
              <a:gd name="connsiteY18" fmla="*/ 6221257 h 6858000"/>
              <a:gd name="connsiteX19" fmla="*/ 563190 w 12192000"/>
              <a:gd name="connsiteY19" fmla="*/ 6573437 h 6858000"/>
              <a:gd name="connsiteX20" fmla="*/ 630188 w 12192000"/>
              <a:gd name="connsiteY20" fmla="*/ 6388766 h 6858000"/>
              <a:gd name="connsiteX21" fmla="*/ 748695 w 12192000"/>
              <a:gd name="connsiteY21" fmla="*/ 6063396 h 6858000"/>
              <a:gd name="connsiteX22" fmla="*/ 889814 w 12192000"/>
              <a:gd name="connsiteY22" fmla="*/ 6063396 h 6858000"/>
              <a:gd name="connsiteX23" fmla="*/ 935877 w 12192000"/>
              <a:gd name="connsiteY23" fmla="*/ 6128714 h 6858000"/>
              <a:gd name="connsiteX24" fmla="*/ 855477 w 12192000"/>
              <a:gd name="connsiteY24" fmla="*/ 6349398 h 6858000"/>
              <a:gd name="connsiteX25" fmla="*/ 811925 w 12192000"/>
              <a:gd name="connsiteY25" fmla="*/ 6379950 h 6858000"/>
              <a:gd name="connsiteX26" fmla="*/ 710169 w 12192000"/>
              <a:gd name="connsiteY26" fmla="*/ 6379950 h 6858000"/>
              <a:gd name="connsiteX27" fmla="*/ 636052 w 12192000"/>
              <a:gd name="connsiteY27" fmla="*/ 6583057 h 6858000"/>
              <a:gd name="connsiteX28" fmla="*/ 646939 w 12192000"/>
              <a:gd name="connsiteY28" fmla="*/ 6583057 h 6858000"/>
              <a:gd name="connsiteX29" fmla="*/ 1008739 w 12192000"/>
              <a:gd name="connsiteY29" fmla="*/ 6221257 h 6858000"/>
              <a:gd name="connsiteX30" fmla="*/ 646939 w 12192000"/>
              <a:gd name="connsiteY30" fmla="*/ 5859457 h 6858000"/>
              <a:gd name="connsiteX31" fmla="*/ 0 w 12192000"/>
              <a:gd name="connsiteY31" fmla="*/ 1365033 h 6858000"/>
              <a:gd name="connsiteX32" fmla="*/ 12192000 w 12192000"/>
              <a:gd name="connsiteY32" fmla="*/ 1365033 h 6858000"/>
              <a:gd name="connsiteX33" fmla="*/ 12192000 w 12192000"/>
              <a:gd name="connsiteY33" fmla="*/ 6858000 h 6858000"/>
              <a:gd name="connsiteX34" fmla="*/ 0 w 12192000"/>
              <a:gd name="connsiteY34" fmla="*/ 6858000 h 6858000"/>
              <a:gd name="connsiteX35" fmla="*/ 0 w 12192000"/>
              <a:gd name="connsiteY35" fmla="*/ 0 h 6858000"/>
              <a:gd name="connsiteX36" fmla="*/ 12192000 w 12192000"/>
              <a:gd name="connsiteY36" fmla="*/ 0 h 6858000"/>
              <a:gd name="connsiteX37" fmla="*/ 12192000 w 12192000"/>
              <a:gd name="connsiteY37" fmla="*/ 1347253 h 6858000"/>
              <a:gd name="connsiteX38" fmla="*/ 0 w 12192000"/>
              <a:gd name="connsiteY38" fmla="*/ 13472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192000" h="6858000">
                <a:moveTo>
                  <a:pt x="808158" y="6110721"/>
                </a:moveTo>
                <a:cubicBezTo>
                  <a:pt x="727758" y="6332237"/>
                  <a:pt x="727758" y="6332237"/>
                  <a:pt x="727758" y="6332237"/>
                </a:cubicBezTo>
                <a:cubicBezTo>
                  <a:pt x="785127" y="6332237"/>
                  <a:pt x="785127" y="6332237"/>
                  <a:pt x="785127" y="6332237"/>
                </a:cubicBezTo>
                <a:lnTo>
                  <a:pt x="865946" y="6110721"/>
                </a:lnTo>
                <a:cubicBezTo>
                  <a:pt x="808158" y="6110721"/>
                  <a:pt x="808158" y="6110721"/>
                  <a:pt x="808158" y="6110721"/>
                </a:cubicBezTo>
                <a:close/>
                <a:moveTo>
                  <a:pt x="646939" y="5859457"/>
                </a:moveTo>
                <a:cubicBezTo>
                  <a:pt x="641497" y="5859457"/>
                  <a:pt x="636052" y="5859873"/>
                  <a:pt x="630607" y="5859873"/>
                </a:cubicBezTo>
                <a:cubicBezTo>
                  <a:pt x="630607" y="5859873"/>
                  <a:pt x="630607" y="5859873"/>
                  <a:pt x="556908" y="6063396"/>
                </a:cubicBezTo>
                <a:cubicBezTo>
                  <a:pt x="556908" y="6063396"/>
                  <a:pt x="556908" y="6063396"/>
                  <a:pt x="620975" y="6063396"/>
                </a:cubicBezTo>
                <a:cubicBezTo>
                  <a:pt x="659501" y="6063396"/>
                  <a:pt x="680019" y="6092700"/>
                  <a:pt x="667039" y="6128714"/>
                </a:cubicBezTo>
                <a:cubicBezTo>
                  <a:pt x="667039" y="6128714"/>
                  <a:pt x="667039" y="6128714"/>
                  <a:pt x="575752" y="6379950"/>
                </a:cubicBezTo>
                <a:cubicBezTo>
                  <a:pt x="575752" y="6379950"/>
                  <a:pt x="575752" y="6379950"/>
                  <a:pt x="499119" y="6379950"/>
                </a:cubicBezTo>
                <a:cubicBezTo>
                  <a:pt x="499119" y="6379950"/>
                  <a:pt x="499119" y="6379950"/>
                  <a:pt x="597108" y="6110721"/>
                </a:cubicBezTo>
                <a:cubicBezTo>
                  <a:pt x="597108" y="6110721"/>
                  <a:pt x="597108" y="6110721"/>
                  <a:pt x="539319" y="6110721"/>
                </a:cubicBezTo>
                <a:cubicBezTo>
                  <a:pt x="539319" y="6110721"/>
                  <a:pt x="539319" y="6110721"/>
                  <a:pt x="441334" y="6379950"/>
                </a:cubicBezTo>
                <a:cubicBezTo>
                  <a:pt x="441334" y="6379950"/>
                  <a:pt x="441334" y="6379950"/>
                  <a:pt x="364702" y="6379950"/>
                </a:cubicBezTo>
                <a:cubicBezTo>
                  <a:pt x="364702" y="6379950"/>
                  <a:pt x="364702" y="6379950"/>
                  <a:pt x="479857" y="6063396"/>
                </a:cubicBezTo>
                <a:cubicBezTo>
                  <a:pt x="479857" y="6063396"/>
                  <a:pt x="479857" y="6063396"/>
                  <a:pt x="549369" y="5872848"/>
                </a:cubicBezTo>
                <a:cubicBezTo>
                  <a:pt x="396945" y="5915571"/>
                  <a:pt x="285139" y="6055439"/>
                  <a:pt x="285139" y="6221257"/>
                </a:cubicBezTo>
                <a:cubicBezTo>
                  <a:pt x="285139" y="6392121"/>
                  <a:pt x="403646" y="6535316"/>
                  <a:pt x="563190" y="6573437"/>
                </a:cubicBezTo>
                <a:cubicBezTo>
                  <a:pt x="563190" y="6573437"/>
                  <a:pt x="563190" y="6573437"/>
                  <a:pt x="630188" y="6388766"/>
                </a:cubicBezTo>
                <a:cubicBezTo>
                  <a:pt x="630188" y="6388766"/>
                  <a:pt x="630188" y="6388766"/>
                  <a:pt x="748695" y="6063396"/>
                </a:cubicBezTo>
                <a:cubicBezTo>
                  <a:pt x="748695" y="6063396"/>
                  <a:pt x="748695" y="6063396"/>
                  <a:pt x="889814" y="6063396"/>
                </a:cubicBezTo>
                <a:cubicBezTo>
                  <a:pt x="928339" y="6063396"/>
                  <a:pt x="948858" y="6092700"/>
                  <a:pt x="935877" y="6128714"/>
                </a:cubicBezTo>
                <a:cubicBezTo>
                  <a:pt x="935877" y="6128714"/>
                  <a:pt x="935877" y="6128714"/>
                  <a:pt x="855477" y="6349398"/>
                </a:cubicBezTo>
                <a:cubicBezTo>
                  <a:pt x="849195" y="6366143"/>
                  <a:pt x="829932" y="6379950"/>
                  <a:pt x="811925" y="6379950"/>
                </a:cubicBezTo>
                <a:cubicBezTo>
                  <a:pt x="811925" y="6379950"/>
                  <a:pt x="811925" y="6379950"/>
                  <a:pt x="710169" y="6379950"/>
                </a:cubicBezTo>
                <a:cubicBezTo>
                  <a:pt x="710169" y="6379950"/>
                  <a:pt x="710169" y="6379950"/>
                  <a:pt x="636052" y="6583057"/>
                </a:cubicBezTo>
                <a:cubicBezTo>
                  <a:pt x="639819" y="6583057"/>
                  <a:pt x="643590" y="6583057"/>
                  <a:pt x="646939" y="6583057"/>
                </a:cubicBezTo>
                <a:cubicBezTo>
                  <a:pt x="846683" y="6583057"/>
                  <a:pt x="1008739" y="6421010"/>
                  <a:pt x="1008739" y="6221257"/>
                </a:cubicBezTo>
                <a:cubicBezTo>
                  <a:pt x="1008739" y="6021504"/>
                  <a:pt x="846683" y="5859457"/>
                  <a:pt x="646939" y="5859457"/>
                </a:cubicBezTo>
                <a:close/>
                <a:moveTo>
                  <a:pt x="0" y="1365033"/>
                </a:moveTo>
                <a:lnTo>
                  <a:pt x="12192000" y="1365033"/>
                </a:lnTo>
                <a:lnTo>
                  <a:pt x="12192000" y="6858000"/>
                </a:lnTo>
                <a:lnTo>
                  <a:pt x="0" y="6858000"/>
                </a:lnTo>
                <a:close/>
                <a:moveTo>
                  <a:pt x="0" y="0"/>
                </a:moveTo>
                <a:lnTo>
                  <a:pt x="12192000" y="0"/>
                </a:lnTo>
                <a:lnTo>
                  <a:pt x="12192000" y="1347253"/>
                </a:lnTo>
                <a:lnTo>
                  <a:pt x="0" y="1347253"/>
                </a:lnTo>
                <a:close/>
              </a:path>
            </a:pathLst>
          </a:custGeom>
          <a:solidFill>
            <a:schemeClr val="bg1">
              <a:lumMod val="65000"/>
            </a:schemeClr>
          </a:solidFill>
        </p:spPr>
        <p:txBody>
          <a:bodyPr wrap="square" tIns="0" rIns="0" bIns="914400" anchor="ctr" anchorCtr="0">
            <a:noAutofit/>
          </a:bodyPr>
          <a:lstStyle>
            <a:lvl1pPr marL="0" indent="0" algn="ctr">
              <a:buNone/>
              <a:defRPr sz="1600">
                <a:solidFill>
                  <a:schemeClr val="bg1"/>
                </a:solidFill>
              </a:defRPr>
            </a:lvl1pPr>
          </a:lstStyle>
          <a:p>
            <a:r>
              <a:rPr lang="en-US"/>
              <a:t>Click icon to add photo</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black">
          <a:xfrm>
            <a:off x="304800" y="160855"/>
            <a:ext cx="11612880" cy="1184940"/>
          </a:xfrm>
          <a:ln>
            <a:noFill/>
          </a:ln>
        </p:spPr>
        <p:txBody>
          <a:bodyPr tIns="0" bIns="0">
            <a:spAutoFit/>
          </a:bodyPr>
          <a:lstStyle>
            <a:lvl1pPr marL="0" indent="0">
              <a:lnSpc>
                <a:spcPct val="95000"/>
              </a:lnSpc>
              <a:buNone/>
              <a:defRPr sz="8000">
                <a:solidFill>
                  <a:schemeClr val="tx1"/>
                </a:solidFill>
                <a:latin typeface="+mj-lt"/>
              </a:defRPr>
            </a:lvl1pPr>
          </a:lstStyle>
          <a:p>
            <a:pPr lvl="0"/>
            <a:r>
              <a:rPr lang="en-US"/>
              <a:t>Thank you</a:t>
            </a:r>
          </a:p>
        </p:txBody>
      </p:sp>
    </p:spTree>
    <p:extLst>
      <p:ext uri="{BB962C8B-B14F-4D97-AF65-F5344CB8AC3E}">
        <p14:creationId xmlns:p14="http://schemas.microsoft.com/office/powerpoint/2010/main" val="879927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hank You Slide with Blue Background">
    <p:bg>
      <p:bgPr>
        <a:solidFill>
          <a:schemeClr val="accent6"/>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black">
          <a:xfrm>
            <a:off x="304800" y="160855"/>
            <a:ext cx="11612880" cy="1184940"/>
          </a:xfrm>
          <a:ln>
            <a:noFill/>
          </a:ln>
        </p:spPr>
        <p:txBody>
          <a:bodyPr tIns="0" bIns="0">
            <a:spAutoFit/>
          </a:bodyPr>
          <a:lstStyle>
            <a:lvl1pPr marL="0" indent="0">
              <a:lnSpc>
                <a:spcPct val="95000"/>
              </a:lnSpc>
              <a:buNone/>
              <a:defRPr sz="8000">
                <a:solidFill>
                  <a:schemeClr val="tx1"/>
                </a:solidFill>
                <a:latin typeface="+mj-lt"/>
              </a:defRPr>
            </a:lvl1pPr>
          </a:lstStyle>
          <a:p>
            <a:pPr lvl="0"/>
            <a:r>
              <a:rPr lang="en-US"/>
              <a:t>Thank you</a:t>
            </a:r>
          </a:p>
        </p:txBody>
      </p:sp>
      <p:cxnSp>
        <p:nvCxnSpPr>
          <p:cNvPr id="4" name="Straight Connector 3">
            <a:extLst>
              <a:ext uri="{FF2B5EF4-FFF2-40B4-BE49-F238E27FC236}">
                <a16:creationId xmlns:a16="http://schemas.microsoft.com/office/drawing/2014/main" id="{96AD1017-FE5C-470F-979A-B8E90BD767CE}"/>
              </a:ext>
            </a:extLst>
          </p:cNvPr>
          <p:cNvCxnSpPr>
            <a:cxnSpLocks/>
          </p:cNvCxnSpPr>
          <p:nvPr userDrawn="1"/>
        </p:nvCxnSpPr>
        <p:spPr bwMode="black">
          <a:xfrm>
            <a:off x="0" y="135353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logo">
            <a:extLst>
              <a:ext uri="{FF2B5EF4-FFF2-40B4-BE49-F238E27FC236}">
                <a16:creationId xmlns:a16="http://schemas.microsoft.com/office/drawing/2014/main" id="{F10EAB7B-87E2-481C-BCC7-ED1C587C1841}"/>
              </a:ext>
            </a:extLst>
          </p:cNvPr>
          <p:cNvSpPr>
            <a:spLocks noChangeAspect="1" noEditPoints="1"/>
          </p:cNvSpPr>
          <p:nvPr userDrawn="1"/>
        </p:nvSpPr>
        <p:spPr bwMode="gray">
          <a:xfrm>
            <a:off x="285242" y="5862684"/>
            <a:ext cx="722492" cy="722489"/>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969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Logo ">
    <p:bg>
      <p:bgPr>
        <a:solidFill>
          <a:schemeClr val="accent6"/>
        </a:solidFill>
        <a:effectLst/>
      </p:bgPr>
    </p:bg>
    <p:spTree>
      <p:nvGrpSpPr>
        <p:cNvPr id="1" name=""/>
        <p:cNvGrpSpPr/>
        <p:nvPr/>
      </p:nvGrpSpPr>
      <p:grpSpPr>
        <a:xfrm>
          <a:off x="0" y="0"/>
          <a:ext cx="0" cy="0"/>
          <a:chOff x="0" y="0"/>
          <a:chExt cx="0" cy="0"/>
        </a:xfrm>
      </p:grpSpPr>
      <p:sp>
        <p:nvSpPr>
          <p:cNvPr id="4" name="logo">
            <a:extLst>
              <a:ext uri="{FF2B5EF4-FFF2-40B4-BE49-F238E27FC236}">
                <a16:creationId xmlns:a16="http://schemas.microsoft.com/office/drawing/2014/main" id="{484E96F8-EFE7-4607-AF1C-0FB4EC8B18A7}"/>
              </a:ext>
            </a:extLst>
          </p:cNvPr>
          <p:cNvSpPr>
            <a:spLocks noChangeAspect="1" noEditPoints="1"/>
          </p:cNvSpPr>
          <p:nvPr userDrawn="1"/>
        </p:nvSpPr>
        <p:spPr bwMode="gray">
          <a:xfrm>
            <a:off x="4275617" y="1602475"/>
            <a:ext cx="3646141" cy="3646134"/>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7832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narrow">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0" y="1"/>
            <a:ext cx="12192000" cy="1018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0878" y="220324"/>
            <a:ext cx="11586322" cy="600934"/>
          </a:xfrm>
        </p:spPr>
        <p:txBody>
          <a:bodyPr wrap="square" tIns="0" rIns="0" bIns="0">
            <a:normAutofit/>
          </a:bodyPr>
          <a:lstStyle>
            <a:lvl1pPr>
              <a:defRPr sz="3600">
                <a:solidFill>
                  <a:schemeClr val="tx1"/>
                </a:solidFill>
                <a:latin typeface="+mj-lt"/>
              </a:defRPr>
            </a:lvl1pPr>
          </a:lstStyle>
          <a:p>
            <a:r>
              <a:rPr lang="en-US"/>
              <a:t>Title</a:t>
            </a:r>
          </a:p>
        </p:txBody>
      </p:sp>
    </p:spTree>
    <p:extLst>
      <p:ext uri="{BB962C8B-B14F-4D97-AF65-F5344CB8AC3E}">
        <p14:creationId xmlns:p14="http://schemas.microsoft.com/office/powerpoint/2010/main" val="323431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641">
          <p15:clr>
            <a:srgbClr val="FBAE40"/>
          </p15:clr>
        </p15:guide>
        <p15:guide id="5" orient="horz" pos="83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Subtitle, narrow">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12192000" cy="1018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0878" y="274389"/>
            <a:ext cx="11586818" cy="491673"/>
          </a:xfrm>
        </p:spPr>
        <p:txBody>
          <a:bodyPr vert="horz" wrap="square" lIns="0" tIns="0" rIns="0" bIns="0" rtlCol="0" anchor="ctr">
            <a:normAutofit/>
          </a:bodyPr>
          <a:lstStyle>
            <a:lvl1pPr>
              <a:defRPr lang="en-US" sz="3600" dirty="0"/>
            </a:lvl1pPr>
          </a:lstStyle>
          <a:p>
            <a:pPr lvl="0"/>
            <a:r>
              <a:rPr lang="en-US"/>
              <a:t>Title</a:t>
            </a:r>
          </a:p>
        </p:txBody>
      </p:sp>
      <p:sp>
        <p:nvSpPr>
          <p:cNvPr id="16" name="Rectangle 15">
            <a:extLst>
              <a:ext uri="{FF2B5EF4-FFF2-40B4-BE49-F238E27FC236}">
                <a16:creationId xmlns:a16="http://schemas.microsoft.com/office/drawing/2014/main" id="{1E43C2B4-9830-CE46-A39E-B560CDCB4753}"/>
              </a:ext>
            </a:extLst>
          </p:cNvPr>
          <p:cNvSpPr/>
          <p:nvPr userDrawn="1"/>
        </p:nvSpPr>
        <p:spPr bwMode="ltGray">
          <a:xfrm>
            <a:off x="0" y="1018801"/>
            <a:ext cx="12192000" cy="4469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304800" y="1067986"/>
            <a:ext cx="11582400" cy="348557"/>
          </a:xfrm>
        </p:spPr>
        <p:txBody>
          <a:bodyPr wrap="square" anchor="ctr" anchorCtr="0">
            <a:norm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Tree>
    <p:extLst>
      <p:ext uri="{BB962C8B-B14F-4D97-AF65-F5344CB8AC3E}">
        <p14:creationId xmlns:p14="http://schemas.microsoft.com/office/powerpoint/2010/main" val="315295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41">
          <p15:clr>
            <a:srgbClr val="FBAE40"/>
          </p15:clr>
        </p15:guide>
        <p15:guide id="2" orient="horz" pos="923">
          <p15:clr>
            <a:srgbClr val="FBAE40"/>
          </p15:clr>
        </p15:guide>
        <p15:guide id="5" orient="horz" pos="1056">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09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9_Custom Layou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670481"/>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hoto with Content">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EC55A16-E0A0-C041-920C-88AF84A37F15}"/>
              </a:ext>
            </a:extLst>
          </p:cNvPr>
          <p:cNvSpPr/>
          <p:nvPr userDrawn="1"/>
        </p:nvSpPr>
        <p:spPr bwMode="ltGray">
          <a:xfrm>
            <a:off x="0" y="0"/>
            <a:ext cx="6096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A6D17E-E002-6C40-99AE-60D6AED6150A}"/>
              </a:ext>
            </a:extLst>
          </p:cNvPr>
          <p:cNvSpPr/>
          <p:nvPr userDrawn="1"/>
        </p:nvSpPr>
        <p:spPr bwMode="ltGray">
          <a:xfrm>
            <a:off x="0" y="1295399"/>
            <a:ext cx="6096000" cy="3389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a:extLst>
              <a:ext uri="{FF2B5EF4-FFF2-40B4-BE49-F238E27FC236}">
                <a16:creationId xmlns:a16="http://schemas.microsoft.com/office/drawing/2014/main" id="{8C21ECF7-7914-B74D-9806-A86E1D19B8E5}"/>
              </a:ext>
            </a:extLst>
          </p:cNvPr>
          <p:cNvSpPr>
            <a:spLocks noGrp="1"/>
          </p:cNvSpPr>
          <p:nvPr>
            <p:ph type="title" hasCustomPrompt="1"/>
          </p:nvPr>
        </p:nvSpPr>
        <p:spPr>
          <a:xfrm>
            <a:off x="304800" y="397384"/>
            <a:ext cx="5490000" cy="600934"/>
          </a:xfrm>
        </p:spPr>
        <p:txBody>
          <a:bodyPr wrap="square" tIns="0" rIns="0" bIns="0">
            <a:spAutoFit/>
          </a:bodyPr>
          <a:lstStyle>
            <a:lvl1pPr>
              <a:tabLst>
                <a:tab pos="519113" algn="l"/>
              </a:tabLst>
              <a:defRPr sz="4400">
                <a:latin typeface="+mj-lt"/>
              </a:defRPr>
            </a:lvl1pPr>
          </a:lstStyle>
          <a:p>
            <a:r>
              <a:rPr lang="en-US"/>
              <a:t>Title</a:t>
            </a:r>
          </a:p>
        </p:txBody>
      </p:sp>
      <p:sp>
        <p:nvSpPr>
          <p:cNvPr id="14" name="Text Placeholder 2">
            <a:extLst>
              <a:ext uri="{FF2B5EF4-FFF2-40B4-BE49-F238E27FC236}">
                <a16:creationId xmlns:a16="http://schemas.microsoft.com/office/drawing/2014/main" id="{95079F8D-32D4-4B6A-996F-97B3E3F82A8E}"/>
              </a:ext>
            </a:extLst>
          </p:cNvPr>
          <p:cNvSpPr>
            <a:spLocks noGrp="1"/>
          </p:cNvSpPr>
          <p:nvPr>
            <p:ph type="body" idx="43" hasCustomPrompt="1"/>
          </p:nvPr>
        </p:nvSpPr>
        <p:spPr>
          <a:xfrm>
            <a:off x="304800" y="1610089"/>
            <a:ext cx="5490000" cy="2680990"/>
          </a:xfrm>
        </p:spPr>
        <p:txBody>
          <a:bodyPr/>
          <a:lstStyle>
            <a:lvl1pPr>
              <a:defRPr sz="1400"/>
            </a:lvl1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7" name="Picture Placeholder 6">
            <a:extLst>
              <a:ext uri="{FF2B5EF4-FFF2-40B4-BE49-F238E27FC236}">
                <a16:creationId xmlns:a16="http://schemas.microsoft.com/office/drawing/2014/main" id="{D36C4653-60FA-1D42-8CA9-AE0A9AEA31C1}"/>
              </a:ext>
            </a:extLst>
          </p:cNvPr>
          <p:cNvSpPr>
            <a:spLocks noGrp="1"/>
          </p:cNvSpPr>
          <p:nvPr>
            <p:ph type="pic" sz="quarter" idx="10" hasCustomPrompt="1"/>
          </p:nvPr>
        </p:nvSpPr>
        <p:spPr>
          <a:xfrm>
            <a:off x="6096000" y="0"/>
            <a:ext cx="6096000" cy="6858000"/>
          </a:xfrm>
          <a:solidFill>
            <a:schemeClr val="bg1">
              <a:lumMod val="75000"/>
            </a:schemeClr>
          </a:solidFill>
        </p:spPr>
        <p:txBody>
          <a:bodyPr bIns="2743200" anchor="ctr" anchorCtr="0"/>
          <a:lstStyle>
            <a:lvl1pPr marL="0" indent="0" algn="ctr">
              <a:buNone/>
              <a:defRPr sz="1200">
                <a:solidFill>
                  <a:schemeClr val="bg1"/>
                </a:solidFill>
              </a:defRPr>
            </a:lvl1pPr>
          </a:lstStyle>
          <a:p>
            <a:r>
              <a:rPr lang="en-US"/>
              <a:t>Click icon to add photo</a:t>
            </a:r>
          </a:p>
        </p:txBody>
      </p:sp>
    </p:spTree>
    <p:extLst>
      <p:ext uri="{BB962C8B-B14F-4D97-AF65-F5344CB8AC3E}">
        <p14:creationId xmlns:p14="http://schemas.microsoft.com/office/powerpoint/2010/main" val="385826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5" userDrawn="1">
          <p15:clr>
            <a:srgbClr val="FBAE40"/>
          </p15:clr>
        </p15:guide>
        <p15:guide id="2" orient="horz" pos="2951"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57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1_52">
    <p:spTree>
      <p:nvGrpSpPr>
        <p:cNvPr id="1" name=""/>
        <p:cNvGrpSpPr/>
        <p:nvPr/>
      </p:nvGrpSpPr>
      <p:grpSpPr>
        <a:xfrm>
          <a:off x="0" y="0"/>
          <a:ext cx="0" cy="0"/>
          <a:chOff x="0" y="0"/>
          <a:chExt cx="0" cy="0"/>
        </a:xfrm>
      </p:grpSpPr>
      <p:sp>
        <p:nvSpPr>
          <p:cNvPr id="543" name="Picture Placeholder 6"/>
          <p:cNvSpPr>
            <a:spLocks noGrp="1"/>
          </p:cNvSpPr>
          <p:nvPr>
            <p:ph type="pic" idx="21"/>
          </p:nvPr>
        </p:nvSpPr>
        <p:spPr>
          <a:xfrm>
            <a:off x="0" y="0"/>
            <a:ext cx="7741920" cy="6858000"/>
          </a:xfrm>
          <a:prstGeom prst="rect">
            <a:avLst/>
          </a:prstGeom>
        </p:spPr>
        <p:txBody>
          <a:bodyPr lIns="91439" tIns="45719" rIns="91439" bIns="45719"/>
          <a:lstStyle/>
          <a:p>
            <a:endParaRPr/>
          </a:p>
        </p:txBody>
      </p:sp>
      <p:sp>
        <p:nvSpPr>
          <p:cNvPr id="544" name="Body Level One…"/>
          <p:cNvSpPr txBox="1">
            <a:spLocks noGrp="1"/>
          </p:cNvSpPr>
          <p:nvPr>
            <p:ph type="body" sz="quarter" idx="1" hasCustomPrompt="1"/>
          </p:nvPr>
        </p:nvSpPr>
        <p:spPr>
          <a:xfrm>
            <a:off x="355600" y="3079249"/>
            <a:ext cx="7020560" cy="699504"/>
          </a:xfrm>
          <a:prstGeom prst="rect">
            <a:avLst/>
          </a:prstGeom>
        </p:spPr>
        <p:txBody>
          <a:bodyPr anchor="ctr">
            <a:normAutofit/>
          </a:bodyPr>
          <a:lstStyle>
            <a:lvl1pPr algn="ctr">
              <a:defRPr sz="6600">
                <a:solidFill>
                  <a:schemeClr val="accent1">
                    <a:lumOff val="2745"/>
                  </a:schemeClr>
                </a:solidFill>
                <a:latin typeface="Forma DJR Display Regular"/>
                <a:ea typeface="Forma DJR Display Regular"/>
                <a:cs typeface="Forma DJR Display Regular"/>
                <a:sym typeface="Forma DJR Display Regular"/>
              </a:defRPr>
            </a:lvl1pPr>
            <a:lvl2pPr algn="ctr">
              <a:defRPr sz="6600">
                <a:solidFill>
                  <a:schemeClr val="accent1">
                    <a:lumOff val="2745"/>
                  </a:schemeClr>
                </a:solidFill>
                <a:latin typeface="Forma DJR Display Regular"/>
                <a:ea typeface="Forma DJR Display Regular"/>
                <a:cs typeface="Forma DJR Display Regular"/>
                <a:sym typeface="Forma DJR Display Regular"/>
              </a:defRPr>
            </a:lvl2pPr>
            <a:lvl3pPr algn="ctr">
              <a:defRPr sz="6600">
                <a:solidFill>
                  <a:schemeClr val="accent1">
                    <a:lumOff val="2745"/>
                  </a:schemeClr>
                </a:solidFill>
                <a:latin typeface="Forma DJR Display Regular"/>
                <a:ea typeface="Forma DJR Display Regular"/>
                <a:cs typeface="Forma DJR Display Regular"/>
                <a:sym typeface="Forma DJR Display Regular"/>
              </a:defRPr>
            </a:lvl3pPr>
            <a:lvl4pPr algn="ctr">
              <a:defRPr sz="6600">
                <a:solidFill>
                  <a:schemeClr val="accent1">
                    <a:lumOff val="2745"/>
                  </a:schemeClr>
                </a:solidFill>
                <a:latin typeface="Forma DJR Display Regular"/>
                <a:ea typeface="Forma DJR Display Regular"/>
                <a:cs typeface="Forma DJR Display Regular"/>
                <a:sym typeface="Forma DJR Display Regular"/>
              </a:defRPr>
            </a:lvl4pPr>
            <a:lvl5pPr algn="ctr">
              <a:defRPr sz="6600">
                <a:solidFill>
                  <a:schemeClr val="accent1">
                    <a:lumOff val="2745"/>
                  </a:schemeClr>
                </a:solidFill>
                <a:latin typeface="Forma DJR Display Regular"/>
                <a:ea typeface="Forma DJR Display Regular"/>
                <a:cs typeface="Forma DJR Display Regular"/>
                <a:sym typeface="Forma DJR Display Regular"/>
              </a:defRPr>
            </a:lvl5pPr>
          </a:lstStyle>
          <a:p>
            <a:r>
              <a:t>Headline goes here</a:t>
            </a:r>
          </a:p>
        </p:txBody>
      </p:sp>
      <p:sp>
        <p:nvSpPr>
          <p:cNvPr id="550" name="Text Placeholder 7"/>
          <p:cNvSpPr>
            <a:spLocks noGrp="1"/>
          </p:cNvSpPr>
          <p:nvPr>
            <p:ph type="body" sz="quarter" idx="22" hasCustomPrompt="1"/>
          </p:nvPr>
        </p:nvSpPr>
        <p:spPr>
          <a:xfrm>
            <a:off x="8015241" y="375921"/>
            <a:ext cx="4024358" cy="944878"/>
          </a:xfrm>
          <a:prstGeom prst="rect">
            <a:avLst/>
          </a:prstGeom>
        </p:spPr>
        <p:txBody>
          <a:bodyPr anchor="ctr">
            <a:normAutofit/>
          </a:bodyPr>
          <a:lstStyle>
            <a:lvl1pPr>
              <a:lnSpc>
                <a:spcPts val="5200"/>
              </a:lnSpc>
              <a:spcBef>
                <a:spcPts val="0"/>
              </a:spcBef>
              <a:defRPr sz="4000">
                <a:latin typeface="Forma DJR Display Regular"/>
                <a:ea typeface="Forma DJR Display Regular"/>
                <a:cs typeface="Forma DJR Display Regular"/>
                <a:sym typeface="Forma DJR Display Regular"/>
              </a:defRPr>
            </a:lvl1pPr>
          </a:lstStyle>
          <a:p>
            <a:r>
              <a:t>Headline goes here</a:t>
            </a:r>
          </a:p>
        </p:txBody>
      </p:sp>
      <p:sp>
        <p:nvSpPr>
          <p:cNvPr id="551" name="Text Placeholder 7"/>
          <p:cNvSpPr>
            <a:spLocks noGrp="1"/>
          </p:cNvSpPr>
          <p:nvPr>
            <p:ph type="body" sz="quarter" idx="23" hasCustomPrompt="1"/>
          </p:nvPr>
        </p:nvSpPr>
        <p:spPr>
          <a:xfrm>
            <a:off x="8015241" y="2086187"/>
            <a:ext cx="4024358" cy="944878"/>
          </a:xfrm>
          <a:prstGeom prst="rect">
            <a:avLst/>
          </a:prstGeom>
        </p:spPr>
        <p:txBody>
          <a:bodyPr anchor="ctr">
            <a:normAutofit/>
          </a:bodyPr>
          <a:lstStyle>
            <a:lvl1pPr>
              <a:lnSpc>
                <a:spcPts val="5200"/>
              </a:lnSpc>
              <a:spcBef>
                <a:spcPts val="0"/>
              </a:spcBef>
              <a:defRPr sz="4000">
                <a:latin typeface="Forma DJR Display Regular"/>
                <a:ea typeface="Forma DJR Display Regular"/>
                <a:cs typeface="Forma DJR Display Regular"/>
                <a:sym typeface="Forma DJR Display Regular"/>
              </a:defRPr>
            </a:lvl1pPr>
          </a:lstStyle>
          <a:p>
            <a:r>
              <a:t>Headline goes here</a:t>
            </a:r>
          </a:p>
        </p:txBody>
      </p:sp>
      <p:sp>
        <p:nvSpPr>
          <p:cNvPr id="552" name="Text Placeholder 7"/>
          <p:cNvSpPr>
            <a:spLocks noGrp="1"/>
          </p:cNvSpPr>
          <p:nvPr>
            <p:ph type="body" sz="quarter" idx="24" hasCustomPrompt="1"/>
          </p:nvPr>
        </p:nvSpPr>
        <p:spPr>
          <a:xfrm>
            <a:off x="8015241" y="3796453"/>
            <a:ext cx="4024358" cy="944879"/>
          </a:xfrm>
          <a:prstGeom prst="rect">
            <a:avLst/>
          </a:prstGeom>
        </p:spPr>
        <p:txBody>
          <a:bodyPr anchor="ctr">
            <a:normAutofit/>
          </a:bodyPr>
          <a:lstStyle>
            <a:lvl1pPr>
              <a:lnSpc>
                <a:spcPts val="5200"/>
              </a:lnSpc>
              <a:spcBef>
                <a:spcPts val="0"/>
              </a:spcBef>
              <a:defRPr sz="4000">
                <a:latin typeface="Forma DJR Display Regular"/>
                <a:ea typeface="Forma DJR Display Regular"/>
                <a:cs typeface="Forma DJR Display Regular"/>
                <a:sym typeface="Forma DJR Display Regular"/>
              </a:defRPr>
            </a:lvl1pPr>
          </a:lstStyle>
          <a:p>
            <a:r>
              <a:t>Headline goes here</a:t>
            </a:r>
          </a:p>
        </p:txBody>
      </p:sp>
      <p:sp>
        <p:nvSpPr>
          <p:cNvPr id="553" name="Text Placeholder 7"/>
          <p:cNvSpPr>
            <a:spLocks noGrp="1"/>
          </p:cNvSpPr>
          <p:nvPr>
            <p:ph type="body" sz="quarter" idx="25" hasCustomPrompt="1"/>
          </p:nvPr>
        </p:nvSpPr>
        <p:spPr>
          <a:xfrm>
            <a:off x="8015241" y="5506720"/>
            <a:ext cx="4024358" cy="944879"/>
          </a:xfrm>
          <a:prstGeom prst="rect">
            <a:avLst/>
          </a:prstGeom>
        </p:spPr>
        <p:txBody>
          <a:bodyPr anchor="ctr">
            <a:normAutofit/>
          </a:bodyPr>
          <a:lstStyle>
            <a:lvl1pPr>
              <a:lnSpc>
                <a:spcPts val="5200"/>
              </a:lnSpc>
              <a:spcBef>
                <a:spcPts val="0"/>
              </a:spcBef>
              <a:defRPr sz="4000">
                <a:latin typeface="Forma DJR Display Regular"/>
                <a:ea typeface="Forma DJR Display Regular"/>
                <a:cs typeface="Forma DJR Display Regular"/>
                <a:sym typeface="Forma DJR Display Regular"/>
              </a:defRPr>
            </a:lvl1pPr>
          </a:lstStyle>
          <a:p>
            <a:r>
              <a:t>Headline goes here</a:t>
            </a:r>
          </a:p>
        </p:txBody>
      </p:sp>
    </p:spTree>
    <p:extLst>
      <p:ext uri="{BB962C8B-B14F-4D97-AF65-F5344CB8AC3E}">
        <p14:creationId xmlns:p14="http://schemas.microsoft.com/office/powerpoint/2010/main" val="37943865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Basic Title, Subtitle &amp; Content">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BED7C366-0283-43DA-83C6-5EA7A966408D}"/>
              </a:ext>
            </a:extLst>
          </p:cNvPr>
          <p:cNvSpPr>
            <a:spLocks noGrp="1"/>
          </p:cNvSpPr>
          <p:nvPr>
            <p:ph type="body" idx="29" hasCustomPrompt="1"/>
          </p:nvPr>
        </p:nvSpPr>
        <p:spPr>
          <a:xfrm>
            <a:off x="296863" y="2492968"/>
            <a:ext cx="7552593" cy="1096454"/>
          </a:xfrm>
        </p:spPr>
        <p:txBody>
          <a:bodyPr wrap="square" anchor="t" anchorCtr="0">
            <a:spAutoFit/>
          </a:bodyPr>
          <a:lstStyle>
            <a:lvl1pPr marL="0" indent="0">
              <a:buFontTx/>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12192000" cy="1387929"/>
          </a:xfrm>
          <a:prstGeom prst="rect">
            <a:avLst/>
          </a:prstGeom>
          <a:solidFill>
            <a:srgbClr val="549E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7" y="397384"/>
            <a:ext cx="11612880" cy="600934"/>
          </a:xfrm>
        </p:spPr>
        <p:txBody>
          <a:bodyPr wrap="square" tIns="0" rIns="0" bIns="0">
            <a:spAutoFit/>
          </a:bodyPr>
          <a:lstStyle>
            <a:lvl1pPr>
              <a:defRPr sz="4400">
                <a:solidFill>
                  <a:schemeClr val="tx1"/>
                </a:solidFill>
                <a:latin typeface="+mj-lt"/>
              </a:defRPr>
            </a:lvl1pPr>
          </a:lstStyle>
          <a:p>
            <a:r>
              <a:rPr lang="en-US"/>
              <a:t>Title</a:t>
            </a:r>
          </a:p>
        </p:txBody>
      </p:sp>
      <p:sp>
        <p:nvSpPr>
          <p:cNvPr id="16" name="Rectangle 15">
            <a:extLst>
              <a:ext uri="{FF2B5EF4-FFF2-40B4-BE49-F238E27FC236}">
                <a16:creationId xmlns:a16="http://schemas.microsoft.com/office/drawing/2014/main" id="{1E43C2B4-9830-CE46-A39E-B560CDCB4753}"/>
              </a:ext>
            </a:extLst>
          </p:cNvPr>
          <p:cNvSpPr/>
          <p:nvPr userDrawn="1"/>
        </p:nvSpPr>
        <p:spPr bwMode="ltGray">
          <a:xfrm>
            <a:off x="0" y="1295399"/>
            <a:ext cx="12192000" cy="889001"/>
          </a:xfrm>
          <a:prstGeom prst="rect">
            <a:avLst/>
          </a:prstGeom>
          <a:solidFill>
            <a:srgbClr val="549EF7">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296826" y="1565621"/>
            <a:ext cx="11612880" cy="348557"/>
          </a:xfrm>
        </p:spPr>
        <p:txBody>
          <a:bodyPr wrap="square" anchor="ctr" anchorCtr="0">
            <a:sp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Tree>
    <p:extLst>
      <p:ext uri="{BB962C8B-B14F-4D97-AF65-F5344CB8AC3E}">
        <p14:creationId xmlns:p14="http://schemas.microsoft.com/office/powerpoint/2010/main" val="1668901844"/>
      </p:ext>
    </p:extLst>
  </p:cSld>
  <p:clrMapOvr>
    <a:masterClrMapping/>
  </p:clrMapOvr>
  <p:hf sldNum="0" hdr="0" dt="0"/>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Content">
  <p:cSld name="1_Title and Content">
    <p:bg>
      <p:bgPr>
        <a:solidFill>
          <a:schemeClr val="lt1"/>
        </a:solidFill>
        <a:effectLst/>
      </p:bgPr>
    </p:bg>
    <p:spTree>
      <p:nvGrpSpPr>
        <p:cNvPr id="1" name="Shape 158"/>
        <p:cNvGrpSpPr/>
        <p:nvPr/>
      </p:nvGrpSpPr>
      <p:grpSpPr>
        <a:xfrm>
          <a:off x="0" y="0"/>
          <a:ext cx="0" cy="0"/>
          <a:chOff x="0" y="0"/>
          <a:chExt cx="0" cy="0"/>
        </a:xfrm>
      </p:grpSpPr>
      <p:sp>
        <p:nvSpPr>
          <p:cNvPr id="159" name="Google Shape;159;p97"/>
          <p:cNvSpPr/>
          <p:nvPr/>
        </p:nvSpPr>
        <p:spPr>
          <a:xfrm>
            <a:off x="0" y="0"/>
            <a:ext cx="12192000" cy="1295399"/>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60" name="Google Shape;160;p97"/>
          <p:cNvSpPr txBox="1">
            <a:spLocks noGrp="1"/>
          </p:cNvSpPr>
          <p:nvPr>
            <p:ph type="title"/>
          </p:nvPr>
        </p:nvSpPr>
        <p:spPr>
          <a:xfrm>
            <a:off x="304800" y="397384"/>
            <a:ext cx="11582400" cy="600934"/>
          </a:xfrm>
          <a:prstGeom prst="rect">
            <a:avLst/>
          </a:prstGeom>
          <a:noFill/>
          <a:ln>
            <a:noFill/>
          </a:ln>
        </p:spPr>
        <p:txBody>
          <a:bodyPr spcFirstLastPara="1" wrap="square" lIns="0" tIns="0" rIns="0" bIns="0" anchor="ctr" anchorCtr="0">
            <a:spAutoFit/>
          </a:bodyPr>
          <a:lstStyle>
            <a:lvl1pPr lvl="0" algn="l">
              <a:lnSpc>
                <a:spcPct val="85000"/>
              </a:lnSpc>
              <a:spcBef>
                <a:spcPts val="0"/>
              </a:spcBef>
              <a:spcAft>
                <a:spcPts val="0"/>
              </a:spcAft>
              <a:buClr>
                <a:schemeClr val="dk1"/>
              </a:buClr>
              <a:buSzPts val="4400"/>
              <a:buFont typeface="Play"/>
              <a:buNone/>
              <a:defRPr sz="4400">
                <a:solidFill>
                  <a:schemeClr val="dk1"/>
                </a:solidFill>
                <a:latin typeface="Play"/>
                <a:ea typeface="Play"/>
                <a:cs typeface="Play"/>
                <a:sym typeface="Play"/>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1" name="Google Shape;161;p97"/>
          <p:cNvSpPr txBox="1">
            <a:spLocks noGrp="1"/>
          </p:cNvSpPr>
          <p:nvPr>
            <p:ph type="body" idx="1"/>
          </p:nvPr>
        </p:nvSpPr>
        <p:spPr>
          <a:xfrm>
            <a:off x="307974" y="1604963"/>
            <a:ext cx="7616825" cy="340360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2000"/>
              </a:lnSpc>
              <a:spcBef>
                <a:spcPts val="500"/>
              </a:spcBef>
              <a:spcAft>
                <a:spcPts val="0"/>
              </a:spcAft>
              <a:buClr>
                <a:schemeClr val="dk1"/>
              </a:buClr>
              <a:buSzPts val="1800"/>
              <a:buChar char="›"/>
              <a:defRPr/>
            </a:lvl3pPr>
            <a:lvl4pPr marL="1828800" lvl="3" indent="-342900" algn="l">
              <a:lnSpc>
                <a:spcPct val="92000"/>
              </a:lnSpc>
              <a:spcBef>
                <a:spcPts val="500"/>
              </a:spcBef>
              <a:spcAft>
                <a:spcPts val="0"/>
              </a:spcAft>
              <a:buClr>
                <a:schemeClr val="dk1"/>
              </a:buClr>
              <a:buSzPts val="1800"/>
              <a:buChar char="—"/>
              <a:defRPr/>
            </a:lvl4pPr>
            <a:lvl5pPr marL="2286000" lvl="4" indent="-342900" algn="l">
              <a:lnSpc>
                <a:spcPct val="92000"/>
              </a:lnSpc>
              <a:spcBef>
                <a:spcPts val="500"/>
              </a:spcBef>
              <a:spcAft>
                <a:spcPts val="0"/>
              </a:spcAft>
              <a:buClr>
                <a:schemeClr val="dk1"/>
              </a:buClr>
              <a:buSzPts val="1800"/>
              <a:buChar char="›"/>
              <a:defRPr/>
            </a:lvl5pPr>
            <a:lvl6pPr marL="2743200" lvl="5" indent="-342900" algn="l">
              <a:lnSpc>
                <a:spcPct val="92000"/>
              </a:lnSpc>
              <a:spcBef>
                <a:spcPts val="500"/>
              </a:spcBef>
              <a:spcAft>
                <a:spcPts val="0"/>
              </a:spcAft>
              <a:buClr>
                <a:schemeClr val="dk1"/>
              </a:buClr>
              <a:buSzPts val="1800"/>
              <a:buChar char="—"/>
              <a:defRPr/>
            </a:lvl6pPr>
            <a:lvl7pPr marL="3200400" lvl="6" indent="-342900" algn="l">
              <a:lnSpc>
                <a:spcPct val="92000"/>
              </a:lnSpc>
              <a:spcBef>
                <a:spcPts val="500"/>
              </a:spcBef>
              <a:spcAft>
                <a:spcPts val="0"/>
              </a:spcAft>
              <a:buClr>
                <a:schemeClr val="dk1"/>
              </a:buClr>
              <a:buSzPts val="1800"/>
              <a:buChar char="•"/>
              <a:defRPr/>
            </a:lvl7pPr>
            <a:lvl8pPr marL="3657600" lvl="7" indent="-342900" algn="l">
              <a:lnSpc>
                <a:spcPct val="92000"/>
              </a:lnSpc>
              <a:spcBef>
                <a:spcPts val="500"/>
              </a:spcBef>
              <a:spcAft>
                <a:spcPts val="0"/>
              </a:spcAft>
              <a:buClr>
                <a:schemeClr val="dk1"/>
              </a:buClr>
              <a:buSzPts val="1800"/>
              <a:buChar char="›"/>
              <a:defRPr/>
            </a:lvl8pPr>
            <a:lvl9pPr marL="4114800" lvl="8" indent="-342900" algn="l">
              <a:lnSpc>
                <a:spcPct val="92000"/>
              </a:lnSpc>
              <a:spcBef>
                <a:spcPts val="500"/>
              </a:spcBef>
              <a:spcAft>
                <a:spcPts val="0"/>
              </a:spcAft>
              <a:buClr>
                <a:schemeClr val="dk1"/>
              </a:buClr>
              <a:buSzPts val="1800"/>
              <a:buChar char="—"/>
              <a:defRPr/>
            </a:lvl9pPr>
          </a:lstStyle>
          <a:p>
            <a:endParaRPr/>
          </a:p>
        </p:txBody>
      </p:sp>
      <p:sp>
        <p:nvSpPr>
          <p:cNvPr id="162" name="Google Shape;162;p97"/>
          <p:cNvSpPr txBox="1">
            <a:spLocks noGrp="1"/>
          </p:cNvSpPr>
          <p:nvPr>
            <p:ph type="ftr" idx="11"/>
          </p:nvPr>
        </p:nvSpPr>
        <p:spPr>
          <a:xfrm>
            <a:off x="621388" y="6655779"/>
            <a:ext cx="1684757" cy="99643"/>
          </a:xfrm>
          <a:prstGeom prst="rect">
            <a:avLst/>
          </a:prstGeom>
          <a:noFill/>
          <a:ln>
            <a:noFill/>
          </a:ln>
        </p:spPr>
        <p:txBody>
          <a:bodyPr spcFirstLastPara="1" wrap="square" lIns="0" tIns="0" rIns="0" bIns="0" anchor="b" anchorCtr="0">
            <a:spAutoFit/>
          </a:bodyPr>
          <a:lstStyle>
            <a:lvl1pPr lvl="0" algn="l">
              <a:lnSpc>
                <a:spcPct val="90000"/>
              </a:lnSpc>
              <a:spcBef>
                <a:spcPts val="833"/>
              </a:spcBef>
              <a:spcAft>
                <a:spcPts val="0"/>
              </a:spcAft>
              <a:buClr>
                <a:schemeClr val="dk1"/>
              </a:buClr>
              <a:buSzPts val="1800"/>
              <a:buNone/>
              <a:defRPr/>
            </a:lvl1pPr>
            <a:lvl2pPr lvl="1" algn="l">
              <a:lnSpc>
                <a:spcPct val="90000"/>
              </a:lnSpc>
              <a:spcBef>
                <a:spcPts val="417"/>
              </a:spcBef>
              <a:spcAft>
                <a:spcPts val="0"/>
              </a:spcAft>
              <a:buClr>
                <a:schemeClr val="dk1"/>
              </a:buClr>
              <a:buSzPts val="1800"/>
              <a:buChar char="•"/>
              <a:defRPr/>
            </a:lvl2pPr>
            <a:lvl3pPr lvl="2" algn="l">
              <a:lnSpc>
                <a:spcPct val="92000"/>
              </a:lnSpc>
              <a:spcBef>
                <a:spcPts val="321"/>
              </a:spcBef>
              <a:spcAft>
                <a:spcPts val="0"/>
              </a:spcAft>
              <a:buClr>
                <a:schemeClr val="dk1"/>
              </a:buClr>
              <a:buSzPts val="1800"/>
              <a:buChar char="›"/>
              <a:defRPr/>
            </a:lvl3pPr>
            <a:lvl4pPr lvl="3" algn="l">
              <a:lnSpc>
                <a:spcPct val="92000"/>
              </a:lnSpc>
              <a:spcBef>
                <a:spcPts val="375"/>
              </a:spcBef>
              <a:spcAft>
                <a:spcPts val="0"/>
              </a:spcAft>
              <a:buClr>
                <a:schemeClr val="dk1"/>
              </a:buClr>
              <a:buSzPts val="1800"/>
              <a:buChar char="—"/>
              <a:defRPr/>
            </a:lvl4pPr>
            <a:lvl5pPr lvl="4" algn="l">
              <a:lnSpc>
                <a:spcPct val="92000"/>
              </a:lnSpc>
              <a:spcBef>
                <a:spcPts val="375"/>
              </a:spcBef>
              <a:spcAft>
                <a:spcPts val="0"/>
              </a:spcAft>
              <a:buClr>
                <a:schemeClr val="dk1"/>
              </a:buClr>
              <a:buSzPts val="1800"/>
              <a:buChar char="›"/>
              <a:defRPr/>
            </a:lvl5pPr>
            <a:lvl6pPr lvl="5" algn="l">
              <a:lnSpc>
                <a:spcPct val="92000"/>
              </a:lnSpc>
              <a:spcBef>
                <a:spcPts val="375"/>
              </a:spcBef>
              <a:spcAft>
                <a:spcPts val="0"/>
              </a:spcAft>
              <a:buClr>
                <a:schemeClr val="dk1"/>
              </a:buClr>
              <a:buSzPts val="1800"/>
              <a:buChar char="—"/>
              <a:defRPr/>
            </a:lvl6pPr>
            <a:lvl7pPr lvl="6" algn="l">
              <a:lnSpc>
                <a:spcPct val="92000"/>
              </a:lnSpc>
              <a:spcBef>
                <a:spcPts val="375"/>
              </a:spcBef>
              <a:spcAft>
                <a:spcPts val="0"/>
              </a:spcAft>
              <a:buClr>
                <a:schemeClr val="dk1"/>
              </a:buClr>
              <a:buSzPts val="1800"/>
              <a:buChar char="•"/>
              <a:defRPr/>
            </a:lvl7pPr>
            <a:lvl8pPr lvl="7" algn="l">
              <a:lnSpc>
                <a:spcPct val="92000"/>
              </a:lnSpc>
              <a:spcBef>
                <a:spcPts val="375"/>
              </a:spcBef>
              <a:spcAft>
                <a:spcPts val="0"/>
              </a:spcAft>
              <a:buClr>
                <a:schemeClr val="dk1"/>
              </a:buClr>
              <a:buSzPts val="1800"/>
              <a:buChar char="›"/>
              <a:defRPr/>
            </a:lvl8pPr>
            <a:lvl9pPr lvl="8" algn="l">
              <a:lnSpc>
                <a:spcPct val="92000"/>
              </a:lnSpc>
              <a:spcBef>
                <a:spcPts val="375"/>
              </a:spcBef>
              <a:spcAft>
                <a:spcPts val="0"/>
              </a:spcAft>
              <a:buClr>
                <a:schemeClr val="dk1"/>
              </a:buClr>
              <a:buSzPts val="1800"/>
              <a:buChar char="—"/>
              <a:defRPr/>
            </a:lvl9pPr>
          </a:lstStyle>
          <a:p>
            <a:pPr marL="0" marR="0" lvl="0" indent="0" algn="l" defTabSz="914400" rtl="0" eaLnBrk="1" fontAlgn="auto" latinLnBrk="0" hangingPunct="1">
              <a:lnSpc>
                <a:spcPct val="90000"/>
              </a:lnSpc>
              <a:spcBef>
                <a:spcPts val="833"/>
              </a:spcBef>
              <a:spcAft>
                <a:spcPts val="0"/>
              </a:spcAft>
              <a:buClr>
                <a:srgbClr val="000000"/>
              </a:buClr>
              <a:buSzPts val="1800"/>
              <a:buFontTx/>
              <a:buNone/>
              <a:tabLst/>
              <a:defRPr/>
            </a:pPr>
            <a:endParaRPr kumimoji="0"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163" name="Google Shape;163;p97"/>
          <p:cNvSpPr txBox="1">
            <a:spLocks noGrp="1"/>
          </p:cNvSpPr>
          <p:nvPr>
            <p:ph type="sldNum" idx="12"/>
          </p:nvPr>
        </p:nvSpPr>
        <p:spPr>
          <a:xfrm>
            <a:off x="304800" y="6655779"/>
            <a:ext cx="109004" cy="99643"/>
          </a:xfrm>
          <a:prstGeom prst="rect">
            <a:avLst/>
          </a:prstGeom>
          <a:noFill/>
          <a:ln>
            <a:noFill/>
          </a:ln>
        </p:spPr>
        <p:txBody>
          <a:bodyPr spcFirstLastPara="1" wrap="square" lIns="0" tIns="0" rIns="0" bIns="0" anchor="b" anchorCtr="0">
            <a:spAutoFit/>
          </a:bodyPr>
          <a:lstStyle>
            <a:lvl1pPr marL="0" lvl="0" indent="0" algn="l">
              <a:lnSpc>
                <a:spcPct val="90000"/>
              </a:lnSpc>
              <a:spcBef>
                <a:spcPts val="0"/>
              </a:spcBef>
              <a:buClr>
                <a:schemeClr val="dk1"/>
              </a:buClr>
              <a:buSzPts val="700"/>
              <a:buNone/>
              <a:defRPr/>
            </a:lvl1pPr>
            <a:lvl2pPr marL="0" lvl="1" indent="0" algn="l">
              <a:lnSpc>
                <a:spcPct val="90000"/>
              </a:lnSpc>
              <a:spcBef>
                <a:spcPts val="0"/>
              </a:spcBef>
              <a:buClr>
                <a:schemeClr val="dk1"/>
              </a:buClr>
              <a:buSzPts val="700"/>
              <a:buNone/>
              <a:defRPr/>
            </a:lvl2pPr>
            <a:lvl3pPr marL="0" lvl="2" indent="0" algn="l">
              <a:lnSpc>
                <a:spcPct val="90000"/>
              </a:lnSpc>
              <a:spcBef>
                <a:spcPts val="0"/>
              </a:spcBef>
              <a:buClr>
                <a:schemeClr val="dk1"/>
              </a:buClr>
              <a:buSzPts val="700"/>
              <a:buNone/>
              <a:defRPr/>
            </a:lvl3pPr>
            <a:lvl4pPr marL="0" lvl="3" indent="0" algn="l">
              <a:lnSpc>
                <a:spcPct val="90000"/>
              </a:lnSpc>
              <a:spcBef>
                <a:spcPts val="0"/>
              </a:spcBef>
              <a:buClr>
                <a:schemeClr val="dk1"/>
              </a:buClr>
              <a:buSzPts val="700"/>
              <a:buNone/>
              <a:defRPr/>
            </a:lvl4pPr>
            <a:lvl5pPr marL="0" lvl="4" indent="0" algn="l">
              <a:lnSpc>
                <a:spcPct val="90000"/>
              </a:lnSpc>
              <a:spcBef>
                <a:spcPts val="0"/>
              </a:spcBef>
              <a:buClr>
                <a:schemeClr val="dk1"/>
              </a:buClr>
              <a:buSzPts val="700"/>
              <a:buNone/>
              <a:defRPr/>
            </a:lvl5pPr>
            <a:lvl6pPr marL="0" lvl="5" indent="0" algn="l">
              <a:lnSpc>
                <a:spcPct val="90000"/>
              </a:lnSpc>
              <a:spcBef>
                <a:spcPts val="0"/>
              </a:spcBef>
              <a:buClr>
                <a:schemeClr val="dk1"/>
              </a:buClr>
              <a:buSzPts val="700"/>
              <a:buNone/>
              <a:defRPr/>
            </a:lvl6pPr>
            <a:lvl7pPr marL="0" lvl="6" indent="0" algn="l">
              <a:lnSpc>
                <a:spcPct val="90000"/>
              </a:lnSpc>
              <a:spcBef>
                <a:spcPts val="0"/>
              </a:spcBef>
              <a:buClr>
                <a:schemeClr val="dk1"/>
              </a:buClr>
              <a:buSzPts val="700"/>
              <a:buNone/>
              <a:defRPr/>
            </a:lvl7pPr>
            <a:lvl8pPr marL="0" lvl="7" indent="0" algn="l">
              <a:lnSpc>
                <a:spcPct val="90000"/>
              </a:lnSpc>
              <a:spcBef>
                <a:spcPts val="0"/>
              </a:spcBef>
              <a:buClr>
                <a:schemeClr val="dk1"/>
              </a:buClr>
              <a:buSzPts val="700"/>
              <a:buNone/>
              <a:defRPr/>
            </a:lvl8pPr>
            <a:lvl9pPr marL="0" lvl="8" indent="0" algn="l">
              <a:lnSpc>
                <a:spcPct val="90000"/>
              </a:lnSpc>
              <a:spcBef>
                <a:spcPts val="0"/>
              </a:spcBef>
              <a:buClr>
                <a:schemeClr val="dk1"/>
              </a:buClr>
              <a:buSzPts val="700"/>
              <a:buNone/>
              <a:defRPr/>
            </a:lvl9pPr>
          </a:lstStyle>
          <a:p>
            <a:pPr marL="0" marR="0" lvl="0" indent="0" algn="l" defTabSz="914400" rtl="0" eaLnBrk="1" fontAlgn="auto" latinLnBrk="0" hangingPunct="1">
              <a:lnSpc>
                <a:spcPct val="90000"/>
              </a:lnSpc>
              <a:spcBef>
                <a:spcPts val="0"/>
              </a:spcBef>
              <a:spcAft>
                <a:spcPts val="0"/>
              </a:spcAft>
              <a:buClr>
                <a:srgbClr val="000000"/>
              </a:buClr>
              <a:buSzPts val="700"/>
              <a:buFontTx/>
              <a:buNone/>
              <a:tabLst/>
              <a:defRPr/>
            </a:pPr>
            <a:fld id="{00000000-1234-1234-1234-123412341234}"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l" defTabSz="914400" rtl="0" eaLnBrk="1" fontAlgn="auto" latinLnBrk="0" hangingPunct="1">
                <a:lnSpc>
                  <a:spcPct val="90000"/>
                </a:lnSpc>
                <a:spcBef>
                  <a:spcPts val="0"/>
                </a:spcBef>
                <a:spcAft>
                  <a:spcPts val="0"/>
                </a:spcAft>
                <a:buClr>
                  <a:srgbClr val="000000"/>
                </a:buClr>
                <a:buSzPts val="700"/>
                <a:buFontTx/>
                <a:buNone/>
                <a:tabLst/>
                <a:defRPr/>
              </a:pPr>
              <a:t>‹#›</a:t>
            </a:fld>
            <a:endParaRPr kumimoji="0"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184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56">
          <p15:clr>
            <a:srgbClr val="FBAE40"/>
          </p15:clr>
        </p15:guide>
        <p15:guide id="2" orient="horz" pos="815">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Divider Option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C462FB-9F26-2E40-907F-38206E52B970}"/>
              </a:ext>
            </a:extLst>
          </p:cNvPr>
          <p:cNvSpPr/>
          <p:nvPr/>
        </p:nvSpPr>
        <p:spPr>
          <a:xfrm>
            <a:off x="0" y="0"/>
            <a:ext cx="1223347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ooter Placeholder 4">
            <a:extLst>
              <a:ext uri="{FF2B5EF4-FFF2-40B4-BE49-F238E27FC236}">
                <a16:creationId xmlns:a16="http://schemas.microsoft.com/office/drawing/2014/main" id="{0D83591D-2AE0-B943-B909-520C7F14BCEE}"/>
              </a:ext>
            </a:extLst>
          </p:cNvPr>
          <p:cNvSpPr>
            <a:spLocks noGrp="1"/>
          </p:cNvSpPr>
          <p:nvPr>
            <p:ph type="ftr" sz="quarter" idx="3"/>
          </p:nvPr>
        </p:nvSpPr>
        <p:spPr>
          <a:xfrm>
            <a:off x="447830" y="6470649"/>
            <a:ext cx="8282586" cy="136525"/>
          </a:xfrm>
          <a:prstGeom prst="rect">
            <a:avLst/>
          </a:prstGeom>
        </p:spPr>
        <p:txBody>
          <a:bodyPr vert="horz" lIns="91440" tIns="45720" rIns="91440" bIns="45720" rtlCol="0" anchor="ctr"/>
          <a:lstStyle>
            <a:lvl1pPr algn="l">
              <a:defRPr sz="800" b="0" i="0">
                <a:solidFill>
                  <a:schemeClr val="bg1"/>
                </a:solidFill>
                <a:latin typeface="HP Simplified Light" panose="020B0404020204020204" pitchFamily="34" charset="0"/>
              </a:defRPr>
            </a:lvl1pPr>
          </a:lstStyle>
          <a:p>
            <a:r>
              <a:rPr lang="en-US">
                <a:latin typeface="HP Simplified" panose="020B0604020204020204" pitchFamily="34" charset="0"/>
              </a:rPr>
              <a:t>HP Confidential. For use with HP customers and partners under CDA. </a:t>
            </a:r>
            <a:r>
              <a:rPr lang="en-US">
                <a:latin typeface="HP Simplified Light"/>
              </a:rPr>
              <a:t>© 2021 HP Development Company, L.P. The information contained herein is subject to change without notice. </a:t>
            </a:r>
          </a:p>
        </p:txBody>
      </p:sp>
      <p:sp>
        <p:nvSpPr>
          <p:cNvPr id="41" name="Picture Placeholder 16">
            <a:extLst>
              <a:ext uri="{FF2B5EF4-FFF2-40B4-BE49-F238E27FC236}">
                <a16:creationId xmlns:a16="http://schemas.microsoft.com/office/drawing/2014/main" id="{13D5920E-178A-C246-B926-83115502C6B5}"/>
              </a:ext>
            </a:extLst>
          </p:cNvPr>
          <p:cNvSpPr>
            <a:spLocks noGrp="1"/>
          </p:cNvSpPr>
          <p:nvPr>
            <p:ph type="pic" sz="quarter" idx="13" hasCustomPrompt="1"/>
          </p:nvPr>
        </p:nvSpPr>
        <p:spPr>
          <a:xfrm>
            <a:off x="11429560" y="6345663"/>
            <a:ext cx="313073" cy="313073"/>
          </a:xfr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  </a:t>
            </a:r>
          </a:p>
        </p:txBody>
      </p:sp>
      <p:sp>
        <p:nvSpPr>
          <p:cNvPr id="44" name="Text Placeholder 42">
            <a:extLst>
              <a:ext uri="{FF2B5EF4-FFF2-40B4-BE49-F238E27FC236}">
                <a16:creationId xmlns:a16="http://schemas.microsoft.com/office/drawing/2014/main" id="{53E5F07C-3CDC-CD48-980A-64BCE08C0105}"/>
              </a:ext>
            </a:extLst>
          </p:cNvPr>
          <p:cNvSpPr>
            <a:spLocks noGrp="1"/>
          </p:cNvSpPr>
          <p:nvPr>
            <p:ph type="body" sz="quarter" idx="15" hasCustomPrompt="1"/>
          </p:nvPr>
        </p:nvSpPr>
        <p:spPr>
          <a:xfrm>
            <a:off x="610530" y="625419"/>
            <a:ext cx="10942133" cy="5520980"/>
          </a:xfrm>
          <a:ln w="63500">
            <a:solidFill>
              <a:schemeClr val="bg2"/>
            </a:solidFill>
            <a:miter lim="800000"/>
          </a:ln>
        </p:spPr>
        <p:txBody>
          <a:bodyPr>
            <a:noAutofit/>
          </a:bodyPr>
          <a:lstStyle>
            <a:lvl1pPr marL="0" indent="0">
              <a:buFontTx/>
              <a:buNone/>
              <a:defRPr/>
            </a:lvl1pPr>
          </a:lstStyle>
          <a:p>
            <a:pPr lvl="0"/>
            <a:r>
              <a:rPr lang="en-US"/>
              <a:t>   </a:t>
            </a:r>
          </a:p>
        </p:txBody>
      </p:sp>
      <p:sp>
        <p:nvSpPr>
          <p:cNvPr id="8" name="Text Placeholder 7">
            <a:extLst>
              <a:ext uri="{FF2B5EF4-FFF2-40B4-BE49-F238E27FC236}">
                <a16:creationId xmlns:a16="http://schemas.microsoft.com/office/drawing/2014/main" id="{A58CB03D-D420-3C4E-83D4-3EA1BDD7D556}"/>
              </a:ext>
            </a:extLst>
          </p:cNvPr>
          <p:cNvSpPr>
            <a:spLocks noGrp="1"/>
          </p:cNvSpPr>
          <p:nvPr>
            <p:ph type="body" sz="quarter" idx="10" hasCustomPrompt="1"/>
          </p:nvPr>
        </p:nvSpPr>
        <p:spPr>
          <a:xfrm>
            <a:off x="838199" y="2966435"/>
            <a:ext cx="8656638" cy="614451"/>
          </a:xfrm>
        </p:spPr>
        <p:txBody>
          <a:bodyPr anchor="t">
            <a:noAutofit/>
          </a:bodyPr>
          <a:lstStyle>
            <a:lvl1pPr marL="0" indent="0">
              <a:buNone/>
              <a:defRPr cap="all" spc="300" baseline="0">
                <a:solidFill>
                  <a:schemeClr val="bg1"/>
                </a:solidFill>
              </a:defRPr>
            </a:lvl1pPr>
            <a:lvl2pPr marL="457200" indent="0">
              <a:buNone/>
              <a:defRPr spc="300">
                <a:solidFill>
                  <a:schemeClr val="bg1"/>
                </a:solidFill>
              </a:defRPr>
            </a:lvl2pPr>
            <a:lvl3pPr marL="914400" indent="0">
              <a:buNone/>
              <a:defRPr spc="300">
                <a:solidFill>
                  <a:schemeClr val="bg1"/>
                </a:solidFill>
              </a:defRPr>
            </a:lvl3pPr>
            <a:lvl4pPr marL="1371600" indent="0">
              <a:buNone/>
              <a:defRPr spc="300">
                <a:solidFill>
                  <a:schemeClr val="bg1"/>
                </a:solidFill>
              </a:defRPr>
            </a:lvl4pPr>
            <a:lvl5pPr marL="1828800" indent="0">
              <a:buNone/>
              <a:defRPr spc="300">
                <a:solidFill>
                  <a:schemeClr val="bg1"/>
                </a:solidFill>
              </a:defRPr>
            </a:lvl5pPr>
          </a:lstStyle>
          <a:p>
            <a:pPr lvl="0"/>
            <a:r>
              <a:rPr lang="en-US"/>
              <a:t>CLICK TO EDIT DIVIDER EYEBROW</a:t>
            </a:r>
          </a:p>
        </p:txBody>
      </p:sp>
      <p:sp>
        <p:nvSpPr>
          <p:cNvPr id="2" name="Title 1">
            <a:extLst>
              <a:ext uri="{FF2B5EF4-FFF2-40B4-BE49-F238E27FC236}">
                <a16:creationId xmlns:a16="http://schemas.microsoft.com/office/drawing/2014/main" id="{5FA76930-D7CB-E041-A4F6-95AC731904AD}"/>
              </a:ext>
            </a:extLst>
          </p:cNvPr>
          <p:cNvSpPr>
            <a:spLocks noGrp="1"/>
          </p:cNvSpPr>
          <p:nvPr>
            <p:ph type="title" hasCustomPrompt="1"/>
          </p:nvPr>
        </p:nvSpPr>
        <p:spPr>
          <a:xfrm>
            <a:off x="838200" y="3440079"/>
            <a:ext cx="10515600" cy="1274157"/>
          </a:xfrm>
        </p:spPr>
        <p:txBody>
          <a:bodyPr anchor="t" anchorCtr="0">
            <a:noAutofit/>
          </a:bodyPr>
          <a:lstStyle>
            <a:lvl1pPr>
              <a:defRPr cap="all" baseline="0">
                <a:solidFill>
                  <a:schemeClr val="bg1"/>
                </a:solidFill>
              </a:defRPr>
            </a:lvl1pPr>
          </a:lstStyle>
          <a:p>
            <a:r>
              <a:rPr lang="en-US"/>
              <a:t>CLICK here TO EDIT divider TITLE</a:t>
            </a:r>
          </a:p>
        </p:txBody>
      </p:sp>
    </p:spTree>
    <p:extLst>
      <p:ext uri="{BB962C8B-B14F-4D97-AF65-F5344CB8AC3E}">
        <p14:creationId xmlns:p14="http://schemas.microsoft.com/office/powerpoint/2010/main" val="39000190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5A9AC-DF45-27C5-52B9-357F3E687E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70897F-A949-66FA-BF5A-772D9163B4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DCB6DD-4510-A3CA-AD4B-BFEB8090216A}"/>
              </a:ext>
            </a:extLst>
          </p:cNvPr>
          <p:cNvSpPr>
            <a:spLocks noGrp="1"/>
          </p:cNvSpPr>
          <p:nvPr>
            <p:ph type="dt" sz="half" idx="10"/>
          </p:nvPr>
        </p:nvSpPr>
        <p:spPr/>
        <p:txBody>
          <a:bodyPr/>
          <a:lstStyle/>
          <a:p>
            <a:fld id="{50B66983-3B61-4020-AEEC-83C5BE6FE65C}" type="datetimeFigureOut">
              <a:rPr lang="en-US" smtClean="0"/>
              <a:t>6/26/2025</a:t>
            </a:fld>
            <a:endParaRPr lang="en-US"/>
          </a:p>
        </p:txBody>
      </p:sp>
      <p:sp>
        <p:nvSpPr>
          <p:cNvPr id="5" name="Footer Placeholder 4">
            <a:extLst>
              <a:ext uri="{FF2B5EF4-FFF2-40B4-BE49-F238E27FC236}">
                <a16:creationId xmlns:a16="http://schemas.microsoft.com/office/drawing/2014/main" id="{AA15B27C-4C60-9E85-10A2-00D4E8408A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BB6EC-5A75-EE35-90E3-01D7F92C53DB}"/>
              </a:ext>
            </a:extLst>
          </p:cNvPr>
          <p:cNvSpPr>
            <a:spLocks noGrp="1"/>
          </p:cNvSpPr>
          <p:nvPr>
            <p:ph type="sldNum" sz="quarter" idx="12"/>
          </p:nvPr>
        </p:nvSpPr>
        <p:spPr/>
        <p:txBody>
          <a:bodyPr/>
          <a:lstStyle/>
          <a:p>
            <a:fld id="{26F32B39-14E3-42BE-8732-56CEECA326DA}" type="slidenum">
              <a:rPr lang="en-US" smtClean="0"/>
              <a:t>‹#›</a:t>
            </a:fld>
            <a:endParaRPr lang="en-US"/>
          </a:p>
        </p:txBody>
      </p:sp>
    </p:spTree>
    <p:extLst>
      <p:ext uri="{BB962C8B-B14F-4D97-AF65-F5344CB8AC3E}">
        <p14:creationId xmlns:p14="http://schemas.microsoft.com/office/powerpoint/2010/main" val="10324584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8_Custom Layout">
    <p:bg>
      <p:bgRef idx="1001">
        <a:schemeClr val="bg1"/>
      </p:bgRef>
    </p:bg>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761121" y="1528356"/>
            <a:ext cx="5741820" cy="3627121"/>
          </a:xfrm>
          <a:custGeom>
            <a:avLst/>
            <a:gdLst>
              <a:gd name="connsiteX0" fmla="*/ 0 w 5741820"/>
              <a:gd name="connsiteY0" fmla="*/ 0 h 3627121"/>
              <a:gd name="connsiteX1" fmla="*/ 5741820 w 5741820"/>
              <a:gd name="connsiteY1" fmla="*/ 0 h 3627121"/>
              <a:gd name="connsiteX2" fmla="*/ 5741820 w 5741820"/>
              <a:gd name="connsiteY2" fmla="*/ 3627121 h 3627121"/>
              <a:gd name="connsiteX3" fmla="*/ 0 w 5741820"/>
              <a:gd name="connsiteY3" fmla="*/ 3627121 h 3627121"/>
            </a:gdLst>
            <a:ahLst/>
            <a:cxnLst>
              <a:cxn ang="0">
                <a:pos x="connsiteX0" y="connsiteY0"/>
              </a:cxn>
              <a:cxn ang="0">
                <a:pos x="connsiteX1" y="connsiteY1"/>
              </a:cxn>
              <a:cxn ang="0">
                <a:pos x="connsiteX2" y="connsiteY2"/>
              </a:cxn>
              <a:cxn ang="0">
                <a:pos x="connsiteX3" y="connsiteY3"/>
              </a:cxn>
            </a:cxnLst>
            <a:rect l="l" t="t" r="r" b="b"/>
            <a:pathLst>
              <a:path w="5741820" h="3627121">
                <a:moveTo>
                  <a:pt x="0" y="0"/>
                </a:moveTo>
                <a:lnTo>
                  <a:pt x="5741820" y="0"/>
                </a:lnTo>
                <a:lnTo>
                  <a:pt x="5741820" y="3627121"/>
                </a:lnTo>
                <a:lnTo>
                  <a:pt x="0" y="3627121"/>
                </a:lnTo>
                <a:close/>
              </a:path>
            </a:pathLst>
          </a:custGeom>
        </p:spPr>
        <p:txBody>
          <a:bodyPr wrap="square">
            <a:noAutofit/>
          </a:bodyPr>
          <a:lstStyle/>
          <a:p>
            <a:endParaRPr lang="en-US"/>
          </a:p>
        </p:txBody>
      </p:sp>
    </p:spTree>
    <p:extLst>
      <p:ext uri="{BB962C8B-B14F-4D97-AF65-F5344CB8AC3E}">
        <p14:creationId xmlns:p14="http://schemas.microsoft.com/office/powerpoint/2010/main" val="2884605606"/>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9_Custom Layou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512245"/>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8379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Title and Sub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72F1CD-D694-4DE7-B6EB-592AE1A117F2}" type="datetime1">
              <a:rPr kumimoji="0" lang="en-US" sz="1800" b="0" i="0" u="none" strike="noStrike" kern="1200" cap="none" spc="0" normalizeH="0" baseline="0" noProof="0">
                <a:ln>
                  <a:noFill/>
                </a:ln>
                <a:solidFill>
                  <a:prstClr val="black"/>
                </a:solidFill>
                <a:effectLst/>
                <a:uLnTx/>
                <a:uFillTx/>
                <a:latin typeface="HP Simplified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6/26/2025</a:t>
            </a:fld>
            <a:endParaRPr kumimoji="0" sz="1800" b="0" i="0" u="none" strike="noStrike" kern="1200" cap="none" spc="0" normalizeH="0" baseline="0" noProof="0">
              <a:ln>
                <a:noFill/>
              </a:ln>
              <a:solidFill>
                <a:prstClr val="black"/>
              </a:solidFill>
              <a:effectLst/>
              <a:uLnTx/>
              <a:uFillTx/>
              <a:latin typeface="HP Simplified Light"/>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P Simplified Light"/>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DE720E-C72B-42F0-AD69-52D60E3C605E}" type="slidenum">
              <a:rPr kumimoji="0" sz="1800" b="0" i="0" u="none" strike="noStrike" kern="1200" cap="none" spc="0" normalizeH="0" baseline="0" noProof="0">
                <a:ln>
                  <a:noFill/>
                </a:ln>
                <a:solidFill>
                  <a:prstClr val="black"/>
                </a:solidFill>
                <a:effectLst/>
                <a:uLnTx/>
                <a:uFillTx/>
                <a:latin typeface="HP Simplified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solidFill>
              <a:effectLst/>
              <a:uLnTx/>
              <a:uFillTx/>
              <a:latin typeface="HP Simplified Light"/>
              <a:ea typeface="+mn-ea"/>
              <a:cs typeface="+mn-cs"/>
            </a:endParaRPr>
          </a:p>
        </p:txBody>
      </p:sp>
      <p:sp>
        <p:nvSpPr>
          <p:cNvPr id="6" name="Text Placeholder 7"/>
          <p:cNvSpPr>
            <a:spLocks noGrp="1"/>
          </p:cNvSpPr>
          <p:nvPr>
            <p:ph type="body" sz="quarter" idx="13" hasCustomPrompt="1"/>
          </p:nvPr>
        </p:nvSpPr>
        <p:spPr>
          <a:xfrm>
            <a:off x="609600" y="1133856"/>
            <a:ext cx="10972801" cy="260574"/>
          </a:xfrm>
        </p:spPr>
        <p:txBody>
          <a:bodyPr>
            <a:noAutofit/>
          </a:bodyPr>
          <a:lstStyle>
            <a:lvl1pPr marL="0" indent="0">
              <a:spcBef>
                <a:spcPts val="0"/>
              </a:spcBef>
              <a:buNone/>
              <a:defRPr sz="1800">
                <a:solidFill>
                  <a:schemeClr val="accent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t>Click to add subtitle</a:t>
            </a:r>
          </a:p>
        </p:txBody>
      </p:sp>
    </p:spTree>
    <p:extLst>
      <p:ext uri="{BB962C8B-B14F-4D97-AF65-F5344CB8AC3E}">
        <p14:creationId xmlns:p14="http://schemas.microsoft.com/office/powerpoint/2010/main" val="31447758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narrow">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12192000" cy="1018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0878" y="274389"/>
            <a:ext cx="11586818" cy="491673"/>
          </a:xfrm>
        </p:spPr>
        <p:txBody>
          <a:bodyPr vert="horz" wrap="square" lIns="0" tIns="0" rIns="0" bIns="0" rtlCol="0" anchor="ctr">
            <a:normAutofit/>
          </a:bodyPr>
          <a:lstStyle>
            <a:lvl1pPr>
              <a:defRPr lang="en-US" sz="3600" dirty="0"/>
            </a:lvl1pPr>
          </a:lstStyle>
          <a:p>
            <a:pPr lvl="0"/>
            <a:r>
              <a:rPr lang="en-US"/>
              <a:t>Title</a:t>
            </a:r>
          </a:p>
        </p:txBody>
      </p:sp>
      <p:sp>
        <p:nvSpPr>
          <p:cNvPr id="16" name="Rectangle 15">
            <a:extLst>
              <a:ext uri="{FF2B5EF4-FFF2-40B4-BE49-F238E27FC236}">
                <a16:creationId xmlns:a16="http://schemas.microsoft.com/office/drawing/2014/main" id="{1E43C2B4-9830-CE46-A39E-B560CDCB4753}"/>
              </a:ext>
            </a:extLst>
          </p:cNvPr>
          <p:cNvSpPr/>
          <p:nvPr userDrawn="1"/>
        </p:nvSpPr>
        <p:spPr bwMode="ltGray">
          <a:xfrm>
            <a:off x="0" y="1018801"/>
            <a:ext cx="12192000" cy="4469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304800" y="1067986"/>
            <a:ext cx="11582400" cy="348557"/>
          </a:xfrm>
        </p:spPr>
        <p:txBody>
          <a:bodyPr wrap="square" anchor="ctr" anchorCtr="0">
            <a:norm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Tree>
    <p:extLst>
      <p:ext uri="{BB962C8B-B14F-4D97-AF65-F5344CB8AC3E}">
        <p14:creationId xmlns:p14="http://schemas.microsoft.com/office/powerpoint/2010/main" val="297327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41" userDrawn="1">
          <p15:clr>
            <a:srgbClr val="FBAE40"/>
          </p15:clr>
        </p15:guide>
        <p15:guide id="2" orient="horz" pos="923" userDrawn="1">
          <p15:clr>
            <a:srgbClr val="FBAE40"/>
          </p15:clr>
        </p15:guide>
        <p15:guide id="5" orient="horz" pos="1056"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_Title Only">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A0EAF37-FA08-4441-906C-4A6F2BC4A910}"/>
              </a:ext>
            </a:extLst>
          </p:cNvPr>
          <p:cNvSpPr>
            <a:spLocks noGrp="1"/>
          </p:cNvSpPr>
          <p:nvPr>
            <p:ph type="ftr" sz="quarter" idx="3"/>
          </p:nvPr>
        </p:nvSpPr>
        <p:spPr>
          <a:xfrm>
            <a:off x="447830" y="6470649"/>
            <a:ext cx="8282586" cy="136525"/>
          </a:xfrm>
          <a:prstGeom prst="rect">
            <a:avLst/>
          </a:prstGeom>
        </p:spPr>
        <p:txBody>
          <a:bodyPr vert="horz" lIns="91440" tIns="45720" rIns="91440" bIns="45720" rtlCol="0" anchor="ctr"/>
          <a:lstStyle>
            <a:lvl1pPr algn="l">
              <a:defRPr sz="800" b="0" i="0">
                <a:solidFill>
                  <a:schemeClr val="tx2"/>
                </a:solidFill>
                <a:latin typeface="HP Simplified Light" panose="020B0404020204020204" pitchFamily="34" charset="0"/>
              </a:defRPr>
            </a:lvl1pPr>
          </a:lstStyle>
          <a:p>
            <a:r>
              <a:rPr lang="en-US">
                <a:solidFill>
                  <a:schemeClr val="bg2">
                    <a:lumMod val="25000"/>
                  </a:schemeClr>
                </a:solidFill>
                <a:latin typeface="HP Simplified" panose="020B0604020204020204" pitchFamily="34" charset="0"/>
              </a:rPr>
              <a:t>HP Confidential. For use by HP or Partner with Customers under HP CDA only. © 2022 HP Development Company, L.P. The </a:t>
            </a:r>
            <a:r>
              <a:rPr lang="en-US" err="1">
                <a:solidFill>
                  <a:schemeClr val="bg2">
                    <a:lumMod val="25000"/>
                  </a:schemeClr>
                </a:solidFill>
                <a:latin typeface="HP Simplified" panose="020B0604020204020204" pitchFamily="34" charset="0"/>
              </a:rPr>
              <a:t>information</a:t>
            </a:r>
            <a:r>
              <a:rPr lang="en-US" err="1">
                <a:solidFill>
                  <a:prstClr val="black">
                    <a:lumMod val="75000"/>
                    <a:lumOff val="25000"/>
                  </a:prstClr>
                </a:solidFill>
                <a:latin typeface="HP Simplified Light"/>
              </a:rPr>
              <a:t>ned</a:t>
            </a:r>
            <a:r>
              <a:rPr lang="en-US">
                <a:solidFill>
                  <a:prstClr val="black">
                    <a:lumMod val="75000"/>
                    <a:lumOff val="25000"/>
                  </a:prstClr>
                </a:solidFill>
                <a:latin typeface="HP Simplified Light"/>
              </a:rPr>
              <a:t> herein is subject to change without notice. </a:t>
            </a:r>
          </a:p>
        </p:txBody>
      </p:sp>
    </p:spTree>
    <p:extLst>
      <p:ext uri="{BB962C8B-B14F-4D97-AF65-F5344CB8AC3E}">
        <p14:creationId xmlns:p14="http://schemas.microsoft.com/office/powerpoint/2010/main" val="232580293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48_Two Content">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a:xfrm>
            <a:off x="0" y="0"/>
            <a:ext cx="12192000" cy="1295399"/>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8" y="354850"/>
            <a:ext cx="11512192" cy="744483"/>
          </a:xfrm>
        </p:spPr>
        <p:txBody>
          <a:bodyPr>
            <a:noAutofit/>
          </a:bodyPr>
          <a:lstStyle>
            <a:lvl1pPr>
              <a:defRPr sz="6000">
                <a:latin typeface="Forma DJR Display" pitchFamily="2" charset="77"/>
              </a:defRPr>
            </a:lvl1pPr>
          </a:lstStyle>
          <a:p>
            <a:r>
              <a:rPr lang="en-US"/>
              <a:t>Title of Section v1</a:t>
            </a:r>
          </a:p>
        </p:txBody>
      </p:sp>
      <p:sp>
        <p:nvSpPr>
          <p:cNvPr id="12" name="Slide Number Placeholder 6">
            <a:extLst>
              <a:ext uri="{FF2B5EF4-FFF2-40B4-BE49-F238E27FC236}">
                <a16:creationId xmlns:a16="http://schemas.microsoft.com/office/drawing/2014/main" id="{EB6E3CDE-1EA6-8E4D-B919-015BF0A2FA90}"/>
              </a:ext>
            </a:extLst>
          </p:cNvPr>
          <p:cNvSpPr>
            <a:spLocks noGrp="1"/>
          </p:cNvSpPr>
          <p:nvPr>
            <p:ph type="sldNum" sz="quarter" idx="12"/>
          </p:nvPr>
        </p:nvSpPr>
        <p:spPr>
          <a:xfrm>
            <a:off x="304800" y="6412400"/>
            <a:ext cx="457200" cy="365125"/>
          </a:xfrm>
        </p:spPr>
        <p:txBody>
          <a:bodyPr/>
          <a:lstStyle/>
          <a:p>
            <a:pPr algn="l"/>
            <a:r>
              <a:rPr lang="en-US" sz="1000">
                <a:solidFill>
                  <a:schemeClr val="tx1"/>
                </a:solidFill>
                <a:latin typeface="Forma DJR Deck" pitchFamily="2" charset="77"/>
              </a:rPr>
              <a:t>0</a:t>
            </a:r>
            <a:fld id="{7EAD36D4-32FF-544B-9EC2-1F035E0F636E}" type="slidenum">
              <a:rPr lang="en-US" sz="1000" smtClean="0">
                <a:solidFill>
                  <a:schemeClr val="tx1"/>
                </a:solidFill>
                <a:latin typeface="Forma DJR Deck" pitchFamily="2" charset="77"/>
              </a:rPr>
              <a:pPr algn="l"/>
              <a:t>‹#›</a:t>
            </a:fld>
            <a:endParaRPr lang="en-US" sz="1000">
              <a:solidFill>
                <a:schemeClr val="tx1"/>
              </a:solidFill>
              <a:latin typeface="Forma DJR Deck" pitchFamily="2" charset="77"/>
            </a:endParaRPr>
          </a:p>
        </p:txBody>
      </p:sp>
      <p:sp>
        <p:nvSpPr>
          <p:cNvPr id="13" name="Date Placeholder 4">
            <a:extLst>
              <a:ext uri="{FF2B5EF4-FFF2-40B4-BE49-F238E27FC236}">
                <a16:creationId xmlns:a16="http://schemas.microsoft.com/office/drawing/2014/main" id="{43D90A5C-E6EB-8849-840E-F489F22076BD}"/>
              </a:ext>
            </a:extLst>
          </p:cNvPr>
          <p:cNvSpPr>
            <a:spLocks noGrp="1"/>
          </p:cNvSpPr>
          <p:nvPr>
            <p:ph type="dt" sz="half" idx="13"/>
          </p:nvPr>
        </p:nvSpPr>
        <p:spPr>
          <a:xfrm>
            <a:off x="621323" y="6412399"/>
            <a:ext cx="2913196" cy="365125"/>
          </a:xfrm>
        </p:spPr>
        <p:txBody>
          <a:bodyPr/>
          <a:lstStyle/>
          <a:p>
            <a:r>
              <a:rPr lang="en-US" sz="1000">
                <a:solidFill>
                  <a:schemeClr val="tx1"/>
                </a:solidFill>
                <a:latin typeface="Forma DJR Deck" pitchFamily="2" charset="77"/>
              </a:rPr>
              <a:t>Section Title</a:t>
            </a:r>
          </a:p>
        </p:txBody>
      </p:sp>
      <p:sp>
        <p:nvSpPr>
          <p:cNvPr id="5" name="Text Placeholder 4">
            <a:extLst>
              <a:ext uri="{FF2B5EF4-FFF2-40B4-BE49-F238E27FC236}">
                <a16:creationId xmlns:a16="http://schemas.microsoft.com/office/drawing/2014/main" id="{08FB926F-0EA3-394E-A37B-B2113E63EFCB}"/>
              </a:ext>
            </a:extLst>
          </p:cNvPr>
          <p:cNvSpPr>
            <a:spLocks noGrp="1"/>
          </p:cNvSpPr>
          <p:nvPr>
            <p:ph type="body" sz="quarter" idx="14" hasCustomPrompt="1"/>
          </p:nvPr>
        </p:nvSpPr>
        <p:spPr>
          <a:xfrm>
            <a:off x="381000" y="1609725"/>
            <a:ext cx="3657600" cy="3134995"/>
          </a:xfrm>
        </p:spPr>
        <p:txBody>
          <a:bodyPr/>
          <a:lstStyle>
            <a:lvl1pPr marL="0" indent="0">
              <a:buNone/>
              <a:defRPr/>
            </a:lvl1pPr>
          </a:lstStyle>
          <a:p>
            <a:pPr lvl="0"/>
            <a:r>
              <a:rPr lang="en-US"/>
              <a:t>Subtitle here. Lorem ipsum dolor sit </a:t>
            </a:r>
            <a:r>
              <a:rPr lang="en-US" err="1"/>
              <a:t>amet</a:t>
            </a:r>
            <a:r>
              <a:rPr lang="en-US"/>
              <a:t>.</a:t>
            </a:r>
          </a:p>
        </p:txBody>
      </p:sp>
      <p:sp>
        <p:nvSpPr>
          <p:cNvPr id="4" name="Text Placeholder 3">
            <a:extLst>
              <a:ext uri="{FF2B5EF4-FFF2-40B4-BE49-F238E27FC236}">
                <a16:creationId xmlns:a16="http://schemas.microsoft.com/office/drawing/2014/main" id="{8B15EBB9-2006-474E-A094-75C7AE1479BE}"/>
              </a:ext>
            </a:extLst>
          </p:cNvPr>
          <p:cNvSpPr>
            <a:spLocks noGrp="1"/>
          </p:cNvSpPr>
          <p:nvPr>
            <p:ph type="body" sz="quarter" idx="15" hasCustomPrompt="1"/>
          </p:nvPr>
        </p:nvSpPr>
        <p:spPr>
          <a:xfrm>
            <a:off x="4287520" y="1609724"/>
            <a:ext cx="7523480" cy="2287157"/>
          </a:xfrm>
        </p:spPr>
        <p:txBody>
          <a:bodyPr/>
          <a:lstStyle>
            <a:lvl1pPr marL="0" indent="0">
              <a:buNone/>
              <a:defRPr sz="1800"/>
            </a:lvl1pPr>
            <a:lvl2pPr marL="457200" indent="0">
              <a:buNone/>
              <a:defRPr/>
            </a:lvl2pPr>
          </a:lstStyle>
          <a:p>
            <a:r>
              <a:rPr lang="en-US"/>
              <a:t>If there is smaller text that would go here. </a:t>
            </a:r>
            <a:r>
              <a:rPr lang="en-US" sz="1800">
                <a:solidFill>
                  <a:schemeClr val="tx1"/>
                </a:solidFill>
                <a:latin typeface="Forma DJR Micro" pitchFamily="2" charset="77"/>
              </a:rPr>
              <a:t>Lorem ipsum dolor sit </a:t>
            </a:r>
            <a:r>
              <a:rPr lang="en-US" sz="1800" err="1">
                <a:solidFill>
                  <a:schemeClr val="tx1"/>
                </a:solidFill>
                <a:latin typeface="Forma DJR Micro" pitchFamily="2" charset="77"/>
              </a:rPr>
              <a:t>amet</a:t>
            </a:r>
            <a:r>
              <a:rPr lang="en-US" sz="1800">
                <a:solidFill>
                  <a:schemeClr val="tx1"/>
                </a:solidFill>
                <a:latin typeface="Forma DJR Micro" pitchFamily="2" charset="77"/>
              </a:rPr>
              <a:t>, </a:t>
            </a:r>
            <a:r>
              <a:rPr lang="en-US" sz="1800" err="1">
                <a:solidFill>
                  <a:schemeClr val="tx1"/>
                </a:solidFill>
                <a:latin typeface="Forma DJR Micro" pitchFamily="2" charset="77"/>
              </a:rPr>
              <a:t>consectetur</a:t>
            </a:r>
            <a:r>
              <a:rPr lang="en-US" sz="1800">
                <a:solidFill>
                  <a:schemeClr val="tx1"/>
                </a:solidFill>
                <a:latin typeface="Forma DJR Micro" pitchFamily="2" charset="77"/>
              </a:rPr>
              <a:t> </a:t>
            </a:r>
            <a:r>
              <a:rPr lang="en-US" sz="1800" err="1">
                <a:solidFill>
                  <a:schemeClr val="tx1"/>
                </a:solidFill>
                <a:latin typeface="Forma DJR Micro" pitchFamily="2" charset="77"/>
              </a:rPr>
              <a:t>adipiscing</a:t>
            </a:r>
            <a:r>
              <a:rPr lang="en-US" sz="1800">
                <a:solidFill>
                  <a:schemeClr val="tx1"/>
                </a:solidFill>
                <a:latin typeface="Forma DJR Micro" pitchFamily="2" charset="77"/>
              </a:rPr>
              <a:t> </a:t>
            </a:r>
            <a:r>
              <a:rPr lang="en-US" sz="1800" err="1">
                <a:solidFill>
                  <a:schemeClr val="tx1"/>
                </a:solidFill>
                <a:latin typeface="Forma DJR Micro" pitchFamily="2" charset="77"/>
              </a:rPr>
              <a:t>elit</a:t>
            </a:r>
            <a:r>
              <a:rPr lang="en-US" sz="1800">
                <a:solidFill>
                  <a:schemeClr val="tx1"/>
                </a:solidFill>
                <a:latin typeface="Forma DJR Micro" pitchFamily="2" charset="77"/>
              </a:rPr>
              <a:t>. </a:t>
            </a:r>
            <a:r>
              <a:rPr lang="en-US" sz="1800" err="1">
                <a:solidFill>
                  <a:schemeClr val="tx1"/>
                </a:solidFill>
                <a:latin typeface="Forma DJR Micro" pitchFamily="2" charset="77"/>
              </a:rPr>
              <a:t>Aliquam</a:t>
            </a:r>
            <a:r>
              <a:rPr lang="en-US" sz="1800">
                <a:solidFill>
                  <a:schemeClr val="tx1"/>
                </a:solidFill>
                <a:latin typeface="Forma DJR Micro" pitchFamily="2" charset="77"/>
              </a:rPr>
              <a:t> </a:t>
            </a:r>
            <a:r>
              <a:rPr lang="en-US" sz="1800" err="1">
                <a:solidFill>
                  <a:schemeClr val="tx1"/>
                </a:solidFill>
                <a:latin typeface="Forma DJR Micro" pitchFamily="2" charset="77"/>
              </a:rPr>
              <a:t>sed</a:t>
            </a:r>
            <a:r>
              <a:rPr lang="en-US" sz="1800">
                <a:solidFill>
                  <a:schemeClr val="tx1"/>
                </a:solidFill>
                <a:latin typeface="Forma DJR Micro" pitchFamily="2" charset="77"/>
              </a:rPr>
              <a:t> nisi vitae </a:t>
            </a:r>
            <a:r>
              <a:rPr lang="en-US" sz="1800" err="1">
                <a:solidFill>
                  <a:schemeClr val="tx1"/>
                </a:solidFill>
                <a:latin typeface="Forma DJR Micro" pitchFamily="2" charset="77"/>
              </a:rPr>
              <a:t>risus</a:t>
            </a:r>
            <a:r>
              <a:rPr lang="en-US" sz="1800">
                <a:solidFill>
                  <a:schemeClr val="tx1"/>
                </a:solidFill>
                <a:latin typeface="Forma DJR Micro" pitchFamily="2" charset="77"/>
              </a:rPr>
              <a:t> </a:t>
            </a:r>
            <a:r>
              <a:rPr lang="en-US" sz="1800" err="1">
                <a:solidFill>
                  <a:schemeClr val="tx1"/>
                </a:solidFill>
                <a:latin typeface="Forma DJR Micro" pitchFamily="2" charset="77"/>
              </a:rPr>
              <a:t>rhoncus</a:t>
            </a:r>
            <a:r>
              <a:rPr lang="en-US" sz="1800">
                <a:solidFill>
                  <a:schemeClr val="tx1"/>
                </a:solidFill>
                <a:latin typeface="Forma DJR Micro" pitchFamily="2" charset="77"/>
              </a:rPr>
              <a:t> tie tie tie </a:t>
            </a:r>
            <a:r>
              <a:rPr lang="en-US" sz="1800" err="1">
                <a:solidFill>
                  <a:schemeClr val="tx1"/>
                </a:solidFill>
                <a:latin typeface="Forma DJR Micro" pitchFamily="2" charset="77"/>
              </a:rPr>
              <a:t>condim</a:t>
            </a:r>
            <a:r>
              <a:rPr lang="en-US" sz="1800">
                <a:solidFill>
                  <a:schemeClr val="tx1"/>
                </a:solidFill>
                <a:latin typeface="Forma DJR Micro" pitchFamily="2" charset="77"/>
              </a:rPr>
              <a:t> </a:t>
            </a:r>
            <a:r>
              <a:rPr lang="en-US" sz="1800" err="1">
                <a:solidFill>
                  <a:schemeClr val="tx1"/>
                </a:solidFill>
                <a:latin typeface="Forma DJR Micro" pitchFamily="2" charset="77"/>
              </a:rPr>
              <a:t>entum</a:t>
            </a:r>
            <a:r>
              <a:rPr lang="en-US" sz="1800">
                <a:solidFill>
                  <a:schemeClr val="tx1"/>
                </a:solidFill>
                <a:latin typeface="Forma DJR Micro" pitchFamily="2" charset="77"/>
              </a:rPr>
              <a:t>. </a:t>
            </a:r>
          </a:p>
          <a:p>
            <a:r>
              <a:rPr lang="en-US" sz="1800" err="1">
                <a:solidFill>
                  <a:schemeClr val="tx1"/>
                </a:solidFill>
                <a:latin typeface="Forma DJR Micro" pitchFamily="2" charset="77"/>
              </a:rPr>
              <a:t>Phasellus</a:t>
            </a:r>
            <a:r>
              <a:rPr lang="en-US" sz="1800">
                <a:solidFill>
                  <a:schemeClr val="tx1"/>
                </a:solidFill>
                <a:latin typeface="Forma DJR Micro" pitchFamily="2" charset="77"/>
              </a:rPr>
              <a:t> in </a:t>
            </a:r>
            <a:r>
              <a:rPr lang="en-US" sz="1800" err="1">
                <a:solidFill>
                  <a:schemeClr val="tx1"/>
                </a:solidFill>
                <a:latin typeface="Forma DJR Micro" pitchFamily="2" charset="77"/>
              </a:rPr>
              <a:t>hendrerit</a:t>
            </a:r>
            <a:r>
              <a:rPr lang="en-US" sz="1800">
                <a:solidFill>
                  <a:schemeClr val="tx1"/>
                </a:solidFill>
                <a:latin typeface="Forma DJR Micro" pitchFamily="2" charset="77"/>
              </a:rPr>
              <a:t> magna, a </a:t>
            </a:r>
            <a:r>
              <a:rPr lang="en-US" sz="1800" err="1">
                <a:solidFill>
                  <a:schemeClr val="tx1"/>
                </a:solidFill>
                <a:latin typeface="Forma DJR Micro" pitchFamily="2" charset="77"/>
              </a:rPr>
              <a:t>accumsan</a:t>
            </a:r>
            <a:r>
              <a:rPr lang="en-US" sz="1800">
                <a:solidFill>
                  <a:schemeClr val="tx1"/>
                </a:solidFill>
                <a:latin typeface="Forma DJR Micro" pitchFamily="2" charset="77"/>
              </a:rPr>
              <a:t> </a:t>
            </a:r>
            <a:r>
              <a:rPr lang="en-US" sz="1800" err="1">
                <a:solidFill>
                  <a:schemeClr val="tx1"/>
                </a:solidFill>
                <a:latin typeface="Forma DJR Micro" pitchFamily="2" charset="77"/>
              </a:rPr>
              <a:t>velit</a:t>
            </a:r>
            <a:r>
              <a:rPr lang="en-US" sz="1800">
                <a:solidFill>
                  <a:schemeClr val="tx1"/>
                </a:solidFill>
                <a:latin typeface="Forma DJR Micro" pitchFamily="2" charset="77"/>
              </a:rPr>
              <a:t>. Morbi </a:t>
            </a:r>
            <a:r>
              <a:rPr lang="en-US" sz="1800" err="1">
                <a:solidFill>
                  <a:schemeClr val="tx1"/>
                </a:solidFill>
                <a:latin typeface="Forma DJR Micro" pitchFamily="2" charset="77"/>
              </a:rPr>
              <a:t>aliquam</a:t>
            </a:r>
            <a:r>
              <a:rPr lang="en-US" sz="1800">
                <a:solidFill>
                  <a:schemeClr val="tx1"/>
                </a:solidFill>
                <a:latin typeface="Forma DJR Micro" pitchFamily="2" charset="77"/>
              </a:rPr>
              <a:t> magna </a:t>
            </a:r>
            <a:r>
              <a:rPr lang="en-US" sz="1800" err="1">
                <a:solidFill>
                  <a:schemeClr val="tx1"/>
                </a:solidFill>
                <a:latin typeface="Forma DJR Micro" pitchFamily="2" charset="77"/>
              </a:rPr>
              <a:t>eu</a:t>
            </a:r>
            <a:r>
              <a:rPr lang="en-US" sz="1800">
                <a:solidFill>
                  <a:schemeClr val="tx1"/>
                </a:solidFill>
                <a:latin typeface="Forma DJR Micro" pitchFamily="2" charset="77"/>
              </a:rPr>
              <a:t> </a:t>
            </a:r>
            <a:r>
              <a:rPr lang="en-US" sz="1800" err="1">
                <a:solidFill>
                  <a:schemeClr val="tx1"/>
                </a:solidFill>
                <a:latin typeface="Forma DJR Micro" pitchFamily="2" charset="77"/>
              </a:rPr>
              <a:t>metus</a:t>
            </a:r>
            <a:r>
              <a:rPr lang="en-US" sz="1800">
                <a:solidFill>
                  <a:schemeClr val="tx1"/>
                </a:solidFill>
                <a:latin typeface="Forma DJR Micro" pitchFamily="2" charset="77"/>
              </a:rPr>
              <a:t> </a:t>
            </a:r>
            <a:r>
              <a:rPr lang="en-US" sz="1800" err="1">
                <a:solidFill>
                  <a:schemeClr val="tx1"/>
                </a:solidFill>
                <a:latin typeface="Forma DJR Micro" pitchFamily="2" charset="77"/>
              </a:rPr>
              <a:t>molestie</a:t>
            </a:r>
            <a:r>
              <a:rPr lang="en-US" sz="1800">
                <a:solidFill>
                  <a:schemeClr val="tx1"/>
                </a:solidFill>
                <a:latin typeface="Forma DJR Micro" pitchFamily="2" charset="77"/>
              </a:rPr>
              <a:t> </a:t>
            </a:r>
            <a:r>
              <a:rPr lang="en-US" sz="1800" err="1">
                <a:solidFill>
                  <a:schemeClr val="tx1"/>
                </a:solidFill>
                <a:latin typeface="Forma DJR Micro" pitchFamily="2" charset="77"/>
              </a:rPr>
              <a:t>fringilla</a:t>
            </a:r>
            <a:r>
              <a:rPr lang="en-US" sz="1800">
                <a:solidFill>
                  <a:schemeClr val="tx1"/>
                </a:solidFill>
                <a:latin typeface="Forma DJR Micro" pitchFamily="2" charset="77"/>
              </a:rPr>
              <a:t>. </a:t>
            </a:r>
            <a:r>
              <a:rPr lang="en-US" sz="1800" err="1">
                <a:solidFill>
                  <a:schemeClr val="tx1"/>
                </a:solidFill>
                <a:latin typeface="Forma DJR Micro" pitchFamily="2" charset="77"/>
              </a:rPr>
              <a:t>Suspendisse</a:t>
            </a:r>
            <a:r>
              <a:rPr lang="en-US" sz="1800">
                <a:solidFill>
                  <a:schemeClr val="tx1"/>
                </a:solidFill>
                <a:latin typeface="Forma DJR Micro" pitchFamily="2" charset="77"/>
              </a:rPr>
              <a:t> </a:t>
            </a:r>
            <a:r>
              <a:rPr lang="en-US" sz="1800" err="1">
                <a:solidFill>
                  <a:schemeClr val="tx1"/>
                </a:solidFill>
                <a:latin typeface="Forma DJR Micro" pitchFamily="2" charset="77"/>
              </a:rPr>
              <a:t>leo</a:t>
            </a:r>
            <a:r>
              <a:rPr lang="en-US" sz="1800">
                <a:solidFill>
                  <a:schemeClr val="tx1"/>
                </a:solidFill>
                <a:latin typeface="Forma DJR Micro" pitchFamily="2" charset="77"/>
              </a:rPr>
              <a:t> </a:t>
            </a:r>
            <a:r>
              <a:rPr lang="en-US" sz="1800" err="1">
                <a:solidFill>
                  <a:schemeClr val="tx1"/>
                </a:solidFill>
                <a:latin typeface="Forma DJR Micro" pitchFamily="2" charset="77"/>
              </a:rPr>
              <a:t>erat</a:t>
            </a:r>
            <a:r>
              <a:rPr lang="en-US" sz="1800">
                <a:solidFill>
                  <a:schemeClr val="tx1"/>
                </a:solidFill>
                <a:latin typeface="Forma DJR Micro" pitchFamily="2" charset="77"/>
              </a:rPr>
              <a:t>, </a:t>
            </a:r>
            <a:r>
              <a:rPr lang="en-US" sz="1800" err="1">
                <a:solidFill>
                  <a:schemeClr val="tx1"/>
                </a:solidFill>
                <a:latin typeface="Forma DJR Micro" pitchFamily="2" charset="77"/>
              </a:rPr>
              <a:t>condimentum</a:t>
            </a:r>
            <a:r>
              <a:rPr lang="en-US" sz="1800">
                <a:solidFill>
                  <a:schemeClr val="tx1"/>
                </a:solidFill>
                <a:latin typeface="Forma DJR Micro" pitchFamily="2" charset="77"/>
              </a:rPr>
              <a:t> </a:t>
            </a:r>
            <a:r>
              <a:rPr lang="en-US" sz="1800" err="1">
                <a:solidFill>
                  <a:schemeClr val="tx1"/>
                </a:solidFill>
                <a:latin typeface="Forma DJR Micro" pitchFamily="2" charset="77"/>
              </a:rPr>
              <a:t>sed</a:t>
            </a:r>
            <a:r>
              <a:rPr lang="en-US" sz="1800">
                <a:solidFill>
                  <a:schemeClr val="tx1"/>
                </a:solidFill>
                <a:latin typeface="Forma DJR Micro" pitchFamily="2" charset="77"/>
              </a:rPr>
              <a:t> </a:t>
            </a:r>
            <a:r>
              <a:rPr lang="en-US" sz="1800" err="1">
                <a:solidFill>
                  <a:schemeClr val="tx1"/>
                </a:solidFill>
                <a:latin typeface="Forma DJR Micro" pitchFamily="2" charset="77"/>
              </a:rPr>
              <a:t>eros</a:t>
            </a:r>
            <a:r>
              <a:rPr lang="en-US" sz="1800">
                <a:solidFill>
                  <a:schemeClr val="tx1"/>
                </a:solidFill>
                <a:latin typeface="Forma DJR Micro" pitchFamily="2" charset="77"/>
              </a:rPr>
              <a:t> in, vestibulum </a:t>
            </a:r>
            <a:r>
              <a:rPr lang="en-US" sz="1800" err="1">
                <a:solidFill>
                  <a:schemeClr val="tx1"/>
                </a:solidFill>
                <a:latin typeface="Forma DJR Micro" pitchFamily="2" charset="77"/>
              </a:rPr>
              <a:t>tincidunt</a:t>
            </a:r>
            <a:r>
              <a:rPr lang="en-US" sz="1800">
                <a:solidFill>
                  <a:schemeClr val="tx1"/>
                </a:solidFill>
                <a:latin typeface="Forma DJR Micro" pitchFamily="2" charset="77"/>
              </a:rPr>
              <a:t> </a:t>
            </a:r>
            <a:r>
              <a:rPr lang="en-US" sz="1800" err="1">
                <a:solidFill>
                  <a:schemeClr val="tx1"/>
                </a:solidFill>
                <a:latin typeface="Forma DJR Micro" pitchFamily="2" charset="77"/>
              </a:rPr>
              <a:t>elit</a:t>
            </a:r>
            <a:r>
              <a:rPr lang="en-US" sz="1800">
                <a:solidFill>
                  <a:schemeClr val="tx1"/>
                </a:solidFill>
                <a:latin typeface="Forma DJR Micro" pitchFamily="2" charset="77"/>
              </a:rPr>
              <a:t>. </a:t>
            </a:r>
            <a:r>
              <a:rPr lang="en-US" sz="1800" err="1">
                <a:solidFill>
                  <a:schemeClr val="tx1"/>
                </a:solidFill>
                <a:latin typeface="Forma DJR Micro" pitchFamily="2" charset="77"/>
              </a:rPr>
              <a:t>Pellentesque</a:t>
            </a:r>
            <a:r>
              <a:rPr lang="en-US" sz="1800">
                <a:solidFill>
                  <a:schemeClr val="tx1"/>
                </a:solidFill>
                <a:latin typeface="Forma DJR Micro" pitchFamily="2" charset="77"/>
              </a:rPr>
              <a:t> </a:t>
            </a:r>
            <a:r>
              <a:rPr lang="en-US" sz="1800" err="1">
                <a:solidFill>
                  <a:schemeClr val="tx1"/>
                </a:solidFill>
                <a:latin typeface="Forma DJR Micro" pitchFamily="2" charset="77"/>
              </a:rPr>
              <a:t>lacus</a:t>
            </a:r>
            <a:r>
              <a:rPr lang="en-US" sz="1800">
                <a:solidFill>
                  <a:schemeClr val="tx1"/>
                </a:solidFill>
                <a:latin typeface="Forma DJR Micro" pitchFamily="2" charset="77"/>
              </a:rPr>
              <a:t> </a:t>
            </a:r>
            <a:r>
              <a:rPr lang="en-US" sz="1800" err="1">
                <a:solidFill>
                  <a:schemeClr val="tx1"/>
                </a:solidFill>
                <a:latin typeface="Forma DJR Micro" pitchFamily="2" charset="77"/>
              </a:rPr>
              <a:t>arcu</a:t>
            </a:r>
            <a:r>
              <a:rPr lang="en-US" sz="1800">
                <a:solidFill>
                  <a:schemeClr val="tx1"/>
                </a:solidFill>
                <a:latin typeface="Forma DJR Micro" pitchFamily="2" charset="77"/>
              </a:rPr>
              <a:t>, </a:t>
            </a:r>
            <a:r>
              <a:rPr lang="en-US" sz="1800" err="1">
                <a:solidFill>
                  <a:schemeClr val="tx1"/>
                </a:solidFill>
                <a:latin typeface="Forma DJR Micro" pitchFamily="2" charset="77"/>
              </a:rPr>
              <a:t>varius</a:t>
            </a:r>
            <a:r>
              <a:rPr lang="en-US" sz="1800">
                <a:solidFill>
                  <a:schemeClr val="tx1"/>
                </a:solidFill>
                <a:latin typeface="Forma DJR Micro" pitchFamily="2" charset="77"/>
              </a:rPr>
              <a:t> </a:t>
            </a:r>
            <a:r>
              <a:rPr lang="en-US" sz="1800" err="1">
                <a:solidFill>
                  <a:schemeClr val="tx1"/>
                </a:solidFill>
                <a:latin typeface="Forma DJR Micro" pitchFamily="2" charset="77"/>
              </a:rPr>
              <a:t>nec</a:t>
            </a:r>
            <a:r>
              <a:rPr lang="en-US" sz="1800">
                <a:solidFill>
                  <a:schemeClr val="tx1"/>
                </a:solidFill>
                <a:latin typeface="Forma DJR Micro" pitchFamily="2" charset="77"/>
              </a:rPr>
              <a:t> </a:t>
            </a:r>
            <a:r>
              <a:rPr lang="en-US" sz="1800" err="1">
                <a:solidFill>
                  <a:schemeClr val="tx1"/>
                </a:solidFill>
                <a:latin typeface="Forma DJR Micro" pitchFamily="2" charset="77"/>
              </a:rPr>
              <a:t>urna</a:t>
            </a:r>
            <a:r>
              <a:rPr lang="en-US" sz="1800">
                <a:solidFill>
                  <a:schemeClr val="tx1"/>
                </a:solidFill>
                <a:latin typeface="Forma DJR Micro" pitchFamily="2" charset="77"/>
              </a:rPr>
              <a:t> </a:t>
            </a:r>
            <a:r>
              <a:rPr lang="en-US" sz="1800" err="1">
                <a:solidFill>
                  <a:schemeClr val="tx1"/>
                </a:solidFill>
                <a:latin typeface="Forma DJR Micro" pitchFamily="2" charset="77"/>
              </a:rPr>
              <a:t>sed</a:t>
            </a:r>
            <a:r>
              <a:rPr lang="en-US" sz="1800">
                <a:solidFill>
                  <a:schemeClr val="tx1"/>
                </a:solidFill>
                <a:latin typeface="Forma DJR Micro" pitchFamily="2" charset="77"/>
              </a:rPr>
              <a:t>, </a:t>
            </a:r>
            <a:r>
              <a:rPr lang="en-US" sz="1800" err="1">
                <a:solidFill>
                  <a:schemeClr val="tx1"/>
                </a:solidFill>
                <a:latin typeface="Forma DJR Micro" pitchFamily="2" charset="77"/>
              </a:rPr>
              <a:t>malesuada</a:t>
            </a:r>
            <a:r>
              <a:rPr lang="en-US" sz="1800">
                <a:solidFill>
                  <a:schemeClr val="tx1"/>
                </a:solidFill>
                <a:latin typeface="Forma DJR Micro" pitchFamily="2" charset="77"/>
              </a:rPr>
              <a:t> </a:t>
            </a:r>
            <a:r>
              <a:rPr lang="en-US" sz="1800" err="1">
                <a:solidFill>
                  <a:schemeClr val="tx1"/>
                </a:solidFill>
                <a:latin typeface="Forma DJR Micro" pitchFamily="2" charset="77"/>
              </a:rPr>
              <a:t>lobortis</a:t>
            </a:r>
            <a:r>
              <a:rPr lang="en-US" sz="1800">
                <a:solidFill>
                  <a:schemeClr val="tx1"/>
                </a:solidFill>
                <a:latin typeface="Forma DJR Micro" pitchFamily="2" charset="77"/>
              </a:rPr>
              <a:t> </a:t>
            </a:r>
            <a:r>
              <a:rPr lang="en-US" sz="1800" err="1">
                <a:solidFill>
                  <a:schemeClr val="tx1"/>
                </a:solidFill>
                <a:latin typeface="Forma DJR Micro" pitchFamily="2" charset="77"/>
              </a:rPr>
              <a:t>augue</a:t>
            </a:r>
            <a:r>
              <a:rPr lang="en-US" sz="1800">
                <a:solidFill>
                  <a:schemeClr val="tx1"/>
                </a:solidFill>
                <a:latin typeface="Forma DJR Micro" pitchFamily="2" charset="77"/>
              </a:rPr>
              <a:t>. </a:t>
            </a:r>
            <a:r>
              <a:rPr lang="en-US" sz="1800" err="1">
                <a:solidFill>
                  <a:schemeClr val="tx1"/>
                </a:solidFill>
                <a:latin typeface="Forma DJR Micro" pitchFamily="2" charset="77"/>
              </a:rPr>
              <a:t>Curabitur</a:t>
            </a:r>
            <a:r>
              <a:rPr lang="en-US" sz="1800">
                <a:solidFill>
                  <a:schemeClr val="tx1"/>
                </a:solidFill>
                <a:latin typeface="Forma DJR Micro" pitchFamily="2" charset="77"/>
              </a:rPr>
              <a:t> a </a:t>
            </a:r>
            <a:r>
              <a:rPr lang="en-US" sz="1800" err="1">
                <a:solidFill>
                  <a:schemeClr val="tx1"/>
                </a:solidFill>
                <a:latin typeface="Forma DJR Micro" pitchFamily="2" charset="77"/>
              </a:rPr>
              <a:t>diam</a:t>
            </a:r>
            <a:r>
              <a:rPr lang="en-US" sz="1800">
                <a:solidFill>
                  <a:schemeClr val="tx1"/>
                </a:solidFill>
                <a:latin typeface="Forma DJR Micro" pitchFamily="2" charset="77"/>
              </a:rPr>
              <a:t> ac </a:t>
            </a:r>
            <a:r>
              <a:rPr lang="en-US" sz="1800" err="1">
                <a:solidFill>
                  <a:schemeClr val="tx1"/>
                </a:solidFill>
                <a:latin typeface="Forma DJR Micro" pitchFamily="2" charset="77"/>
              </a:rPr>
              <a:t>diam</a:t>
            </a:r>
            <a:r>
              <a:rPr lang="en-US" sz="1800">
                <a:solidFill>
                  <a:schemeClr val="tx1"/>
                </a:solidFill>
                <a:latin typeface="Forma DJR Micro" pitchFamily="2" charset="77"/>
              </a:rPr>
              <a:t> </a:t>
            </a:r>
            <a:r>
              <a:rPr lang="en-US" sz="1800" err="1">
                <a:solidFill>
                  <a:schemeClr val="tx1"/>
                </a:solidFill>
                <a:latin typeface="Forma DJR Micro" pitchFamily="2" charset="77"/>
              </a:rPr>
              <a:t>rhoncus</a:t>
            </a:r>
            <a:r>
              <a:rPr lang="en-US" sz="1800">
                <a:solidFill>
                  <a:schemeClr val="tx1"/>
                </a:solidFill>
                <a:latin typeface="Forma DJR Micro" pitchFamily="2" charset="77"/>
              </a:rPr>
              <a:t> </a:t>
            </a:r>
            <a:r>
              <a:rPr lang="en-US" sz="1800" err="1">
                <a:solidFill>
                  <a:schemeClr val="tx1"/>
                </a:solidFill>
                <a:latin typeface="Forma DJR Micro" pitchFamily="2" charset="77"/>
              </a:rPr>
              <a:t>molestie</a:t>
            </a:r>
            <a:r>
              <a:rPr lang="en-US" sz="1800">
                <a:solidFill>
                  <a:schemeClr val="tx1"/>
                </a:solidFill>
                <a:latin typeface="Forma DJR Micro" pitchFamily="2" charset="77"/>
              </a:rPr>
              <a:t> porta </a:t>
            </a:r>
            <a:r>
              <a:rPr lang="en-US" sz="1800" err="1">
                <a:solidFill>
                  <a:schemeClr val="tx1"/>
                </a:solidFill>
                <a:latin typeface="Forma DJR Micro" pitchFamily="2" charset="77"/>
              </a:rPr>
              <a:t>vel</a:t>
            </a:r>
            <a:r>
              <a:rPr lang="en-US" sz="1800">
                <a:solidFill>
                  <a:schemeClr val="tx1"/>
                </a:solidFill>
                <a:latin typeface="Forma DJR Micro" pitchFamily="2" charset="77"/>
              </a:rPr>
              <a:t> diam. Nam in </a:t>
            </a:r>
            <a:r>
              <a:rPr lang="en-US" sz="1800" err="1">
                <a:solidFill>
                  <a:schemeClr val="tx1"/>
                </a:solidFill>
                <a:latin typeface="Forma DJR Micro" pitchFamily="2" charset="77"/>
              </a:rPr>
              <a:t>commodo</a:t>
            </a:r>
            <a:r>
              <a:rPr lang="en-US" sz="1800">
                <a:solidFill>
                  <a:schemeClr val="tx1"/>
                </a:solidFill>
                <a:latin typeface="Forma DJR Micro" pitchFamily="2" charset="77"/>
              </a:rPr>
              <a:t> </a:t>
            </a:r>
            <a:r>
              <a:rPr lang="en-US" sz="1800" err="1">
                <a:solidFill>
                  <a:schemeClr val="tx1"/>
                </a:solidFill>
                <a:latin typeface="Forma DJR Micro" pitchFamily="2" charset="77"/>
              </a:rPr>
              <a:t>massa</a:t>
            </a:r>
            <a:r>
              <a:rPr lang="en-US" sz="1800">
                <a:solidFill>
                  <a:schemeClr val="tx1"/>
                </a:solidFill>
                <a:latin typeface="Forma DJR Micro" pitchFamily="2" charset="77"/>
              </a:rPr>
              <a:t>.</a:t>
            </a:r>
          </a:p>
          <a:p>
            <a:pPr lvl="0"/>
            <a:endParaRPr lang="en-US"/>
          </a:p>
        </p:txBody>
      </p:sp>
    </p:spTree>
    <p:extLst>
      <p:ext uri="{BB962C8B-B14F-4D97-AF65-F5344CB8AC3E}">
        <p14:creationId xmlns:p14="http://schemas.microsoft.com/office/powerpoint/2010/main" val="565757642"/>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Divider Option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C462FB-9F26-2E40-907F-38206E52B970}"/>
              </a:ext>
            </a:extLst>
          </p:cNvPr>
          <p:cNvSpPr/>
          <p:nvPr/>
        </p:nvSpPr>
        <p:spPr>
          <a:xfrm>
            <a:off x="0" y="0"/>
            <a:ext cx="1223347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ooter Placeholder 4">
            <a:extLst>
              <a:ext uri="{FF2B5EF4-FFF2-40B4-BE49-F238E27FC236}">
                <a16:creationId xmlns:a16="http://schemas.microsoft.com/office/drawing/2014/main" id="{0D83591D-2AE0-B943-B909-520C7F14BCEE}"/>
              </a:ext>
            </a:extLst>
          </p:cNvPr>
          <p:cNvSpPr>
            <a:spLocks noGrp="1"/>
          </p:cNvSpPr>
          <p:nvPr>
            <p:ph type="ftr" sz="quarter" idx="3"/>
          </p:nvPr>
        </p:nvSpPr>
        <p:spPr>
          <a:xfrm>
            <a:off x="447830" y="6470649"/>
            <a:ext cx="8282586" cy="136525"/>
          </a:xfrm>
          <a:prstGeom prst="rect">
            <a:avLst/>
          </a:prstGeom>
        </p:spPr>
        <p:txBody>
          <a:bodyPr vert="horz" lIns="91440" tIns="45720" rIns="91440" bIns="45720" rtlCol="0" anchor="ctr"/>
          <a:lstStyle>
            <a:lvl1pPr algn="l">
              <a:defRPr sz="800" b="0" i="0">
                <a:solidFill>
                  <a:schemeClr val="bg1"/>
                </a:solidFill>
                <a:latin typeface="HP Simplified Light" panose="020B0404020204020204" pitchFamily="34" charset="0"/>
              </a:defRPr>
            </a:lvl1pPr>
          </a:lstStyle>
          <a:p>
            <a:r>
              <a:rPr lang="en-US">
                <a:latin typeface="HP Simplified" panose="020B0604020204020204" pitchFamily="34" charset="0"/>
              </a:rPr>
              <a:t>HP Confidential. For use with HP customers and partners under CDA. </a:t>
            </a:r>
            <a:r>
              <a:rPr lang="en-US">
                <a:latin typeface="HP Simplified Light"/>
              </a:rPr>
              <a:t>© 2021 HP Development Company, L.P. The information contained herein is subject to change without notice. </a:t>
            </a:r>
          </a:p>
        </p:txBody>
      </p:sp>
      <p:sp>
        <p:nvSpPr>
          <p:cNvPr id="41" name="Picture Placeholder 16">
            <a:extLst>
              <a:ext uri="{FF2B5EF4-FFF2-40B4-BE49-F238E27FC236}">
                <a16:creationId xmlns:a16="http://schemas.microsoft.com/office/drawing/2014/main" id="{13D5920E-178A-C246-B926-83115502C6B5}"/>
              </a:ext>
            </a:extLst>
          </p:cNvPr>
          <p:cNvSpPr>
            <a:spLocks noGrp="1"/>
          </p:cNvSpPr>
          <p:nvPr>
            <p:ph type="pic" sz="quarter" idx="13" hasCustomPrompt="1"/>
          </p:nvPr>
        </p:nvSpPr>
        <p:spPr>
          <a:xfrm>
            <a:off x="11429560" y="6345663"/>
            <a:ext cx="313073" cy="313073"/>
          </a:xfr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  </a:t>
            </a:r>
          </a:p>
        </p:txBody>
      </p:sp>
      <p:sp>
        <p:nvSpPr>
          <p:cNvPr id="44" name="Text Placeholder 42">
            <a:extLst>
              <a:ext uri="{FF2B5EF4-FFF2-40B4-BE49-F238E27FC236}">
                <a16:creationId xmlns:a16="http://schemas.microsoft.com/office/drawing/2014/main" id="{53E5F07C-3CDC-CD48-980A-64BCE08C0105}"/>
              </a:ext>
            </a:extLst>
          </p:cNvPr>
          <p:cNvSpPr>
            <a:spLocks noGrp="1"/>
          </p:cNvSpPr>
          <p:nvPr>
            <p:ph type="body" sz="quarter" idx="15" hasCustomPrompt="1"/>
          </p:nvPr>
        </p:nvSpPr>
        <p:spPr>
          <a:xfrm>
            <a:off x="610530" y="625419"/>
            <a:ext cx="10942133" cy="5520980"/>
          </a:xfrm>
          <a:ln w="63500">
            <a:solidFill>
              <a:schemeClr val="bg2"/>
            </a:solidFill>
            <a:miter lim="800000"/>
          </a:ln>
        </p:spPr>
        <p:txBody>
          <a:bodyPr>
            <a:noAutofit/>
          </a:bodyPr>
          <a:lstStyle>
            <a:lvl1pPr marL="0" indent="0">
              <a:buFontTx/>
              <a:buNone/>
              <a:defRPr/>
            </a:lvl1pPr>
          </a:lstStyle>
          <a:p>
            <a:pPr lvl="0"/>
            <a:r>
              <a:rPr lang="en-US"/>
              <a:t>   </a:t>
            </a:r>
          </a:p>
        </p:txBody>
      </p:sp>
      <p:sp>
        <p:nvSpPr>
          <p:cNvPr id="8" name="Text Placeholder 7">
            <a:extLst>
              <a:ext uri="{FF2B5EF4-FFF2-40B4-BE49-F238E27FC236}">
                <a16:creationId xmlns:a16="http://schemas.microsoft.com/office/drawing/2014/main" id="{A58CB03D-D420-3C4E-83D4-3EA1BDD7D556}"/>
              </a:ext>
            </a:extLst>
          </p:cNvPr>
          <p:cNvSpPr>
            <a:spLocks noGrp="1"/>
          </p:cNvSpPr>
          <p:nvPr>
            <p:ph type="body" sz="quarter" idx="10" hasCustomPrompt="1"/>
          </p:nvPr>
        </p:nvSpPr>
        <p:spPr>
          <a:xfrm>
            <a:off x="838199" y="2966435"/>
            <a:ext cx="8656638" cy="614451"/>
          </a:xfrm>
        </p:spPr>
        <p:txBody>
          <a:bodyPr anchor="t">
            <a:noAutofit/>
          </a:bodyPr>
          <a:lstStyle>
            <a:lvl1pPr marL="0" indent="0">
              <a:buNone/>
              <a:defRPr cap="all" spc="300" baseline="0">
                <a:solidFill>
                  <a:schemeClr val="bg1"/>
                </a:solidFill>
              </a:defRPr>
            </a:lvl1pPr>
            <a:lvl2pPr marL="457200" indent="0">
              <a:buNone/>
              <a:defRPr spc="300">
                <a:solidFill>
                  <a:schemeClr val="bg1"/>
                </a:solidFill>
              </a:defRPr>
            </a:lvl2pPr>
            <a:lvl3pPr marL="914400" indent="0">
              <a:buNone/>
              <a:defRPr spc="300">
                <a:solidFill>
                  <a:schemeClr val="bg1"/>
                </a:solidFill>
              </a:defRPr>
            </a:lvl3pPr>
            <a:lvl4pPr marL="1371600" indent="0">
              <a:buNone/>
              <a:defRPr spc="300">
                <a:solidFill>
                  <a:schemeClr val="bg1"/>
                </a:solidFill>
              </a:defRPr>
            </a:lvl4pPr>
            <a:lvl5pPr marL="1828800" indent="0">
              <a:buNone/>
              <a:defRPr spc="300">
                <a:solidFill>
                  <a:schemeClr val="bg1"/>
                </a:solidFill>
              </a:defRPr>
            </a:lvl5pPr>
          </a:lstStyle>
          <a:p>
            <a:pPr lvl="0"/>
            <a:r>
              <a:rPr lang="en-US"/>
              <a:t>CLICK TO EDIT DIVIDER EYEBROW</a:t>
            </a:r>
          </a:p>
        </p:txBody>
      </p:sp>
      <p:sp>
        <p:nvSpPr>
          <p:cNvPr id="2" name="Title 1">
            <a:extLst>
              <a:ext uri="{FF2B5EF4-FFF2-40B4-BE49-F238E27FC236}">
                <a16:creationId xmlns:a16="http://schemas.microsoft.com/office/drawing/2014/main" id="{5FA76930-D7CB-E041-A4F6-95AC731904AD}"/>
              </a:ext>
            </a:extLst>
          </p:cNvPr>
          <p:cNvSpPr>
            <a:spLocks noGrp="1"/>
          </p:cNvSpPr>
          <p:nvPr>
            <p:ph type="title" hasCustomPrompt="1"/>
          </p:nvPr>
        </p:nvSpPr>
        <p:spPr>
          <a:xfrm>
            <a:off x="838200" y="3440079"/>
            <a:ext cx="10515600" cy="1274157"/>
          </a:xfrm>
        </p:spPr>
        <p:txBody>
          <a:bodyPr anchor="t" anchorCtr="0">
            <a:noAutofit/>
          </a:bodyPr>
          <a:lstStyle>
            <a:lvl1pPr>
              <a:defRPr cap="all" baseline="0">
                <a:solidFill>
                  <a:schemeClr val="bg1"/>
                </a:solidFill>
              </a:defRPr>
            </a:lvl1pPr>
          </a:lstStyle>
          <a:p>
            <a:r>
              <a:rPr lang="en-US"/>
              <a:t>CLICK here TO EDIT divider TITLE</a:t>
            </a:r>
          </a:p>
        </p:txBody>
      </p:sp>
    </p:spTree>
    <p:extLst>
      <p:ext uri="{BB962C8B-B14F-4D97-AF65-F5344CB8AC3E}">
        <p14:creationId xmlns:p14="http://schemas.microsoft.com/office/powerpoint/2010/main" val="12872612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Center Title w/ Triang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4CC80-5D08-7645-A90D-494DB63AD0DE}"/>
              </a:ext>
            </a:extLst>
          </p:cNvPr>
          <p:cNvSpPr>
            <a:spLocks noGrp="1"/>
          </p:cNvSpPr>
          <p:nvPr>
            <p:ph type="title" hasCustomPrompt="1"/>
          </p:nvPr>
        </p:nvSpPr>
        <p:spPr>
          <a:xfrm>
            <a:off x="838200" y="546652"/>
            <a:ext cx="10515600" cy="682153"/>
          </a:xfrm>
        </p:spPr>
        <p:txBody>
          <a:bodyPr/>
          <a:lstStyle>
            <a:lvl1pPr algn="ctr">
              <a:defRPr/>
            </a:lvl1pPr>
          </a:lstStyle>
          <a:p>
            <a:r>
              <a:rPr lang="en-US"/>
              <a:t>CLICK TO EDIT MASTER TITLE STYLE</a:t>
            </a:r>
          </a:p>
        </p:txBody>
      </p:sp>
      <p:sp>
        <p:nvSpPr>
          <p:cNvPr id="7" name="Text Placeholder 6">
            <a:extLst>
              <a:ext uri="{FF2B5EF4-FFF2-40B4-BE49-F238E27FC236}">
                <a16:creationId xmlns:a16="http://schemas.microsoft.com/office/drawing/2014/main" id="{358538EB-D5DE-2B43-89E6-9BC4F3188115}"/>
              </a:ext>
            </a:extLst>
          </p:cNvPr>
          <p:cNvSpPr>
            <a:spLocks noGrp="1"/>
          </p:cNvSpPr>
          <p:nvPr>
            <p:ph type="body" sz="quarter" idx="10" hasCustomPrompt="1"/>
          </p:nvPr>
        </p:nvSpPr>
        <p:spPr>
          <a:xfrm>
            <a:off x="838200" y="1248534"/>
            <a:ext cx="10515600" cy="641466"/>
          </a:xfrm>
        </p:spPr>
        <p:txBody>
          <a:bodyPr/>
          <a:lstStyle>
            <a:lvl1pPr marL="0" indent="0" algn="ctr">
              <a:buNone/>
              <a:defRPr spc="300"/>
            </a:lvl1pPr>
            <a:lvl2pPr marL="457200" indent="0" algn="ctr">
              <a:buNone/>
              <a:defRPr spc="300"/>
            </a:lvl2pPr>
            <a:lvl3pPr marL="914400" indent="0" algn="ctr">
              <a:buNone/>
              <a:defRPr spc="300"/>
            </a:lvl3pPr>
            <a:lvl4pPr marL="1371600" indent="0" algn="ctr">
              <a:buNone/>
              <a:defRPr spc="300"/>
            </a:lvl4pPr>
            <a:lvl5pPr marL="1828800" indent="0" algn="ctr">
              <a:buNone/>
              <a:defRPr spc="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ight Triangle 2">
            <a:extLst>
              <a:ext uri="{FF2B5EF4-FFF2-40B4-BE49-F238E27FC236}">
                <a16:creationId xmlns:a16="http://schemas.microsoft.com/office/drawing/2014/main" id="{84B7AF2D-B0A3-9E4A-878F-BE7844A82009}"/>
              </a:ext>
            </a:extLst>
          </p:cNvPr>
          <p:cNvSpPr/>
          <p:nvPr userDrawn="1"/>
        </p:nvSpPr>
        <p:spPr>
          <a:xfrm rot="18900000">
            <a:off x="5867136" y="-228865"/>
            <a:ext cx="457729" cy="457729"/>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prstClr val="white"/>
              </a:solidFill>
              <a:latin typeface="HP Simplified Light"/>
            </a:endParaRPr>
          </a:p>
        </p:txBody>
      </p:sp>
      <p:sp>
        <p:nvSpPr>
          <p:cNvPr id="8" name="Footer Placeholder 4">
            <a:extLst>
              <a:ext uri="{FF2B5EF4-FFF2-40B4-BE49-F238E27FC236}">
                <a16:creationId xmlns:a16="http://schemas.microsoft.com/office/drawing/2014/main" id="{BD0EE754-50D2-0C46-95F6-F56F52E29771}"/>
              </a:ext>
            </a:extLst>
          </p:cNvPr>
          <p:cNvSpPr>
            <a:spLocks noGrp="1"/>
          </p:cNvSpPr>
          <p:nvPr>
            <p:ph type="ftr" sz="quarter" idx="3"/>
          </p:nvPr>
        </p:nvSpPr>
        <p:spPr>
          <a:xfrm>
            <a:off x="447830" y="6470649"/>
            <a:ext cx="8282586" cy="136525"/>
          </a:xfrm>
          <a:prstGeom prst="rect">
            <a:avLst/>
          </a:prstGeom>
        </p:spPr>
        <p:txBody>
          <a:bodyPr vert="horz" lIns="91440" tIns="45720" rIns="91440" bIns="45720" rtlCol="0" anchor="ctr"/>
          <a:lstStyle>
            <a:lvl1pPr algn="l">
              <a:defRPr sz="800" b="0" i="0">
                <a:solidFill>
                  <a:schemeClr val="tx2"/>
                </a:solidFill>
                <a:latin typeface="HP Simplified Light" panose="020B0404020204020204" pitchFamily="34" charset="0"/>
              </a:defRPr>
            </a:lvl1pPr>
          </a:lstStyle>
          <a:p>
            <a:r>
              <a:rPr lang="en-US">
                <a:solidFill>
                  <a:schemeClr val="bg2">
                    <a:lumMod val="25000"/>
                  </a:schemeClr>
                </a:solidFill>
                <a:latin typeface="HP Simplified" panose="020B0604020204020204" pitchFamily="34" charset="0"/>
              </a:rPr>
              <a:t>HP Confidential. For use by HP or Partner with Customers under HP CDA only. </a:t>
            </a:r>
            <a:r>
              <a:rPr lang="en-US">
                <a:solidFill>
                  <a:prstClr val="black">
                    <a:lumMod val="75000"/>
                    <a:lumOff val="25000"/>
                  </a:prstClr>
                </a:solidFill>
                <a:latin typeface="HP Simplified Light"/>
              </a:rPr>
              <a:t>© 2021 HP Development Company, L.P. The information contained herein is subject to change without notice. </a:t>
            </a:r>
          </a:p>
        </p:txBody>
      </p:sp>
    </p:spTree>
    <p:extLst>
      <p:ext uri="{BB962C8B-B14F-4D97-AF65-F5344CB8AC3E}">
        <p14:creationId xmlns:p14="http://schemas.microsoft.com/office/powerpoint/2010/main" val="2499596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8_Custom Layout">
    <p:bg>
      <p:bgRef idx="1001">
        <a:schemeClr val="bg1"/>
      </p:bgRef>
    </p:bg>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761121" y="1528356"/>
            <a:ext cx="5741820" cy="3627121"/>
          </a:xfrm>
          <a:custGeom>
            <a:avLst/>
            <a:gdLst>
              <a:gd name="connsiteX0" fmla="*/ 0 w 5741820"/>
              <a:gd name="connsiteY0" fmla="*/ 0 h 3627121"/>
              <a:gd name="connsiteX1" fmla="*/ 5741820 w 5741820"/>
              <a:gd name="connsiteY1" fmla="*/ 0 h 3627121"/>
              <a:gd name="connsiteX2" fmla="*/ 5741820 w 5741820"/>
              <a:gd name="connsiteY2" fmla="*/ 3627121 h 3627121"/>
              <a:gd name="connsiteX3" fmla="*/ 0 w 5741820"/>
              <a:gd name="connsiteY3" fmla="*/ 3627121 h 3627121"/>
            </a:gdLst>
            <a:ahLst/>
            <a:cxnLst>
              <a:cxn ang="0">
                <a:pos x="connsiteX0" y="connsiteY0"/>
              </a:cxn>
              <a:cxn ang="0">
                <a:pos x="connsiteX1" y="connsiteY1"/>
              </a:cxn>
              <a:cxn ang="0">
                <a:pos x="connsiteX2" y="connsiteY2"/>
              </a:cxn>
              <a:cxn ang="0">
                <a:pos x="connsiteX3" y="connsiteY3"/>
              </a:cxn>
            </a:cxnLst>
            <a:rect l="l" t="t" r="r" b="b"/>
            <a:pathLst>
              <a:path w="5741820" h="3627121">
                <a:moveTo>
                  <a:pt x="0" y="0"/>
                </a:moveTo>
                <a:lnTo>
                  <a:pt x="5741820" y="0"/>
                </a:lnTo>
                <a:lnTo>
                  <a:pt x="5741820" y="3627121"/>
                </a:lnTo>
                <a:lnTo>
                  <a:pt x="0" y="3627121"/>
                </a:lnTo>
                <a:close/>
              </a:path>
            </a:pathLst>
          </a:custGeom>
        </p:spPr>
        <p:txBody>
          <a:bodyPr wrap="square">
            <a:noAutofit/>
          </a:bodyPr>
          <a:lstStyle/>
          <a:p>
            <a:endParaRPr lang="en-US"/>
          </a:p>
        </p:txBody>
      </p:sp>
    </p:spTree>
    <p:extLst>
      <p:ext uri="{BB962C8B-B14F-4D97-AF65-F5344CB8AC3E}">
        <p14:creationId xmlns:p14="http://schemas.microsoft.com/office/powerpoint/2010/main" val="2587558483"/>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49_Two Content">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a:xfrm>
            <a:off x="0" y="0"/>
            <a:ext cx="12192000" cy="1295399"/>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808" y="354850"/>
            <a:ext cx="11512192" cy="744483"/>
          </a:xfrm>
        </p:spPr>
        <p:txBody>
          <a:bodyPr>
            <a:noAutofit/>
          </a:bodyPr>
          <a:lstStyle>
            <a:lvl1pPr>
              <a:defRPr sz="6000">
                <a:latin typeface="Forma DJR Display" pitchFamily="2" charset="77"/>
              </a:defRPr>
            </a:lvl1pPr>
          </a:lstStyle>
          <a:p>
            <a:r>
              <a:rPr lang="en-US"/>
              <a:t>Title of Section v1</a:t>
            </a:r>
          </a:p>
        </p:txBody>
      </p:sp>
      <p:sp>
        <p:nvSpPr>
          <p:cNvPr id="12" name="Slide Number Placeholder 6">
            <a:extLst>
              <a:ext uri="{FF2B5EF4-FFF2-40B4-BE49-F238E27FC236}">
                <a16:creationId xmlns:a16="http://schemas.microsoft.com/office/drawing/2014/main" id="{EB6E3CDE-1EA6-8E4D-B919-015BF0A2FA90}"/>
              </a:ext>
            </a:extLst>
          </p:cNvPr>
          <p:cNvSpPr>
            <a:spLocks noGrp="1"/>
          </p:cNvSpPr>
          <p:nvPr>
            <p:ph type="sldNum" sz="quarter" idx="12"/>
          </p:nvPr>
        </p:nvSpPr>
        <p:spPr>
          <a:xfrm>
            <a:off x="304800" y="6412400"/>
            <a:ext cx="457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Forma DJR Deck" pitchFamily="2" charset="77"/>
                <a:ea typeface="+mn-ea"/>
                <a:cs typeface="+mn-cs"/>
              </a:rPr>
              <a:t>0</a:t>
            </a:r>
            <a:fld id="{7EAD36D4-32FF-544B-9EC2-1F035E0F636E}" type="slidenum">
              <a:rPr kumimoji="0" lang="en-US" sz="1000" b="0" i="0" u="none" strike="noStrike" kern="1200" cap="none" spc="0" normalizeH="0" baseline="0" noProof="0" smtClean="0">
                <a:ln>
                  <a:noFill/>
                </a:ln>
                <a:solidFill>
                  <a:srgbClr val="000000"/>
                </a:solidFill>
                <a:effectLst/>
                <a:uLnTx/>
                <a:uFillTx/>
                <a:latin typeface="Forma DJR Deck"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000000"/>
              </a:solidFill>
              <a:effectLst/>
              <a:uLnTx/>
              <a:uFillTx/>
              <a:latin typeface="Forma DJR Deck" pitchFamily="2" charset="77"/>
              <a:ea typeface="+mn-ea"/>
              <a:cs typeface="+mn-cs"/>
            </a:endParaRPr>
          </a:p>
        </p:txBody>
      </p:sp>
      <p:sp>
        <p:nvSpPr>
          <p:cNvPr id="13" name="Date Placeholder 4">
            <a:extLst>
              <a:ext uri="{FF2B5EF4-FFF2-40B4-BE49-F238E27FC236}">
                <a16:creationId xmlns:a16="http://schemas.microsoft.com/office/drawing/2014/main" id="{43D90A5C-E6EB-8849-840E-F489F22076BD}"/>
              </a:ext>
            </a:extLst>
          </p:cNvPr>
          <p:cNvSpPr>
            <a:spLocks noGrp="1"/>
          </p:cNvSpPr>
          <p:nvPr>
            <p:ph type="dt" sz="half" idx="13"/>
          </p:nvPr>
        </p:nvSpPr>
        <p:spPr>
          <a:xfrm>
            <a:off x="621323" y="6412399"/>
            <a:ext cx="291319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Forma DJR Deck" pitchFamily="2" charset="77"/>
                <a:ea typeface="+mn-ea"/>
                <a:cs typeface="+mn-cs"/>
              </a:rPr>
              <a:t>Section Title</a:t>
            </a:r>
          </a:p>
        </p:txBody>
      </p:sp>
      <p:sp>
        <p:nvSpPr>
          <p:cNvPr id="5" name="Text Placeholder 4">
            <a:extLst>
              <a:ext uri="{FF2B5EF4-FFF2-40B4-BE49-F238E27FC236}">
                <a16:creationId xmlns:a16="http://schemas.microsoft.com/office/drawing/2014/main" id="{08FB926F-0EA3-394E-A37B-B2113E63EFCB}"/>
              </a:ext>
            </a:extLst>
          </p:cNvPr>
          <p:cNvSpPr>
            <a:spLocks noGrp="1"/>
          </p:cNvSpPr>
          <p:nvPr>
            <p:ph type="body" sz="quarter" idx="14" hasCustomPrompt="1"/>
          </p:nvPr>
        </p:nvSpPr>
        <p:spPr>
          <a:xfrm>
            <a:off x="381000" y="1609725"/>
            <a:ext cx="3657600" cy="3134995"/>
          </a:xfrm>
        </p:spPr>
        <p:txBody>
          <a:bodyPr/>
          <a:lstStyle>
            <a:lvl1pPr marL="0" indent="0">
              <a:buNone/>
              <a:defRPr/>
            </a:lvl1pPr>
          </a:lstStyle>
          <a:p>
            <a:pPr lvl="0"/>
            <a:r>
              <a:rPr lang="en-US"/>
              <a:t>Subtitle here. Lorem ipsum dolor sit </a:t>
            </a:r>
            <a:r>
              <a:rPr lang="en-US" err="1"/>
              <a:t>amet</a:t>
            </a:r>
            <a:r>
              <a:rPr lang="en-US"/>
              <a:t>.</a:t>
            </a:r>
          </a:p>
        </p:txBody>
      </p:sp>
      <p:sp>
        <p:nvSpPr>
          <p:cNvPr id="4" name="Text Placeholder 3">
            <a:extLst>
              <a:ext uri="{FF2B5EF4-FFF2-40B4-BE49-F238E27FC236}">
                <a16:creationId xmlns:a16="http://schemas.microsoft.com/office/drawing/2014/main" id="{8B15EBB9-2006-474E-A094-75C7AE1479BE}"/>
              </a:ext>
            </a:extLst>
          </p:cNvPr>
          <p:cNvSpPr>
            <a:spLocks noGrp="1"/>
          </p:cNvSpPr>
          <p:nvPr>
            <p:ph type="body" sz="quarter" idx="15" hasCustomPrompt="1"/>
          </p:nvPr>
        </p:nvSpPr>
        <p:spPr>
          <a:xfrm>
            <a:off x="4287520" y="1609724"/>
            <a:ext cx="7523480" cy="2287157"/>
          </a:xfrm>
        </p:spPr>
        <p:txBody>
          <a:bodyPr/>
          <a:lstStyle>
            <a:lvl1pPr marL="0" indent="0">
              <a:buNone/>
              <a:defRPr sz="1800"/>
            </a:lvl1pPr>
            <a:lvl2pPr marL="457200" indent="0">
              <a:buNone/>
              <a:defRPr/>
            </a:lvl2pPr>
          </a:lstStyle>
          <a:p>
            <a:r>
              <a:rPr lang="en-US"/>
              <a:t>If there is smaller text that would go here. </a:t>
            </a:r>
            <a:r>
              <a:rPr lang="en-US" sz="1800">
                <a:solidFill>
                  <a:schemeClr val="tx1"/>
                </a:solidFill>
                <a:latin typeface="Forma DJR Micro" pitchFamily="2" charset="77"/>
              </a:rPr>
              <a:t>Lorem ipsum dolor sit </a:t>
            </a:r>
            <a:r>
              <a:rPr lang="en-US" sz="1800" err="1">
                <a:solidFill>
                  <a:schemeClr val="tx1"/>
                </a:solidFill>
                <a:latin typeface="Forma DJR Micro" pitchFamily="2" charset="77"/>
              </a:rPr>
              <a:t>amet</a:t>
            </a:r>
            <a:r>
              <a:rPr lang="en-US" sz="1800">
                <a:solidFill>
                  <a:schemeClr val="tx1"/>
                </a:solidFill>
                <a:latin typeface="Forma DJR Micro" pitchFamily="2" charset="77"/>
              </a:rPr>
              <a:t>, </a:t>
            </a:r>
            <a:r>
              <a:rPr lang="en-US" sz="1800" err="1">
                <a:solidFill>
                  <a:schemeClr val="tx1"/>
                </a:solidFill>
                <a:latin typeface="Forma DJR Micro" pitchFamily="2" charset="77"/>
              </a:rPr>
              <a:t>consectetur</a:t>
            </a:r>
            <a:r>
              <a:rPr lang="en-US" sz="1800">
                <a:solidFill>
                  <a:schemeClr val="tx1"/>
                </a:solidFill>
                <a:latin typeface="Forma DJR Micro" pitchFamily="2" charset="77"/>
              </a:rPr>
              <a:t> </a:t>
            </a:r>
            <a:r>
              <a:rPr lang="en-US" sz="1800" err="1">
                <a:solidFill>
                  <a:schemeClr val="tx1"/>
                </a:solidFill>
                <a:latin typeface="Forma DJR Micro" pitchFamily="2" charset="77"/>
              </a:rPr>
              <a:t>adipiscing</a:t>
            </a:r>
            <a:r>
              <a:rPr lang="en-US" sz="1800">
                <a:solidFill>
                  <a:schemeClr val="tx1"/>
                </a:solidFill>
                <a:latin typeface="Forma DJR Micro" pitchFamily="2" charset="77"/>
              </a:rPr>
              <a:t> </a:t>
            </a:r>
            <a:r>
              <a:rPr lang="en-US" sz="1800" err="1">
                <a:solidFill>
                  <a:schemeClr val="tx1"/>
                </a:solidFill>
                <a:latin typeface="Forma DJR Micro" pitchFamily="2" charset="77"/>
              </a:rPr>
              <a:t>elit</a:t>
            </a:r>
            <a:r>
              <a:rPr lang="en-US" sz="1800">
                <a:solidFill>
                  <a:schemeClr val="tx1"/>
                </a:solidFill>
                <a:latin typeface="Forma DJR Micro" pitchFamily="2" charset="77"/>
              </a:rPr>
              <a:t>. </a:t>
            </a:r>
            <a:r>
              <a:rPr lang="en-US" sz="1800" err="1">
                <a:solidFill>
                  <a:schemeClr val="tx1"/>
                </a:solidFill>
                <a:latin typeface="Forma DJR Micro" pitchFamily="2" charset="77"/>
              </a:rPr>
              <a:t>Aliquam</a:t>
            </a:r>
            <a:r>
              <a:rPr lang="en-US" sz="1800">
                <a:solidFill>
                  <a:schemeClr val="tx1"/>
                </a:solidFill>
                <a:latin typeface="Forma DJR Micro" pitchFamily="2" charset="77"/>
              </a:rPr>
              <a:t> </a:t>
            </a:r>
            <a:r>
              <a:rPr lang="en-US" sz="1800" err="1">
                <a:solidFill>
                  <a:schemeClr val="tx1"/>
                </a:solidFill>
                <a:latin typeface="Forma DJR Micro" pitchFamily="2" charset="77"/>
              </a:rPr>
              <a:t>sed</a:t>
            </a:r>
            <a:r>
              <a:rPr lang="en-US" sz="1800">
                <a:solidFill>
                  <a:schemeClr val="tx1"/>
                </a:solidFill>
                <a:latin typeface="Forma DJR Micro" pitchFamily="2" charset="77"/>
              </a:rPr>
              <a:t> nisi vitae </a:t>
            </a:r>
            <a:r>
              <a:rPr lang="en-US" sz="1800" err="1">
                <a:solidFill>
                  <a:schemeClr val="tx1"/>
                </a:solidFill>
                <a:latin typeface="Forma DJR Micro" pitchFamily="2" charset="77"/>
              </a:rPr>
              <a:t>risus</a:t>
            </a:r>
            <a:r>
              <a:rPr lang="en-US" sz="1800">
                <a:solidFill>
                  <a:schemeClr val="tx1"/>
                </a:solidFill>
                <a:latin typeface="Forma DJR Micro" pitchFamily="2" charset="77"/>
              </a:rPr>
              <a:t> </a:t>
            </a:r>
            <a:r>
              <a:rPr lang="en-US" sz="1800" err="1">
                <a:solidFill>
                  <a:schemeClr val="tx1"/>
                </a:solidFill>
                <a:latin typeface="Forma DJR Micro" pitchFamily="2" charset="77"/>
              </a:rPr>
              <a:t>rhoncus</a:t>
            </a:r>
            <a:r>
              <a:rPr lang="en-US" sz="1800">
                <a:solidFill>
                  <a:schemeClr val="tx1"/>
                </a:solidFill>
                <a:latin typeface="Forma DJR Micro" pitchFamily="2" charset="77"/>
              </a:rPr>
              <a:t> tie tie tie </a:t>
            </a:r>
            <a:r>
              <a:rPr lang="en-US" sz="1800" err="1">
                <a:solidFill>
                  <a:schemeClr val="tx1"/>
                </a:solidFill>
                <a:latin typeface="Forma DJR Micro" pitchFamily="2" charset="77"/>
              </a:rPr>
              <a:t>condim</a:t>
            </a:r>
            <a:r>
              <a:rPr lang="en-US" sz="1800">
                <a:solidFill>
                  <a:schemeClr val="tx1"/>
                </a:solidFill>
                <a:latin typeface="Forma DJR Micro" pitchFamily="2" charset="77"/>
              </a:rPr>
              <a:t> </a:t>
            </a:r>
            <a:r>
              <a:rPr lang="en-US" sz="1800" err="1">
                <a:solidFill>
                  <a:schemeClr val="tx1"/>
                </a:solidFill>
                <a:latin typeface="Forma DJR Micro" pitchFamily="2" charset="77"/>
              </a:rPr>
              <a:t>entum</a:t>
            </a:r>
            <a:r>
              <a:rPr lang="en-US" sz="1800">
                <a:solidFill>
                  <a:schemeClr val="tx1"/>
                </a:solidFill>
                <a:latin typeface="Forma DJR Micro" pitchFamily="2" charset="77"/>
              </a:rPr>
              <a:t>. </a:t>
            </a:r>
          </a:p>
          <a:p>
            <a:r>
              <a:rPr lang="en-US" sz="1800" err="1">
                <a:solidFill>
                  <a:schemeClr val="tx1"/>
                </a:solidFill>
                <a:latin typeface="Forma DJR Micro" pitchFamily="2" charset="77"/>
              </a:rPr>
              <a:t>Phasellus</a:t>
            </a:r>
            <a:r>
              <a:rPr lang="en-US" sz="1800">
                <a:solidFill>
                  <a:schemeClr val="tx1"/>
                </a:solidFill>
                <a:latin typeface="Forma DJR Micro" pitchFamily="2" charset="77"/>
              </a:rPr>
              <a:t> in </a:t>
            </a:r>
            <a:r>
              <a:rPr lang="en-US" sz="1800" err="1">
                <a:solidFill>
                  <a:schemeClr val="tx1"/>
                </a:solidFill>
                <a:latin typeface="Forma DJR Micro" pitchFamily="2" charset="77"/>
              </a:rPr>
              <a:t>hendrerit</a:t>
            </a:r>
            <a:r>
              <a:rPr lang="en-US" sz="1800">
                <a:solidFill>
                  <a:schemeClr val="tx1"/>
                </a:solidFill>
                <a:latin typeface="Forma DJR Micro" pitchFamily="2" charset="77"/>
              </a:rPr>
              <a:t> magna, a </a:t>
            </a:r>
            <a:r>
              <a:rPr lang="en-US" sz="1800" err="1">
                <a:solidFill>
                  <a:schemeClr val="tx1"/>
                </a:solidFill>
                <a:latin typeface="Forma DJR Micro" pitchFamily="2" charset="77"/>
              </a:rPr>
              <a:t>accumsan</a:t>
            </a:r>
            <a:r>
              <a:rPr lang="en-US" sz="1800">
                <a:solidFill>
                  <a:schemeClr val="tx1"/>
                </a:solidFill>
                <a:latin typeface="Forma DJR Micro" pitchFamily="2" charset="77"/>
              </a:rPr>
              <a:t> </a:t>
            </a:r>
            <a:r>
              <a:rPr lang="en-US" sz="1800" err="1">
                <a:solidFill>
                  <a:schemeClr val="tx1"/>
                </a:solidFill>
                <a:latin typeface="Forma DJR Micro" pitchFamily="2" charset="77"/>
              </a:rPr>
              <a:t>velit</a:t>
            </a:r>
            <a:r>
              <a:rPr lang="en-US" sz="1800">
                <a:solidFill>
                  <a:schemeClr val="tx1"/>
                </a:solidFill>
                <a:latin typeface="Forma DJR Micro" pitchFamily="2" charset="77"/>
              </a:rPr>
              <a:t>. Morbi </a:t>
            </a:r>
            <a:r>
              <a:rPr lang="en-US" sz="1800" err="1">
                <a:solidFill>
                  <a:schemeClr val="tx1"/>
                </a:solidFill>
                <a:latin typeface="Forma DJR Micro" pitchFamily="2" charset="77"/>
              </a:rPr>
              <a:t>aliquam</a:t>
            </a:r>
            <a:r>
              <a:rPr lang="en-US" sz="1800">
                <a:solidFill>
                  <a:schemeClr val="tx1"/>
                </a:solidFill>
                <a:latin typeface="Forma DJR Micro" pitchFamily="2" charset="77"/>
              </a:rPr>
              <a:t> magna </a:t>
            </a:r>
            <a:r>
              <a:rPr lang="en-US" sz="1800" err="1">
                <a:solidFill>
                  <a:schemeClr val="tx1"/>
                </a:solidFill>
                <a:latin typeface="Forma DJR Micro" pitchFamily="2" charset="77"/>
              </a:rPr>
              <a:t>eu</a:t>
            </a:r>
            <a:r>
              <a:rPr lang="en-US" sz="1800">
                <a:solidFill>
                  <a:schemeClr val="tx1"/>
                </a:solidFill>
                <a:latin typeface="Forma DJR Micro" pitchFamily="2" charset="77"/>
              </a:rPr>
              <a:t> </a:t>
            </a:r>
            <a:r>
              <a:rPr lang="en-US" sz="1800" err="1">
                <a:solidFill>
                  <a:schemeClr val="tx1"/>
                </a:solidFill>
                <a:latin typeface="Forma DJR Micro" pitchFamily="2" charset="77"/>
              </a:rPr>
              <a:t>metus</a:t>
            </a:r>
            <a:r>
              <a:rPr lang="en-US" sz="1800">
                <a:solidFill>
                  <a:schemeClr val="tx1"/>
                </a:solidFill>
                <a:latin typeface="Forma DJR Micro" pitchFamily="2" charset="77"/>
              </a:rPr>
              <a:t> </a:t>
            </a:r>
            <a:r>
              <a:rPr lang="en-US" sz="1800" err="1">
                <a:solidFill>
                  <a:schemeClr val="tx1"/>
                </a:solidFill>
                <a:latin typeface="Forma DJR Micro" pitchFamily="2" charset="77"/>
              </a:rPr>
              <a:t>molestie</a:t>
            </a:r>
            <a:r>
              <a:rPr lang="en-US" sz="1800">
                <a:solidFill>
                  <a:schemeClr val="tx1"/>
                </a:solidFill>
                <a:latin typeface="Forma DJR Micro" pitchFamily="2" charset="77"/>
              </a:rPr>
              <a:t> </a:t>
            </a:r>
            <a:r>
              <a:rPr lang="en-US" sz="1800" err="1">
                <a:solidFill>
                  <a:schemeClr val="tx1"/>
                </a:solidFill>
                <a:latin typeface="Forma DJR Micro" pitchFamily="2" charset="77"/>
              </a:rPr>
              <a:t>fringilla</a:t>
            </a:r>
            <a:r>
              <a:rPr lang="en-US" sz="1800">
                <a:solidFill>
                  <a:schemeClr val="tx1"/>
                </a:solidFill>
                <a:latin typeface="Forma DJR Micro" pitchFamily="2" charset="77"/>
              </a:rPr>
              <a:t>. </a:t>
            </a:r>
            <a:r>
              <a:rPr lang="en-US" sz="1800" err="1">
                <a:solidFill>
                  <a:schemeClr val="tx1"/>
                </a:solidFill>
                <a:latin typeface="Forma DJR Micro" pitchFamily="2" charset="77"/>
              </a:rPr>
              <a:t>Suspendisse</a:t>
            </a:r>
            <a:r>
              <a:rPr lang="en-US" sz="1800">
                <a:solidFill>
                  <a:schemeClr val="tx1"/>
                </a:solidFill>
                <a:latin typeface="Forma DJR Micro" pitchFamily="2" charset="77"/>
              </a:rPr>
              <a:t> </a:t>
            </a:r>
            <a:r>
              <a:rPr lang="en-US" sz="1800" err="1">
                <a:solidFill>
                  <a:schemeClr val="tx1"/>
                </a:solidFill>
                <a:latin typeface="Forma DJR Micro" pitchFamily="2" charset="77"/>
              </a:rPr>
              <a:t>leo</a:t>
            </a:r>
            <a:r>
              <a:rPr lang="en-US" sz="1800">
                <a:solidFill>
                  <a:schemeClr val="tx1"/>
                </a:solidFill>
                <a:latin typeface="Forma DJR Micro" pitchFamily="2" charset="77"/>
              </a:rPr>
              <a:t> </a:t>
            </a:r>
            <a:r>
              <a:rPr lang="en-US" sz="1800" err="1">
                <a:solidFill>
                  <a:schemeClr val="tx1"/>
                </a:solidFill>
                <a:latin typeface="Forma DJR Micro" pitchFamily="2" charset="77"/>
              </a:rPr>
              <a:t>erat</a:t>
            </a:r>
            <a:r>
              <a:rPr lang="en-US" sz="1800">
                <a:solidFill>
                  <a:schemeClr val="tx1"/>
                </a:solidFill>
                <a:latin typeface="Forma DJR Micro" pitchFamily="2" charset="77"/>
              </a:rPr>
              <a:t>, </a:t>
            </a:r>
            <a:r>
              <a:rPr lang="en-US" sz="1800" err="1">
                <a:solidFill>
                  <a:schemeClr val="tx1"/>
                </a:solidFill>
                <a:latin typeface="Forma DJR Micro" pitchFamily="2" charset="77"/>
              </a:rPr>
              <a:t>condimentum</a:t>
            </a:r>
            <a:r>
              <a:rPr lang="en-US" sz="1800">
                <a:solidFill>
                  <a:schemeClr val="tx1"/>
                </a:solidFill>
                <a:latin typeface="Forma DJR Micro" pitchFamily="2" charset="77"/>
              </a:rPr>
              <a:t> </a:t>
            </a:r>
            <a:r>
              <a:rPr lang="en-US" sz="1800" err="1">
                <a:solidFill>
                  <a:schemeClr val="tx1"/>
                </a:solidFill>
                <a:latin typeface="Forma DJR Micro" pitchFamily="2" charset="77"/>
              </a:rPr>
              <a:t>sed</a:t>
            </a:r>
            <a:r>
              <a:rPr lang="en-US" sz="1800">
                <a:solidFill>
                  <a:schemeClr val="tx1"/>
                </a:solidFill>
                <a:latin typeface="Forma DJR Micro" pitchFamily="2" charset="77"/>
              </a:rPr>
              <a:t> </a:t>
            </a:r>
            <a:r>
              <a:rPr lang="en-US" sz="1800" err="1">
                <a:solidFill>
                  <a:schemeClr val="tx1"/>
                </a:solidFill>
                <a:latin typeface="Forma DJR Micro" pitchFamily="2" charset="77"/>
              </a:rPr>
              <a:t>eros</a:t>
            </a:r>
            <a:r>
              <a:rPr lang="en-US" sz="1800">
                <a:solidFill>
                  <a:schemeClr val="tx1"/>
                </a:solidFill>
                <a:latin typeface="Forma DJR Micro" pitchFamily="2" charset="77"/>
              </a:rPr>
              <a:t> in, vestibulum </a:t>
            </a:r>
            <a:r>
              <a:rPr lang="en-US" sz="1800" err="1">
                <a:solidFill>
                  <a:schemeClr val="tx1"/>
                </a:solidFill>
                <a:latin typeface="Forma DJR Micro" pitchFamily="2" charset="77"/>
              </a:rPr>
              <a:t>tincidunt</a:t>
            </a:r>
            <a:r>
              <a:rPr lang="en-US" sz="1800">
                <a:solidFill>
                  <a:schemeClr val="tx1"/>
                </a:solidFill>
                <a:latin typeface="Forma DJR Micro" pitchFamily="2" charset="77"/>
              </a:rPr>
              <a:t> </a:t>
            </a:r>
            <a:r>
              <a:rPr lang="en-US" sz="1800" err="1">
                <a:solidFill>
                  <a:schemeClr val="tx1"/>
                </a:solidFill>
                <a:latin typeface="Forma DJR Micro" pitchFamily="2" charset="77"/>
              </a:rPr>
              <a:t>elit</a:t>
            </a:r>
            <a:r>
              <a:rPr lang="en-US" sz="1800">
                <a:solidFill>
                  <a:schemeClr val="tx1"/>
                </a:solidFill>
                <a:latin typeface="Forma DJR Micro" pitchFamily="2" charset="77"/>
              </a:rPr>
              <a:t>. </a:t>
            </a:r>
            <a:r>
              <a:rPr lang="en-US" sz="1800" err="1">
                <a:solidFill>
                  <a:schemeClr val="tx1"/>
                </a:solidFill>
                <a:latin typeface="Forma DJR Micro" pitchFamily="2" charset="77"/>
              </a:rPr>
              <a:t>Pellentesque</a:t>
            </a:r>
            <a:r>
              <a:rPr lang="en-US" sz="1800">
                <a:solidFill>
                  <a:schemeClr val="tx1"/>
                </a:solidFill>
                <a:latin typeface="Forma DJR Micro" pitchFamily="2" charset="77"/>
              </a:rPr>
              <a:t> </a:t>
            </a:r>
            <a:r>
              <a:rPr lang="en-US" sz="1800" err="1">
                <a:solidFill>
                  <a:schemeClr val="tx1"/>
                </a:solidFill>
                <a:latin typeface="Forma DJR Micro" pitchFamily="2" charset="77"/>
              </a:rPr>
              <a:t>lacus</a:t>
            </a:r>
            <a:r>
              <a:rPr lang="en-US" sz="1800">
                <a:solidFill>
                  <a:schemeClr val="tx1"/>
                </a:solidFill>
                <a:latin typeface="Forma DJR Micro" pitchFamily="2" charset="77"/>
              </a:rPr>
              <a:t> </a:t>
            </a:r>
            <a:r>
              <a:rPr lang="en-US" sz="1800" err="1">
                <a:solidFill>
                  <a:schemeClr val="tx1"/>
                </a:solidFill>
                <a:latin typeface="Forma DJR Micro" pitchFamily="2" charset="77"/>
              </a:rPr>
              <a:t>arcu</a:t>
            </a:r>
            <a:r>
              <a:rPr lang="en-US" sz="1800">
                <a:solidFill>
                  <a:schemeClr val="tx1"/>
                </a:solidFill>
                <a:latin typeface="Forma DJR Micro" pitchFamily="2" charset="77"/>
              </a:rPr>
              <a:t>, </a:t>
            </a:r>
            <a:r>
              <a:rPr lang="en-US" sz="1800" err="1">
                <a:solidFill>
                  <a:schemeClr val="tx1"/>
                </a:solidFill>
                <a:latin typeface="Forma DJR Micro" pitchFamily="2" charset="77"/>
              </a:rPr>
              <a:t>varius</a:t>
            </a:r>
            <a:r>
              <a:rPr lang="en-US" sz="1800">
                <a:solidFill>
                  <a:schemeClr val="tx1"/>
                </a:solidFill>
                <a:latin typeface="Forma DJR Micro" pitchFamily="2" charset="77"/>
              </a:rPr>
              <a:t> </a:t>
            </a:r>
            <a:r>
              <a:rPr lang="en-US" sz="1800" err="1">
                <a:solidFill>
                  <a:schemeClr val="tx1"/>
                </a:solidFill>
                <a:latin typeface="Forma DJR Micro" pitchFamily="2" charset="77"/>
              </a:rPr>
              <a:t>nec</a:t>
            </a:r>
            <a:r>
              <a:rPr lang="en-US" sz="1800">
                <a:solidFill>
                  <a:schemeClr val="tx1"/>
                </a:solidFill>
                <a:latin typeface="Forma DJR Micro" pitchFamily="2" charset="77"/>
              </a:rPr>
              <a:t> </a:t>
            </a:r>
            <a:r>
              <a:rPr lang="en-US" sz="1800" err="1">
                <a:solidFill>
                  <a:schemeClr val="tx1"/>
                </a:solidFill>
                <a:latin typeface="Forma DJR Micro" pitchFamily="2" charset="77"/>
              </a:rPr>
              <a:t>urna</a:t>
            </a:r>
            <a:r>
              <a:rPr lang="en-US" sz="1800">
                <a:solidFill>
                  <a:schemeClr val="tx1"/>
                </a:solidFill>
                <a:latin typeface="Forma DJR Micro" pitchFamily="2" charset="77"/>
              </a:rPr>
              <a:t> </a:t>
            </a:r>
            <a:r>
              <a:rPr lang="en-US" sz="1800" err="1">
                <a:solidFill>
                  <a:schemeClr val="tx1"/>
                </a:solidFill>
                <a:latin typeface="Forma DJR Micro" pitchFamily="2" charset="77"/>
              </a:rPr>
              <a:t>sed</a:t>
            </a:r>
            <a:r>
              <a:rPr lang="en-US" sz="1800">
                <a:solidFill>
                  <a:schemeClr val="tx1"/>
                </a:solidFill>
                <a:latin typeface="Forma DJR Micro" pitchFamily="2" charset="77"/>
              </a:rPr>
              <a:t>, </a:t>
            </a:r>
            <a:r>
              <a:rPr lang="en-US" sz="1800" err="1">
                <a:solidFill>
                  <a:schemeClr val="tx1"/>
                </a:solidFill>
                <a:latin typeface="Forma DJR Micro" pitchFamily="2" charset="77"/>
              </a:rPr>
              <a:t>malesuada</a:t>
            </a:r>
            <a:r>
              <a:rPr lang="en-US" sz="1800">
                <a:solidFill>
                  <a:schemeClr val="tx1"/>
                </a:solidFill>
                <a:latin typeface="Forma DJR Micro" pitchFamily="2" charset="77"/>
              </a:rPr>
              <a:t> </a:t>
            </a:r>
            <a:r>
              <a:rPr lang="en-US" sz="1800" err="1">
                <a:solidFill>
                  <a:schemeClr val="tx1"/>
                </a:solidFill>
                <a:latin typeface="Forma DJR Micro" pitchFamily="2" charset="77"/>
              </a:rPr>
              <a:t>lobortis</a:t>
            </a:r>
            <a:r>
              <a:rPr lang="en-US" sz="1800">
                <a:solidFill>
                  <a:schemeClr val="tx1"/>
                </a:solidFill>
                <a:latin typeface="Forma DJR Micro" pitchFamily="2" charset="77"/>
              </a:rPr>
              <a:t> </a:t>
            </a:r>
            <a:r>
              <a:rPr lang="en-US" sz="1800" err="1">
                <a:solidFill>
                  <a:schemeClr val="tx1"/>
                </a:solidFill>
                <a:latin typeface="Forma DJR Micro" pitchFamily="2" charset="77"/>
              </a:rPr>
              <a:t>augue</a:t>
            </a:r>
            <a:r>
              <a:rPr lang="en-US" sz="1800">
                <a:solidFill>
                  <a:schemeClr val="tx1"/>
                </a:solidFill>
                <a:latin typeface="Forma DJR Micro" pitchFamily="2" charset="77"/>
              </a:rPr>
              <a:t>. </a:t>
            </a:r>
            <a:r>
              <a:rPr lang="en-US" sz="1800" err="1">
                <a:solidFill>
                  <a:schemeClr val="tx1"/>
                </a:solidFill>
                <a:latin typeface="Forma DJR Micro" pitchFamily="2" charset="77"/>
              </a:rPr>
              <a:t>Curabitur</a:t>
            </a:r>
            <a:r>
              <a:rPr lang="en-US" sz="1800">
                <a:solidFill>
                  <a:schemeClr val="tx1"/>
                </a:solidFill>
                <a:latin typeface="Forma DJR Micro" pitchFamily="2" charset="77"/>
              </a:rPr>
              <a:t> a </a:t>
            </a:r>
            <a:r>
              <a:rPr lang="en-US" sz="1800" err="1">
                <a:solidFill>
                  <a:schemeClr val="tx1"/>
                </a:solidFill>
                <a:latin typeface="Forma DJR Micro" pitchFamily="2" charset="77"/>
              </a:rPr>
              <a:t>diam</a:t>
            </a:r>
            <a:r>
              <a:rPr lang="en-US" sz="1800">
                <a:solidFill>
                  <a:schemeClr val="tx1"/>
                </a:solidFill>
                <a:latin typeface="Forma DJR Micro" pitchFamily="2" charset="77"/>
              </a:rPr>
              <a:t> ac </a:t>
            </a:r>
            <a:r>
              <a:rPr lang="en-US" sz="1800" err="1">
                <a:solidFill>
                  <a:schemeClr val="tx1"/>
                </a:solidFill>
                <a:latin typeface="Forma DJR Micro" pitchFamily="2" charset="77"/>
              </a:rPr>
              <a:t>diam</a:t>
            </a:r>
            <a:r>
              <a:rPr lang="en-US" sz="1800">
                <a:solidFill>
                  <a:schemeClr val="tx1"/>
                </a:solidFill>
                <a:latin typeface="Forma DJR Micro" pitchFamily="2" charset="77"/>
              </a:rPr>
              <a:t> </a:t>
            </a:r>
            <a:r>
              <a:rPr lang="en-US" sz="1800" err="1">
                <a:solidFill>
                  <a:schemeClr val="tx1"/>
                </a:solidFill>
                <a:latin typeface="Forma DJR Micro" pitchFamily="2" charset="77"/>
              </a:rPr>
              <a:t>rhoncus</a:t>
            </a:r>
            <a:r>
              <a:rPr lang="en-US" sz="1800">
                <a:solidFill>
                  <a:schemeClr val="tx1"/>
                </a:solidFill>
                <a:latin typeface="Forma DJR Micro" pitchFamily="2" charset="77"/>
              </a:rPr>
              <a:t> </a:t>
            </a:r>
            <a:r>
              <a:rPr lang="en-US" sz="1800" err="1">
                <a:solidFill>
                  <a:schemeClr val="tx1"/>
                </a:solidFill>
                <a:latin typeface="Forma DJR Micro" pitchFamily="2" charset="77"/>
              </a:rPr>
              <a:t>molestie</a:t>
            </a:r>
            <a:r>
              <a:rPr lang="en-US" sz="1800">
                <a:solidFill>
                  <a:schemeClr val="tx1"/>
                </a:solidFill>
                <a:latin typeface="Forma DJR Micro" pitchFamily="2" charset="77"/>
              </a:rPr>
              <a:t> porta </a:t>
            </a:r>
            <a:r>
              <a:rPr lang="en-US" sz="1800" err="1">
                <a:solidFill>
                  <a:schemeClr val="tx1"/>
                </a:solidFill>
                <a:latin typeface="Forma DJR Micro" pitchFamily="2" charset="77"/>
              </a:rPr>
              <a:t>vel</a:t>
            </a:r>
            <a:r>
              <a:rPr lang="en-US" sz="1800">
                <a:solidFill>
                  <a:schemeClr val="tx1"/>
                </a:solidFill>
                <a:latin typeface="Forma DJR Micro" pitchFamily="2" charset="77"/>
              </a:rPr>
              <a:t> diam. Nam in </a:t>
            </a:r>
            <a:r>
              <a:rPr lang="en-US" sz="1800" err="1">
                <a:solidFill>
                  <a:schemeClr val="tx1"/>
                </a:solidFill>
                <a:latin typeface="Forma DJR Micro" pitchFamily="2" charset="77"/>
              </a:rPr>
              <a:t>commodo</a:t>
            </a:r>
            <a:r>
              <a:rPr lang="en-US" sz="1800">
                <a:solidFill>
                  <a:schemeClr val="tx1"/>
                </a:solidFill>
                <a:latin typeface="Forma DJR Micro" pitchFamily="2" charset="77"/>
              </a:rPr>
              <a:t> </a:t>
            </a:r>
            <a:r>
              <a:rPr lang="en-US" sz="1800" err="1">
                <a:solidFill>
                  <a:schemeClr val="tx1"/>
                </a:solidFill>
                <a:latin typeface="Forma DJR Micro" pitchFamily="2" charset="77"/>
              </a:rPr>
              <a:t>massa</a:t>
            </a:r>
            <a:r>
              <a:rPr lang="en-US" sz="1800">
                <a:solidFill>
                  <a:schemeClr val="tx1"/>
                </a:solidFill>
                <a:latin typeface="Forma DJR Micro" pitchFamily="2" charset="77"/>
              </a:rPr>
              <a:t>.</a:t>
            </a:r>
          </a:p>
          <a:p>
            <a:pPr lvl="0"/>
            <a:endParaRPr lang="en-US"/>
          </a:p>
        </p:txBody>
      </p:sp>
    </p:spTree>
    <p:extLst>
      <p:ext uri="{BB962C8B-B14F-4D97-AF65-F5344CB8AC3E}">
        <p14:creationId xmlns:p14="http://schemas.microsoft.com/office/powerpoint/2010/main" val="2377685501"/>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DAB99-FD63-D67A-9039-A16C3ED4DE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76FAAE-4754-AF34-87CC-382B5E9D4D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135E5A-9F73-CBDD-8C3C-977E38C72B8D}"/>
              </a:ext>
            </a:extLst>
          </p:cNvPr>
          <p:cNvSpPr>
            <a:spLocks noGrp="1"/>
          </p:cNvSpPr>
          <p:nvPr>
            <p:ph type="dt" sz="half" idx="10"/>
          </p:nvPr>
        </p:nvSpPr>
        <p:spPr/>
        <p:txBody>
          <a:bodyPr/>
          <a:lstStyle/>
          <a:p>
            <a:fld id="{677D2C56-1D5B-4608-8581-AB6C6D2BA9F5}" type="datetimeFigureOut">
              <a:rPr lang="en-US" smtClean="0"/>
              <a:t>6/26/2025</a:t>
            </a:fld>
            <a:endParaRPr lang="en-US"/>
          </a:p>
        </p:txBody>
      </p:sp>
      <p:sp>
        <p:nvSpPr>
          <p:cNvPr id="5" name="Footer Placeholder 4">
            <a:extLst>
              <a:ext uri="{FF2B5EF4-FFF2-40B4-BE49-F238E27FC236}">
                <a16:creationId xmlns:a16="http://schemas.microsoft.com/office/drawing/2014/main" id="{95745A06-183E-5044-2DA9-3A6681BFF8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4E07B9-F991-486D-B7E5-31FE0F097749}"/>
              </a:ext>
            </a:extLst>
          </p:cNvPr>
          <p:cNvSpPr>
            <a:spLocks noGrp="1"/>
          </p:cNvSpPr>
          <p:nvPr>
            <p:ph type="sldNum" sz="quarter" idx="12"/>
          </p:nvPr>
        </p:nvSpPr>
        <p:spPr/>
        <p:txBody>
          <a:bodyPr/>
          <a:lstStyle/>
          <a:p>
            <a:fld id="{22207CEC-E571-45AC-AE42-79880A5AF119}" type="slidenum">
              <a:rPr lang="en-US" smtClean="0"/>
              <a:t>‹#›</a:t>
            </a:fld>
            <a:endParaRPr lang="en-US"/>
          </a:p>
        </p:txBody>
      </p:sp>
    </p:spTree>
    <p:extLst>
      <p:ext uri="{BB962C8B-B14F-4D97-AF65-F5344CB8AC3E}">
        <p14:creationId xmlns:p14="http://schemas.microsoft.com/office/powerpoint/2010/main" val="16049363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Divider Option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C462FB-9F26-2E40-907F-38206E52B970}"/>
              </a:ext>
            </a:extLst>
          </p:cNvPr>
          <p:cNvSpPr/>
          <p:nvPr/>
        </p:nvSpPr>
        <p:spPr>
          <a:xfrm>
            <a:off x="0" y="0"/>
            <a:ext cx="1223347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ooter Placeholder 4">
            <a:extLst>
              <a:ext uri="{FF2B5EF4-FFF2-40B4-BE49-F238E27FC236}">
                <a16:creationId xmlns:a16="http://schemas.microsoft.com/office/drawing/2014/main" id="{0D83591D-2AE0-B943-B909-520C7F14BCEE}"/>
              </a:ext>
            </a:extLst>
          </p:cNvPr>
          <p:cNvSpPr>
            <a:spLocks noGrp="1"/>
          </p:cNvSpPr>
          <p:nvPr>
            <p:ph type="ftr" sz="quarter" idx="3"/>
          </p:nvPr>
        </p:nvSpPr>
        <p:spPr>
          <a:xfrm>
            <a:off x="447830" y="6470649"/>
            <a:ext cx="8282586" cy="136525"/>
          </a:xfrm>
          <a:prstGeom prst="rect">
            <a:avLst/>
          </a:prstGeom>
        </p:spPr>
        <p:txBody>
          <a:bodyPr vert="horz" lIns="91440" tIns="45720" rIns="91440" bIns="45720" rtlCol="0" anchor="ctr"/>
          <a:lstStyle>
            <a:lvl1pPr algn="l">
              <a:defRPr sz="800" b="0" i="0">
                <a:solidFill>
                  <a:schemeClr val="bg1"/>
                </a:solidFill>
                <a:latin typeface="HP Simplified Light" panose="020B0404020204020204" pitchFamily="34" charset="0"/>
              </a:defRPr>
            </a:lvl1pPr>
          </a:lstStyle>
          <a:p>
            <a:r>
              <a:rPr lang="en-US">
                <a:latin typeface="HP Simplified" panose="020B0604020204020204" pitchFamily="34" charset="0"/>
              </a:rPr>
              <a:t>HP Confidential. For use with HP customers and partners under CDA. </a:t>
            </a:r>
            <a:r>
              <a:rPr lang="en-US">
                <a:latin typeface="HP Simplified Light"/>
              </a:rPr>
              <a:t>© 2021 HP Development Company, L.P. The information contained herein is subject to change without notice. </a:t>
            </a:r>
          </a:p>
        </p:txBody>
      </p:sp>
      <p:sp>
        <p:nvSpPr>
          <p:cNvPr id="41" name="Picture Placeholder 16">
            <a:extLst>
              <a:ext uri="{FF2B5EF4-FFF2-40B4-BE49-F238E27FC236}">
                <a16:creationId xmlns:a16="http://schemas.microsoft.com/office/drawing/2014/main" id="{13D5920E-178A-C246-B926-83115502C6B5}"/>
              </a:ext>
            </a:extLst>
          </p:cNvPr>
          <p:cNvSpPr>
            <a:spLocks noGrp="1"/>
          </p:cNvSpPr>
          <p:nvPr>
            <p:ph type="pic" sz="quarter" idx="13" hasCustomPrompt="1"/>
          </p:nvPr>
        </p:nvSpPr>
        <p:spPr>
          <a:xfrm>
            <a:off x="11429560" y="6345663"/>
            <a:ext cx="313073" cy="313073"/>
          </a:xfr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  </a:t>
            </a:r>
          </a:p>
        </p:txBody>
      </p:sp>
      <p:sp>
        <p:nvSpPr>
          <p:cNvPr id="44" name="Text Placeholder 42">
            <a:extLst>
              <a:ext uri="{FF2B5EF4-FFF2-40B4-BE49-F238E27FC236}">
                <a16:creationId xmlns:a16="http://schemas.microsoft.com/office/drawing/2014/main" id="{53E5F07C-3CDC-CD48-980A-64BCE08C0105}"/>
              </a:ext>
            </a:extLst>
          </p:cNvPr>
          <p:cNvSpPr>
            <a:spLocks noGrp="1"/>
          </p:cNvSpPr>
          <p:nvPr>
            <p:ph type="body" sz="quarter" idx="15" hasCustomPrompt="1"/>
          </p:nvPr>
        </p:nvSpPr>
        <p:spPr>
          <a:xfrm>
            <a:off x="610530" y="625419"/>
            <a:ext cx="10942133" cy="5520980"/>
          </a:xfrm>
          <a:ln w="63500">
            <a:solidFill>
              <a:schemeClr val="bg2"/>
            </a:solidFill>
            <a:miter lim="800000"/>
          </a:ln>
        </p:spPr>
        <p:txBody>
          <a:bodyPr>
            <a:noAutofit/>
          </a:bodyPr>
          <a:lstStyle>
            <a:lvl1pPr marL="0" indent="0">
              <a:buFontTx/>
              <a:buNone/>
              <a:defRPr/>
            </a:lvl1pPr>
          </a:lstStyle>
          <a:p>
            <a:pPr lvl="0"/>
            <a:r>
              <a:rPr lang="en-US"/>
              <a:t>   </a:t>
            </a:r>
          </a:p>
        </p:txBody>
      </p:sp>
      <p:sp>
        <p:nvSpPr>
          <p:cNvPr id="8" name="Text Placeholder 7">
            <a:extLst>
              <a:ext uri="{FF2B5EF4-FFF2-40B4-BE49-F238E27FC236}">
                <a16:creationId xmlns:a16="http://schemas.microsoft.com/office/drawing/2014/main" id="{A58CB03D-D420-3C4E-83D4-3EA1BDD7D556}"/>
              </a:ext>
            </a:extLst>
          </p:cNvPr>
          <p:cNvSpPr>
            <a:spLocks noGrp="1"/>
          </p:cNvSpPr>
          <p:nvPr>
            <p:ph type="body" sz="quarter" idx="10" hasCustomPrompt="1"/>
          </p:nvPr>
        </p:nvSpPr>
        <p:spPr>
          <a:xfrm>
            <a:off x="838199" y="2966435"/>
            <a:ext cx="8656638" cy="614451"/>
          </a:xfrm>
        </p:spPr>
        <p:txBody>
          <a:bodyPr anchor="t">
            <a:noAutofit/>
          </a:bodyPr>
          <a:lstStyle>
            <a:lvl1pPr marL="0" indent="0">
              <a:buNone/>
              <a:defRPr cap="all" spc="300" baseline="0">
                <a:solidFill>
                  <a:schemeClr val="bg1"/>
                </a:solidFill>
              </a:defRPr>
            </a:lvl1pPr>
            <a:lvl2pPr marL="457200" indent="0">
              <a:buNone/>
              <a:defRPr spc="300">
                <a:solidFill>
                  <a:schemeClr val="bg1"/>
                </a:solidFill>
              </a:defRPr>
            </a:lvl2pPr>
            <a:lvl3pPr marL="914400" indent="0">
              <a:buNone/>
              <a:defRPr spc="300">
                <a:solidFill>
                  <a:schemeClr val="bg1"/>
                </a:solidFill>
              </a:defRPr>
            </a:lvl3pPr>
            <a:lvl4pPr marL="1371600" indent="0">
              <a:buNone/>
              <a:defRPr spc="300">
                <a:solidFill>
                  <a:schemeClr val="bg1"/>
                </a:solidFill>
              </a:defRPr>
            </a:lvl4pPr>
            <a:lvl5pPr marL="1828800" indent="0">
              <a:buNone/>
              <a:defRPr spc="300">
                <a:solidFill>
                  <a:schemeClr val="bg1"/>
                </a:solidFill>
              </a:defRPr>
            </a:lvl5pPr>
          </a:lstStyle>
          <a:p>
            <a:pPr lvl="0"/>
            <a:r>
              <a:rPr lang="en-US"/>
              <a:t>CLICK TO EDIT DIVIDER EYEBROW</a:t>
            </a:r>
          </a:p>
        </p:txBody>
      </p:sp>
      <p:sp>
        <p:nvSpPr>
          <p:cNvPr id="2" name="Title 1">
            <a:extLst>
              <a:ext uri="{FF2B5EF4-FFF2-40B4-BE49-F238E27FC236}">
                <a16:creationId xmlns:a16="http://schemas.microsoft.com/office/drawing/2014/main" id="{5FA76930-D7CB-E041-A4F6-95AC731904AD}"/>
              </a:ext>
            </a:extLst>
          </p:cNvPr>
          <p:cNvSpPr>
            <a:spLocks noGrp="1"/>
          </p:cNvSpPr>
          <p:nvPr>
            <p:ph type="title" hasCustomPrompt="1"/>
          </p:nvPr>
        </p:nvSpPr>
        <p:spPr>
          <a:xfrm>
            <a:off x="838200" y="3440079"/>
            <a:ext cx="10515600" cy="1274157"/>
          </a:xfrm>
        </p:spPr>
        <p:txBody>
          <a:bodyPr anchor="t" anchorCtr="0">
            <a:noAutofit/>
          </a:bodyPr>
          <a:lstStyle>
            <a:lvl1pPr>
              <a:defRPr cap="all" baseline="0">
                <a:solidFill>
                  <a:schemeClr val="bg1"/>
                </a:solidFill>
              </a:defRPr>
            </a:lvl1pPr>
          </a:lstStyle>
          <a:p>
            <a:r>
              <a:rPr lang="en-US"/>
              <a:t>CLICK here TO EDIT divider TITLE</a:t>
            </a:r>
          </a:p>
        </p:txBody>
      </p:sp>
    </p:spTree>
    <p:extLst>
      <p:ext uri="{BB962C8B-B14F-4D97-AF65-F5344CB8AC3E}">
        <p14:creationId xmlns:p14="http://schemas.microsoft.com/office/powerpoint/2010/main" val="35116249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9_Custom Layou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3436989"/>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Title and Sub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72F1CD-D694-4DE7-B6EB-592AE1A117F2}" type="datetime1">
              <a:rPr kumimoji="0" lang="en-US" sz="1800" b="0" i="0" u="none" strike="noStrike" kern="1200" cap="none" spc="0" normalizeH="0" baseline="0" noProof="0">
                <a:ln>
                  <a:noFill/>
                </a:ln>
                <a:solidFill>
                  <a:prstClr val="black"/>
                </a:solidFill>
                <a:effectLst/>
                <a:uLnTx/>
                <a:uFillTx/>
                <a:latin typeface="HP Simplified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6/26/2025</a:t>
            </a:fld>
            <a:endParaRPr kumimoji="0" sz="1800" b="0" i="0" u="none" strike="noStrike" kern="1200" cap="none" spc="0" normalizeH="0" baseline="0" noProof="0">
              <a:ln>
                <a:noFill/>
              </a:ln>
              <a:solidFill>
                <a:prstClr val="black"/>
              </a:solidFill>
              <a:effectLst/>
              <a:uLnTx/>
              <a:uFillTx/>
              <a:latin typeface="HP Simplified Light"/>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P Simplified Light"/>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DE720E-C72B-42F0-AD69-52D60E3C605E}" type="slidenum">
              <a:rPr kumimoji="0" sz="1800" b="0" i="0" u="none" strike="noStrike" kern="1200" cap="none" spc="0" normalizeH="0" baseline="0" noProof="0">
                <a:ln>
                  <a:noFill/>
                </a:ln>
                <a:solidFill>
                  <a:prstClr val="black"/>
                </a:solidFill>
                <a:effectLst/>
                <a:uLnTx/>
                <a:uFillTx/>
                <a:latin typeface="HP Simplified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solidFill>
              <a:effectLst/>
              <a:uLnTx/>
              <a:uFillTx/>
              <a:latin typeface="HP Simplified Light"/>
              <a:ea typeface="+mn-ea"/>
              <a:cs typeface="+mn-cs"/>
            </a:endParaRPr>
          </a:p>
        </p:txBody>
      </p:sp>
      <p:sp>
        <p:nvSpPr>
          <p:cNvPr id="6" name="Text Placeholder 7"/>
          <p:cNvSpPr>
            <a:spLocks noGrp="1"/>
          </p:cNvSpPr>
          <p:nvPr>
            <p:ph type="body" sz="quarter" idx="13" hasCustomPrompt="1"/>
          </p:nvPr>
        </p:nvSpPr>
        <p:spPr>
          <a:xfrm>
            <a:off x="609600" y="1133856"/>
            <a:ext cx="10972801" cy="260574"/>
          </a:xfrm>
        </p:spPr>
        <p:txBody>
          <a:bodyPr>
            <a:noAutofit/>
          </a:bodyPr>
          <a:lstStyle>
            <a:lvl1pPr marL="0" indent="0">
              <a:spcBef>
                <a:spcPts val="0"/>
              </a:spcBef>
              <a:buNone/>
              <a:defRPr sz="1800">
                <a:solidFill>
                  <a:schemeClr val="accent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t>Click to add subtitle</a:t>
            </a:r>
          </a:p>
        </p:txBody>
      </p:sp>
    </p:spTree>
    <p:extLst>
      <p:ext uri="{BB962C8B-B14F-4D97-AF65-F5344CB8AC3E}">
        <p14:creationId xmlns:p14="http://schemas.microsoft.com/office/powerpoint/2010/main" val="4033273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948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808" y="397384"/>
            <a:ext cx="11612880" cy="600934"/>
          </a:xfrm>
        </p:spPr>
        <p:txBody>
          <a:bodyPr wrap="square" tIns="0" rIns="0" bIns="0">
            <a:spAutoFit/>
          </a:bodyPr>
          <a:lstStyle>
            <a:lvl1pPr>
              <a:defRPr sz="4399">
                <a:latin typeface="+mj-lt"/>
              </a:defRPr>
            </a:lvl1pPr>
          </a:lstStyle>
          <a:p>
            <a:r>
              <a:rPr lang="en-US"/>
              <a:t>Title</a:t>
            </a:r>
          </a:p>
        </p:txBody>
      </p:sp>
      <p:sp>
        <p:nvSpPr>
          <p:cNvPr id="9" name="Slide Number Placeholder 6">
            <a:extLst>
              <a:ext uri="{FF2B5EF4-FFF2-40B4-BE49-F238E27FC236}">
                <a16:creationId xmlns:a16="http://schemas.microsoft.com/office/drawing/2014/main" id="{76155E8A-7EA8-4AD6-AF57-B7E67197C581}"/>
              </a:ext>
            </a:extLst>
          </p:cNvPr>
          <p:cNvSpPr>
            <a:spLocks noGrp="1"/>
          </p:cNvSpPr>
          <p:nvPr>
            <p:ph type="sldNum" sz="quarter" idx="12"/>
          </p:nvPr>
        </p:nvSpPr>
        <p:spPr>
          <a:xfrm>
            <a:off x="298451" y="6462823"/>
            <a:ext cx="252409" cy="142347"/>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18977156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_Title Only">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A0EAF37-FA08-4441-906C-4A6F2BC4A910}"/>
              </a:ext>
            </a:extLst>
          </p:cNvPr>
          <p:cNvSpPr>
            <a:spLocks noGrp="1"/>
          </p:cNvSpPr>
          <p:nvPr>
            <p:ph type="ftr" sz="quarter" idx="3"/>
          </p:nvPr>
        </p:nvSpPr>
        <p:spPr>
          <a:xfrm>
            <a:off x="447830" y="6470649"/>
            <a:ext cx="8282586" cy="136525"/>
          </a:xfrm>
          <a:prstGeom prst="rect">
            <a:avLst/>
          </a:prstGeom>
        </p:spPr>
        <p:txBody>
          <a:bodyPr vert="horz" lIns="91440" tIns="45720" rIns="91440" bIns="45720" rtlCol="0" anchor="ctr"/>
          <a:lstStyle>
            <a:lvl1pPr algn="l">
              <a:defRPr sz="800" b="0" i="0">
                <a:solidFill>
                  <a:schemeClr val="tx2"/>
                </a:solidFill>
                <a:latin typeface="HP Simplified Light" panose="020B04040202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6E6E6">
                    <a:lumMod val="25000"/>
                  </a:srgbClr>
                </a:solidFill>
                <a:effectLst/>
                <a:uLnTx/>
                <a:uFillTx/>
                <a:latin typeface="HP Simplified" panose="020B0604020204020204" pitchFamily="34" charset="0"/>
                <a:ea typeface="+mn-ea"/>
                <a:cs typeface="+mn-cs"/>
              </a:rPr>
              <a:t>HP Confidential. For use by HP or Partner with Customers under HP CDA only. © 2022 HP Development Company, L.P. The </a:t>
            </a:r>
            <a:r>
              <a:rPr kumimoji="0" lang="en-US" sz="800" b="0" i="0" u="none" strike="noStrike" kern="1200" cap="none" spc="0" normalizeH="0" baseline="0" noProof="0" err="1">
                <a:ln>
                  <a:noFill/>
                </a:ln>
                <a:solidFill>
                  <a:srgbClr val="E6E6E6">
                    <a:lumMod val="25000"/>
                  </a:srgbClr>
                </a:solidFill>
                <a:effectLst/>
                <a:uLnTx/>
                <a:uFillTx/>
                <a:latin typeface="HP Simplified" panose="020B0604020204020204" pitchFamily="34" charset="0"/>
                <a:ea typeface="+mn-ea"/>
                <a:cs typeface="+mn-cs"/>
              </a:rPr>
              <a:t>information</a:t>
            </a:r>
            <a:r>
              <a:rPr kumimoji="0" lang="en-US" sz="800" b="0" i="0" u="none" strike="noStrike" kern="1200" cap="none" spc="0" normalizeH="0" baseline="0" noProof="0" err="1">
                <a:ln>
                  <a:noFill/>
                </a:ln>
                <a:solidFill>
                  <a:prstClr val="black">
                    <a:lumMod val="75000"/>
                    <a:lumOff val="25000"/>
                  </a:prstClr>
                </a:solidFill>
                <a:effectLst/>
                <a:uLnTx/>
                <a:uFillTx/>
                <a:latin typeface="HP Simplified Light"/>
                <a:ea typeface="+mn-ea"/>
                <a:cs typeface="+mn-cs"/>
              </a:rPr>
              <a:t>ned</a:t>
            </a:r>
            <a:r>
              <a:rPr kumimoji="0" lang="en-US" sz="800" b="0" i="0" u="none" strike="noStrike" kern="1200" cap="none" spc="0" normalizeH="0" baseline="0" noProof="0">
                <a:ln>
                  <a:noFill/>
                </a:ln>
                <a:solidFill>
                  <a:prstClr val="black">
                    <a:lumMod val="75000"/>
                    <a:lumOff val="25000"/>
                  </a:prstClr>
                </a:solidFill>
                <a:effectLst/>
                <a:uLnTx/>
                <a:uFillTx/>
                <a:latin typeface="HP Simplified Light"/>
                <a:ea typeface="+mn-ea"/>
                <a:cs typeface="+mn-cs"/>
              </a:rPr>
              <a:t> herein is subject to change without notice. </a:t>
            </a:r>
          </a:p>
        </p:txBody>
      </p:sp>
    </p:spTree>
    <p:extLst>
      <p:ext uri="{BB962C8B-B14F-4D97-AF65-F5344CB8AC3E}">
        <p14:creationId xmlns:p14="http://schemas.microsoft.com/office/powerpoint/2010/main" val="185575263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One Line Section Divider with Blue Background">
    <p:bg>
      <p:bgPr>
        <a:solidFill>
          <a:schemeClr val="accent6"/>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title" sz="quarter" idx="16" hasCustomPrompt="1"/>
          </p:nvPr>
        </p:nvSpPr>
        <p:spPr bwMode="black">
          <a:xfrm>
            <a:off x="304798" y="3785179"/>
            <a:ext cx="10800000" cy="981038"/>
          </a:xfrm>
          <a:ln>
            <a:noFill/>
          </a:ln>
        </p:spPr>
        <p:txBody>
          <a:bodyPr anchor="b" anchorCtr="0">
            <a:spAutoFit/>
          </a:bodyPr>
          <a:lstStyle>
            <a:lvl1pPr marL="0" indent="0">
              <a:lnSpc>
                <a:spcPct val="95000"/>
              </a:lnSpc>
              <a:buNone/>
              <a:defRPr sz="6000">
                <a:solidFill>
                  <a:schemeClr val="tx1"/>
                </a:solidFill>
                <a:latin typeface="+mj-lt"/>
              </a:defRPr>
            </a:lvl1pPr>
          </a:lstStyle>
          <a:p>
            <a:pPr lvl="0"/>
            <a:r>
              <a:rPr lang="en-US"/>
              <a:t>One-line section divider</a:t>
            </a:r>
          </a:p>
        </p:txBody>
      </p:sp>
      <p:cxnSp>
        <p:nvCxnSpPr>
          <p:cNvPr id="6" name="Straight Connector 5">
            <a:extLst>
              <a:ext uri="{FF2B5EF4-FFF2-40B4-BE49-F238E27FC236}">
                <a16:creationId xmlns:a16="http://schemas.microsoft.com/office/drawing/2014/main" id="{F23CD728-6944-4B05-8B1E-5E869668F67E}"/>
              </a:ext>
            </a:extLst>
          </p:cNvPr>
          <p:cNvCxnSpPr>
            <a:cxnSpLocks/>
          </p:cNvCxnSpPr>
          <p:nvPr userDrawn="1"/>
        </p:nvCxnSpPr>
        <p:spPr bwMode="black">
          <a:xfrm>
            <a:off x="0" y="4726466"/>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logo">
            <a:extLst>
              <a:ext uri="{FF2B5EF4-FFF2-40B4-BE49-F238E27FC236}">
                <a16:creationId xmlns:a16="http://schemas.microsoft.com/office/drawing/2014/main" id="{11333140-C4C1-47FE-BCFF-E27A119C4B9B}"/>
              </a:ext>
            </a:extLst>
          </p:cNvPr>
          <p:cNvSpPr>
            <a:spLocks noChangeAspect="1" noEditPoints="1"/>
          </p:cNvSpPr>
          <p:nvPr userDrawn="1"/>
        </p:nvSpPr>
        <p:spPr bwMode="black">
          <a:xfrm>
            <a:off x="11386100" y="3960327"/>
            <a:ext cx="536124" cy="536123"/>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2" name="Footer Placeholder 1">
            <a:extLst>
              <a:ext uri="{FF2B5EF4-FFF2-40B4-BE49-F238E27FC236}">
                <a16:creationId xmlns:a16="http://schemas.microsoft.com/office/drawing/2014/main" id="{4F031475-DC0E-9DD8-8356-03CDCA0BB631}"/>
              </a:ext>
            </a:extLst>
          </p:cNvPr>
          <p:cNvSpPr>
            <a:spLocks noGrp="1"/>
          </p:cNvSpPr>
          <p:nvPr>
            <p:ph type="ftr" sz="quarter" idx="17"/>
          </p:nvPr>
        </p:nvSpPr>
        <p:spPr/>
        <p:txBody>
          <a:bodyPr/>
          <a:lstStyle/>
          <a:p>
            <a:r>
              <a:rPr lang="en-US"/>
              <a:t>I   Z6 G5   I   HP Confidential. For use by HP or Partner with Customers under HP CDA only. </a:t>
            </a:r>
          </a:p>
        </p:txBody>
      </p:sp>
      <p:sp>
        <p:nvSpPr>
          <p:cNvPr id="3" name="Slide Number Placeholder 2">
            <a:extLst>
              <a:ext uri="{FF2B5EF4-FFF2-40B4-BE49-F238E27FC236}">
                <a16:creationId xmlns:a16="http://schemas.microsoft.com/office/drawing/2014/main" id="{2A05191F-BFA7-F1B1-550B-77342118FE96}"/>
              </a:ext>
            </a:extLst>
          </p:cNvPr>
          <p:cNvSpPr>
            <a:spLocks noGrp="1"/>
          </p:cNvSpPr>
          <p:nvPr>
            <p:ph type="sldNum" sz="quarter" idx="18"/>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2555998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Agenda &amp; Photo">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0" y="0"/>
            <a:ext cx="6096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5492400" cy="600934"/>
          </a:xfrm>
        </p:spPr>
        <p:txBody>
          <a:bodyPr wrap="square" tIns="0" rIns="0" bIns="0">
            <a:spAutoFit/>
          </a:bodyPr>
          <a:lstStyle>
            <a:lvl1pPr>
              <a:defRPr sz="4400">
                <a:solidFill>
                  <a:schemeClr val="tx1"/>
                </a:solidFill>
                <a:latin typeface="+mj-lt"/>
              </a:defRPr>
            </a:lvl1pPr>
          </a:lstStyle>
          <a:p>
            <a:r>
              <a:rPr lang="en-US"/>
              <a:t>Title</a:t>
            </a:r>
          </a:p>
        </p:txBody>
      </p:sp>
      <p:sp>
        <p:nvSpPr>
          <p:cNvPr id="10" name="Text Placeholder 2">
            <a:extLst>
              <a:ext uri="{FF2B5EF4-FFF2-40B4-BE49-F238E27FC236}">
                <a16:creationId xmlns:a16="http://schemas.microsoft.com/office/drawing/2014/main" id="{8E0154CF-2E3E-474A-90FB-034C357AA42D}"/>
              </a:ext>
            </a:extLst>
          </p:cNvPr>
          <p:cNvSpPr>
            <a:spLocks noGrp="1"/>
          </p:cNvSpPr>
          <p:nvPr>
            <p:ph idx="37" hasCustomPrompt="1"/>
          </p:nvPr>
        </p:nvSpPr>
        <p:spPr>
          <a:xfrm>
            <a:off x="0" y="1610090"/>
            <a:ext cx="6096000" cy="1096454"/>
          </a:xfrm>
        </p:spPr>
        <p:txBody>
          <a:bodyPr vert="horz" lIns="280800" tIns="45720" rIns="280800" bIns="45720" rtlCol="0">
            <a:noAutofit/>
          </a:bodyPr>
          <a:lstStyle>
            <a:lvl1pPr>
              <a:defRPr lang="en-US" sz="2400" dirty="0"/>
            </a:lvl1pPr>
          </a:lstStyle>
          <a:p>
            <a:pPr lvl="0"/>
            <a:r>
              <a:rPr lang="en-US"/>
              <a:t>If you insert a table, format it using the “HP Corporate 2022 List” table style (in the menu Table Design &gt; Table Styles &gt; Custom &gt; HP Corporate 2022 List).</a:t>
            </a:r>
          </a:p>
        </p:txBody>
      </p:sp>
      <p:sp>
        <p:nvSpPr>
          <p:cNvPr id="5" name="Picture Placeholder 4">
            <a:extLst>
              <a:ext uri="{FF2B5EF4-FFF2-40B4-BE49-F238E27FC236}">
                <a16:creationId xmlns:a16="http://schemas.microsoft.com/office/drawing/2014/main" id="{32B84C0D-8445-4009-BF2F-55B901AD154A}"/>
              </a:ext>
            </a:extLst>
          </p:cNvPr>
          <p:cNvSpPr>
            <a:spLocks noGrp="1"/>
          </p:cNvSpPr>
          <p:nvPr>
            <p:ph type="pic" sz="quarter" idx="38" hasCustomPrompt="1"/>
          </p:nvPr>
        </p:nvSpPr>
        <p:spPr>
          <a:xfrm>
            <a:off x="6096000" y="37"/>
            <a:ext cx="6096000" cy="6857963"/>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3" name="Footer Placeholder 2">
            <a:extLst>
              <a:ext uri="{FF2B5EF4-FFF2-40B4-BE49-F238E27FC236}">
                <a16:creationId xmlns:a16="http://schemas.microsoft.com/office/drawing/2014/main" id="{35DCE6EA-D943-64AB-9662-D5181026C21E}"/>
              </a:ext>
            </a:extLst>
          </p:cNvPr>
          <p:cNvSpPr>
            <a:spLocks noGrp="1"/>
          </p:cNvSpPr>
          <p:nvPr>
            <p:ph type="ftr" sz="quarter" idx="39"/>
          </p:nvPr>
        </p:nvSpPr>
        <p:spPr/>
        <p:txBody>
          <a:bodyPr/>
          <a:lstStyle/>
          <a:p>
            <a:r>
              <a:rPr lang="en-US"/>
              <a:t>I   Z6 G5   I   HP Confidential. For use by HP or Partner with Customers under HP CDA only. </a:t>
            </a:r>
          </a:p>
        </p:txBody>
      </p:sp>
      <p:sp>
        <p:nvSpPr>
          <p:cNvPr id="4" name="Slide Number Placeholder 3">
            <a:extLst>
              <a:ext uri="{FF2B5EF4-FFF2-40B4-BE49-F238E27FC236}">
                <a16:creationId xmlns:a16="http://schemas.microsoft.com/office/drawing/2014/main" id="{BD9C3858-14CF-42A3-8578-5BED13DE5D7F}"/>
              </a:ext>
            </a:extLst>
          </p:cNvPr>
          <p:cNvSpPr>
            <a:spLocks noGrp="1"/>
          </p:cNvSpPr>
          <p:nvPr>
            <p:ph type="sldNum" sz="quarter" idx="40"/>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48148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56">
          <p15:clr>
            <a:srgbClr val="FBAE40"/>
          </p15:clr>
        </p15:guide>
        <p15:guide id="3" pos="3743">
          <p15:clr>
            <a:srgbClr val="FBAE40"/>
          </p15:clr>
        </p15:guide>
        <p15:guide id="5" orient="horz" pos="815">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11582400" cy="600934"/>
          </a:xfrm>
        </p:spPr>
        <p:txBody>
          <a:bodyPr wrap="square" tIns="0" rIns="0" bIns="0">
            <a:spAutoFit/>
          </a:bodyPr>
          <a:lstStyle>
            <a:lvl1pPr>
              <a:defRPr sz="4400">
                <a:solidFill>
                  <a:schemeClr val="tx1"/>
                </a:solidFill>
                <a:latin typeface="+mj-lt"/>
              </a:defRPr>
            </a:lvl1pPr>
          </a:lstStyle>
          <a:p>
            <a:r>
              <a:rPr lang="en-US"/>
              <a:t>Title</a:t>
            </a:r>
          </a:p>
        </p:txBody>
      </p:sp>
      <p:sp>
        <p:nvSpPr>
          <p:cNvPr id="3" name="Footer Placeholder 2">
            <a:extLst>
              <a:ext uri="{FF2B5EF4-FFF2-40B4-BE49-F238E27FC236}">
                <a16:creationId xmlns:a16="http://schemas.microsoft.com/office/drawing/2014/main" id="{34F8D9C3-C35E-92FF-B8E8-B380343D1E6E}"/>
              </a:ext>
            </a:extLst>
          </p:cNvPr>
          <p:cNvSpPr>
            <a:spLocks noGrp="1"/>
          </p:cNvSpPr>
          <p:nvPr>
            <p:ph type="ftr" sz="quarter" idx="10"/>
          </p:nvPr>
        </p:nvSpPr>
        <p:spPr/>
        <p:txBody>
          <a:bodyPr/>
          <a:lstStyle/>
          <a:p>
            <a:r>
              <a:rPr lang="en-US"/>
              <a:t>I   Z6 G5   I   HP Confidential. For use by HP or Partner with Customers under HP CDA only. </a:t>
            </a:r>
          </a:p>
        </p:txBody>
      </p:sp>
      <p:sp>
        <p:nvSpPr>
          <p:cNvPr id="4" name="Slide Number Placeholder 3">
            <a:extLst>
              <a:ext uri="{FF2B5EF4-FFF2-40B4-BE49-F238E27FC236}">
                <a16:creationId xmlns:a16="http://schemas.microsoft.com/office/drawing/2014/main" id="{1B13B610-70B4-EB2C-451E-ABFC15573DE7}"/>
              </a:ext>
            </a:extLst>
          </p:cNvPr>
          <p:cNvSpPr>
            <a:spLocks noGrp="1"/>
          </p:cNvSpPr>
          <p:nvPr>
            <p:ph type="sldNum" sz="quarter" idx="11"/>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2177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56">
          <p15:clr>
            <a:srgbClr val="FBAE40"/>
          </p15:clr>
        </p15:guide>
        <p15:guide id="5" orient="horz" pos="815">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11582400" cy="600934"/>
          </a:xfrm>
        </p:spPr>
        <p:txBody>
          <a:bodyPr wrap="square" tIns="0" rIns="0" bIns="0">
            <a:spAutoFit/>
          </a:bodyPr>
          <a:lstStyle>
            <a:lvl1pPr>
              <a:defRPr sz="4400">
                <a:solidFill>
                  <a:schemeClr val="tx1"/>
                </a:solidFill>
                <a:latin typeface="+mj-lt"/>
              </a:defRPr>
            </a:lvl1pPr>
          </a:lstStyle>
          <a:p>
            <a:r>
              <a:rPr lang="en-US"/>
              <a:t>Title</a:t>
            </a:r>
          </a:p>
        </p:txBody>
      </p:sp>
      <p:sp>
        <p:nvSpPr>
          <p:cNvPr id="4" name="Text Placeholder 3">
            <a:extLst>
              <a:ext uri="{FF2B5EF4-FFF2-40B4-BE49-F238E27FC236}">
                <a16:creationId xmlns:a16="http://schemas.microsoft.com/office/drawing/2014/main" id="{72F8F849-F207-4730-BC15-C0BC77A46317}"/>
              </a:ext>
            </a:extLst>
          </p:cNvPr>
          <p:cNvSpPr>
            <a:spLocks noGrp="1"/>
          </p:cNvSpPr>
          <p:nvPr>
            <p:ph sz="quarter" idx="38"/>
          </p:nvPr>
        </p:nvSpPr>
        <p:spPr>
          <a:xfrm>
            <a:off x="307974" y="1604963"/>
            <a:ext cx="7616825" cy="340360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6D6D60A0-92CD-86D8-473C-E378E4B42DE6}"/>
              </a:ext>
            </a:extLst>
          </p:cNvPr>
          <p:cNvSpPr>
            <a:spLocks noGrp="1"/>
          </p:cNvSpPr>
          <p:nvPr>
            <p:ph type="ftr" sz="quarter" idx="39"/>
          </p:nvPr>
        </p:nvSpPr>
        <p:spPr/>
        <p:txBody>
          <a:bodyPr/>
          <a:lstStyle/>
          <a:p>
            <a:r>
              <a:rPr lang="en-US"/>
              <a:t>I   Z6 G5   I   HP Confidential. For use by HP or Partner with Customers under HP CDA only. </a:t>
            </a:r>
          </a:p>
        </p:txBody>
      </p:sp>
      <p:sp>
        <p:nvSpPr>
          <p:cNvPr id="5" name="Slide Number Placeholder 4">
            <a:extLst>
              <a:ext uri="{FF2B5EF4-FFF2-40B4-BE49-F238E27FC236}">
                <a16:creationId xmlns:a16="http://schemas.microsoft.com/office/drawing/2014/main" id="{BCA2221C-E684-8E60-71EC-AEFB3A045030}"/>
              </a:ext>
            </a:extLst>
          </p:cNvPr>
          <p:cNvSpPr>
            <a:spLocks noGrp="1"/>
          </p:cNvSpPr>
          <p:nvPr>
            <p:ph type="sldNum" sz="quarter" idx="40"/>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283565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056">
          <p15:clr>
            <a:srgbClr val="FBAE40"/>
          </p15:clr>
        </p15:guide>
        <p15:guide id="5" orient="horz" pos="815">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mp; Subtitle">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12192000"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304800" y="397384"/>
            <a:ext cx="11586818" cy="600934"/>
          </a:xfrm>
        </p:spPr>
        <p:txBody>
          <a:bodyPr wrap="square" tIns="0" rIns="0" bIns="0">
            <a:spAutoFit/>
          </a:bodyPr>
          <a:lstStyle>
            <a:lvl1pPr>
              <a:defRPr sz="4400">
                <a:solidFill>
                  <a:schemeClr val="tx1"/>
                </a:solidFill>
                <a:latin typeface="+mj-lt"/>
              </a:defRPr>
            </a:lvl1pPr>
          </a:lstStyle>
          <a:p>
            <a:r>
              <a:rPr lang="en-US"/>
              <a:t>Title</a:t>
            </a:r>
          </a:p>
        </p:txBody>
      </p:sp>
      <p:sp>
        <p:nvSpPr>
          <p:cNvPr id="16" name="Rectangle 15">
            <a:extLst>
              <a:ext uri="{FF2B5EF4-FFF2-40B4-BE49-F238E27FC236}">
                <a16:creationId xmlns:a16="http://schemas.microsoft.com/office/drawing/2014/main" id="{1E43C2B4-9830-CE46-A39E-B560CDCB4753}"/>
              </a:ext>
            </a:extLst>
          </p:cNvPr>
          <p:cNvSpPr/>
          <p:nvPr userDrawn="1"/>
        </p:nvSpPr>
        <p:spPr bwMode="ltGray">
          <a:xfrm>
            <a:off x="0" y="1295399"/>
            <a:ext cx="12192000" cy="889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304800" y="1565621"/>
            <a:ext cx="11582400" cy="348557"/>
          </a:xfrm>
        </p:spPr>
        <p:txBody>
          <a:bodyPr wrap="square" anchor="ctr" anchorCtr="0">
            <a:spAutoFit/>
          </a:bodyPr>
          <a:lstStyle>
            <a:lvl1pPr marL="0" indent="0">
              <a:buNone/>
              <a:defRPr sz="1800">
                <a:latin typeface="+mn-lt"/>
              </a:defRPr>
            </a:lvl1pPr>
          </a:lstStyle>
          <a:p>
            <a:pPr lvl="0"/>
            <a:r>
              <a:rPr lang="en-US"/>
              <a:t>Secondary level text goes here. Lorem ipsum dolor sit </a:t>
            </a:r>
            <a:r>
              <a:rPr lang="en-US" err="1"/>
              <a:t>amet</a:t>
            </a:r>
            <a:r>
              <a:rPr lang="en-US"/>
              <a:t>.</a:t>
            </a:r>
          </a:p>
        </p:txBody>
      </p:sp>
      <p:sp>
        <p:nvSpPr>
          <p:cNvPr id="4" name="Footer Placeholder 3">
            <a:extLst>
              <a:ext uri="{FF2B5EF4-FFF2-40B4-BE49-F238E27FC236}">
                <a16:creationId xmlns:a16="http://schemas.microsoft.com/office/drawing/2014/main" id="{F194CF99-2B96-0EC0-C9B5-7F73DED5F4F5}"/>
              </a:ext>
            </a:extLst>
          </p:cNvPr>
          <p:cNvSpPr>
            <a:spLocks noGrp="1"/>
          </p:cNvSpPr>
          <p:nvPr>
            <p:ph type="ftr" sz="quarter" idx="39"/>
          </p:nvPr>
        </p:nvSpPr>
        <p:spPr/>
        <p:txBody>
          <a:bodyPr/>
          <a:lstStyle/>
          <a:p>
            <a:r>
              <a:rPr lang="en-US"/>
              <a:t>I   Z6 G5   I   HP Confidential. For use by HP or Partner with Customers under HP CDA only. </a:t>
            </a:r>
          </a:p>
        </p:txBody>
      </p:sp>
      <p:sp>
        <p:nvSpPr>
          <p:cNvPr id="5" name="Slide Number Placeholder 4">
            <a:extLst>
              <a:ext uri="{FF2B5EF4-FFF2-40B4-BE49-F238E27FC236}">
                <a16:creationId xmlns:a16="http://schemas.microsoft.com/office/drawing/2014/main" id="{98B1C45C-6C44-9A60-0E26-3592DB90F3DD}"/>
              </a:ext>
            </a:extLst>
          </p:cNvPr>
          <p:cNvSpPr>
            <a:spLocks noGrp="1"/>
          </p:cNvSpPr>
          <p:nvPr>
            <p:ph type="sldNum" sz="quarter" idx="40"/>
          </p:nvPr>
        </p:nvSpPr>
        <p:spPr/>
        <p:txBody>
          <a:bodyPr/>
          <a:lstStyle/>
          <a:p>
            <a:fld id="{B71A6B67-5149-4CA8-8884-0AC28C15FDCE}" type="slidenum">
              <a:rPr lang="en-US" smtClean="0"/>
              <a:pPr/>
              <a:t>‹#›</a:t>
            </a:fld>
            <a:endParaRPr lang="en-US"/>
          </a:p>
        </p:txBody>
      </p:sp>
    </p:spTree>
    <p:extLst>
      <p:ext uri="{BB962C8B-B14F-4D97-AF65-F5344CB8AC3E}">
        <p14:creationId xmlns:p14="http://schemas.microsoft.com/office/powerpoint/2010/main" val="3716466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5">
          <p15:clr>
            <a:srgbClr val="FBAE40"/>
          </p15:clr>
        </p15:guide>
        <p15:guide id="2" orient="horz" pos="1376">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2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38FF4187-6C7B-4519-954A-1FC6895721EB}"/>
              </a:ext>
            </a:extLst>
          </p:cNvPr>
          <p:cNvSpPr>
            <a:spLocks noGrp="1"/>
          </p:cNvSpPr>
          <p:nvPr>
            <p:ph type="ftr" sz="quarter" idx="3"/>
          </p:nvPr>
        </p:nvSpPr>
        <p:spPr>
          <a:xfrm>
            <a:off x="665256" y="6486478"/>
            <a:ext cx="6705603" cy="219456"/>
          </a:xfrm>
          <a:prstGeom prst="rect">
            <a:avLst/>
          </a:prstGeom>
        </p:spPr>
        <p:txBody>
          <a:bodyPr vert="horz" wrap="none" lIns="0" tIns="0" rIns="0" bIns="0" rtlCol="0" anchor="b" anchorCtr="0"/>
          <a:lstStyle>
            <a:lvl1pPr algn="l">
              <a:defRPr sz="1100">
                <a:solidFill>
                  <a:schemeClr val="tx1"/>
                </a:solidFill>
                <a:latin typeface="HP Simplified Light" panose="020B0404020204020204" pitchFamily="34" charset="0"/>
              </a:defRPr>
            </a:lvl1pPr>
          </a:lstStyle>
          <a:p>
            <a:r>
              <a:rPr lang="en-US"/>
              <a:t>I   Z6 G5   I   HP Confidential. For use by HP or Partner with Customers under HP CDA only. </a:t>
            </a:r>
          </a:p>
        </p:txBody>
      </p:sp>
      <p:pic>
        <p:nvPicPr>
          <p:cNvPr id="8" name="Picture 7">
            <a:extLst>
              <a:ext uri="{FF2B5EF4-FFF2-40B4-BE49-F238E27FC236}">
                <a16:creationId xmlns:a16="http://schemas.microsoft.com/office/drawing/2014/main" id="{C6E50149-7BFF-F76F-4D53-8FE3D8577DC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091314" y="6357315"/>
            <a:ext cx="435430" cy="238891"/>
          </a:xfrm>
          <a:prstGeom prst="rect">
            <a:avLst/>
          </a:prstGeom>
        </p:spPr>
      </p:pic>
    </p:spTree>
    <p:extLst>
      <p:ext uri="{BB962C8B-B14F-4D97-AF65-F5344CB8AC3E}">
        <p14:creationId xmlns:p14="http://schemas.microsoft.com/office/powerpoint/2010/main" val="102286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0A7F43-4E57-4117-A43D-9573C7620028}"/>
              </a:ext>
            </a:extLst>
          </p:cNvPr>
          <p:cNvSpPr>
            <a:spLocks noGrp="1"/>
          </p:cNvSpPr>
          <p:nvPr>
            <p:ph idx="1"/>
          </p:nvPr>
        </p:nvSpPr>
        <p:spPr>
          <a:xfrm>
            <a:off x="530934" y="1433481"/>
            <a:ext cx="7902757" cy="4078786"/>
          </a:xfrm>
        </p:spPr>
        <p:txBody>
          <a:bodyPr/>
          <a:lstStyle>
            <a:lvl1pPr>
              <a:lnSpc>
                <a:spcPct val="150000"/>
              </a:lnSpc>
              <a:defRPr>
                <a:latin typeface="HP Simplified Light" panose="020B0404020204020204" pitchFamily="34" charset="0"/>
              </a:defRPr>
            </a:lvl1pPr>
            <a:lvl2pPr marL="685800" indent="-228600">
              <a:lnSpc>
                <a:spcPct val="150000"/>
              </a:lnSpc>
              <a:buFont typeface="Courier New" panose="02070309020205020404" pitchFamily="49" charset="0"/>
              <a:buChar char="o"/>
              <a:defRPr>
                <a:latin typeface="HP Simplified Light" panose="020B0404020204020204" pitchFamily="34" charset="0"/>
              </a:defRPr>
            </a:lvl2pPr>
            <a:lvl3pPr marL="1143000" indent="-228600">
              <a:lnSpc>
                <a:spcPct val="150000"/>
              </a:lnSpc>
              <a:buFont typeface="Wingdings" panose="05000000000000000000" pitchFamily="2" charset="2"/>
              <a:buChar char="§"/>
              <a:defRPr>
                <a:latin typeface="HP Simplified Light" panose="020B0404020204020204" pitchFamily="34" charset="0"/>
              </a:defRPr>
            </a:lvl3pPr>
            <a:lvl4pPr>
              <a:lnSpc>
                <a:spcPct val="150000"/>
              </a:lnSpc>
              <a:defRPr>
                <a:latin typeface="HP Simplified Light" panose="020B0404020204020204" pitchFamily="34" charset="0"/>
              </a:defRPr>
            </a:lvl4pPr>
            <a:lvl5pPr>
              <a:lnSpc>
                <a:spcPct val="150000"/>
              </a:lnSpc>
              <a:defRPr>
                <a:latin typeface="HP Simplified Light" panose="020B0404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Title 1">
            <a:extLst>
              <a:ext uri="{FF2B5EF4-FFF2-40B4-BE49-F238E27FC236}">
                <a16:creationId xmlns:a16="http://schemas.microsoft.com/office/drawing/2014/main" id="{E79580D6-362B-4928-849B-F09B189AB99E}"/>
              </a:ext>
            </a:extLst>
          </p:cNvPr>
          <p:cNvSpPr>
            <a:spLocks noGrp="1"/>
          </p:cNvSpPr>
          <p:nvPr>
            <p:ph type="title"/>
          </p:nvPr>
        </p:nvSpPr>
        <p:spPr>
          <a:xfrm>
            <a:off x="494723" y="268476"/>
            <a:ext cx="7902758" cy="918730"/>
          </a:xfrm>
        </p:spPr>
        <p:txBody>
          <a:bodyPr anchor="ctr">
            <a:normAutofit/>
          </a:bodyPr>
          <a:lstStyle>
            <a:lvl1pPr algn="just" rtl="0">
              <a:defRPr sz="4000">
                <a:solidFill>
                  <a:schemeClr val="bg1"/>
                </a:solidFill>
                <a:latin typeface="HP Simplified "/>
              </a:defRPr>
            </a:lvl1pPr>
          </a:lstStyle>
          <a:p>
            <a:r>
              <a:rPr lang="en-US"/>
              <a:t>Click to edit Master title style</a:t>
            </a:r>
            <a:endParaRPr lang="en-IN"/>
          </a:p>
        </p:txBody>
      </p:sp>
    </p:spTree>
    <p:extLst>
      <p:ext uri="{BB962C8B-B14F-4D97-AF65-F5344CB8AC3E}">
        <p14:creationId xmlns:p14="http://schemas.microsoft.com/office/powerpoint/2010/main" val="4229763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theme" Target="../theme/theme10.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5" Type="http://schemas.openxmlformats.org/officeDocument/2006/relationships/slideLayout" Target="../slideLayouts/slideLayout123.xml"/><Relationship Id="rId10" Type="http://schemas.openxmlformats.org/officeDocument/2006/relationships/image" Target="../media/image1.png"/><Relationship Id="rId4" Type="http://schemas.openxmlformats.org/officeDocument/2006/relationships/slideLayout" Target="../slideLayouts/slideLayout122.xml"/><Relationship Id="rId9"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image" Target="../media/image11.emf"/><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3.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3" Type="http://schemas.openxmlformats.org/officeDocument/2006/relationships/slideLayout" Target="../slideLayouts/slideLayout140.xml"/><Relationship Id="rId21" Type="http://schemas.openxmlformats.org/officeDocument/2006/relationships/slideLayout" Target="../slideLayouts/slideLayout158.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0" Type="http://schemas.openxmlformats.org/officeDocument/2006/relationships/slideLayout" Target="../slideLayouts/slideLayout157.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24" Type="http://schemas.openxmlformats.org/officeDocument/2006/relationships/theme" Target="../theme/theme14.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23" Type="http://schemas.openxmlformats.org/officeDocument/2006/relationships/slideLayout" Target="../slideLayouts/slideLayout160.xml"/><Relationship Id="rId10" Type="http://schemas.openxmlformats.org/officeDocument/2006/relationships/slideLayout" Target="../slideLayouts/slideLayout147.xml"/><Relationship Id="rId19" Type="http://schemas.openxmlformats.org/officeDocument/2006/relationships/slideLayout" Target="../slideLayouts/slideLayout156.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 Id="rId22" Type="http://schemas.openxmlformats.org/officeDocument/2006/relationships/slideLayout" Target="../slideLayouts/slideLayout159.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63.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5" Type="http://schemas.openxmlformats.org/officeDocument/2006/relationships/theme" Target="../theme/theme15.xml"/><Relationship Id="rId4"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67.xml"/><Relationship Id="rId7" Type="http://schemas.openxmlformats.org/officeDocument/2006/relationships/theme" Target="../theme/theme1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5" Type="http://schemas.openxmlformats.org/officeDocument/2006/relationships/slideLayout" Target="../slideLayouts/slideLayout169.xml"/><Relationship Id="rId4" Type="http://schemas.openxmlformats.org/officeDocument/2006/relationships/slideLayout" Target="../slideLayouts/slideLayout168.xml"/></Relationships>
</file>

<file path=ppt/slideMasters/_rels/slideMaster17.xml.rels><?xml version="1.0" encoding="UTF-8" standalone="yes"?>
<Relationships xmlns="http://schemas.openxmlformats.org/package/2006/relationships"><Relationship Id="rId13" Type="http://schemas.openxmlformats.org/officeDocument/2006/relationships/slideLayout" Target="../slideLayouts/slideLayout183.xml"/><Relationship Id="rId18" Type="http://schemas.openxmlformats.org/officeDocument/2006/relationships/slideLayout" Target="../slideLayouts/slideLayout188.xml"/><Relationship Id="rId26" Type="http://schemas.openxmlformats.org/officeDocument/2006/relationships/slideLayout" Target="../slideLayouts/slideLayout196.xml"/><Relationship Id="rId39" Type="http://schemas.openxmlformats.org/officeDocument/2006/relationships/slideLayout" Target="../slideLayouts/slideLayout209.xml"/><Relationship Id="rId21" Type="http://schemas.openxmlformats.org/officeDocument/2006/relationships/slideLayout" Target="../slideLayouts/slideLayout191.xml"/><Relationship Id="rId34" Type="http://schemas.openxmlformats.org/officeDocument/2006/relationships/slideLayout" Target="../slideLayouts/slideLayout204.xml"/><Relationship Id="rId42" Type="http://schemas.openxmlformats.org/officeDocument/2006/relationships/slideLayout" Target="../slideLayouts/slideLayout212.xml"/><Relationship Id="rId47" Type="http://schemas.openxmlformats.org/officeDocument/2006/relationships/slideLayout" Target="../slideLayouts/slideLayout217.xml"/><Relationship Id="rId50" Type="http://schemas.openxmlformats.org/officeDocument/2006/relationships/slideLayout" Target="../slideLayouts/slideLayout220.xml"/><Relationship Id="rId7" Type="http://schemas.openxmlformats.org/officeDocument/2006/relationships/slideLayout" Target="../slideLayouts/slideLayout177.xml"/><Relationship Id="rId2" Type="http://schemas.openxmlformats.org/officeDocument/2006/relationships/slideLayout" Target="../slideLayouts/slideLayout172.xml"/><Relationship Id="rId16" Type="http://schemas.openxmlformats.org/officeDocument/2006/relationships/slideLayout" Target="../slideLayouts/slideLayout186.xml"/><Relationship Id="rId29" Type="http://schemas.openxmlformats.org/officeDocument/2006/relationships/slideLayout" Target="../slideLayouts/slideLayout199.xml"/><Relationship Id="rId11" Type="http://schemas.openxmlformats.org/officeDocument/2006/relationships/slideLayout" Target="../slideLayouts/slideLayout181.xml"/><Relationship Id="rId24" Type="http://schemas.openxmlformats.org/officeDocument/2006/relationships/slideLayout" Target="../slideLayouts/slideLayout194.xml"/><Relationship Id="rId32" Type="http://schemas.openxmlformats.org/officeDocument/2006/relationships/slideLayout" Target="../slideLayouts/slideLayout202.xml"/><Relationship Id="rId37" Type="http://schemas.openxmlformats.org/officeDocument/2006/relationships/slideLayout" Target="../slideLayouts/slideLayout207.xml"/><Relationship Id="rId40" Type="http://schemas.openxmlformats.org/officeDocument/2006/relationships/slideLayout" Target="../slideLayouts/slideLayout210.xml"/><Relationship Id="rId45" Type="http://schemas.openxmlformats.org/officeDocument/2006/relationships/slideLayout" Target="../slideLayouts/slideLayout215.xml"/><Relationship Id="rId53" Type="http://schemas.openxmlformats.org/officeDocument/2006/relationships/slideLayout" Target="../slideLayouts/slideLayout223.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19" Type="http://schemas.openxmlformats.org/officeDocument/2006/relationships/slideLayout" Target="../slideLayouts/slideLayout189.xml"/><Relationship Id="rId31" Type="http://schemas.openxmlformats.org/officeDocument/2006/relationships/slideLayout" Target="../slideLayouts/slideLayout201.xml"/><Relationship Id="rId44" Type="http://schemas.openxmlformats.org/officeDocument/2006/relationships/slideLayout" Target="../slideLayouts/slideLayout214.xml"/><Relationship Id="rId52" Type="http://schemas.openxmlformats.org/officeDocument/2006/relationships/slideLayout" Target="../slideLayouts/slideLayout222.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slideLayout" Target="../slideLayouts/slideLayout184.xml"/><Relationship Id="rId22" Type="http://schemas.openxmlformats.org/officeDocument/2006/relationships/slideLayout" Target="../slideLayouts/slideLayout192.xml"/><Relationship Id="rId27" Type="http://schemas.openxmlformats.org/officeDocument/2006/relationships/slideLayout" Target="../slideLayouts/slideLayout197.xml"/><Relationship Id="rId30" Type="http://schemas.openxmlformats.org/officeDocument/2006/relationships/slideLayout" Target="../slideLayouts/slideLayout200.xml"/><Relationship Id="rId35" Type="http://schemas.openxmlformats.org/officeDocument/2006/relationships/slideLayout" Target="../slideLayouts/slideLayout205.xml"/><Relationship Id="rId43" Type="http://schemas.openxmlformats.org/officeDocument/2006/relationships/slideLayout" Target="../slideLayouts/slideLayout213.xml"/><Relationship Id="rId48" Type="http://schemas.openxmlformats.org/officeDocument/2006/relationships/slideLayout" Target="../slideLayouts/slideLayout218.xml"/><Relationship Id="rId8" Type="http://schemas.openxmlformats.org/officeDocument/2006/relationships/slideLayout" Target="../slideLayouts/slideLayout178.xml"/><Relationship Id="rId51" Type="http://schemas.openxmlformats.org/officeDocument/2006/relationships/slideLayout" Target="../slideLayouts/slideLayout221.xml"/><Relationship Id="rId3" Type="http://schemas.openxmlformats.org/officeDocument/2006/relationships/slideLayout" Target="../slideLayouts/slideLayout173.xml"/><Relationship Id="rId12" Type="http://schemas.openxmlformats.org/officeDocument/2006/relationships/slideLayout" Target="../slideLayouts/slideLayout182.xml"/><Relationship Id="rId17" Type="http://schemas.openxmlformats.org/officeDocument/2006/relationships/slideLayout" Target="../slideLayouts/slideLayout187.xml"/><Relationship Id="rId25" Type="http://schemas.openxmlformats.org/officeDocument/2006/relationships/slideLayout" Target="../slideLayouts/slideLayout195.xml"/><Relationship Id="rId33" Type="http://schemas.openxmlformats.org/officeDocument/2006/relationships/slideLayout" Target="../slideLayouts/slideLayout203.xml"/><Relationship Id="rId38" Type="http://schemas.openxmlformats.org/officeDocument/2006/relationships/slideLayout" Target="../slideLayouts/slideLayout208.xml"/><Relationship Id="rId46" Type="http://schemas.openxmlformats.org/officeDocument/2006/relationships/slideLayout" Target="../slideLayouts/slideLayout216.xml"/><Relationship Id="rId20" Type="http://schemas.openxmlformats.org/officeDocument/2006/relationships/slideLayout" Target="../slideLayouts/slideLayout190.xml"/><Relationship Id="rId41" Type="http://schemas.openxmlformats.org/officeDocument/2006/relationships/slideLayout" Target="../slideLayouts/slideLayout211.xml"/><Relationship Id="rId54" Type="http://schemas.openxmlformats.org/officeDocument/2006/relationships/theme" Target="../theme/theme17.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5" Type="http://schemas.openxmlformats.org/officeDocument/2006/relationships/slideLayout" Target="../slideLayouts/slideLayout185.xml"/><Relationship Id="rId23" Type="http://schemas.openxmlformats.org/officeDocument/2006/relationships/slideLayout" Target="../slideLayouts/slideLayout193.xml"/><Relationship Id="rId28" Type="http://schemas.openxmlformats.org/officeDocument/2006/relationships/slideLayout" Target="../slideLayouts/slideLayout198.xml"/><Relationship Id="rId36" Type="http://schemas.openxmlformats.org/officeDocument/2006/relationships/slideLayout" Target="../slideLayouts/slideLayout206.xml"/><Relationship Id="rId49" Type="http://schemas.openxmlformats.org/officeDocument/2006/relationships/slideLayout" Target="../slideLayouts/slideLayout219.xml"/></Relationships>
</file>

<file path=ppt/slideMasters/_rels/slideMaster18.xml.rels><?xml version="1.0" encoding="UTF-8" standalone="yes"?>
<Relationships xmlns="http://schemas.openxmlformats.org/package/2006/relationships"><Relationship Id="rId13" Type="http://schemas.openxmlformats.org/officeDocument/2006/relationships/slideLayout" Target="../slideLayouts/slideLayout236.xml"/><Relationship Id="rId18" Type="http://schemas.openxmlformats.org/officeDocument/2006/relationships/slideLayout" Target="../slideLayouts/slideLayout241.xml"/><Relationship Id="rId26" Type="http://schemas.openxmlformats.org/officeDocument/2006/relationships/slideLayout" Target="../slideLayouts/slideLayout249.xml"/><Relationship Id="rId39" Type="http://schemas.openxmlformats.org/officeDocument/2006/relationships/slideLayout" Target="../slideLayouts/slideLayout262.xml"/><Relationship Id="rId21" Type="http://schemas.openxmlformats.org/officeDocument/2006/relationships/slideLayout" Target="../slideLayouts/slideLayout244.xml"/><Relationship Id="rId34" Type="http://schemas.openxmlformats.org/officeDocument/2006/relationships/slideLayout" Target="../slideLayouts/slideLayout257.xml"/><Relationship Id="rId42" Type="http://schemas.openxmlformats.org/officeDocument/2006/relationships/oleObject" Target="../embeddings/oleObject2.bin"/><Relationship Id="rId7" Type="http://schemas.openxmlformats.org/officeDocument/2006/relationships/slideLayout" Target="../slideLayouts/slideLayout230.xml"/><Relationship Id="rId2" Type="http://schemas.openxmlformats.org/officeDocument/2006/relationships/slideLayout" Target="../slideLayouts/slideLayout225.xml"/><Relationship Id="rId16" Type="http://schemas.openxmlformats.org/officeDocument/2006/relationships/slideLayout" Target="../slideLayouts/slideLayout239.xml"/><Relationship Id="rId20" Type="http://schemas.openxmlformats.org/officeDocument/2006/relationships/slideLayout" Target="../slideLayouts/slideLayout243.xml"/><Relationship Id="rId29" Type="http://schemas.openxmlformats.org/officeDocument/2006/relationships/slideLayout" Target="../slideLayouts/slideLayout252.xml"/><Relationship Id="rId41" Type="http://schemas.openxmlformats.org/officeDocument/2006/relationships/tags" Target="../tags/tag2.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24" Type="http://schemas.openxmlformats.org/officeDocument/2006/relationships/slideLayout" Target="../slideLayouts/slideLayout247.xml"/><Relationship Id="rId32" Type="http://schemas.openxmlformats.org/officeDocument/2006/relationships/slideLayout" Target="../slideLayouts/slideLayout255.xml"/><Relationship Id="rId37" Type="http://schemas.openxmlformats.org/officeDocument/2006/relationships/slideLayout" Target="../slideLayouts/slideLayout260.xml"/><Relationship Id="rId40" Type="http://schemas.openxmlformats.org/officeDocument/2006/relationships/theme" Target="../theme/theme18.xml"/><Relationship Id="rId5" Type="http://schemas.openxmlformats.org/officeDocument/2006/relationships/slideLayout" Target="../slideLayouts/slideLayout228.xml"/><Relationship Id="rId15" Type="http://schemas.openxmlformats.org/officeDocument/2006/relationships/slideLayout" Target="../slideLayouts/slideLayout238.xml"/><Relationship Id="rId23" Type="http://schemas.openxmlformats.org/officeDocument/2006/relationships/slideLayout" Target="../slideLayouts/slideLayout246.xml"/><Relationship Id="rId28" Type="http://schemas.openxmlformats.org/officeDocument/2006/relationships/slideLayout" Target="../slideLayouts/slideLayout251.xml"/><Relationship Id="rId36" Type="http://schemas.openxmlformats.org/officeDocument/2006/relationships/slideLayout" Target="../slideLayouts/slideLayout259.xml"/><Relationship Id="rId10" Type="http://schemas.openxmlformats.org/officeDocument/2006/relationships/slideLayout" Target="../slideLayouts/slideLayout233.xml"/><Relationship Id="rId19" Type="http://schemas.openxmlformats.org/officeDocument/2006/relationships/slideLayout" Target="../slideLayouts/slideLayout242.xml"/><Relationship Id="rId31" Type="http://schemas.openxmlformats.org/officeDocument/2006/relationships/slideLayout" Target="../slideLayouts/slideLayout254.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slideLayout" Target="../slideLayouts/slideLayout237.xml"/><Relationship Id="rId22" Type="http://schemas.openxmlformats.org/officeDocument/2006/relationships/slideLayout" Target="../slideLayouts/slideLayout245.xml"/><Relationship Id="rId27" Type="http://schemas.openxmlformats.org/officeDocument/2006/relationships/slideLayout" Target="../slideLayouts/slideLayout250.xml"/><Relationship Id="rId30" Type="http://schemas.openxmlformats.org/officeDocument/2006/relationships/slideLayout" Target="../slideLayouts/slideLayout253.xml"/><Relationship Id="rId35" Type="http://schemas.openxmlformats.org/officeDocument/2006/relationships/slideLayout" Target="../slideLayouts/slideLayout258.xml"/><Relationship Id="rId43" Type="http://schemas.openxmlformats.org/officeDocument/2006/relationships/image" Target="../media/image15.emf"/><Relationship Id="rId8" Type="http://schemas.openxmlformats.org/officeDocument/2006/relationships/slideLayout" Target="../slideLayouts/slideLayout231.xml"/><Relationship Id="rId3" Type="http://schemas.openxmlformats.org/officeDocument/2006/relationships/slideLayout" Target="../slideLayouts/slideLayout226.xml"/><Relationship Id="rId12" Type="http://schemas.openxmlformats.org/officeDocument/2006/relationships/slideLayout" Target="../slideLayouts/slideLayout235.xml"/><Relationship Id="rId17" Type="http://schemas.openxmlformats.org/officeDocument/2006/relationships/slideLayout" Target="../slideLayouts/slideLayout240.xml"/><Relationship Id="rId25" Type="http://schemas.openxmlformats.org/officeDocument/2006/relationships/slideLayout" Target="../slideLayouts/slideLayout248.xml"/><Relationship Id="rId33" Type="http://schemas.openxmlformats.org/officeDocument/2006/relationships/slideLayout" Target="../slideLayouts/slideLayout256.xml"/><Relationship Id="rId38" Type="http://schemas.openxmlformats.org/officeDocument/2006/relationships/slideLayout" Target="../slideLayouts/slideLayout26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slideLayout" Target="../slideLayouts/slideLayout61.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42" Type="http://schemas.openxmlformats.org/officeDocument/2006/relationships/slideLayout" Target="../slideLayouts/slideLayout64.xml"/><Relationship Id="rId47" Type="http://schemas.openxmlformats.org/officeDocument/2006/relationships/slideLayout" Target="../slideLayouts/slideLayout69.xml"/><Relationship Id="rId50" Type="http://schemas.openxmlformats.org/officeDocument/2006/relationships/slideLayout" Target="../slideLayouts/slideLayout72.xml"/><Relationship Id="rId55" Type="http://schemas.openxmlformats.org/officeDocument/2006/relationships/theme" Target="../theme/theme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9" Type="http://schemas.openxmlformats.org/officeDocument/2006/relationships/slideLayout" Target="../slideLayouts/slideLayout51.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slideLayout" Target="../slideLayouts/slideLayout62.xml"/><Relationship Id="rId45" Type="http://schemas.openxmlformats.org/officeDocument/2006/relationships/slideLayout" Target="../slideLayouts/slideLayout67.xml"/><Relationship Id="rId53" Type="http://schemas.openxmlformats.org/officeDocument/2006/relationships/slideLayout" Target="../slideLayouts/slideLayout75.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4" Type="http://schemas.openxmlformats.org/officeDocument/2006/relationships/slideLayout" Target="../slideLayouts/slideLayout66.xml"/><Relationship Id="rId52" Type="http://schemas.openxmlformats.org/officeDocument/2006/relationships/slideLayout" Target="../slideLayouts/slideLayout74.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43" Type="http://schemas.openxmlformats.org/officeDocument/2006/relationships/slideLayout" Target="../slideLayouts/slideLayout65.xml"/><Relationship Id="rId48" Type="http://schemas.openxmlformats.org/officeDocument/2006/relationships/slideLayout" Target="../slideLayouts/slideLayout70.xml"/><Relationship Id="rId56" Type="http://schemas.openxmlformats.org/officeDocument/2006/relationships/image" Target="../media/image1.png"/><Relationship Id="rId8" Type="http://schemas.openxmlformats.org/officeDocument/2006/relationships/slideLayout" Target="../slideLayouts/slideLayout30.xml"/><Relationship Id="rId51" Type="http://schemas.openxmlformats.org/officeDocument/2006/relationships/slideLayout" Target="../slideLayouts/slideLayout73.xml"/><Relationship Id="rId3" Type="http://schemas.openxmlformats.org/officeDocument/2006/relationships/slideLayout" Target="../slideLayouts/slideLayout25.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 Id="rId46" Type="http://schemas.openxmlformats.org/officeDocument/2006/relationships/slideLayout" Target="../slideLayouts/slideLayout68.xml"/><Relationship Id="rId20" Type="http://schemas.openxmlformats.org/officeDocument/2006/relationships/slideLayout" Target="../slideLayouts/slideLayout42.xml"/><Relationship Id="rId41" Type="http://schemas.openxmlformats.org/officeDocument/2006/relationships/slideLayout" Target="../slideLayouts/slideLayout63.xml"/><Relationship Id="rId54" Type="http://schemas.openxmlformats.org/officeDocument/2006/relationships/slideLayout" Target="../slideLayouts/slideLayout76.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49"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5" Type="http://schemas.openxmlformats.org/officeDocument/2006/relationships/slideLayout" Target="../slideLayouts/slideLayout81.xml"/><Relationship Id="rId10" Type="http://schemas.openxmlformats.org/officeDocument/2006/relationships/theme" Target="../theme/theme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88.xml"/><Relationship Id="rId7" Type="http://schemas.openxmlformats.org/officeDocument/2006/relationships/theme" Target="../theme/theme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5" Type="http://schemas.openxmlformats.org/officeDocument/2006/relationships/slideLayout" Target="../slideLayouts/slideLayout90.xml"/><Relationship Id="rId10" Type="http://schemas.openxmlformats.org/officeDocument/2006/relationships/image" Target="../media/image3.emf"/><Relationship Id="rId4" Type="http://schemas.openxmlformats.org/officeDocument/2006/relationships/slideLayout" Target="../slideLayouts/slideLayout89.xml"/><Relationship Id="rId9" Type="http://schemas.openxmlformats.org/officeDocument/2006/relationships/oleObject" Target="../embeddings/oleObject1.bin"/></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8.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06.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image" Target="../media/image1.png"/><Relationship Id="rId5" Type="http://schemas.openxmlformats.org/officeDocument/2006/relationships/theme" Target="../theme/theme9.xml"/><Relationship Id="rId4"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CF8FE2-E272-454D-8A09-BE382F87DDE4}"/>
              </a:ext>
            </a:extLst>
          </p:cNvPr>
          <p:cNvSpPr>
            <a:spLocks noGrp="1"/>
          </p:cNvSpPr>
          <p:nvPr>
            <p:ph type="title"/>
          </p:nvPr>
        </p:nvSpPr>
        <p:spPr>
          <a:xfrm>
            <a:off x="304800" y="78798"/>
            <a:ext cx="11582400" cy="1325563"/>
          </a:xfrm>
          <a:prstGeom prst="rect">
            <a:avLst/>
          </a:prstGeom>
        </p:spPr>
        <p:txBody>
          <a:bodyPr vert="horz" lIns="0" tIns="45720" rIns="91440" bIns="45720" rtlCol="0" anchor="ctr">
            <a:noAutofit/>
          </a:bodyPr>
          <a:lstStyle/>
          <a:p>
            <a:r>
              <a:rPr lang="en-US"/>
              <a:t>Click to edit title</a:t>
            </a:r>
          </a:p>
        </p:txBody>
      </p:sp>
      <p:sp>
        <p:nvSpPr>
          <p:cNvPr id="3" name="Text Placeholder 2">
            <a:extLst>
              <a:ext uri="{FF2B5EF4-FFF2-40B4-BE49-F238E27FC236}">
                <a16:creationId xmlns:a16="http://schemas.microsoft.com/office/drawing/2014/main" id="{AA1CCF0D-680B-7041-BD4E-5771B56290F8}"/>
              </a:ext>
            </a:extLst>
          </p:cNvPr>
          <p:cNvSpPr>
            <a:spLocks noGrp="1"/>
          </p:cNvSpPr>
          <p:nvPr>
            <p:ph type="body" idx="1"/>
          </p:nvPr>
        </p:nvSpPr>
        <p:spPr>
          <a:xfrm>
            <a:off x="304800" y="1520825"/>
            <a:ext cx="11582400" cy="4351338"/>
          </a:xfrm>
          <a:prstGeom prst="rect">
            <a:avLst/>
          </a:prstGeom>
        </p:spPr>
        <p:txBody>
          <a:bodyPr vert="horz" lIns="0" tIns="45720" rIns="0" bIns="45720" rtlCol="0">
            <a:noAutofit/>
          </a:bodyPr>
          <a:lstStyle/>
          <a:p>
            <a:pPr lvl="0"/>
            <a:r>
              <a:rPr lang="en-US"/>
              <a:t>Edit Master text</a:t>
            </a:r>
          </a:p>
          <a:p>
            <a:pPr lvl="1"/>
            <a:r>
              <a:rPr lang="en-US"/>
              <a:t>Second level</a:t>
            </a:r>
          </a:p>
          <a:p>
            <a:pPr lvl="2"/>
            <a:r>
              <a:rPr lang="en-US"/>
              <a:t>Third level</a:t>
            </a:r>
          </a:p>
          <a:p>
            <a:pPr lvl="3"/>
            <a:endParaRPr lang="en-US"/>
          </a:p>
        </p:txBody>
      </p:sp>
      <p:pic>
        <p:nvPicPr>
          <p:cNvPr id="5" name="Picture 4" descr="A picture containing black, darkness&#10;&#10;Description automatically generated">
            <a:extLst>
              <a:ext uri="{FF2B5EF4-FFF2-40B4-BE49-F238E27FC236}">
                <a16:creationId xmlns:a16="http://schemas.microsoft.com/office/drawing/2014/main" id="{EDC193C0-1216-C03B-359F-759C6B86C8D0}"/>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11284352" y="6433934"/>
            <a:ext cx="552205" cy="258331"/>
          </a:xfrm>
          <a:prstGeom prst="rect">
            <a:avLst/>
          </a:prstGeom>
        </p:spPr>
      </p:pic>
    </p:spTree>
    <p:extLst>
      <p:ext uri="{BB962C8B-B14F-4D97-AF65-F5344CB8AC3E}">
        <p14:creationId xmlns:p14="http://schemas.microsoft.com/office/powerpoint/2010/main" val="2730040407"/>
      </p:ext>
    </p:extLst>
  </p:cSld>
  <p:clrMap bg1="lt1" tx1="dk1" bg2="lt2" tx2="dk2" accent1="accent1" accent2="accent2" accent3="accent3" accent4="accent4" accent5="accent5" accent6="accent6" hlink="hlink" folHlink="folHlink"/>
  <p:sldLayoutIdLst>
    <p:sldLayoutId id="2147483815" r:id="rId1"/>
    <p:sldLayoutId id="2147483767" r:id="rId2"/>
    <p:sldLayoutId id="2147483793" r:id="rId3"/>
    <p:sldLayoutId id="2147483829" r:id="rId4"/>
    <p:sldLayoutId id="2147483794" r:id="rId5"/>
    <p:sldLayoutId id="2147483822" r:id="rId6"/>
    <p:sldLayoutId id="2147483823" r:id="rId7"/>
    <p:sldLayoutId id="2147483828" r:id="rId8"/>
    <p:sldLayoutId id="2147483759" r:id="rId9"/>
    <p:sldLayoutId id="2147483856" r:id="rId10"/>
    <p:sldLayoutId id="2147484643" r:id="rId11"/>
    <p:sldLayoutId id="2147484645" r:id="rId12"/>
    <p:sldLayoutId id="214748479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5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Forma DJR Micro" panose="00000000000000090000" pitchFamily="2" charset="0"/>
        <a:buNone/>
        <a:tabLst/>
        <a:defRPr sz="1800" kern="1200">
          <a:solidFill>
            <a:schemeClr val="tx1"/>
          </a:solidFill>
          <a:latin typeface="+mn-lt"/>
          <a:ea typeface="+mn-ea"/>
          <a:cs typeface="+mn-cs"/>
        </a:defRPr>
      </a:lvl1pPr>
      <a:lvl2pPr marL="180975" indent="-166688" algn="l" defTabSz="914400" rtl="0" eaLnBrk="1" fontAlgn="ctr" latinLnBrk="0" hangingPunct="1">
        <a:lnSpc>
          <a:spcPct val="90000"/>
        </a:lnSpc>
        <a:spcBef>
          <a:spcPts val="500"/>
        </a:spcBef>
        <a:buClrTx/>
        <a:buFont typeface="Forma DJR Micro" panose="00000000000000090000" pitchFamily="2" charset="0"/>
        <a:buChar char="•"/>
        <a:tabLst/>
        <a:defRPr sz="1800" kern="1200">
          <a:solidFill>
            <a:schemeClr val="tx1"/>
          </a:solidFill>
          <a:latin typeface="+mn-lt"/>
          <a:ea typeface="+mn-ea"/>
          <a:cs typeface="+mn-cs"/>
        </a:defRPr>
      </a:lvl2pPr>
      <a:lvl3pPr marL="520700" indent="-161925" algn="l" defTabSz="914400" rtl="0" eaLnBrk="1" latinLnBrk="0" hangingPunct="1">
        <a:lnSpc>
          <a:spcPct val="92000"/>
        </a:lnSpc>
        <a:spcBef>
          <a:spcPts val="500"/>
        </a:spcBef>
        <a:buFont typeface="Forma DJR Micro" panose="00000000000000090000" pitchFamily="2" charset="0"/>
        <a:buChar char="›"/>
        <a:tabLst/>
        <a:defRPr sz="1400" kern="1200">
          <a:solidFill>
            <a:schemeClr val="tx1"/>
          </a:solidFill>
          <a:latin typeface="+mn-lt"/>
          <a:ea typeface="+mn-ea"/>
          <a:cs typeface="+mn-cs"/>
        </a:defRPr>
      </a:lvl3pPr>
      <a:lvl4pPr marL="715963" indent="-180975" algn="l" defTabSz="914400" rtl="0" eaLnBrk="1" latinLnBrk="0" hangingPunct="1">
        <a:lnSpc>
          <a:spcPct val="92000"/>
        </a:lnSpc>
        <a:spcBef>
          <a:spcPts val="500"/>
        </a:spcBef>
        <a:buFont typeface="Forma DJR Micro" panose="00000000000000090000" pitchFamily="2" charset="0"/>
        <a:buChar char="—"/>
        <a:tabLst/>
        <a:defRPr sz="1200" kern="1200">
          <a:solidFill>
            <a:schemeClr val="tx1"/>
          </a:solidFill>
          <a:latin typeface="+mn-lt"/>
          <a:ea typeface="+mn-ea"/>
          <a:cs typeface="+mn-cs"/>
        </a:defRPr>
      </a:lvl4pPr>
      <a:lvl5pPr marL="896938" indent="-134938" algn="l" defTabSz="914400" rtl="0" eaLnBrk="1" latinLnBrk="0" hangingPunct="1">
        <a:lnSpc>
          <a:spcPct val="92000"/>
        </a:lnSpc>
        <a:spcBef>
          <a:spcPts val="500"/>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1074738" indent="-177800"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6pPr>
      <a:lvl7pPr marL="1255713" indent="-139700" algn="l" defTabSz="914400" rtl="0" eaLnBrk="1" fontAlgn="ctr"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7pPr>
      <a:lvl8pPr marL="1436688" indent="-134938"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8pPr>
      <a:lvl9pPr marL="1614488" indent="-180975"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9pPr>
    </p:bodyStyle>
    <p:otherStyle>
      <a:defPPr>
        <a:defRPr lang="en-US"/>
      </a:defPPr>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mn-lt"/>
          <a:ea typeface="+mn-ea"/>
          <a:cs typeface="+mn-cs"/>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mn-lt"/>
          <a:ea typeface="+mn-ea"/>
          <a:cs typeface="+mn-cs"/>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mn-lt"/>
          <a:ea typeface="+mn-ea"/>
          <a:cs typeface="+mn-cs"/>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mn-lt"/>
          <a:ea typeface="+mn-ea"/>
          <a:cs typeface="+mn-cs"/>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192" userDrawn="1">
          <p15:clr>
            <a:srgbClr val="F26B43"/>
          </p15:clr>
        </p15:guide>
        <p15:guide id="4" pos="624" userDrawn="1">
          <p15:clr>
            <a:srgbClr val="F26B43"/>
          </p15:clr>
        </p15:guide>
        <p15:guide id="5" pos="816" userDrawn="1">
          <p15:clr>
            <a:srgbClr val="F26B43"/>
          </p15:clr>
        </p15:guide>
        <p15:guide id="6" pos="1248" userDrawn="1">
          <p15:clr>
            <a:srgbClr val="F26B43"/>
          </p15:clr>
        </p15:guide>
        <p15:guide id="7" pos="1440" userDrawn="1">
          <p15:clr>
            <a:srgbClr val="F26B43"/>
          </p15:clr>
        </p15:guide>
        <p15:guide id="8" pos="1872" userDrawn="1">
          <p15:clr>
            <a:srgbClr val="F26B43"/>
          </p15:clr>
        </p15:guide>
        <p15:guide id="9" pos="2064" userDrawn="1">
          <p15:clr>
            <a:srgbClr val="F26B43"/>
          </p15:clr>
        </p15:guide>
        <p15:guide id="10" pos="2496" userDrawn="1">
          <p15:clr>
            <a:srgbClr val="F26B43"/>
          </p15:clr>
        </p15:guide>
        <p15:guide id="11" pos="2688" userDrawn="1">
          <p15:clr>
            <a:srgbClr val="F26B43"/>
          </p15:clr>
        </p15:guide>
        <p15:guide id="12" pos="3120" userDrawn="1">
          <p15:clr>
            <a:srgbClr val="F26B43"/>
          </p15:clr>
        </p15:guide>
        <p15:guide id="13" pos="3312" userDrawn="1">
          <p15:clr>
            <a:srgbClr val="F26B43"/>
          </p15:clr>
        </p15:guide>
        <p15:guide id="14" pos="3744" userDrawn="1">
          <p15:clr>
            <a:srgbClr val="F26B43"/>
          </p15:clr>
        </p15:guide>
        <p15:guide id="15" pos="3936" userDrawn="1">
          <p15:clr>
            <a:srgbClr val="F26B43"/>
          </p15:clr>
        </p15:guide>
        <p15:guide id="16" pos="4368" userDrawn="1">
          <p15:clr>
            <a:srgbClr val="F26B43"/>
          </p15:clr>
        </p15:guide>
        <p15:guide id="17" pos="4560" userDrawn="1">
          <p15:clr>
            <a:srgbClr val="F26B43"/>
          </p15:clr>
        </p15:guide>
        <p15:guide id="18" pos="4992" userDrawn="1">
          <p15:clr>
            <a:srgbClr val="F26B43"/>
          </p15:clr>
        </p15:guide>
        <p15:guide id="19" pos="5184" userDrawn="1">
          <p15:clr>
            <a:srgbClr val="F26B43"/>
          </p15:clr>
        </p15:guide>
        <p15:guide id="20" pos="5616" userDrawn="1">
          <p15:clr>
            <a:srgbClr val="F26B43"/>
          </p15:clr>
        </p15:guide>
        <p15:guide id="21" pos="5808" userDrawn="1">
          <p15:clr>
            <a:srgbClr val="F26B43"/>
          </p15:clr>
        </p15:guide>
        <p15:guide id="22" pos="6240" userDrawn="1">
          <p15:clr>
            <a:srgbClr val="F26B43"/>
          </p15:clr>
        </p15:guide>
        <p15:guide id="23" pos="6432" userDrawn="1">
          <p15:clr>
            <a:srgbClr val="F26B43"/>
          </p15:clr>
        </p15:guide>
        <p15:guide id="24" pos="6864" userDrawn="1">
          <p15:clr>
            <a:srgbClr val="F26B43"/>
          </p15:clr>
        </p15:guide>
        <p15:guide id="25" pos="7056" userDrawn="1">
          <p15:clr>
            <a:srgbClr val="F26B43"/>
          </p15:clr>
        </p15:guide>
        <p15:guide id="26" pos="7488" userDrawn="1">
          <p15:clr>
            <a:srgbClr val="F26B43"/>
          </p15:clr>
        </p15:guide>
        <p15:guide id="27" orient="horz" userDrawn="1">
          <p15:clr>
            <a:srgbClr val="F26B43"/>
          </p15:clr>
        </p15:guide>
        <p15:guide id="28" orient="horz" pos="4320" userDrawn="1">
          <p15:clr>
            <a:srgbClr val="F26B43"/>
          </p15:clr>
        </p15:guide>
        <p15:guide id="29" orient="horz" pos="192" userDrawn="1">
          <p15:clr>
            <a:srgbClr val="F26B43"/>
          </p15:clr>
        </p15:guide>
        <p15:guide id="30" orient="horz" pos="4128"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BBB219-9791-F4D9-7A5B-516A98F289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ECCE18-3968-7E4D-BDAD-1729EEC11E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679B16-6C24-BE7E-1313-96BF04713B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D978D4E6-45C3-A9E9-CAE3-652A0F5EB2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DECA49-706F-1769-4A24-8B3DB23702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824E9B-FFD3-444C-AC9D-C85539231727}" type="slidenum">
              <a:rPr lang="en-US" smtClean="0"/>
              <a:t>‹#›</a:t>
            </a:fld>
            <a:endParaRPr lang="en-US"/>
          </a:p>
        </p:txBody>
      </p:sp>
    </p:spTree>
    <p:extLst>
      <p:ext uri="{BB962C8B-B14F-4D97-AF65-F5344CB8AC3E}">
        <p14:creationId xmlns:p14="http://schemas.microsoft.com/office/powerpoint/2010/main" val="3494738728"/>
      </p:ext>
    </p:extLst>
  </p:cSld>
  <p:clrMap bg1="lt1" tx1="dk1" bg2="lt2" tx2="dk2" accent1="accent1" accent2="accent2" accent3="accent3" accent4="accent4" accent5="accent5" accent6="accent6" hlink="hlink" folHlink="folHlink"/>
  <p:sldLayoutIdLst>
    <p:sldLayoutId id="2147485211" r:id="rId1"/>
    <p:sldLayoutId id="2147485212" r:id="rId2"/>
    <p:sldLayoutId id="2147485213" r:id="rId3"/>
    <p:sldLayoutId id="2147485214" r:id="rId4"/>
    <p:sldLayoutId id="2147485215" r:id="rId5"/>
    <p:sldLayoutId id="2147485216" r:id="rId6"/>
    <p:sldLayoutId id="2147485217" r:id="rId7"/>
    <p:sldLayoutId id="2147485218" r:id="rId8"/>
    <p:sldLayoutId id="2147485219" r:id="rId9"/>
    <p:sldLayoutId id="2147485220" r:id="rId10"/>
  </p:sldLayoutIdLst>
  <p:hf hdr="0" ftr="0"/>
  <p:txStyles>
    <p:titleStyle>
      <a:lvl1pPr algn="l" defTabSz="914400" rtl="0" eaLnBrk="1" latinLnBrk="0" hangingPunct="1">
        <a:lnSpc>
          <a:spcPct val="90000"/>
        </a:lnSpc>
        <a:spcBef>
          <a:spcPct val="0"/>
        </a:spcBef>
        <a:buNone/>
        <a:defRPr sz="4400" kern="1200">
          <a:solidFill>
            <a:schemeClr val="tx1"/>
          </a:solidFill>
          <a:latin typeface="Forma DJR Display" panose="0000000000000009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093DF8A-E70A-41A2-B536-DAD99DAC12C5}"/>
              </a:ext>
            </a:extLst>
          </p:cNvPr>
          <p:cNvSpPr>
            <a:spLocks noGrp="1"/>
          </p:cNvSpPr>
          <p:nvPr>
            <p:ph type="ftr" sz="quarter" idx="3"/>
          </p:nvPr>
        </p:nvSpPr>
        <p:spPr>
          <a:xfrm>
            <a:off x="581967" y="6463569"/>
            <a:ext cx="2489464" cy="142347"/>
          </a:xfrm>
          <a:prstGeom prst="rect">
            <a:avLst/>
          </a:prstGeom>
        </p:spPr>
        <p:txBody>
          <a:bodyPr vert="horz" wrap="none" lIns="0" tIns="0" rIns="0" bIns="0" rtlCol="0" anchor="b" anchorCtr="0">
            <a:spAutoFit/>
          </a:bodyPr>
          <a:lstStyle>
            <a:lvl1pPr algn="l">
              <a:defRPr sz="1000">
                <a:solidFill>
                  <a:schemeClr val="tx1"/>
                </a:solidFill>
              </a:defRPr>
            </a:lvl1pPr>
          </a:lstStyle>
          <a:p>
            <a:r>
              <a:rPr lang="en-US"/>
              <a:t>HP Private, Confidential for Internal Use Only</a:t>
            </a:r>
          </a:p>
        </p:txBody>
      </p:sp>
      <p:sp>
        <p:nvSpPr>
          <p:cNvPr id="8" name="Slide Number Placeholder 7">
            <a:extLst>
              <a:ext uri="{FF2B5EF4-FFF2-40B4-BE49-F238E27FC236}">
                <a16:creationId xmlns:a16="http://schemas.microsoft.com/office/drawing/2014/main" id="{EBD5A218-C2E5-4122-9119-B57632FAEE56}"/>
              </a:ext>
            </a:extLst>
          </p:cNvPr>
          <p:cNvSpPr>
            <a:spLocks noGrp="1"/>
          </p:cNvSpPr>
          <p:nvPr>
            <p:ph type="sldNum" sz="quarter" idx="4"/>
          </p:nvPr>
        </p:nvSpPr>
        <p:spPr>
          <a:xfrm>
            <a:off x="300879" y="6463569"/>
            <a:ext cx="256806" cy="142347"/>
          </a:xfrm>
          <a:prstGeom prst="rect">
            <a:avLst/>
          </a:prstGeom>
        </p:spPr>
        <p:txBody>
          <a:bodyPr vert="horz" wrap="square" lIns="0" tIns="0" rIns="0" bIns="0" rtlCol="0" anchor="b" anchorCtr="0">
            <a:spAutoFit/>
          </a:bodyPr>
          <a:lstStyle>
            <a:lvl1pPr algn="l">
              <a:defRPr sz="1000">
                <a:solidFill>
                  <a:schemeClr val="tx1"/>
                </a:solidFill>
              </a:defRPr>
            </a:lvl1pPr>
          </a:lstStyle>
          <a:p>
            <a:fld id="{B71A6B67-5149-4CA8-8884-0AC28C15FDCE}" type="slidenum">
              <a:rPr lang="en-US" smtClean="0"/>
              <a:pPr/>
              <a:t>‹#›</a:t>
            </a:fld>
            <a:endParaRPr lang="en-US"/>
          </a:p>
        </p:txBody>
      </p:sp>
      <p:sp>
        <p:nvSpPr>
          <p:cNvPr id="2" name="Title Placeholder 1">
            <a:extLst>
              <a:ext uri="{FF2B5EF4-FFF2-40B4-BE49-F238E27FC236}">
                <a16:creationId xmlns:a16="http://schemas.microsoft.com/office/drawing/2014/main" id="{E9CF8FE2-E272-454D-8A09-BE382F87DDE4}"/>
              </a:ext>
            </a:extLst>
          </p:cNvPr>
          <p:cNvSpPr>
            <a:spLocks noGrp="1"/>
          </p:cNvSpPr>
          <p:nvPr>
            <p:ph type="title"/>
          </p:nvPr>
        </p:nvSpPr>
        <p:spPr>
          <a:xfrm>
            <a:off x="293254" y="78800"/>
            <a:ext cx="11612880" cy="1325563"/>
          </a:xfrm>
          <a:prstGeom prst="rect">
            <a:avLst/>
          </a:prstGeom>
        </p:spPr>
        <p:txBody>
          <a:bodyPr vert="horz" lIns="0" tIns="45720" rIns="91440" bIns="45720" rtlCol="0" anchor="ctr">
            <a:noAutofit/>
          </a:bodyPr>
          <a:lstStyle/>
          <a:p>
            <a:r>
              <a:rPr lang="en-US"/>
              <a:t>Click to edit title</a:t>
            </a:r>
          </a:p>
        </p:txBody>
      </p:sp>
      <p:sp>
        <p:nvSpPr>
          <p:cNvPr id="3" name="Text Placeholder 2">
            <a:extLst>
              <a:ext uri="{FF2B5EF4-FFF2-40B4-BE49-F238E27FC236}">
                <a16:creationId xmlns:a16="http://schemas.microsoft.com/office/drawing/2014/main" id="{AA1CCF0D-680B-7041-BD4E-5771B56290F8}"/>
              </a:ext>
            </a:extLst>
          </p:cNvPr>
          <p:cNvSpPr>
            <a:spLocks noGrp="1"/>
          </p:cNvSpPr>
          <p:nvPr>
            <p:ph type="body" idx="1"/>
          </p:nvPr>
        </p:nvSpPr>
        <p:spPr>
          <a:xfrm>
            <a:off x="293254" y="1520825"/>
            <a:ext cx="11612880" cy="4351338"/>
          </a:xfrm>
          <a:prstGeom prst="rect">
            <a:avLst/>
          </a:prstGeom>
        </p:spPr>
        <p:txBody>
          <a:bodyPr vert="horz" lIns="0" tIns="45720" rIns="91440" bIns="45720" rtlCol="0">
            <a:noAutofit/>
          </a:bodyPr>
          <a:lstStyle/>
          <a:p>
            <a:pPr lvl="0"/>
            <a:r>
              <a:rPr lang="en-US"/>
              <a:t>Edit Master text</a:t>
            </a:r>
          </a:p>
          <a:p>
            <a:pPr lvl="1"/>
            <a:r>
              <a:rPr lang="en-US"/>
              <a:t>Second level</a:t>
            </a:r>
          </a:p>
          <a:p>
            <a:pPr lvl="2"/>
            <a:r>
              <a:rPr lang="en-US"/>
              <a:t>Third level</a:t>
            </a:r>
          </a:p>
          <a:p>
            <a:pPr lvl="3"/>
            <a:endParaRPr lang="en-US"/>
          </a:p>
          <a:p>
            <a:pPr lvl="3"/>
            <a:endParaRPr lang="en-US"/>
          </a:p>
        </p:txBody>
      </p:sp>
    </p:spTree>
    <p:extLst>
      <p:ext uri="{BB962C8B-B14F-4D97-AF65-F5344CB8AC3E}">
        <p14:creationId xmlns:p14="http://schemas.microsoft.com/office/powerpoint/2010/main" val="3219318460"/>
      </p:ext>
    </p:extLst>
  </p:cSld>
  <p:clrMap bg1="lt1" tx1="dk1" bg2="lt2" tx2="dk2" accent1="accent1" accent2="accent2" accent3="accent3" accent4="accent4" accent5="accent5" accent6="accent6" hlink="hlink" folHlink="folHlink"/>
  <p:sldLayoutIdLst>
    <p:sldLayoutId id="2147485222" r:id="rId1"/>
  </p:sldLayoutIdLst>
  <p:hf hdr="0" dt="0"/>
  <p:txStyles>
    <p:titleStyle>
      <a:lvl1pPr algn="l" defTabSz="914126" rtl="0" eaLnBrk="1" latinLnBrk="0" hangingPunct="1">
        <a:lnSpc>
          <a:spcPct val="85000"/>
        </a:lnSpc>
        <a:spcBef>
          <a:spcPct val="0"/>
        </a:spcBef>
        <a:buNone/>
        <a:defRPr sz="4399" kern="1200">
          <a:solidFill>
            <a:schemeClr val="tx1"/>
          </a:solidFill>
          <a:latin typeface="+mj-lt"/>
          <a:ea typeface="+mj-ea"/>
          <a:cs typeface="+mj-cs"/>
        </a:defRPr>
      </a:lvl1pPr>
    </p:titleStyle>
    <p:bodyStyle>
      <a:lvl1pPr marL="0" indent="0" algn="l" defTabSz="914126" rtl="0" eaLnBrk="1" latinLnBrk="0" hangingPunct="1">
        <a:lnSpc>
          <a:spcPct val="90000"/>
        </a:lnSpc>
        <a:spcBef>
          <a:spcPts val="1000"/>
        </a:spcBef>
        <a:buFont typeface="Arial" panose="020B0604020202020204" pitchFamily="34" charset="0"/>
        <a:buNone/>
        <a:tabLst>
          <a:tab pos="225357" algn="l"/>
        </a:tabLst>
        <a:defRPr sz="1799" kern="1200">
          <a:solidFill>
            <a:schemeClr val="tx1"/>
          </a:solidFill>
          <a:latin typeface="+mn-lt"/>
          <a:ea typeface="+mn-ea"/>
          <a:cs typeface="+mn-cs"/>
        </a:defRPr>
      </a:lvl1pPr>
      <a:lvl2pPr marL="169812" indent="-169812" algn="l" defTabSz="914126" rtl="0" eaLnBrk="1" latinLnBrk="0" hangingPunct="1">
        <a:lnSpc>
          <a:spcPct val="90000"/>
        </a:lnSpc>
        <a:spcBef>
          <a:spcPts val="500"/>
        </a:spcBef>
        <a:buFont typeface="Arial" panose="020B0604020202020204" pitchFamily="34" charset="0"/>
        <a:buChar char="•"/>
        <a:tabLst/>
        <a:defRPr sz="1799" kern="1200">
          <a:solidFill>
            <a:schemeClr val="tx1"/>
          </a:solidFill>
          <a:latin typeface="+mn-lt"/>
          <a:ea typeface="+mn-ea"/>
          <a:cs typeface="+mn-cs"/>
        </a:defRPr>
      </a:lvl2pPr>
      <a:lvl3pPr marL="339623" indent="-169812" algn="l" defTabSz="914126" rtl="0" eaLnBrk="1" latinLnBrk="0" hangingPunct="1">
        <a:lnSpc>
          <a:spcPct val="90000"/>
        </a:lnSpc>
        <a:spcBef>
          <a:spcPts val="500"/>
        </a:spcBef>
        <a:buFont typeface="HP Simplified Light" panose="020B0404020204020204" pitchFamily="34" charset="0"/>
        <a:buChar char="–"/>
        <a:tabLst/>
        <a:defRPr sz="1400" kern="1200">
          <a:solidFill>
            <a:schemeClr val="tx1"/>
          </a:solidFill>
          <a:latin typeface="+mn-lt"/>
          <a:ea typeface="+mn-ea"/>
          <a:cs typeface="+mn-cs"/>
        </a:defRPr>
      </a:lvl3pPr>
      <a:lvl4pPr marL="1371189" indent="0" algn="l" defTabSz="914126" rtl="0" eaLnBrk="1" latinLnBrk="0" hangingPunct="1">
        <a:lnSpc>
          <a:spcPct val="90000"/>
        </a:lnSpc>
        <a:spcBef>
          <a:spcPts val="500"/>
        </a:spcBef>
        <a:buFont typeface="Arial" panose="020B0604020202020204" pitchFamily="34" charset="0"/>
        <a:buNone/>
        <a:tabLst/>
        <a:defRPr sz="1000" kern="1200">
          <a:solidFill>
            <a:schemeClr val="tx1"/>
          </a:solidFill>
          <a:latin typeface="+mn-lt"/>
          <a:ea typeface="+mn-ea"/>
          <a:cs typeface="+mn-cs"/>
        </a:defRPr>
      </a:lvl4pPr>
      <a:lvl5pPr marL="1948865" indent="-120614" algn="l" defTabSz="914126" rtl="0" eaLnBrk="1" latinLnBrk="0" hangingPunct="1">
        <a:lnSpc>
          <a:spcPct val="90000"/>
        </a:lnSpc>
        <a:spcBef>
          <a:spcPts val="500"/>
        </a:spcBef>
        <a:buFont typeface="Arial" panose="020B0604020202020204" pitchFamily="34" charset="0"/>
        <a:buChar char="•"/>
        <a:tabLst/>
        <a:defRPr sz="1799" kern="1200">
          <a:solidFill>
            <a:schemeClr val="tx1"/>
          </a:solidFill>
          <a:latin typeface="Forma DJR Micro" pitchFamily="2" charset="77"/>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2544">
          <p15:clr>
            <a:srgbClr val="F26B43"/>
          </p15:clr>
        </p15:guide>
        <p15:guide id="3" pos="1248">
          <p15:clr>
            <a:srgbClr val="F26B43"/>
          </p15:clr>
        </p15:guide>
        <p15:guide id="4" pos="240">
          <p15:clr>
            <a:srgbClr val="F26B43"/>
          </p15:clr>
        </p15:guide>
        <p15:guide id="5" pos="5136">
          <p15:clr>
            <a:srgbClr val="F26B43"/>
          </p15:clr>
        </p15:guide>
        <p15:guide id="6" pos="6432">
          <p15:clr>
            <a:srgbClr val="F26B43"/>
          </p15:clr>
        </p15:guide>
        <p15:guide id="7" pos="7440">
          <p15:clr>
            <a:srgbClr val="F26B43"/>
          </p15:clr>
        </p15:guide>
        <p15:guide id="8" orient="horz" pos="24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093DF8A-E70A-41A2-B536-DAD99DAC12C5}"/>
              </a:ext>
            </a:extLst>
          </p:cNvPr>
          <p:cNvSpPr>
            <a:spLocks noGrp="1"/>
          </p:cNvSpPr>
          <p:nvPr>
            <p:ph type="ftr" sz="quarter" idx="3"/>
          </p:nvPr>
        </p:nvSpPr>
        <p:spPr>
          <a:xfrm>
            <a:off x="621388" y="6577076"/>
            <a:ext cx="1684757" cy="99643"/>
          </a:xfrm>
          <a:prstGeom prst="rect">
            <a:avLst/>
          </a:prstGeom>
        </p:spPr>
        <p:txBody>
          <a:bodyPr vert="horz" wrap="none" lIns="0" tIns="0" rIns="0" bIns="0" rtlCol="0" anchor="b" anchorCtr="0">
            <a:spAutoFit/>
          </a:bodyPr>
          <a:lstStyle>
            <a:lvl1pPr algn="l">
              <a:defRPr sz="700">
                <a:solidFill>
                  <a:schemeClr val="tx1"/>
                </a:solidFill>
              </a:defRPr>
            </a:lvl1pPr>
          </a:lstStyle>
          <a:p>
            <a:r>
              <a:rPr lang="en-US"/>
              <a:t>Private / HP Confidential / Internal Use Only</a:t>
            </a:r>
          </a:p>
        </p:txBody>
      </p:sp>
      <p:sp>
        <p:nvSpPr>
          <p:cNvPr id="8" name="Slide Number Placeholder 7">
            <a:extLst>
              <a:ext uri="{FF2B5EF4-FFF2-40B4-BE49-F238E27FC236}">
                <a16:creationId xmlns:a16="http://schemas.microsoft.com/office/drawing/2014/main" id="{EBD5A218-C2E5-4122-9119-B57632FAEE56}"/>
              </a:ext>
            </a:extLst>
          </p:cNvPr>
          <p:cNvSpPr>
            <a:spLocks noGrp="1"/>
          </p:cNvSpPr>
          <p:nvPr>
            <p:ph type="sldNum" sz="quarter" idx="4"/>
          </p:nvPr>
        </p:nvSpPr>
        <p:spPr>
          <a:xfrm>
            <a:off x="300878" y="6577076"/>
            <a:ext cx="109004" cy="99643"/>
          </a:xfrm>
          <a:prstGeom prst="rect">
            <a:avLst/>
          </a:prstGeom>
        </p:spPr>
        <p:txBody>
          <a:bodyPr vert="horz" wrap="none" lIns="0" tIns="0" rIns="0" bIns="0" rtlCol="0" anchor="b" anchorCtr="0">
            <a:spAutoFit/>
          </a:bodyPr>
          <a:lstStyle>
            <a:lvl1pPr algn="l">
              <a:defRPr sz="700">
                <a:solidFill>
                  <a:schemeClr val="tx1"/>
                </a:solidFill>
              </a:defRPr>
            </a:lvl1pPr>
          </a:lstStyle>
          <a:p>
            <a:fld id="{B71A6B67-5149-4CA8-8884-0AC28C15FDCE}" type="slidenum">
              <a:rPr lang="en-US" smtClean="0"/>
              <a:pPr/>
              <a:t>‹#›</a:t>
            </a:fld>
            <a:endParaRPr lang="en-US"/>
          </a:p>
        </p:txBody>
      </p:sp>
      <p:sp>
        <p:nvSpPr>
          <p:cNvPr id="2" name="Title Placeholder 1">
            <a:extLst>
              <a:ext uri="{FF2B5EF4-FFF2-40B4-BE49-F238E27FC236}">
                <a16:creationId xmlns:a16="http://schemas.microsoft.com/office/drawing/2014/main" id="{E9CF8FE2-E272-454D-8A09-BE382F87DDE4}"/>
              </a:ext>
            </a:extLst>
          </p:cNvPr>
          <p:cNvSpPr>
            <a:spLocks noGrp="1"/>
          </p:cNvSpPr>
          <p:nvPr>
            <p:ph type="title"/>
          </p:nvPr>
        </p:nvSpPr>
        <p:spPr>
          <a:xfrm>
            <a:off x="300878" y="78798"/>
            <a:ext cx="11582400" cy="1325563"/>
          </a:xfrm>
          <a:prstGeom prst="rect">
            <a:avLst/>
          </a:prstGeom>
        </p:spPr>
        <p:txBody>
          <a:bodyPr vert="horz" lIns="0" tIns="45720" rIns="91440" bIns="45720" rtlCol="0" anchor="ctr">
            <a:noAutofit/>
          </a:bodyPr>
          <a:lstStyle/>
          <a:p>
            <a:r>
              <a:rPr lang="en-US"/>
              <a:t>Click to edit title</a:t>
            </a:r>
          </a:p>
        </p:txBody>
      </p:sp>
      <p:sp>
        <p:nvSpPr>
          <p:cNvPr id="3" name="Text Placeholder 2">
            <a:extLst>
              <a:ext uri="{FF2B5EF4-FFF2-40B4-BE49-F238E27FC236}">
                <a16:creationId xmlns:a16="http://schemas.microsoft.com/office/drawing/2014/main" id="{AA1CCF0D-680B-7041-BD4E-5771B56290F8}"/>
              </a:ext>
            </a:extLst>
          </p:cNvPr>
          <p:cNvSpPr>
            <a:spLocks noGrp="1"/>
          </p:cNvSpPr>
          <p:nvPr>
            <p:ph type="body" idx="1"/>
          </p:nvPr>
        </p:nvSpPr>
        <p:spPr>
          <a:xfrm>
            <a:off x="304800" y="1520825"/>
            <a:ext cx="11582400" cy="4351338"/>
          </a:xfrm>
          <a:prstGeom prst="rect">
            <a:avLst/>
          </a:prstGeom>
        </p:spPr>
        <p:txBody>
          <a:bodyPr vert="horz" lIns="0" tIns="45720" rIns="0" bIns="45720" rtlCol="0">
            <a:noAutofit/>
          </a:bodyPr>
          <a:lstStyle/>
          <a:p>
            <a:pPr lvl="0"/>
            <a:r>
              <a:rPr lang="en-US"/>
              <a:t>Edit Master text</a:t>
            </a:r>
          </a:p>
          <a:p>
            <a:pPr lvl="1"/>
            <a:r>
              <a:rPr lang="en-US"/>
              <a:t>Second level</a:t>
            </a:r>
          </a:p>
          <a:p>
            <a:pPr lvl="2"/>
            <a:r>
              <a:rPr lang="en-US"/>
              <a:t>Third level</a:t>
            </a:r>
          </a:p>
          <a:p>
            <a:pPr lvl="3"/>
            <a:endParaRPr lang="en-US"/>
          </a:p>
        </p:txBody>
      </p:sp>
      <p:pic>
        <p:nvPicPr>
          <p:cNvPr id="4" name="Picture 3" descr="A picture containing black, darkness&#10;&#10;Description automatically generated">
            <a:extLst>
              <a:ext uri="{FF2B5EF4-FFF2-40B4-BE49-F238E27FC236}">
                <a16:creationId xmlns:a16="http://schemas.microsoft.com/office/drawing/2014/main" id="{F992604E-60B8-7004-E7C9-8A1D4048E50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443847" y="6497732"/>
            <a:ext cx="552205" cy="258331"/>
          </a:xfrm>
          <a:prstGeom prst="rect">
            <a:avLst/>
          </a:prstGeom>
        </p:spPr>
      </p:pic>
    </p:spTree>
    <p:extLst>
      <p:ext uri="{BB962C8B-B14F-4D97-AF65-F5344CB8AC3E}">
        <p14:creationId xmlns:p14="http://schemas.microsoft.com/office/powerpoint/2010/main" val="1384342566"/>
      </p:ext>
    </p:extLst>
  </p:cSld>
  <p:clrMap bg1="lt1" tx1="dk1" bg2="lt2" tx2="dk2" accent1="accent1" accent2="accent2" accent3="accent3" accent4="accent4" accent5="accent5" accent6="accent6" hlink="hlink" folHlink="folHlink"/>
  <p:sldLayoutIdLst>
    <p:sldLayoutId id="2147485354" r:id="rId1"/>
    <p:sldLayoutId id="2147485355" r:id="rId2"/>
    <p:sldLayoutId id="2147485356" r:id="rId3"/>
    <p:sldLayoutId id="2147485357" r:id="rId4"/>
    <p:sldLayoutId id="2147485358" r:id="rId5"/>
    <p:sldLayoutId id="2147485359" r:id="rId6"/>
    <p:sldLayoutId id="2147485360" r:id="rId7"/>
    <p:sldLayoutId id="2147485361" r:id="rId8"/>
  </p:sldLayoutIdLst>
  <p:hf sldNum="0" hdr="0"/>
  <p:txStyles>
    <p:titleStyle>
      <a:lvl1pPr algn="l" defTabSz="914400" rtl="0" eaLnBrk="1" latinLnBrk="0" hangingPunct="1">
        <a:lnSpc>
          <a:spcPct val="85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Forma DJR Micro" panose="00000000000000090000" pitchFamily="2" charset="0"/>
        <a:buNone/>
        <a:tabLst/>
        <a:defRPr sz="1800" kern="1200">
          <a:solidFill>
            <a:schemeClr val="tx1"/>
          </a:solidFill>
          <a:latin typeface="+mn-lt"/>
          <a:ea typeface="+mn-ea"/>
          <a:cs typeface="+mn-cs"/>
        </a:defRPr>
      </a:lvl1pPr>
      <a:lvl2pPr marL="180975" indent="-166688" algn="l" defTabSz="914400" rtl="0" eaLnBrk="1" fontAlgn="ctr" latinLnBrk="0" hangingPunct="1">
        <a:lnSpc>
          <a:spcPct val="90000"/>
        </a:lnSpc>
        <a:spcBef>
          <a:spcPts val="500"/>
        </a:spcBef>
        <a:buClrTx/>
        <a:buFont typeface="Forma DJR Micro" panose="00000000000000090000" pitchFamily="2" charset="0"/>
        <a:buChar char="•"/>
        <a:tabLst/>
        <a:defRPr sz="1800" kern="1200">
          <a:solidFill>
            <a:schemeClr val="tx1"/>
          </a:solidFill>
          <a:latin typeface="+mn-lt"/>
          <a:ea typeface="+mn-ea"/>
          <a:cs typeface="+mn-cs"/>
        </a:defRPr>
      </a:lvl2pPr>
      <a:lvl3pPr marL="520700" indent="-161925" algn="l" defTabSz="914400" rtl="0" eaLnBrk="1" latinLnBrk="0" hangingPunct="1">
        <a:lnSpc>
          <a:spcPct val="92000"/>
        </a:lnSpc>
        <a:spcBef>
          <a:spcPts val="500"/>
        </a:spcBef>
        <a:buFont typeface="Forma DJR Micro" panose="00000000000000090000" pitchFamily="2" charset="0"/>
        <a:buChar char="›"/>
        <a:tabLst/>
        <a:defRPr sz="1400" kern="1200">
          <a:solidFill>
            <a:schemeClr val="tx1"/>
          </a:solidFill>
          <a:latin typeface="+mn-lt"/>
          <a:ea typeface="+mn-ea"/>
          <a:cs typeface="+mn-cs"/>
        </a:defRPr>
      </a:lvl3pPr>
      <a:lvl4pPr marL="715963" indent="-180975" algn="l" defTabSz="914400" rtl="0" eaLnBrk="1" latinLnBrk="0" hangingPunct="1">
        <a:lnSpc>
          <a:spcPct val="92000"/>
        </a:lnSpc>
        <a:spcBef>
          <a:spcPts val="500"/>
        </a:spcBef>
        <a:buFont typeface="Forma DJR Micro" panose="00000000000000090000" pitchFamily="2" charset="0"/>
        <a:buChar char="—"/>
        <a:tabLst/>
        <a:defRPr sz="1200" kern="1200">
          <a:solidFill>
            <a:schemeClr val="tx1"/>
          </a:solidFill>
          <a:latin typeface="+mn-lt"/>
          <a:ea typeface="+mn-ea"/>
          <a:cs typeface="+mn-cs"/>
        </a:defRPr>
      </a:lvl4pPr>
      <a:lvl5pPr marL="896938" indent="-134938" algn="l" defTabSz="914400" rtl="0" eaLnBrk="1" latinLnBrk="0" hangingPunct="1">
        <a:lnSpc>
          <a:spcPct val="92000"/>
        </a:lnSpc>
        <a:spcBef>
          <a:spcPts val="500"/>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1074738" indent="-177800"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6pPr>
      <a:lvl7pPr marL="1255713" indent="-139700" algn="l" defTabSz="914400" rtl="0" eaLnBrk="1" fontAlgn="ctr"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7pPr>
      <a:lvl8pPr marL="1436688" indent="-134938"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8pPr>
      <a:lvl9pPr marL="1614488" indent="-180975"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9pPr>
    </p:bodyStyle>
    <p:otherStyle>
      <a:defPPr>
        <a:defRPr lang="en-US"/>
      </a:defPPr>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mn-lt"/>
          <a:ea typeface="+mn-ea"/>
          <a:cs typeface="+mn-cs"/>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mn-lt"/>
          <a:ea typeface="+mn-ea"/>
          <a:cs typeface="+mn-cs"/>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mn-lt"/>
          <a:ea typeface="+mn-ea"/>
          <a:cs typeface="+mn-cs"/>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mn-lt"/>
          <a:ea typeface="+mn-ea"/>
          <a:cs typeface="+mn-cs"/>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192">
          <p15:clr>
            <a:srgbClr val="F26B43"/>
          </p15:clr>
        </p15:guide>
        <p15:guide id="4" pos="624">
          <p15:clr>
            <a:srgbClr val="F26B43"/>
          </p15:clr>
        </p15:guide>
        <p15:guide id="5" pos="816">
          <p15:clr>
            <a:srgbClr val="F26B43"/>
          </p15:clr>
        </p15:guide>
        <p15:guide id="6" pos="1248">
          <p15:clr>
            <a:srgbClr val="F26B43"/>
          </p15:clr>
        </p15:guide>
        <p15:guide id="7" pos="1440">
          <p15:clr>
            <a:srgbClr val="F26B43"/>
          </p15:clr>
        </p15:guide>
        <p15:guide id="8" pos="1872">
          <p15:clr>
            <a:srgbClr val="F26B43"/>
          </p15:clr>
        </p15:guide>
        <p15:guide id="9" pos="2064">
          <p15:clr>
            <a:srgbClr val="F26B43"/>
          </p15:clr>
        </p15:guide>
        <p15:guide id="10" pos="2496">
          <p15:clr>
            <a:srgbClr val="F26B43"/>
          </p15:clr>
        </p15:guide>
        <p15:guide id="11" pos="2688">
          <p15:clr>
            <a:srgbClr val="F26B43"/>
          </p15:clr>
        </p15:guide>
        <p15:guide id="12" pos="3120">
          <p15:clr>
            <a:srgbClr val="F26B43"/>
          </p15:clr>
        </p15:guide>
        <p15:guide id="13" pos="3312">
          <p15:clr>
            <a:srgbClr val="F26B43"/>
          </p15:clr>
        </p15:guide>
        <p15:guide id="14" pos="3744">
          <p15:clr>
            <a:srgbClr val="F26B43"/>
          </p15:clr>
        </p15:guide>
        <p15:guide id="15" pos="3936">
          <p15:clr>
            <a:srgbClr val="F26B43"/>
          </p15:clr>
        </p15:guide>
        <p15:guide id="16" pos="4368">
          <p15:clr>
            <a:srgbClr val="F26B43"/>
          </p15:clr>
        </p15:guide>
        <p15:guide id="17" pos="4560">
          <p15:clr>
            <a:srgbClr val="F26B43"/>
          </p15:clr>
        </p15:guide>
        <p15:guide id="18" pos="4992">
          <p15:clr>
            <a:srgbClr val="F26B43"/>
          </p15:clr>
        </p15:guide>
        <p15:guide id="19" pos="5184">
          <p15:clr>
            <a:srgbClr val="F26B43"/>
          </p15:clr>
        </p15:guide>
        <p15:guide id="20" pos="5616">
          <p15:clr>
            <a:srgbClr val="F26B43"/>
          </p15:clr>
        </p15:guide>
        <p15:guide id="21" pos="5808">
          <p15:clr>
            <a:srgbClr val="F26B43"/>
          </p15:clr>
        </p15:guide>
        <p15:guide id="22" pos="6240">
          <p15:clr>
            <a:srgbClr val="F26B43"/>
          </p15:clr>
        </p15:guide>
        <p15:guide id="23" pos="6432">
          <p15:clr>
            <a:srgbClr val="F26B43"/>
          </p15:clr>
        </p15:guide>
        <p15:guide id="24" pos="6864">
          <p15:clr>
            <a:srgbClr val="F26B43"/>
          </p15:clr>
        </p15:guide>
        <p15:guide id="25" pos="7056">
          <p15:clr>
            <a:srgbClr val="F26B43"/>
          </p15:clr>
        </p15:guide>
        <p15:guide id="26" pos="7488">
          <p15:clr>
            <a:srgbClr val="F26B43"/>
          </p15:clr>
        </p15:guide>
        <p15:guide id="27" orient="horz">
          <p15:clr>
            <a:srgbClr val="F26B43"/>
          </p15:clr>
        </p15:guide>
        <p15:guide id="28" orient="horz" pos="4320">
          <p15:clr>
            <a:srgbClr val="F26B43"/>
          </p15:clr>
        </p15:guide>
        <p15:guide id="29" orient="horz" pos="192">
          <p15:clr>
            <a:srgbClr val="F26B43"/>
          </p15:clr>
        </p15:guide>
        <p15:guide id="30" orient="horz" pos="4128">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0FE4CC-DEF8-75AD-B5DB-753D925FB930}"/>
              </a:ext>
            </a:extLst>
          </p:cNvPr>
          <p:cNvSpPr txBox="1"/>
          <p:nvPr userDrawn="1"/>
        </p:nvSpPr>
        <p:spPr>
          <a:xfrm>
            <a:off x="993798" y="6541081"/>
            <a:ext cx="1865149" cy="234680"/>
          </a:xfrm>
          <a:prstGeom prst="rect">
            <a:avLst/>
          </a:prstGeom>
          <a:noFill/>
        </p:spPr>
        <p:txBody>
          <a:bodyPr wrap="square">
            <a:spAutoFit/>
          </a:bodyPr>
          <a:lstStyle/>
          <a:p>
            <a:r>
              <a:rPr lang="en-US" sz="1000" b="0" i="0" u="none" strike="noStrike" cap="none">
                <a:solidFill>
                  <a:schemeClr val="bg1"/>
                </a:solidFill>
                <a:latin typeface="Forma DJR Micro" pitchFamily="2" charset="77"/>
                <a:ea typeface="Arial"/>
                <a:cs typeface="Arial"/>
                <a:sym typeface="Arial"/>
              </a:rPr>
              <a:t>Equipping the New Era of AI</a:t>
            </a:r>
            <a:endParaRPr lang="en-US" sz="1000">
              <a:solidFill>
                <a:schemeClr val="bg1"/>
              </a:solidFill>
            </a:endParaRPr>
          </a:p>
        </p:txBody>
      </p:sp>
      <p:pic>
        <p:nvPicPr>
          <p:cNvPr id="3" name="Picture 2">
            <a:extLst>
              <a:ext uri="{FF2B5EF4-FFF2-40B4-BE49-F238E27FC236}">
                <a16:creationId xmlns:a16="http://schemas.microsoft.com/office/drawing/2014/main" id="{F04C89CF-8997-D990-1137-14EE764A89CA}"/>
              </a:ext>
            </a:extLst>
          </p:cNvPr>
          <p:cNvPicPr>
            <a:picLocks noChangeAspect="1"/>
          </p:cNvPicPr>
          <p:nvPr userDrawn="1"/>
        </p:nvPicPr>
        <p:blipFill>
          <a:blip r:embed="rId13"/>
          <a:stretch>
            <a:fillRect/>
          </a:stretch>
        </p:blipFill>
        <p:spPr>
          <a:xfrm>
            <a:off x="320468" y="6504640"/>
            <a:ext cx="431889" cy="196055"/>
          </a:xfrm>
          <a:prstGeom prst="rect">
            <a:avLst/>
          </a:prstGeom>
        </p:spPr>
      </p:pic>
    </p:spTree>
    <p:extLst>
      <p:ext uri="{BB962C8B-B14F-4D97-AF65-F5344CB8AC3E}">
        <p14:creationId xmlns:p14="http://schemas.microsoft.com/office/powerpoint/2010/main" val="3498999760"/>
      </p:ext>
    </p:extLst>
  </p:cSld>
  <p:clrMap bg1="lt1" tx1="dk1" bg2="lt2" tx2="dk2" accent1="accent1" accent2="accent2" accent3="accent3" accent4="accent4" accent5="accent5" accent6="accent6" hlink="hlink" folHlink="folHlink"/>
  <p:sldLayoutIdLst>
    <p:sldLayoutId id="2147485363" r:id="rId1"/>
    <p:sldLayoutId id="2147485364" r:id="rId2"/>
    <p:sldLayoutId id="2147485365" r:id="rId3"/>
    <p:sldLayoutId id="2147485366" r:id="rId4"/>
    <p:sldLayoutId id="2147485367" r:id="rId5"/>
    <p:sldLayoutId id="2147485368" r:id="rId6"/>
    <p:sldLayoutId id="2147485369" r:id="rId7"/>
    <p:sldLayoutId id="2147485370" r:id="rId8"/>
    <p:sldLayoutId id="2147485371" r:id="rId9"/>
    <p:sldLayoutId id="2147485372" r:id="rId10"/>
    <p:sldLayoutId id="21474853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820845-94CC-F73B-EB67-AD07F88C45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C2C71D-561A-020F-B041-B560009F6C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CA60EE-D70F-3D54-1015-BB17267D64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B81DDB1-0F5F-4776-876E-BB2CA8806987}" type="datetimeFigureOut">
              <a:rPr lang="en-US" smtClean="0"/>
              <a:t>6/26/2025</a:t>
            </a:fld>
            <a:endParaRPr lang="en-US"/>
          </a:p>
        </p:txBody>
      </p:sp>
      <p:sp>
        <p:nvSpPr>
          <p:cNvPr id="5" name="Footer Placeholder 4">
            <a:extLst>
              <a:ext uri="{FF2B5EF4-FFF2-40B4-BE49-F238E27FC236}">
                <a16:creationId xmlns:a16="http://schemas.microsoft.com/office/drawing/2014/main" id="{C982F4BE-3991-139F-F78B-5E1A6A6873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A5EC40C-7AD7-2B34-3268-B79EAEEF8C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9B4B9CE-ABA2-478C-9F49-ABA4C99938B0}" type="slidenum">
              <a:rPr lang="en-US" smtClean="0"/>
              <a:t>‹#›</a:t>
            </a:fld>
            <a:endParaRPr lang="en-US"/>
          </a:p>
        </p:txBody>
      </p:sp>
    </p:spTree>
    <p:extLst>
      <p:ext uri="{BB962C8B-B14F-4D97-AF65-F5344CB8AC3E}">
        <p14:creationId xmlns:p14="http://schemas.microsoft.com/office/powerpoint/2010/main" val="455836653"/>
      </p:ext>
    </p:extLst>
  </p:cSld>
  <p:clrMap bg1="lt1" tx1="dk1" bg2="lt2" tx2="dk2" accent1="accent1" accent2="accent2" accent3="accent3" accent4="accent4" accent5="accent5" accent6="accent6" hlink="hlink" folHlink="folHlink"/>
  <p:sldLayoutIdLst>
    <p:sldLayoutId id="2147485375" r:id="rId1"/>
    <p:sldLayoutId id="2147485376" r:id="rId2"/>
    <p:sldLayoutId id="2147485377" r:id="rId3"/>
    <p:sldLayoutId id="2147485378" r:id="rId4"/>
    <p:sldLayoutId id="2147485379" r:id="rId5"/>
    <p:sldLayoutId id="2147485380" r:id="rId6"/>
    <p:sldLayoutId id="2147485381" r:id="rId7"/>
    <p:sldLayoutId id="2147485382" r:id="rId8"/>
    <p:sldLayoutId id="2147485383" r:id="rId9"/>
    <p:sldLayoutId id="2147485384" r:id="rId10"/>
    <p:sldLayoutId id="2147485385" r:id="rId11"/>
    <p:sldLayoutId id="2147485386" r:id="rId12"/>
    <p:sldLayoutId id="2147485387" r:id="rId13"/>
    <p:sldLayoutId id="2147485388" r:id="rId14"/>
    <p:sldLayoutId id="2147485389" r:id="rId15"/>
    <p:sldLayoutId id="2147485390" r:id="rId16"/>
    <p:sldLayoutId id="2147485391" r:id="rId17"/>
    <p:sldLayoutId id="2147485392" r:id="rId18"/>
    <p:sldLayoutId id="2147485393" r:id="rId19"/>
    <p:sldLayoutId id="2147485394" r:id="rId20"/>
    <p:sldLayoutId id="2147485395" r:id="rId21"/>
    <p:sldLayoutId id="2147485396" r:id="rId22"/>
    <p:sldLayoutId id="2147485397"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CF8FE2-E272-454D-8A09-BE382F87DDE4}"/>
              </a:ext>
            </a:extLst>
          </p:cNvPr>
          <p:cNvSpPr>
            <a:spLocks noGrp="1"/>
          </p:cNvSpPr>
          <p:nvPr>
            <p:ph type="title"/>
          </p:nvPr>
        </p:nvSpPr>
        <p:spPr>
          <a:xfrm>
            <a:off x="293254" y="78798"/>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AA1CCF0D-680B-7041-BD4E-5771B56290F8}"/>
              </a:ext>
            </a:extLst>
          </p:cNvPr>
          <p:cNvSpPr>
            <a:spLocks noGrp="1"/>
          </p:cNvSpPr>
          <p:nvPr>
            <p:ph type="body" idx="1"/>
          </p:nvPr>
        </p:nvSpPr>
        <p:spPr>
          <a:xfrm>
            <a:off x="293254" y="1520825"/>
            <a:ext cx="10515600" cy="4351338"/>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3"/>
            <a:endParaRPr lang="en-US"/>
          </a:p>
          <a:p>
            <a:pPr lvl="3"/>
            <a:endParaRPr lang="en-US"/>
          </a:p>
          <a:p>
            <a:pPr lvl="3"/>
            <a:endParaRPr lang="en-US"/>
          </a:p>
          <a:p>
            <a:pPr lvl="3"/>
            <a:endParaRPr lang="en-US"/>
          </a:p>
        </p:txBody>
      </p:sp>
      <p:sp>
        <p:nvSpPr>
          <p:cNvPr id="4" name="Date Placeholder 3">
            <a:extLst>
              <a:ext uri="{FF2B5EF4-FFF2-40B4-BE49-F238E27FC236}">
                <a16:creationId xmlns:a16="http://schemas.microsoft.com/office/drawing/2014/main" id="{10596567-7DF5-2E45-8240-F454222237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23C0D0-5890-C647-9D8F-92E831871C34}" type="datetimeFigureOut">
              <a:rPr lang="en-US" smtClean="0"/>
              <a:t>6/26/2025</a:t>
            </a:fld>
            <a:endParaRPr lang="en-US"/>
          </a:p>
        </p:txBody>
      </p:sp>
      <p:sp>
        <p:nvSpPr>
          <p:cNvPr id="5" name="Footer Placeholder 4">
            <a:extLst>
              <a:ext uri="{FF2B5EF4-FFF2-40B4-BE49-F238E27FC236}">
                <a16:creationId xmlns:a16="http://schemas.microsoft.com/office/drawing/2014/main" id="{B915CD2F-368E-554A-BAE0-7E5EABFB2B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2D556A-761D-5440-9601-1DA64AF4F8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CBCBF9-568D-344B-ADEA-F446183D3137}" type="slidenum">
              <a:rPr lang="en-US" smtClean="0"/>
              <a:t>‹#›</a:t>
            </a:fld>
            <a:endParaRPr lang="en-US"/>
          </a:p>
        </p:txBody>
      </p:sp>
    </p:spTree>
    <p:extLst>
      <p:ext uri="{BB962C8B-B14F-4D97-AF65-F5344CB8AC3E}">
        <p14:creationId xmlns:p14="http://schemas.microsoft.com/office/powerpoint/2010/main" val="3169020693"/>
      </p:ext>
    </p:extLst>
  </p:cSld>
  <p:clrMap bg1="lt1" tx1="dk1" bg2="lt2" tx2="dk2" accent1="accent1" accent2="accent2" accent3="accent3" accent4="accent4" accent5="accent5" accent6="accent6" hlink="hlink" folHlink="folHlink"/>
  <p:sldLayoutIdLst>
    <p:sldLayoutId id="2147485405" r:id="rId1"/>
    <p:sldLayoutId id="2147485406" r:id="rId2"/>
    <p:sldLayoutId id="2147485407" r:id="rId3"/>
    <p:sldLayoutId id="2147485408" r:id="rId4"/>
  </p:sldLayoutIdLst>
  <p:txStyles>
    <p:titleStyle>
      <a:lvl1pPr algn="l" defTabSz="914400" rtl="0" eaLnBrk="1" latinLnBrk="0" hangingPunct="1">
        <a:lnSpc>
          <a:spcPct val="90000"/>
        </a:lnSpc>
        <a:spcBef>
          <a:spcPct val="0"/>
        </a:spcBef>
        <a:buNone/>
        <a:defRPr sz="6000" kern="1200">
          <a:solidFill>
            <a:schemeClr val="tx1"/>
          </a:solidFill>
          <a:latin typeface="Forma DJR Display" pitchFamily="2" charset="77"/>
          <a:ea typeface="+mj-ea"/>
          <a:cs typeface="+mj-cs"/>
        </a:defRPr>
      </a:lvl1pPr>
    </p:titleStyle>
    <p:bodyStyle>
      <a:lvl1pPr marL="174625" indent="-174625" algn="l" defTabSz="914400" rtl="0" eaLnBrk="1" latinLnBrk="0" hangingPunct="1">
        <a:lnSpc>
          <a:spcPct val="90000"/>
        </a:lnSpc>
        <a:spcBef>
          <a:spcPts val="1000"/>
        </a:spcBef>
        <a:buFont typeface="Arial" panose="020B0604020202020204" pitchFamily="34" charset="0"/>
        <a:buChar char="•"/>
        <a:tabLst/>
        <a:defRPr sz="2800" kern="1200">
          <a:solidFill>
            <a:schemeClr val="tx1"/>
          </a:solidFill>
          <a:latin typeface="Forma DJR Micro" pitchFamily="2" charset="77"/>
          <a:ea typeface="+mn-ea"/>
          <a:cs typeface="+mn-cs"/>
        </a:defRPr>
      </a:lvl1pPr>
      <a:lvl2pPr marL="579438" indent="-1222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2pPr>
      <a:lvl3pPr marL="1030288" indent="-1158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Forma DJR Micro" pitchFamily="2" charset="77"/>
          <a:ea typeface="+mn-ea"/>
          <a:cs typeface="+mn-cs"/>
        </a:defRPr>
      </a:lvl3pPr>
      <a:lvl4pPr marL="1490663" indent="-119063" algn="l" defTabSz="914400" rtl="0" eaLnBrk="1" latinLnBrk="0" hangingPunct="1">
        <a:lnSpc>
          <a:spcPct val="90000"/>
        </a:lnSpc>
        <a:spcBef>
          <a:spcPts val="500"/>
        </a:spcBef>
        <a:buFont typeface="Arial" panose="020B0604020202020204" pitchFamily="34" charset="0"/>
        <a:buChar char="•"/>
        <a:tabLst/>
        <a:defRPr sz="1000" kern="1200">
          <a:solidFill>
            <a:schemeClr val="tx1"/>
          </a:solidFill>
          <a:latin typeface="Forma DJR Micro" pitchFamily="2" charset="77"/>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2544">
          <p15:clr>
            <a:srgbClr val="F26B43"/>
          </p15:clr>
        </p15:guide>
        <p15:guide id="3" pos="1248">
          <p15:clr>
            <a:srgbClr val="F26B43"/>
          </p15:clr>
        </p15:guide>
        <p15:guide id="4" pos="240">
          <p15:clr>
            <a:srgbClr val="F26B43"/>
          </p15:clr>
        </p15:guide>
        <p15:guide id="5" pos="5136">
          <p15:clr>
            <a:srgbClr val="F26B43"/>
          </p15:clr>
        </p15:guide>
        <p15:guide id="6" pos="6432">
          <p15:clr>
            <a:srgbClr val="F26B43"/>
          </p15:clr>
        </p15:guide>
        <p15:guide id="7" pos="7440">
          <p15:clr>
            <a:srgbClr val="F26B43"/>
          </p15:clr>
        </p15:guide>
        <p15:guide id="8" orient="horz" pos="240">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093DF8A-E70A-41A2-B536-DAD99DAC12C5}"/>
              </a:ext>
            </a:extLst>
          </p:cNvPr>
          <p:cNvSpPr>
            <a:spLocks noGrp="1"/>
          </p:cNvSpPr>
          <p:nvPr>
            <p:ph type="ftr" sz="quarter" idx="3"/>
          </p:nvPr>
        </p:nvSpPr>
        <p:spPr>
          <a:xfrm>
            <a:off x="621388" y="6577076"/>
            <a:ext cx="1684757" cy="99643"/>
          </a:xfrm>
          <a:prstGeom prst="rect">
            <a:avLst/>
          </a:prstGeom>
        </p:spPr>
        <p:txBody>
          <a:bodyPr vert="horz" wrap="none" lIns="0" tIns="0" rIns="0" bIns="0" rtlCol="0" anchor="b" anchorCtr="0">
            <a:spAutoFit/>
          </a:bodyPr>
          <a:lstStyle>
            <a:lvl1pPr algn="l">
              <a:defRPr sz="700">
                <a:solidFill>
                  <a:schemeClr val="tx1"/>
                </a:solidFill>
              </a:defRPr>
            </a:lvl1pPr>
          </a:lstStyle>
          <a:p>
            <a:r>
              <a:rPr lang="en-US"/>
              <a:t>Private / HP Confidential / Internal Use Only</a:t>
            </a:r>
          </a:p>
        </p:txBody>
      </p:sp>
      <p:sp>
        <p:nvSpPr>
          <p:cNvPr id="8" name="Slide Number Placeholder 7">
            <a:extLst>
              <a:ext uri="{FF2B5EF4-FFF2-40B4-BE49-F238E27FC236}">
                <a16:creationId xmlns:a16="http://schemas.microsoft.com/office/drawing/2014/main" id="{EBD5A218-C2E5-4122-9119-B57632FAEE56}"/>
              </a:ext>
            </a:extLst>
          </p:cNvPr>
          <p:cNvSpPr>
            <a:spLocks noGrp="1"/>
          </p:cNvSpPr>
          <p:nvPr>
            <p:ph type="sldNum" sz="quarter" idx="4"/>
          </p:nvPr>
        </p:nvSpPr>
        <p:spPr>
          <a:xfrm>
            <a:off x="300878" y="6577076"/>
            <a:ext cx="109004" cy="99643"/>
          </a:xfrm>
          <a:prstGeom prst="rect">
            <a:avLst/>
          </a:prstGeom>
        </p:spPr>
        <p:txBody>
          <a:bodyPr vert="horz" wrap="none" lIns="0" tIns="0" rIns="0" bIns="0" rtlCol="0" anchor="b" anchorCtr="0">
            <a:spAutoFit/>
          </a:bodyPr>
          <a:lstStyle>
            <a:lvl1pPr algn="l">
              <a:defRPr sz="700">
                <a:solidFill>
                  <a:schemeClr val="tx1"/>
                </a:solidFill>
              </a:defRPr>
            </a:lvl1pPr>
          </a:lstStyle>
          <a:p>
            <a:fld id="{B71A6B67-5149-4CA8-8884-0AC28C15FDCE}" type="slidenum">
              <a:rPr lang="en-US" smtClean="0"/>
              <a:pPr/>
              <a:t>‹#›</a:t>
            </a:fld>
            <a:endParaRPr lang="en-US"/>
          </a:p>
        </p:txBody>
      </p:sp>
      <p:sp>
        <p:nvSpPr>
          <p:cNvPr id="2" name="Title Placeholder 1">
            <a:extLst>
              <a:ext uri="{FF2B5EF4-FFF2-40B4-BE49-F238E27FC236}">
                <a16:creationId xmlns:a16="http://schemas.microsoft.com/office/drawing/2014/main" id="{E9CF8FE2-E272-454D-8A09-BE382F87DDE4}"/>
              </a:ext>
            </a:extLst>
          </p:cNvPr>
          <p:cNvSpPr>
            <a:spLocks noGrp="1"/>
          </p:cNvSpPr>
          <p:nvPr>
            <p:ph type="title"/>
          </p:nvPr>
        </p:nvSpPr>
        <p:spPr>
          <a:xfrm>
            <a:off x="300878" y="78798"/>
            <a:ext cx="11582400" cy="1325563"/>
          </a:xfrm>
          <a:prstGeom prst="rect">
            <a:avLst/>
          </a:prstGeom>
        </p:spPr>
        <p:txBody>
          <a:bodyPr vert="horz" lIns="0" tIns="45720" rIns="91440" bIns="45720" rtlCol="0" anchor="ctr">
            <a:noAutofit/>
          </a:bodyPr>
          <a:lstStyle/>
          <a:p>
            <a:r>
              <a:rPr lang="en-US"/>
              <a:t>Click to edit title</a:t>
            </a:r>
          </a:p>
        </p:txBody>
      </p:sp>
      <p:sp>
        <p:nvSpPr>
          <p:cNvPr id="3" name="Text Placeholder 2">
            <a:extLst>
              <a:ext uri="{FF2B5EF4-FFF2-40B4-BE49-F238E27FC236}">
                <a16:creationId xmlns:a16="http://schemas.microsoft.com/office/drawing/2014/main" id="{AA1CCF0D-680B-7041-BD4E-5771B56290F8}"/>
              </a:ext>
            </a:extLst>
          </p:cNvPr>
          <p:cNvSpPr>
            <a:spLocks noGrp="1"/>
          </p:cNvSpPr>
          <p:nvPr>
            <p:ph type="body" idx="1"/>
          </p:nvPr>
        </p:nvSpPr>
        <p:spPr>
          <a:xfrm>
            <a:off x="304800" y="1520825"/>
            <a:ext cx="11582400" cy="4351338"/>
          </a:xfrm>
          <a:prstGeom prst="rect">
            <a:avLst/>
          </a:prstGeom>
        </p:spPr>
        <p:txBody>
          <a:bodyPr vert="horz" lIns="0" tIns="45720" rIns="0" bIns="45720" rtlCol="0">
            <a:noAutofit/>
          </a:bodyPr>
          <a:lstStyle/>
          <a:p>
            <a:pPr lvl="0"/>
            <a:r>
              <a:rPr lang="en-US"/>
              <a:t>Edit Master text</a:t>
            </a:r>
          </a:p>
          <a:p>
            <a:pPr lvl="1"/>
            <a:r>
              <a:rPr lang="en-US"/>
              <a:t>Second level</a:t>
            </a:r>
          </a:p>
          <a:p>
            <a:pPr lvl="2"/>
            <a:r>
              <a:rPr lang="en-US"/>
              <a:t>Third level</a:t>
            </a:r>
          </a:p>
          <a:p>
            <a:pPr lvl="3"/>
            <a:endParaRPr lang="en-US"/>
          </a:p>
        </p:txBody>
      </p:sp>
      <p:pic>
        <p:nvPicPr>
          <p:cNvPr id="6" name="Picture 5" descr="A picture containing black, darkness&#10;&#10;Description automatically generated">
            <a:extLst>
              <a:ext uri="{FF2B5EF4-FFF2-40B4-BE49-F238E27FC236}">
                <a16:creationId xmlns:a16="http://schemas.microsoft.com/office/drawing/2014/main" id="{F8ACD8CE-9B3D-CB9A-12CC-0508666DC17D}"/>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1443847" y="6497732"/>
            <a:ext cx="552205" cy="258331"/>
          </a:xfrm>
          <a:prstGeom prst="rect">
            <a:avLst/>
          </a:prstGeom>
        </p:spPr>
      </p:pic>
    </p:spTree>
    <p:extLst>
      <p:ext uri="{BB962C8B-B14F-4D97-AF65-F5344CB8AC3E}">
        <p14:creationId xmlns:p14="http://schemas.microsoft.com/office/powerpoint/2010/main" val="361958804"/>
      </p:ext>
    </p:extLst>
  </p:cSld>
  <p:clrMap bg1="lt1" tx1="dk1" bg2="lt2" tx2="dk2" accent1="accent1" accent2="accent2" accent3="accent3" accent4="accent4" accent5="accent5" accent6="accent6" hlink="hlink" folHlink="folHlink"/>
  <p:sldLayoutIdLst>
    <p:sldLayoutId id="2147485410" r:id="rId1"/>
    <p:sldLayoutId id="2147485411" r:id="rId2"/>
    <p:sldLayoutId id="2147485412" r:id="rId3"/>
    <p:sldLayoutId id="2147485413" r:id="rId4"/>
    <p:sldLayoutId id="2147485414" r:id="rId5"/>
    <p:sldLayoutId id="2147485415" r:id="rId6"/>
  </p:sldLayoutIdLst>
  <p:hf sldNum="0" hdr="0"/>
  <p:txStyles>
    <p:titleStyle>
      <a:lvl1pPr algn="l" defTabSz="914400" rtl="0" eaLnBrk="1" latinLnBrk="0" hangingPunct="1">
        <a:lnSpc>
          <a:spcPct val="85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Forma DJR Micro" panose="00000000000000090000" pitchFamily="2" charset="0"/>
        <a:buNone/>
        <a:tabLst/>
        <a:defRPr sz="1800" kern="1200">
          <a:solidFill>
            <a:schemeClr val="tx1"/>
          </a:solidFill>
          <a:latin typeface="+mn-lt"/>
          <a:ea typeface="+mn-ea"/>
          <a:cs typeface="+mn-cs"/>
        </a:defRPr>
      </a:lvl1pPr>
      <a:lvl2pPr marL="180975" indent="-166688" algn="l" defTabSz="914400" rtl="0" eaLnBrk="1" fontAlgn="ctr" latinLnBrk="0" hangingPunct="1">
        <a:lnSpc>
          <a:spcPct val="90000"/>
        </a:lnSpc>
        <a:spcBef>
          <a:spcPts val="500"/>
        </a:spcBef>
        <a:buClrTx/>
        <a:buFont typeface="Forma DJR Micro" panose="00000000000000090000" pitchFamily="2" charset="0"/>
        <a:buChar char="•"/>
        <a:tabLst/>
        <a:defRPr sz="1800" kern="1200">
          <a:solidFill>
            <a:schemeClr val="tx1"/>
          </a:solidFill>
          <a:latin typeface="+mn-lt"/>
          <a:ea typeface="+mn-ea"/>
          <a:cs typeface="+mn-cs"/>
        </a:defRPr>
      </a:lvl2pPr>
      <a:lvl3pPr marL="520700" indent="-161925" algn="l" defTabSz="914400" rtl="0" eaLnBrk="1" latinLnBrk="0" hangingPunct="1">
        <a:lnSpc>
          <a:spcPct val="92000"/>
        </a:lnSpc>
        <a:spcBef>
          <a:spcPts val="500"/>
        </a:spcBef>
        <a:buFont typeface="Forma DJR Micro" panose="00000000000000090000" pitchFamily="2" charset="0"/>
        <a:buChar char="›"/>
        <a:tabLst/>
        <a:defRPr sz="1400" kern="1200">
          <a:solidFill>
            <a:schemeClr val="tx1"/>
          </a:solidFill>
          <a:latin typeface="+mn-lt"/>
          <a:ea typeface="+mn-ea"/>
          <a:cs typeface="+mn-cs"/>
        </a:defRPr>
      </a:lvl3pPr>
      <a:lvl4pPr marL="715963" indent="-180975" algn="l" defTabSz="914400" rtl="0" eaLnBrk="1" latinLnBrk="0" hangingPunct="1">
        <a:lnSpc>
          <a:spcPct val="92000"/>
        </a:lnSpc>
        <a:spcBef>
          <a:spcPts val="500"/>
        </a:spcBef>
        <a:buFont typeface="Forma DJR Micro" panose="00000000000000090000" pitchFamily="2" charset="0"/>
        <a:buChar char="—"/>
        <a:tabLst/>
        <a:defRPr sz="1200" kern="1200">
          <a:solidFill>
            <a:schemeClr val="tx1"/>
          </a:solidFill>
          <a:latin typeface="+mn-lt"/>
          <a:ea typeface="+mn-ea"/>
          <a:cs typeface="+mn-cs"/>
        </a:defRPr>
      </a:lvl4pPr>
      <a:lvl5pPr marL="896938" indent="-134938" algn="l" defTabSz="914400" rtl="0" eaLnBrk="1" latinLnBrk="0" hangingPunct="1">
        <a:lnSpc>
          <a:spcPct val="92000"/>
        </a:lnSpc>
        <a:spcBef>
          <a:spcPts val="500"/>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1074738" indent="-177800"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6pPr>
      <a:lvl7pPr marL="1255713" indent="-139700" algn="l" defTabSz="914400" rtl="0" eaLnBrk="1" fontAlgn="ctr"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7pPr>
      <a:lvl8pPr marL="1436688" indent="-134938"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8pPr>
      <a:lvl9pPr marL="1614488" indent="-180975"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9pPr>
    </p:bodyStyle>
    <p:otherStyle>
      <a:defPPr>
        <a:defRPr lang="en-US"/>
      </a:defPPr>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mn-lt"/>
          <a:ea typeface="+mn-ea"/>
          <a:cs typeface="+mn-cs"/>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mn-lt"/>
          <a:ea typeface="+mn-ea"/>
          <a:cs typeface="+mn-cs"/>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mn-lt"/>
          <a:ea typeface="+mn-ea"/>
          <a:cs typeface="+mn-cs"/>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mn-lt"/>
          <a:ea typeface="+mn-ea"/>
          <a:cs typeface="+mn-cs"/>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192">
          <p15:clr>
            <a:srgbClr val="F26B43"/>
          </p15:clr>
        </p15:guide>
        <p15:guide id="4" pos="624">
          <p15:clr>
            <a:srgbClr val="F26B43"/>
          </p15:clr>
        </p15:guide>
        <p15:guide id="5" pos="816">
          <p15:clr>
            <a:srgbClr val="F26B43"/>
          </p15:clr>
        </p15:guide>
        <p15:guide id="6" pos="1248">
          <p15:clr>
            <a:srgbClr val="F26B43"/>
          </p15:clr>
        </p15:guide>
        <p15:guide id="7" pos="1440">
          <p15:clr>
            <a:srgbClr val="F26B43"/>
          </p15:clr>
        </p15:guide>
        <p15:guide id="8" pos="1872">
          <p15:clr>
            <a:srgbClr val="F26B43"/>
          </p15:clr>
        </p15:guide>
        <p15:guide id="9" pos="2064">
          <p15:clr>
            <a:srgbClr val="F26B43"/>
          </p15:clr>
        </p15:guide>
        <p15:guide id="10" pos="2496">
          <p15:clr>
            <a:srgbClr val="F26B43"/>
          </p15:clr>
        </p15:guide>
        <p15:guide id="11" pos="2688">
          <p15:clr>
            <a:srgbClr val="F26B43"/>
          </p15:clr>
        </p15:guide>
        <p15:guide id="12" pos="3120">
          <p15:clr>
            <a:srgbClr val="F26B43"/>
          </p15:clr>
        </p15:guide>
        <p15:guide id="13" pos="3312">
          <p15:clr>
            <a:srgbClr val="F26B43"/>
          </p15:clr>
        </p15:guide>
        <p15:guide id="14" pos="3744">
          <p15:clr>
            <a:srgbClr val="F26B43"/>
          </p15:clr>
        </p15:guide>
        <p15:guide id="15" pos="3936">
          <p15:clr>
            <a:srgbClr val="F26B43"/>
          </p15:clr>
        </p15:guide>
        <p15:guide id="16" pos="4368">
          <p15:clr>
            <a:srgbClr val="F26B43"/>
          </p15:clr>
        </p15:guide>
        <p15:guide id="17" pos="4560">
          <p15:clr>
            <a:srgbClr val="F26B43"/>
          </p15:clr>
        </p15:guide>
        <p15:guide id="18" pos="4992">
          <p15:clr>
            <a:srgbClr val="F26B43"/>
          </p15:clr>
        </p15:guide>
        <p15:guide id="19" pos="5184">
          <p15:clr>
            <a:srgbClr val="F26B43"/>
          </p15:clr>
        </p15:guide>
        <p15:guide id="20" pos="5616">
          <p15:clr>
            <a:srgbClr val="F26B43"/>
          </p15:clr>
        </p15:guide>
        <p15:guide id="21" pos="5808">
          <p15:clr>
            <a:srgbClr val="F26B43"/>
          </p15:clr>
        </p15:guide>
        <p15:guide id="22" pos="6240">
          <p15:clr>
            <a:srgbClr val="F26B43"/>
          </p15:clr>
        </p15:guide>
        <p15:guide id="23" pos="6432">
          <p15:clr>
            <a:srgbClr val="F26B43"/>
          </p15:clr>
        </p15:guide>
        <p15:guide id="24" pos="6864">
          <p15:clr>
            <a:srgbClr val="F26B43"/>
          </p15:clr>
        </p15:guide>
        <p15:guide id="25" pos="7056">
          <p15:clr>
            <a:srgbClr val="F26B43"/>
          </p15:clr>
        </p15:guide>
        <p15:guide id="26" pos="7488">
          <p15:clr>
            <a:srgbClr val="F26B43"/>
          </p15:clr>
        </p15:guide>
        <p15:guide id="27" orient="horz">
          <p15:clr>
            <a:srgbClr val="F26B43"/>
          </p15:clr>
        </p15:guide>
        <p15:guide id="28" orient="horz" pos="4320">
          <p15:clr>
            <a:srgbClr val="F26B43"/>
          </p15:clr>
        </p15:guide>
        <p15:guide id="29" orient="horz" pos="192">
          <p15:clr>
            <a:srgbClr val="F26B43"/>
          </p15:clr>
        </p15:guide>
        <p15:guide id="30" orient="horz" pos="4128">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093DF8A-E70A-41A2-B536-DAD99DAC12C5}"/>
              </a:ext>
            </a:extLst>
          </p:cNvPr>
          <p:cNvSpPr>
            <a:spLocks noGrp="1"/>
          </p:cNvSpPr>
          <p:nvPr>
            <p:ph type="ftr" sz="quarter" idx="3"/>
          </p:nvPr>
        </p:nvSpPr>
        <p:spPr>
          <a:xfrm>
            <a:off x="621388" y="6577076"/>
            <a:ext cx="1684757" cy="99643"/>
          </a:xfrm>
          <a:prstGeom prst="rect">
            <a:avLst/>
          </a:prstGeom>
        </p:spPr>
        <p:txBody>
          <a:bodyPr vert="horz" wrap="none" lIns="0" tIns="0" rIns="0" bIns="0" rtlCol="0" anchor="b" anchorCtr="0">
            <a:spAutoFit/>
          </a:bodyPr>
          <a:lstStyle>
            <a:lvl1pPr algn="l">
              <a:defRPr sz="700">
                <a:solidFill>
                  <a:schemeClr val="tx1"/>
                </a:solidFill>
              </a:defRPr>
            </a:lvl1pPr>
          </a:lstStyle>
          <a:p>
            <a:endParaRPr lang="en-US"/>
          </a:p>
        </p:txBody>
      </p:sp>
      <p:sp>
        <p:nvSpPr>
          <p:cNvPr id="8" name="Slide Number Placeholder 7">
            <a:extLst>
              <a:ext uri="{FF2B5EF4-FFF2-40B4-BE49-F238E27FC236}">
                <a16:creationId xmlns:a16="http://schemas.microsoft.com/office/drawing/2014/main" id="{EBD5A218-C2E5-4122-9119-B57632FAEE56}"/>
              </a:ext>
            </a:extLst>
          </p:cNvPr>
          <p:cNvSpPr>
            <a:spLocks noGrp="1"/>
          </p:cNvSpPr>
          <p:nvPr>
            <p:ph type="sldNum" sz="quarter" idx="4"/>
          </p:nvPr>
        </p:nvSpPr>
        <p:spPr>
          <a:xfrm>
            <a:off x="300878" y="6577076"/>
            <a:ext cx="109004" cy="99643"/>
          </a:xfrm>
          <a:prstGeom prst="rect">
            <a:avLst/>
          </a:prstGeom>
        </p:spPr>
        <p:txBody>
          <a:bodyPr vert="horz" wrap="none" lIns="0" tIns="0" rIns="0" bIns="0" rtlCol="0" anchor="b" anchorCtr="0">
            <a:spAutoFit/>
          </a:bodyPr>
          <a:lstStyle>
            <a:lvl1pPr algn="l">
              <a:defRPr sz="700">
                <a:solidFill>
                  <a:schemeClr val="tx1"/>
                </a:solidFill>
              </a:defRPr>
            </a:lvl1pPr>
          </a:lstStyle>
          <a:p>
            <a:fld id="{330EA680-D336-4FF7-8B7A-9848BB0A1C32}" type="slidenum">
              <a:rPr lang="en-US" smtClean="0"/>
              <a:t>‹#›</a:t>
            </a:fld>
            <a:endParaRPr lang="en-US"/>
          </a:p>
        </p:txBody>
      </p:sp>
      <p:sp>
        <p:nvSpPr>
          <p:cNvPr id="2" name="Title Placeholder 1">
            <a:extLst>
              <a:ext uri="{FF2B5EF4-FFF2-40B4-BE49-F238E27FC236}">
                <a16:creationId xmlns:a16="http://schemas.microsoft.com/office/drawing/2014/main" id="{E9CF8FE2-E272-454D-8A09-BE382F87DDE4}"/>
              </a:ext>
            </a:extLst>
          </p:cNvPr>
          <p:cNvSpPr>
            <a:spLocks noGrp="1"/>
          </p:cNvSpPr>
          <p:nvPr>
            <p:ph type="title"/>
          </p:nvPr>
        </p:nvSpPr>
        <p:spPr>
          <a:xfrm>
            <a:off x="300878" y="78798"/>
            <a:ext cx="11582400" cy="1325563"/>
          </a:xfrm>
          <a:prstGeom prst="rect">
            <a:avLst/>
          </a:prstGeom>
        </p:spPr>
        <p:txBody>
          <a:bodyPr vert="horz" lIns="0" tIns="45720" rIns="91440" bIns="45720" rtlCol="0" anchor="ctr">
            <a:noAutofit/>
          </a:bodyPr>
          <a:lstStyle/>
          <a:p>
            <a:r>
              <a:rPr lang="en-US"/>
              <a:t>Click to edit title</a:t>
            </a:r>
          </a:p>
        </p:txBody>
      </p:sp>
      <p:sp>
        <p:nvSpPr>
          <p:cNvPr id="3" name="Text Placeholder 2">
            <a:extLst>
              <a:ext uri="{FF2B5EF4-FFF2-40B4-BE49-F238E27FC236}">
                <a16:creationId xmlns:a16="http://schemas.microsoft.com/office/drawing/2014/main" id="{AA1CCF0D-680B-7041-BD4E-5771B56290F8}"/>
              </a:ext>
            </a:extLst>
          </p:cNvPr>
          <p:cNvSpPr>
            <a:spLocks noGrp="1"/>
          </p:cNvSpPr>
          <p:nvPr>
            <p:ph type="body" idx="1"/>
          </p:nvPr>
        </p:nvSpPr>
        <p:spPr>
          <a:xfrm>
            <a:off x="304800" y="1520825"/>
            <a:ext cx="11582400" cy="4351338"/>
          </a:xfrm>
          <a:prstGeom prst="rect">
            <a:avLst/>
          </a:prstGeom>
        </p:spPr>
        <p:txBody>
          <a:bodyPr vert="horz" lIns="0" tIns="45720" rIns="0" bIns="45720" rtlCol="0">
            <a:noAutofit/>
          </a:bodyPr>
          <a:lstStyle/>
          <a:p>
            <a:pPr lvl="0"/>
            <a:r>
              <a:rPr lang="en-US"/>
              <a:t>Edit Master text</a:t>
            </a:r>
          </a:p>
          <a:p>
            <a:pPr lvl="1"/>
            <a:r>
              <a:rPr lang="en-US"/>
              <a:t>Second level</a:t>
            </a:r>
          </a:p>
          <a:p>
            <a:pPr lvl="2"/>
            <a:r>
              <a:rPr lang="en-US"/>
              <a:t>Third level</a:t>
            </a:r>
          </a:p>
          <a:p>
            <a:pPr lvl="3"/>
            <a:endParaRPr lang="en-US"/>
          </a:p>
        </p:txBody>
      </p:sp>
    </p:spTree>
    <p:extLst>
      <p:ext uri="{BB962C8B-B14F-4D97-AF65-F5344CB8AC3E}">
        <p14:creationId xmlns:p14="http://schemas.microsoft.com/office/powerpoint/2010/main" val="1672396561"/>
      </p:ext>
    </p:extLst>
  </p:cSld>
  <p:clrMap bg1="lt1" tx1="dk1" bg2="lt2" tx2="dk2" accent1="accent1" accent2="accent2" accent3="accent3" accent4="accent4" accent5="accent5" accent6="accent6" hlink="hlink" folHlink="folHlink"/>
  <p:sldLayoutIdLst>
    <p:sldLayoutId id="2147485417" r:id="rId1"/>
    <p:sldLayoutId id="2147485418" r:id="rId2"/>
    <p:sldLayoutId id="2147485419" r:id="rId3"/>
    <p:sldLayoutId id="2147485420" r:id="rId4"/>
    <p:sldLayoutId id="2147485421" r:id="rId5"/>
    <p:sldLayoutId id="2147485422" r:id="rId6"/>
    <p:sldLayoutId id="2147485423" r:id="rId7"/>
    <p:sldLayoutId id="2147485424" r:id="rId8"/>
    <p:sldLayoutId id="2147485425" r:id="rId9"/>
    <p:sldLayoutId id="2147485426" r:id="rId10"/>
    <p:sldLayoutId id="2147485427" r:id="rId11"/>
    <p:sldLayoutId id="2147485428" r:id="rId12"/>
    <p:sldLayoutId id="2147485429" r:id="rId13"/>
    <p:sldLayoutId id="2147485430" r:id="rId14"/>
    <p:sldLayoutId id="2147485431" r:id="rId15"/>
    <p:sldLayoutId id="2147485432" r:id="rId16"/>
    <p:sldLayoutId id="2147485433" r:id="rId17"/>
    <p:sldLayoutId id="2147485434" r:id="rId18"/>
    <p:sldLayoutId id="2147485435" r:id="rId19"/>
    <p:sldLayoutId id="2147485436" r:id="rId20"/>
    <p:sldLayoutId id="2147485437" r:id="rId21"/>
    <p:sldLayoutId id="2147485438" r:id="rId22"/>
    <p:sldLayoutId id="2147485439" r:id="rId23"/>
    <p:sldLayoutId id="2147485440" r:id="rId24"/>
    <p:sldLayoutId id="2147485441" r:id="rId25"/>
    <p:sldLayoutId id="2147485442" r:id="rId26"/>
    <p:sldLayoutId id="2147485443" r:id="rId27"/>
    <p:sldLayoutId id="2147485444" r:id="rId28"/>
    <p:sldLayoutId id="2147485445" r:id="rId29"/>
    <p:sldLayoutId id="2147485446" r:id="rId30"/>
    <p:sldLayoutId id="2147485447" r:id="rId31"/>
    <p:sldLayoutId id="2147485448" r:id="rId32"/>
    <p:sldLayoutId id="2147485449" r:id="rId33"/>
    <p:sldLayoutId id="2147485450" r:id="rId34"/>
    <p:sldLayoutId id="2147485451" r:id="rId35"/>
    <p:sldLayoutId id="2147485452" r:id="rId36"/>
    <p:sldLayoutId id="2147485453" r:id="rId37"/>
    <p:sldLayoutId id="2147485454" r:id="rId38"/>
    <p:sldLayoutId id="2147485455" r:id="rId39"/>
    <p:sldLayoutId id="2147485456" r:id="rId40"/>
    <p:sldLayoutId id="2147485457" r:id="rId41"/>
    <p:sldLayoutId id="2147485458" r:id="rId42"/>
    <p:sldLayoutId id="2147485459" r:id="rId43"/>
    <p:sldLayoutId id="2147485460" r:id="rId44"/>
    <p:sldLayoutId id="2147485461" r:id="rId45"/>
    <p:sldLayoutId id="2147485462" r:id="rId46"/>
    <p:sldLayoutId id="2147485463" r:id="rId47"/>
    <p:sldLayoutId id="2147485464" r:id="rId48"/>
    <p:sldLayoutId id="2147485465" r:id="rId49"/>
    <p:sldLayoutId id="2147485466" r:id="rId50"/>
    <p:sldLayoutId id="2147485467" r:id="rId51"/>
    <p:sldLayoutId id="2147485468" r:id="rId52"/>
    <p:sldLayoutId id="2147485469" r:id="rId5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5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Forma DJR Micro" panose="00000000000000090000" pitchFamily="2" charset="0"/>
        <a:buNone/>
        <a:tabLst/>
        <a:defRPr sz="1800" kern="1200">
          <a:solidFill>
            <a:schemeClr val="tx1"/>
          </a:solidFill>
          <a:latin typeface="+mn-lt"/>
          <a:ea typeface="+mn-ea"/>
          <a:cs typeface="+mn-cs"/>
        </a:defRPr>
      </a:lvl1pPr>
      <a:lvl2pPr marL="180975" indent="-166688" algn="l" defTabSz="914400" rtl="0" eaLnBrk="1" fontAlgn="ctr" latinLnBrk="0" hangingPunct="1">
        <a:lnSpc>
          <a:spcPct val="90000"/>
        </a:lnSpc>
        <a:spcBef>
          <a:spcPts val="500"/>
        </a:spcBef>
        <a:buClrTx/>
        <a:buFont typeface="Forma DJR Micro" panose="00000000000000090000" pitchFamily="2" charset="0"/>
        <a:buChar char="•"/>
        <a:tabLst/>
        <a:defRPr sz="1800" kern="1200">
          <a:solidFill>
            <a:schemeClr val="tx1"/>
          </a:solidFill>
          <a:latin typeface="+mn-lt"/>
          <a:ea typeface="+mn-ea"/>
          <a:cs typeface="+mn-cs"/>
        </a:defRPr>
      </a:lvl2pPr>
      <a:lvl3pPr marL="520700" indent="-161925" algn="l" defTabSz="914400" rtl="0" eaLnBrk="1" latinLnBrk="0" hangingPunct="1">
        <a:lnSpc>
          <a:spcPct val="92000"/>
        </a:lnSpc>
        <a:spcBef>
          <a:spcPts val="500"/>
        </a:spcBef>
        <a:buFont typeface="Forma DJR Micro" panose="00000000000000090000" pitchFamily="2" charset="0"/>
        <a:buChar char="›"/>
        <a:tabLst/>
        <a:defRPr sz="1400" kern="1200">
          <a:solidFill>
            <a:schemeClr val="tx1"/>
          </a:solidFill>
          <a:latin typeface="+mn-lt"/>
          <a:ea typeface="+mn-ea"/>
          <a:cs typeface="+mn-cs"/>
        </a:defRPr>
      </a:lvl3pPr>
      <a:lvl4pPr marL="715963" indent="-180975" algn="l" defTabSz="914400" rtl="0" eaLnBrk="1" latinLnBrk="0" hangingPunct="1">
        <a:lnSpc>
          <a:spcPct val="92000"/>
        </a:lnSpc>
        <a:spcBef>
          <a:spcPts val="500"/>
        </a:spcBef>
        <a:buFont typeface="Forma DJR Micro" panose="00000000000000090000" pitchFamily="2" charset="0"/>
        <a:buChar char="—"/>
        <a:tabLst/>
        <a:defRPr sz="1200" kern="1200">
          <a:solidFill>
            <a:schemeClr val="tx1"/>
          </a:solidFill>
          <a:latin typeface="+mn-lt"/>
          <a:ea typeface="+mn-ea"/>
          <a:cs typeface="+mn-cs"/>
        </a:defRPr>
      </a:lvl4pPr>
      <a:lvl5pPr marL="896938" indent="-134938" algn="l" defTabSz="914400" rtl="0" eaLnBrk="1" latinLnBrk="0" hangingPunct="1">
        <a:lnSpc>
          <a:spcPct val="92000"/>
        </a:lnSpc>
        <a:spcBef>
          <a:spcPts val="500"/>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1074738" indent="-177800"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6pPr>
      <a:lvl7pPr marL="1255713" indent="-139700" algn="l" defTabSz="914400" rtl="0" eaLnBrk="1" fontAlgn="ctr"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7pPr>
      <a:lvl8pPr marL="1436688" indent="-134938"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8pPr>
      <a:lvl9pPr marL="1614488" indent="-180975"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9pPr>
    </p:bodyStyle>
    <p:otherStyle>
      <a:defPPr>
        <a:defRPr lang="en-US"/>
      </a:defPPr>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mn-lt"/>
          <a:ea typeface="+mn-ea"/>
          <a:cs typeface="+mn-cs"/>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mn-lt"/>
          <a:ea typeface="+mn-ea"/>
          <a:cs typeface="+mn-cs"/>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mn-lt"/>
          <a:ea typeface="+mn-ea"/>
          <a:cs typeface="+mn-cs"/>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mn-lt"/>
          <a:ea typeface="+mn-ea"/>
          <a:cs typeface="+mn-cs"/>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192">
          <p15:clr>
            <a:srgbClr val="F26B43"/>
          </p15:clr>
        </p15:guide>
        <p15:guide id="4" pos="624">
          <p15:clr>
            <a:srgbClr val="F26B43"/>
          </p15:clr>
        </p15:guide>
        <p15:guide id="5" pos="816">
          <p15:clr>
            <a:srgbClr val="F26B43"/>
          </p15:clr>
        </p15:guide>
        <p15:guide id="6" pos="1248">
          <p15:clr>
            <a:srgbClr val="F26B43"/>
          </p15:clr>
        </p15:guide>
        <p15:guide id="7" pos="1440">
          <p15:clr>
            <a:srgbClr val="F26B43"/>
          </p15:clr>
        </p15:guide>
        <p15:guide id="8" pos="1872">
          <p15:clr>
            <a:srgbClr val="F26B43"/>
          </p15:clr>
        </p15:guide>
        <p15:guide id="9" pos="2064">
          <p15:clr>
            <a:srgbClr val="F26B43"/>
          </p15:clr>
        </p15:guide>
        <p15:guide id="10" pos="2496">
          <p15:clr>
            <a:srgbClr val="F26B43"/>
          </p15:clr>
        </p15:guide>
        <p15:guide id="11" pos="2688">
          <p15:clr>
            <a:srgbClr val="F26B43"/>
          </p15:clr>
        </p15:guide>
        <p15:guide id="12" pos="3120">
          <p15:clr>
            <a:srgbClr val="F26B43"/>
          </p15:clr>
        </p15:guide>
        <p15:guide id="13" pos="3312">
          <p15:clr>
            <a:srgbClr val="F26B43"/>
          </p15:clr>
        </p15:guide>
        <p15:guide id="14" pos="3744">
          <p15:clr>
            <a:srgbClr val="F26B43"/>
          </p15:clr>
        </p15:guide>
        <p15:guide id="15" pos="3936">
          <p15:clr>
            <a:srgbClr val="F26B43"/>
          </p15:clr>
        </p15:guide>
        <p15:guide id="16" pos="4368">
          <p15:clr>
            <a:srgbClr val="F26B43"/>
          </p15:clr>
        </p15:guide>
        <p15:guide id="17" pos="4560">
          <p15:clr>
            <a:srgbClr val="F26B43"/>
          </p15:clr>
        </p15:guide>
        <p15:guide id="18" pos="4992">
          <p15:clr>
            <a:srgbClr val="F26B43"/>
          </p15:clr>
        </p15:guide>
        <p15:guide id="19" pos="5184">
          <p15:clr>
            <a:srgbClr val="F26B43"/>
          </p15:clr>
        </p15:guide>
        <p15:guide id="20" pos="5616">
          <p15:clr>
            <a:srgbClr val="F26B43"/>
          </p15:clr>
        </p15:guide>
        <p15:guide id="21" pos="5808">
          <p15:clr>
            <a:srgbClr val="F26B43"/>
          </p15:clr>
        </p15:guide>
        <p15:guide id="22" pos="6240">
          <p15:clr>
            <a:srgbClr val="F26B43"/>
          </p15:clr>
        </p15:guide>
        <p15:guide id="23" pos="6432">
          <p15:clr>
            <a:srgbClr val="F26B43"/>
          </p15:clr>
        </p15:guide>
        <p15:guide id="24" pos="6864">
          <p15:clr>
            <a:srgbClr val="F26B43"/>
          </p15:clr>
        </p15:guide>
        <p15:guide id="25" pos="7056">
          <p15:clr>
            <a:srgbClr val="F26B43"/>
          </p15:clr>
        </p15:guide>
        <p15:guide id="26" pos="7488">
          <p15:clr>
            <a:srgbClr val="F26B43"/>
          </p15:clr>
        </p15:guide>
        <p15:guide id="27" orient="horz">
          <p15:clr>
            <a:srgbClr val="F26B43"/>
          </p15:clr>
        </p15:guide>
        <p15:guide id="28" orient="horz" pos="4320">
          <p15:clr>
            <a:srgbClr val="F26B43"/>
          </p15:clr>
        </p15:guide>
        <p15:guide id="29" orient="horz" pos="192">
          <p15:clr>
            <a:srgbClr val="F26B43"/>
          </p15:clr>
        </p15:guide>
        <p15:guide id="30" orient="horz" pos="4128">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7700DFE-371C-4990-9192-FD065FCF5658}"/>
              </a:ext>
            </a:extLst>
          </p:cNvPr>
          <p:cNvGraphicFramePr>
            <a:graphicFrameLocks noChangeAspect="1"/>
          </p:cNvGraphicFramePr>
          <p:nvPr>
            <p:custDataLst>
              <p:tags r:id="rId41"/>
            </p:custDataLst>
            <p:extLst>
              <p:ext uri="{D42A27DB-BD31-4B8C-83A1-F6EECF244321}">
                <p14:modId xmlns:p14="http://schemas.microsoft.com/office/powerpoint/2010/main" val="687679746"/>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42" imgW="306" imgH="306" progId="TCLayout.ActiveDocument.1">
                  <p:embed/>
                </p:oleObj>
              </mc:Choice>
              <mc:Fallback>
                <p:oleObj name="think-cell Slide" r:id="rId42" imgW="306" imgH="306" progId="TCLayout.ActiveDocument.1">
                  <p:embed/>
                  <p:pic>
                    <p:nvPicPr>
                      <p:cNvPr id="7" name="Object 6" hidden="1">
                        <a:extLst>
                          <a:ext uri="{FF2B5EF4-FFF2-40B4-BE49-F238E27FC236}">
                            <a16:creationId xmlns:a16="http://schemas.microsoft.com/office/drawing/2014/main" id="{F7700DFE-371C-4990-9192-FD065FCF5658}"/>
                          </a:ext>
                        </a:extLst>
                      </p:cNvPr>
                      <p:cNvPicPr/>
                      <p:nvPr/>
                    </p:nvPicPr>
                    <p:blipFill>
                      <a:blip r:embed="rId43"/>
                      <a:stretch>
                        <a:fillRect/>
                      </a:stretch>
                    </p:blipFill>
                    <p:spPr>
                      <a:xfrm>
                        <a:off x="2118" y="2118"/>
                        <a:ext cx="2117" cy="2117"/>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E9CF8FE2-E272-454D-8A09-BE382F87DDE4}"/>
              </a:ext>
            </a:extLst>
          </p:cNvPr>
          <p:cNvSpPr>
            <a:spLocks noGrp="1"/>
          </p:cNvSpPr>
          <p:nvPr>
            <p:ph type="title"/>
          </p:nvPr>
        </p:nvSpPr>
        <p:spPr>
          <a:xfrm>
            <a:off x="293255" y="78799"/>
            <a:ext cx="11612880" cy="1325563"/>
          </a:xfrm>
          <a:prstGeom prst="rect">
            <a:avLst/>
          </a:prstGeom>
        </p:spPr>
        <p:txBody>
          <a:bodyPr vert="horz" lIns="0" tIns="45720" rIns="91440" bIns="45720" rtlCol="0" anchor="ctr">
            <a:noAutofit/>
          </a:bodyPr>
          <a:lstStyle/>
          <a:p>
            <a:r>
              <a:rPr lang="en-US"/>
              <a:t>Click to edit title</a:t>
            </a:r>
          </a:p>
        </p:txBody>
      </p:sp>
      <p:sp>
        <p:nvSpPr>
          <p:cNvPr id="3" name="Text Placeholder 2">
            <a:extLst>
              <a:ext uri="{FF2B5EF4-FFF2-40B4-BE49-F238E27FC236}">
                <a16:creationId xmlns:a16="http://schemas.microsoft.com/office/drawing/2014/main" id="{AA1CCF0D-680B-7041-BD4E-5771B56290F8}"/>
              </a:ext>
            </a:extLst>
          </p:cNvPr>
          <p:cNvSpPr>
            <a:spLocks noGrp="1"/>
          </p:cNvSpPr>
          <p:nvPr>
            <p:ph type="body" idx="1"/>
          </p:nvPr>
        </p:nvSpPr>
        <p:spPr>
          <a:xfrm>
            <a:off x="293255" y="1520825"/>
            <a:ext cx="11612880" cy="4351339"/>
          </a:xfrm>
          <a:prstGeom prst="rect">
            <a:avLst/>
          </a:prstGeom>
        </p:spPr>
        <p:txBody>
          <a:bodyPr vert="horz" lIns="0" tIns="45720" rIns="91440" bIns="45720" rtlCol="0">
            <a:noAutofit/>
          </a:bodyPr>
          <a:lstStyle/>
          <a:p>
            <a:pPr lvl="0"/>
            <a:r>
              <a:rPr lang="en-US"/>
              <a:t>Edit Master text</a:t>
            </a:r>
          </a:p>
          <a:p>
            <a:pPr lvl="1"/>
            <a:r>
              <a:rPr lang="en-US"/>
              <a:t>Second level</a:t>
            </a:r>
          </a:p>
          <a:p>
            <a:pPr lvl="2"/>
            <a:r>
              <a:rPr lang="en-US"/>
              <a:t>Third level</a:t>
            </a:r>
          </a:p>
          <a:p>
            <a:pPr lvl="3"/>
            <a:endParaRPr lang="en-US"/>
          </a:p>
          <a:p>
            <a:pPr lvl="3"/>
            <a:endParaRPr lang="en-US"/>
          </a:p>
        </p:txBody>
      </p:sp>
    </p:spTree>
    <p:extLst>
      <p:ext uri="{BB962C8B-B14F-4D97-AF65-F5344CB8AC3E}">
        <p14:creationId xmlns:p14="http://schemas.microsoft.com/office/powerpoint/2010/main" val="850972413"/>
      </p:ext>
    </p:extLst>
  </p:cSld>
  <p:clrMap bg1="lt1" tx1="dk1" bg2="lt2" tx2="dk2" accent1="accent1" accent2="accent2" accent3="accent3" accent4="accent4" accent5="accent5" accent6="accent6" hlink="hlink" folHlink="folHlink"/>
  <p:sldLayoutIdLst>
    <p:sldLayoutId id="2147485471" r:id="rId1"/>
    <p:sldLayoutId id="2147485472" r:id="rId2"/>
    <p:sldLayoutId id="2147485473" r:id="rId3"/>
    <p:sldLayoutId id="2147485474" r:id="rId4"/>
    <p:sldLayoutId id="2147485475" r:id="rId5"/>
    <p:sldLayoutId id="2147485476" r:id="rId6"/>
    <p:sldLayoutId id="2147485477" r:id="rId7"/>
    <p:sldLayoutId id="2147485478" r:id="rId8"/>
    <p:sldLayoutId id="2147485479" r:id="rId9"/>
    <p:sldLayoutId id="2147485480" r:id="rId10"/>
    <p:sldLayoutId id="2147485481" r:id="rId11"/>
    <p:sldLayoutId id="2147485482" r:id="rId12"/>
    <p:sldLayoutId id="2147485483" r:id="rId13"/>
    <p:sldLayoutId id="2147485484" r:id="rId14"/>
    <p:sldLayoutId id="2147485485" r:id="rId15"/>
    <p:sldLayoutId id="2147485486" r:id="rId16"/>
    <p:sldLayoutId id="2147485487" r:id="rId17"/>
    <p:sldLayoutId id="2147485488" r:id="rId18"/>
    <p:sldLayoutId id="2147485489" r:id="rId19"/>
    <p:sldLayoutId id="2147485490" r:id="rId20"/>
    <p:sldLayoutId id="2147485491" r:id="rId21"/>
    <p:sldLayoutId id="2147485492" r:id="rId22"/>
    <p:sldLayoutId id="2147485493" r:id="rId23"/>
    <p:sldLayoutId id="2147485494" r:id="rId24"/>
    <p:sldLayoutId id="2147485495" r:id="rId25"/>
    <p:sldLayoutId id="2147485496" r:id="rId26"/>
    <p:sldLayoutId id="2147485497" r:id="rId27"/>
    <p:sldLayoutId id="2147485498" r:id="rId28"/>
    <p:sldLayoutId id="2147485499" r:id="rId29"/>
    <p:sldLayoutId id="2147485500" r:id="rId30"/>
    <p:sldLayoutId id="2147485501" r:id="rId31"/>
    <p:sldLayoutId id="2147485502" r:id="rId32"/>
    <p:sldLayoutId id="2147485503" r:id="rId33"/>
    <p:sldLayoutId id="2147485504" r:id="rId34"/>
    <p:sldLayoutId id="2147485505" r:id="rId35"/>
    <p:sldLayoutId id="2147485506" r:id="rId36"/>
    <p:sldLayoutId id="2147485507" r:id="rId37"/>
    <p:sldLayoutId id="2147485508" r:id="rId38"/>
    <p:sldLayoutId id="2147485509" r:id="rId39"/>
  </p:sldLayoutIdLst>
  <p:hf sldNum="0" hdr="0" ftr="0" dt="0"/>
  <p:txStyles>
    <p:titleStyle>
      <a:lvl1pPr algn="l" defTabSz="914377" rtl="0" eaLnBrk="1" latinLnBrk="0" hangingPunct="1">
        <a:lnSpc>
          <a:spcPct val="85000"/>
        </a:lnSpc>
        <a:spcBef>
          <a:spcPct val="0"/>
        </a:spcBef>
        <a:buNone/>
        <a:defRPr sz="4400" kern="1200">
          <a:solidFill>
            <a:schemeClr val="tx1"/>
          </a:solidFill>
          <a:latin typeface="+mj-lt"/>
          <a:ea typeface="+mj-ea"/>
          <a:cs typeface="+mj-cs"/>
        </a:defRPr>
      </a:lvl1pPr>
    </p:titleStyle>
    <p:bodyStyle>
      <a:lvl1pPr marL="225420" indent="-225420" algn="l" defTabSz="914377" rtl="0" eaLnBrk="1" latinLnBrk="0" hangingPunct="1">
        <a:lnSpc>
          <a:spcPct val="90000"/>
        </a:lnSpc>
        <a:spcBef>
          <a:spcPts val="1000"/>
        </a:spcBef>
        <a:buFont typeface="Arial" panose="020B0604020202020204" pitchFamily="34" charset="0"/>
        <a:buChar char="•"/>
        <a:tabLst>
          <a:tab pos="225420" algn="l"/>
        </a:tabLst>
        <a:defRPr sz="2800" kern="1200">
          <a:solidFill>
            <a:schemeClr val="tx1"/>
          </a:solidFill>
          <a:latin typeface="+mn-lt"/>
          <a:ea typeface="+mn-ea"/>
          <a:cs typeface="+mn-cs"/>
        </a:defRPr>
      </a:lvl1pPr>
      <a:lvl2pPr marL="579424" indent="-122236" algn="l" defTabSz="914377"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2pPr>
      <a:lvl3pPr marL="1030262" indent="-115885" algn="l" defTabSz="914377"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tabLst/>
        <a:defRPr sz="1000" kern="1200">
          <a:solidFill>
            <a:schemeClr val="tx1"/>
          </a:solidFill>
          <a:latin typeface="+mn-lt"/>
          <a:ea typeface="+mn-ea"/>
          <a:cs typeface="+mn-cs"/>
        </a:defRPr>
      </a:lvl4pPr>
      <a:lvl5pPr marL="1949402" indent="-120648" algn="l" defTabSz="914377"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2544">
          <p15:clr>
            <a:srgbClr val="F26B43"/>
          </p15:clr>
        </p15:guide>
        <p15:guide id="3" pos="1248">
          <p15:clr>
            <a:srgbClr val="F26B43"/>
          </p15:clr>
        </p15:guide>
        <p15:guide id="4" pos="240">
          <p15:clr>
            <a:srgbClr val="F26B43"/>
          </p15:clr>
        </p15:guide>
        <p15:guide id="5" pos="5136">
          <p15:clr>
            <a:srgbClr val="F26B43"/>
          </p15:clr>
        </p15:guide>
        <p15:guide id="6" pos="6432">
          <p15:clr>
            <a:srgbClr val="F26B43"/>
          </p15:clr>
        </p15:guide>
        <p15:guide id="7" pos="7440">
          <p15:clr>
            <a:srgbClr val="F26B43"/>
          </p15:clr>
        </p15:guide>
        <p15:guide id="8" orient="horz" pos="2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CF8FE2-E272-454D-8A09-BE382F87DDE4}"/>
              </a:ext>
            </a:extLst>
          </p:cNvPr>
          <p:cNvSpPr>
            <a:spLocks noGrp="1"/>
          </p:cNvSpPr>
          <p:nvPr>
            <p:ph type="title"/>
          </p:nvPr>
        </p:nvSpPr>
        <p:spPr>
          <a:xfrm>
            <a:off x="293254" y="78798"/>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AA1CCF0D-680B-7041-BD4E-5771B56290F8}"/>
              </a:ext>
            </a:extLst>
          </p:cNvPr>
          <p:cNvSpPr>
            <a:spLocks noGrp="1"/>
          </p:cNvSpPr>
          <p:nvPr>
            <p:ph type="body" idx="1"/>
          </p:nvPr>
        </p:nvSpPr>
        <p:spPr>
          <a:xfrm>
            <a:off x="293254" y="1520825"/>
            <a:ext cx="10515600" cy="4351338"/>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3"/>
            <a:endParaRPr lang="en-US"/>
          </a:p>
          <a:p>
            <a:pPr lvl="3"/>
            <a:endParaRPr lang="en-US"/>
          </a:p>
          <a:p>
            <a:pPr lvl="3"/>
            <a:endParaRPr lang="en-US"/>
          </a:p>
          <a:p>
            <a:pPr lvl="3"/>
            <a:endParaRPr lang="en-US"/>
          </a:p>
        </p:txBody>
      </p:sp>
      <p:sp>
        <p:nvSpPr>
          <p:cNvPr id="4" name="Date Placeholder 3">
            <a:extLst>
              <a:ext uri="{FF2B5EF4-FFF2-40B4-BE49-F238E27FC236}">
                <a16:creationId xmlns:a16="http://schemas.microsoft.com/office/drawing/2014/main" id="{10596567-7DF5-2E45-8240-F454222237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23C0D0-5890-C647-9D8F-92E831871C34}" type="datetimeFigureOut">
              <a:rPr lang="en-US" smtClean="0"/>
              <a:t>6/26/2025</a:t>
            </a:fld>
            <a:endParaRPr lang="en-US"/>
          </a:p>
        </p:txBody>
      </p:sp>
      <p:sp>
        <p:nvSpPr>
          <p:cNvPr id="5" name="Footer Placeholder 4">
            <a:extLst>
              <a:ext uri="{FF2B5EF4-FFF2-40B4-BE49-F238E27FC236}">
                <a16:creationId xmlns:a16="http://schemas.microsoft.com/office/drawing/2014/main" id="{B915CD2F-368E-554A-BAE0-7E5EABFB2B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2D556A-761D-5440-9601-1DA64AF4F8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CBCBF9-568D-344B-ADEA-F446183D3137}" type="slidenum">
              <a:rPr lang="en-US" smtClean="0"/>
              <a:t>‹#›</a:t>
            </a:fld>
            <a:endParaRPr lang="en-US"/>
          </a:p>
        </p:txBody>
      </p:sp>
    </p:spTree>
    <p:extLst>
      <p:ext uri="{BB962C8B-B14F-4D97-AF65-F5344CB8AC3E}">
        <p14:creationId xmlns:p14="http://schemas.microsoft.com/office/powerpoint/2010/main" val="743851180"/>
      </p:ext>
    </p:extLst>
  </p:cSld>
  <p:clrMap bg1="lt1" tx1="dk1" bg2="lt2" tx2="dk2" accent1="accent1" accent2="accent2" accent3="accent3" accent4="accent4" accent5="accent5" accent6="accent6" hlink="hlink" folHlink="folHlink"/>
  <p:sldLayoutIdLst>
    <p:sldLayoutId id="2147483834" r:id="rId1"/>
    <p:sldLayoutId id="2147484241" r:id="rId2"/>
  </p:sldLayoutIdLst>
  <p:txStyles>
    <p:titleStyle>
      <a:lvl1pPr algn="l" defTabSz="914400" rtl="0" eaLnBrk="1" latinLnBrk="0" hangingPunct="1">
        <a:lnSpc>
          <a:spcPct val="90000"/>
        </a:lnSpc>
        <a:spcBef>
          <a:spcPct val="0"/>
        </a:spcBef>
        <a:buNone/>
        <a:defRPr sz="6000" kern="1200">
          <a:solidFill>
            <a:schemeClr val="tx1"/>
          </a:solidFill>
          <a:latin typeface="Forma DJR Display" pitchFamily="2" charset="77"/>
          <a:ea typeface="+mj-ea"/>
          <a:cs typeface="+mj-cs"/>
        </a:defRPr>
      </a:lvl1pPr>
    </p:titleStyle>
    <p:bodyStyle>
      <a:lvl1pPr marL="174625" indent="-174625" algn="l" defTabSz="914400" rtl="0" eaLnBrk="1" latinLnBrk="0" hangingPunct="1">
        <a:lnSpc>
          <a:spcPct val="90000"/>
        </a:lnSpc>
        <a:spcBef>
          <a:spcPts val="1000"/>
        </a:spcBef>
        <a:buFont typeface="Arial" panose="020B0604020202020204" pitchFamily="34" charset="0"/>
        <a:buChar char="•"/>
        <a:tabLst/>
        <a:defRPr sz="2800" kern="1200">
          <a:solidFill>
            <a:schemeClr val="tx1"/>
          </a:solidFill>
          <a:latin typeface="Forma DJR Micro" pitchFamily="2" charset="77"/>
          <a:ea typeface="+mn-ea"/>
          <a:cs typeface="+mn-cs"/>
        </a:defRPr>
      </a:lvl1pPr>
      <a:lvl2pPr marL="579438" indent="-1222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2pPr>
      <a:lvl3pPr marL="1030288" indent="-1158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Forma DJR Micro" pitchFamily="2" charset="77"/>
          <a:ea typeface="+mn-ea"/>
          <a:cs typeface="+mn-cs"/>
        </a:defRPr>
      </a:lvl3pPr>
      <a:lvl4pPr marL="1490663" indent="-119063" algn="l" defTabSz="914400" rtl="0" eaLnBrk="1" latinLnBrk="0" hangingPunct="1">
        <a:lnSpc>
          <a:spcPct val="90000"/>
        </a:lnSpc>
        <a:spcBef>
          <a:spcPts val="500"/>
        </a:spcBef>
        <a:buFont typeface="Arial" panose="020B0604020202020204" pitchFamily="34" charset="0"/>
        <a:buChar char="•"/>
        <a:tabLst/>
        <a:defRPr sz="1000" kern="1200">
          <a:solidFill>
            <a:schemeClr val="tx1"/>
          </a:solidFill>
          <a:latin typeface="Forma DJR Micro" pitchFamily="2" charset="77"/>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2544">
          <p15:clr>
            <a:srgbClr val="F26B43"/>
          </p15:clr>
        </p15:guide>
        <p15:guide id="3" pos="1248">
          <p15:clr>
            <a:srgbClr val="F26B43"/>
          </p15:clr>
        </p15:guide>
        <p15:guide id="4" pos="240">
          <p15:clr>
            <a:srgbClr val="F26B43"/>
          </p15:clr>
        </p15:guide>
        <p15:guide id="5" pos="5136">
          <p15:clr>
            <a:srgbClr val="F26B43"/>
          </p15:clr>
        </p15:guide>
        <p15:guide id="6" pos="6432">
          <p15:clr>
            <a:srgbClr val="F26B43"/>
          </p15:clr>
        </p15:guide>
        <p15:guide id="7" pos="7440">
          <p15:clr>
            <a:srgbClr val="F26B43"/>
          </p15:clr>
        </p15:guide>
        <p15:guide id="8" orient="horz" pos="2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CF8FE2-E272-454D-8A09-BE382F87DDE4}"/>
              </a:ext>
            </a:extLst>
          </p:cNvPr>
          <p:cNvSpPr>
            <a:spLocks noGrp="1"/>
          </p:cNvSpPr>
          <p:nvPr>
            <p:ph type="title"/>
          </p:nvPr>
        </p:nvSpPr>
        <p:spPr>
          <a:xfrm>
            <a:off x="293254" y="78798"/>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AA1CCF0D-680B-7041-BD4E-5771B56290F8}"/>
              </a:ext>
            </a:extLst>
          </p:cNvPr>
          <p:cNvSpPr>
            <a:spLocks noGrp="1"/>
          </p:cNvSpPr>
          <p:nvPr>
            <p:ph type="body" idx="1"/>
          </p:nvPr>
        </p:nvSpPr>
        <p:spPr>
          <a:xfrm>
            <a:off x="293254" y="1520825"/>
            <a:ext cx="10515600" cy="4351338"/>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3"/>
            <a:endParaRPr lang="en-US"/>
          </a:p>
          <a:p>
            <a:pPr lvl="3"/>
            <a:endParaRPr lang="en-US"/>
          </a:p>
          <a:p>
            <a:pPr lvl="3"/>
            <a:endParaRPr lang="en-US"/>
          </a:p>
          <a:p>
            <a:pPr lvl="3"/>
            <a:endParaRPr lang="en-US"/>
          </a:p>
        </p:txBody>
      </p:sp>
      <p:sp>
        <p:nvSpPr>
          <p:cNvPr id="4" name="Date Placeholder 3">
            <a:extLst>
              <a:ext uri="{FF2B5EF4-FFF2-40B4-BE49-F238E27FC236}">
                <a16:creationId xmlns:a16="http://schemas.microsoft.com/office/drawing/2014/main" id="{10596567-7DF5-2E45-8240-F454222237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23C0D0-5890-C647-9D8F-92E831871C34}" type="datetimeFigureOut">
              <a:rPr lang="en-US" smtClean="0"/>
              <a:t>6/26/2025</a:t>
            </a:fld>
            <a:endParaRPr lang="en-US"/>
          </a:p>
        </p:txBody>
      </p:sp>
      <p:sp>
        <p:nvSpPr>
          <p:cNvPr id="5" name="Footer Placeholder 4">
            <a:extLst>
              <a:ext uri="{FF2B5EF4-FFF2-40B4-BE49-F238E27FC236}">
                <a16:creationId xmlns:a16="http://schemas.microsoft.com/office/drawing/2014/main" id="{B915CD2F-368E-554A-BAE0-7E5EABFB2B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2D556A-761D-5440-9601-1DA64AF4F8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CBCBF9-568D-344B-ADEA-F446183D3137}" type="slidenum">
              <a:rPr lang="en-US" smtClean="0"/>
              <a:t>‹#›</a:t>
            </a:fld>
            <a:endParaRPr lang="en-US"/>
          </a:p>
        </p:txBody>
      </p:sp>
    </p:spTree>
    <p:extLst>
      <p:ext uri="{BB962C8B-B14F-4D97-AF65-F5344CB8AC3E}">
        <p14:creationId xmlns:p14="http://schemas.microsoft.com/office/powerpoint/2010/main" val="2713823167"/>
      </p:ext>
    </p:extLst>
  </p:cSld>
  <p:clrMap bg1="lt1" tx1="dk1" bg2="lt2" tx2="dk2" accent1="accent1" accent2="accent2" accent3="accent3" accent4="accent4" accent5="accent5" accent6="accent6" hlink="hlink" folHlink="folHlink"/>
  <p:sldLayoutIdLst>
    <p:sldLayoutId id="2147484006" r:id="rId1"/>
    <p:sldLayoutId id="2147484858" r:id="rId2"/>
    <p:sldLayoutId id="2147484860" r:id="rId3"/>
    <p:sldLayoutId id="2147484862" r:id="rId4"/>
    <p:sldLayoutId id="2147484863" r:id="rId5"/>
    <p:sldLayoutId id="2147485402" r:id="rId6"/>
  </p:sldLayoutIdLst>
  <p:txStyles>
    <p:titleStyle>
      <a:lvl1pPr algn="l" defTabSz="914400" rtl="0" eaLnBrk="1" latinLnBrk="0" hangingPunct="1">
        <a:lnSpc>
          <a:spcPct val="90000"/>
        </a:lnSpc>
        <a:spcBef>
          <a:spcPct val="0"/>
        </a:spcBef>
        <a:buNone/>
        <a:defRPr sz="6000" kern="1200">
          <a:solidFill>
            <a:schemeClr val="tx1"/>
          </a:solidFill>
          <a:latin typeface="Forma DJR Display" pitchFamily="2" charset="77"/>
          <a:ea typeface="+mj-ea"/>
          <a:cs typeface="+mj-cs"/>
        </a:defRPr>
      </a:lvl1pPr>
    </p:titleStyle>
    <p:bodyStyle>
      <a:lvl1pPr marL="174625" indent="-174625" algn="l" defTabSz="914400" rtl="0" eaLnBrk="1" latinLnBrk="0" hangingPunct="1">
        <a:lnSpc>
          <a:spcPct val="90000"/>
        </a:lnSpc>
        <a:spcBef>
          <a:spcPts val="1000"/>
        </a:spcBef>
        <a:buFont typeface="Arial" panose="020B0604020202020204" pitchFamily="34" charset="0"/>
        <a:buChar char="•"/>
        <a:tabLst/>
        <a:defRPr sz="2800" kern="1200">
          <a:solidFill>
            <a:schemeClr val="tx1"/>
          </a:solidFill>
          <a:latin typeface="Forma DJR Micro" pitchFamily="2" charset="77"/>
          <a:ea typeface="+mn-ea"/>
          <a:cs typeface="+mn-cs"/>
        </a:defRPr>
      </a:lvl1pPr>
      <a:lvl2pPr marL="579438" indent="-1222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2pPr>
      <a:lvl3pPr marL="1030288" indent="-1158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Forma DJR Micro" pitchFamily="2" charset="77"/>
          <a:ea typeface="+mn-ea"/>
          <a:cs typeface="+mn-cs"/>
        </a:defRPr>
      </a:lvl3pPr>
      <a:lvl4pPr marL="1490663" indent="-119063" algn="l" defTabSz="914400" rtl="0" eaLnBrk="1" latinLnBrk="0" hangingPunct="1">
        <a:lnSpc>
          <a:spcPct val="90000"/>
        </a:lnSpc>
        <a:spcBef>
          <a:spcPts val="500"/>
        </a:spcBef>
        <a:buFont typeface="Arial" panose="020B0604020202020204" pitchFamily="34" charset="0"/>
        <a:buChar char="•"/>
        <a:tabLst/>
        <a:defRPr sz="1000" kern="1200">
          <a:solidFill>
            <a:schemeClr val="tx1"/>
          </a:solidFill>
          <a:latin typeface="Forma DJR Micro" pitchFamily="2" charset="77"/>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2544">
          <p15:clr>
            <a:srgbClr val="F26B43"/>
          </p15:clr>
        </p15:guide>
        <p15:guide id="3" pos="1248">
          <p15:clr>
            <a:srgbClr val="F26B43"/>
          </p15:clr>
        </p15:guide>
        <p15:guide id="4" pos="240">
          <p15:clr>
            <a:srgbClr val="F26B43"/>
          </p15:clr>
        </p15:guide>
        <p15:guide id="5" pos="5136">
          <p15:clr>
            <a:srgbClr val="F26B43"/>
          </p15:clr>
        </p15:guide>
        <p15:guide id="6" pos="6432">
          <p15:clr>
            <a:srgbClr val="F26B43"/>
          </p15:clr>
        </p15:guide>
        <p15:guide id="7" pos="7440">
          <p15:clr>
            <a:srgbClr val="F26B43"/>
          </p15:clr>
        </p15:guide>
        <p15:guide id="8" orient="horz" pos="2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CF8FE2-E272-454D-8A09-BE382F87DDE4}"/>
              </a:ext>
            </a:extLst>
          </p:cNvPr>
          <p:cNvSpPr>
            <a:spLocks noGrp="1"/>
          </p:cNvSpPr>
          <p:nvPr>
            <p:ph type="title"/>
          </p:nvPr>
        </p:nvSpPr>
        <p:spPr>
          <a:xfrm>
            <a:off x="293254" y="78798"/>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AA1CCF0D-680B-7041-BD4E-5771B56290F8}"/>
              </a:ext>
            </a:extLst>
          </p:cNvPr>
          <p:cNvSpPr>
            <a:spLocks noGrp="1"/>
          </p:cNvSpPr>
          <p:nvPr>
            <p:ph type="body" idx="1"/>
          </p:nvPr>
        </p:nvSpPr>
        <p:spPr>
          <a:xfrm>
            <a:off x="293254" y="1520825"/>
            <a:ext cx="10515600" cy="4351338"/>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3"/>
            <a:endParaRPr lang="en-US"/>
          </a:p>
          <a:p>
            <a:pPr lvl="3"/>
            <a:endParaRPr lang="en-US"/>
          </a:p>
          <a:p>
            <a:pPr lvl="3"/>
            <a:endParaRPr lang="en-US"/>
          </a:p>
          <a:p>
            <a:pPr lvl="3"/>
            <a:endParaRPr lang="en-US"/>
          </a:p>
        </p:txBody>
      </p:sp>
      <p:sp>
        <p:nvSpPr>
          <p:cNvPr id="7" name="TextBox 6">
            <a:extLst>
              <a:ext uri="{FF2B5EF4-FFF2-40B4-BE49-F238E27FC236}">
                <a16:creationId xmlns:a16="http://schemas.microsoft.com/office/drawing/2014/main" id="{B7BAFF6F-268A-F3A6-1DAC-47007D6F4C40}"/>
              </a:ext>
            </a:extLst>
          </p:cNvPr>
          <p:cNvSpPr txBox="1"/>
          <p:nvPr userDrawn="1"/>
        </p:nvSpPr>
        <p:spPr>
          <a:xfrm>
            <a:off x="195600" y="6581001"/>
            <a:ext cx="6174378" cy="276999"/>
          </a:xfrm>
          <a:prstGeom prst="rect">
            <a:avLst/>
          </a:prstGeom>
          <a:noFill/>
        </p:spPr>
        <p:txBody>
          <a:bodyPr wrap="square" rtlCol="0">
            <a:spAutoFit/>
          </a:bodyPr>
          <a:lstStyle/>
          <a:p>
            <a:r>
              <a:rPr lang="en-US" sz="1200">
                <a:solidFill>
                  <a:srgbClr val="FF0000"/>
                </a:solidFill>
              </a:rPr>
              <a:t>HP confidential – for internal use only</a:t>
            </a:r>
          </a:p>
        </p:txBody>
      </p:sp>
    </p:spTree>
    <p:extLst>
      <p:ext uri="{BB962C8B-B14F-4D97-AF65-F5344CB8AC3E}">
        <p14:creationId xmlns:p14="http://schemas.microsoft.com/office/powerpoint/2010/main" val="2685018479"/>
      </p:ext>
    </p:extLst>
  </p:cSld>
  <p:clrMap bg1="lt1" tx1="dk1" bg2="lt2" tx2="dk2" accent1="accent1" accent2="accent2" accent3="accent3" accent4="accent4" accent5="accent5" accent6="accent6" hlink="hlink" folHlink="folHlink"/>
  <p:sldLayoutIdLst>
    <p:sldLayoutId id="2147484036" r:id="rId1"/>
  </p:sldLayoutIdLst>
  <p:txStyles>
    <p:titleStyle>
      <a:lvl1pPr algn="l" defTabSz="914400" rtl="0" eaLnBrk="1" latinLnBrk="0" hangingPunct="1">
        <a:lnSpc>
          <a:spcPct val="90000"/>
        </a:lnSpc>
        <a:spcBef>
          <a:spcPct val="0"/>
        </a:spcBef>
        <a:buNone/>
        <a:defRPr sz="6000" kern="1200">
          <a:solidFill>
            <a:schemeClr val="tx1"/>
          </a:solidFill>
          <a:latin typeface="Forma DJR Display" pitchFamily="2" charset="77"/>
          <a:ea typeface="+mj-ea"/>
          <a:cs typeface="+mj-cs"/>
        </a:defRPr>
      </a:lvl1pPr>
    </p:titleStyle>
    <p:bodyStyle>
      <a:lvl1pPr marL="174625" indent="-174625" algn="l" defTabSz="914400" rtl="0" eaLnBrk="1" latinLnBrk="0" hangingPunct="1">
        <a:lnSpc>
          <a:spcPct val="90000"/>
        </a:lnSpc>
        <a:spcBef>
          <a:spcPts val="1000"/>
        </a:spcBef>
        <a:buFont typeface="Arial" panose="020B0604020202020204" pitchFamily="34" charset="0"/>
        <a:buChar char="•"/>
        <a:tabLst/>
        <a:defRPr sz="2800" kern="1200">
          <a:solidFill>
            <a:schemeClr val="tx1"/>
          </a:solidFill>
          <a:latin typeface="Forma DJR Micro" pitchFamily="2" charset="77"/>
          <a:ea typeface="+mn-ea"/>
          <a:cs typeface="+mn-cs"/>
        </a:defRPr>
      </a:lvl1pPr>
      <a:lvl2pPr marL="579438" indent="-1222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2pPr>
      <a:lvl3pPr marL="1030288" indent="-1158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Forma DJR Micro" pitchFamily="2" charset="77"/>
          <a:ea typeface="+mn-ea"/>
          <a:cs typeface="+mn-cs"/>
        </a:defRPr>
      </a:lvl3pPr>
      <a:lvl4pPr marL="1490663" indent="-119063" algn="l" defTabSz="914400" rtl="0" eaLnBrk="1" latinLnBrk="0" hangingPunct="1">
        <a:lnSpc>
          <a:spcPct val="90000"/>
        </a:lnSpc>
        <a:spcBef>
          <a:spcPts val="500"/>
        </a:spcBef>
        <a:buFont typeface="Arial" panose="020B0604020202020204" pitchFamily="34" charset="0"/>
        <a:buChar char="•"/>
        <a:tabLst/>
        <a:defRPr sz="1000" kern="1200">
          <a:solidFill>
            <a:schemeClr val="tx1"/>
          </a:solidFill>
          <a:latin typeface="Forma DJR Micro" pitchFamily="2" charset="77"/>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2544">
          <p15:clr>
            <a:srgbClr val="F26B43"/>
          </p15:clr>
        </p15:guide>
        <p15:guide id="3" pos="1248">
          <p15:clr>
            <a:srgbClr val="F26B43"/>
          </p15:clr>
        </p15:guide>
        <p15:guide id="4" pos="240">
          <p15:clr>
            <a:srgbClr val="F26B43"/>
          </p15:clr>
        </p15:guide>
        <p15:guide id="5" pos="5136">
          <p15:clr>
            <a:srgbClr val="F26B43"/>
          </p15:clr>
        </p15:guide>
        <p15:guide id="6" pos="6432">
          <p15:clr>
            <a:srgbClr val="F26B43"/>
          </p15:clr>
        </p15:guide>
        <p15:guide id="7" pos="7440">
          <p15:clr>
            <a:srgbClr val="F26B43"/>
          </p15:clr>
        </p15:guide>
        <p15:guide id="8" orient="horz" pos="2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CF8FE2-E272-454D-8A09-BE382F87DDE4}"/>
              </a:ext>
            </a:extLst>
          </p:cNvPr>
          <p:cNvSpPr>
            <a:spLocks noGrp="1"/>
          </p:cNvSpPr>
          <p:nvPr>
            <p:ph type="title"/>
          </p:nvPr>
        </p:nvSpPr>
        <p:spPr>
          <a:xfrm>
            <a:off x="304800" y="78798"/>
            <a:ext cx="11582400" cy="1325563"/>
          </a:xfrm>
          <a:prstGeom prst="rect">
            <a:avLst/>
          </a:prstGeom>
        </p:spPr>
        <p:txBody>
          <a:bodyPr vert="horz" lIns="0" tIns="45720" rIns="91440" bIns="45720" rtlCol="0" anchor="ctr">
            <a:noAutofit/>
          </a:bodyPr>
          <a:lstStyle/>
          <a:p>
            <a:r>
              <a:rPr lang="en-US"/>
              <a:t>Click to edit title</a:t>
            </a:r>
          </a:p>
        </p:txBody>
      </p:sp>
      <p:sp>
        <p:nvSpPr>
          <p:cNvPr id="3" name="Text Placeholder 2">
            <a:extLst>
              <a:ext uri="{FF2B5EF4-FFF2-40B4-BE49-F238E27FC236}">
                <a16:creationId xmlns:a16="http://schemas.microsoft.com/office/drawing/2014/main" id="{AA1CCF0D-680B-7041-BD4E-5771B56290F8}"/>
              </a:ext>
            </a:extLst>
          </p:cNvPr>
          <p:cNvSpPr>
            <a:spLocks noGrp="1"/>
          </p:cNvSpPr>
          <p:nvPr>
            <p:ph type="body" idx="1"/>
          </p:nvPr>
        </p:nvSpPr>
        <p:spPr>
          <a:xfrm>
            <a:off x="304800" y="1520825"/>
            <a:ext cx="11582400" cy="4351338"/>
          </a:xfrm>
          <a:prstGeom prst="rect">
            <a:avLst/>
          </a:prstGeom>
        </p:spPr>
        <p:txBody>
          <a:bodyPr vert="horz" lIns="0" tIns="45720" rIns="0" bIns="45720" rtlCol="0">
            <a:noAutofit/>
          </a:bodyPr>
          <a:lstStyle/>
          <a:p>
            <a:pPr lvl="0"/>
            <a:r>
              <a:rPr lang="en-US"/>
              <a:t>Edit Master text</a:t>
            </a:r>
          </a:p>
          <a:p>
            <a:pPr lvl="1"/>
            <a:r>
              <a:rPr lang="en-US"/>
              <a:t>Second level</a:t>
            </a:r>
          </a:p>
          <a:p>
            <a:pPr lvl="2"/>
            <a:r>
              <a:rPr lang="en-US"/>
              <a:t>Third level</a:t>
            </a:r>
          </a:p>
          <a:p>
            <a:pPr lvl="3"/>
            <a:endParaRPr lang="en-US"/>
          </a:p>
        </p:txBody>
      </p:sp>
      <p:pic>
        <p:nvPicPr>
          <p:cNvPr id="5" name="Picture 4" descr="A picture containing black, darkness&#10;&#10;Description automatically generated">
            <a:extLst>
              <a:ext uri="{FF2B5EF4-FFF2-40B4-BE49-F238E27FC236}">
                <a16:creationId xmlns:a16="http://schemas.microsoft.com/office/drawing/2014/main" id="{EDC193C0-1216-C03B-359F-759C6B86C8D0}"/>
              </a:ext>
            </a:extLst>
          </p:cNvPr>
          <p:cNvPicPr>
            <a:picLocks noChangeAspect="1"/>
          </p:cNvPicPr>
          <p:nvPr userDrawn="1"/>
        </p:nvPicPr>
        <p:blipFill>
          <a:blip r:embed="rId56" cstate="email">
            <a:extLst>
              <a:ext uri="{28A0092B-C50C-407E-A947-70E740481C1C}">
                <a14:useLocalDpi xmlns:a14="http://schemas.microsoft.com/office/drawing/2010/main"/>
              </a:ext>
            </a:extLst>
          </a:blip>
          <a:stretch>
            <a:fillRect/>
          </a:stretch>
        </p:blipFill>
        <p:spPr>
          <a:xfrm>
            <a:off x="11284352" y="6433934"/>
            <a:ext cx="552205" cy="258331"/>
          </a:xfrm>
          <a:prstGeom prst="rect">
            <a:avLst/>
          </a:prstGeom>
        </p:spPr>
      </p:pic>
      <p:sp>
        <p:nvSpPr>
          <p:cNvPr id="9" name="TextBox 8">
            <a:extLst>
              <a:ext uri="{FF2B5EF4-FFF2-40B4-BE49-F238E27FC236}">
                <a16:creationId xmlns:a16="http://schemas.microsoft.com/office/drawing/2014/main" id="{8BBC160C-D6C7-382D-6288-A501609D46A2}"/>
              </a:ext>
            </a:extLst>
          </p:cNvPr>
          <p:cNvSpPr txBox="1"/>
          <p:nvPr userDrawn="1"/>
        </p:nvSpPr>
        <p:spPr>
          <a:xfrm>
            <a:off x="195948" y="6631577"/>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ZBook Ultra G1a 14”  |   HP Confidential. For use by HP or Partner with Customers under HP CDA only.</a:t>
            </a:r>
          </a:p>
        </p:txBody>
      </p:sp>
    </p:spTree>
    <p:extLst>
      <p:ext uri="{BB962C8B-B14F-4D97-AF65-F5344CB8AC3E}">
        <p14:creationId xmlns:p14="http://schemas.microsoft.com/office/powerpoint/2010/main" val="2574906543"/>
      </p:ext>
    </p:extLst>
  </p:cSld>
  <p:clrMap bg1="lt1" tx1="dk1" bg2="lt2" tx2="dk2" accent1="accent1" accent2="accent2" accent3="accent3" accent4="accent4" accent5="accent5" accent6="accent6" hlink="hlink" folHlink="folHlink"/>
  <p:sldLayoutIdLst>
    <p:sldLayoutId id="2147484742" r:id="rId1"/>
    <p:sldLayoutId id="2147484743" r:id="rId2"/>
    <p:sldLayoutId id="2147484744" r:id="rId3"/>
    <p:sldLayoutId id="2147484745" r:id="rId4"/>
    <p:sldLayoutId id="2147484746" r:id="rId5"/>
    <p:sldLayoutId id="2147484747" r:id="rId6"/>
    <p:sldLayoutId id="2147484748" r:id="rId7"/>
    <p:sldLayoutId id="2147484749" r:id="rId8"/>
    <p:sldLayoutId id="2147484750" r:id="rId9"/>
    <p:sldLayoutId id="2147484751" r:id="rId10"/>
    <p:sldLayoutId id="2147484752" r:id="rId11"/>
    <p:sldLayoutId id="2147484753" r:id="rId12"/>
    <p:sldLayoutId id="2147484754" r:id="rId13"/>
    <p:sldLayoutId id="2147484755" r:id="rId14"/>
    <p:sldLayoutId id="2147484756" r:id="rId15"/>
    <p:sldLayoutId id="2147484757" r:id="rId16"/>
    <p:sldLayoutId id="2147484758" r:id="rId17"/>
    <p:sldLayoutId id="2147484759" r:id="rId18"/>
    <p:sldLayoutId id="2147484760" r:id="rId19"/>
    <p:sldLayoutId id="2147484761" r:id="rId20"/>
    <p:sldLayoutId id="2147484762" r:id="rId21"/>
    <p:sldLayoutId id="2147484763" r:id="rId22"/>
    <p:sldLayoutId id="2147484764" r:id="rId23"/>
    <p:sldLayoutId id="2147484765" r:id="rId24"/>
    <p:sldLayoutId id="2147484766" r:id="rId25"/>
    <p:sldLayoutId id="2147484767" r:id="rId26"/>
    <p:sldLayoutId id="2147484768" r:id="rId27"/>
    <p:sldLayoutId id="2147484769" r:id="rId28"/>
    <p:sldLayoutId id="2147484770" r:id="rId29"/>
    <p:sldLayoutId id="2147484771" r:id="rId30"/>
    <p:sldLayoutId id="2147484772" r:id="rId31"/>
    <p:sldLayoutId id="2147484773" r:id="rId32"/>
    <p:sldLayoutId id="2147484774" r:id="rId33"/>
    <p:sldLayoutId id="2147484775" r:id="rId34"/>
    <p:sldLayoutId id="2147484776" r:id="rId35"/>
    <p:sldLayoutId id="2147484777" r:id="rId36"/>
    <p:sldLayoutId id="2147484778" r:id="rId37"/>
    <p:sldLayoutId id="2147484779" r:id="rId38"/>
    <p:sldLayoutId id="2147484780" r:id="rId39"/>
    <p:sldLayoutId id="2147484781" r:id="rId40"/>
    <p:sldLayoutId id="2147484782" r:id="rId41"/>
    <p:sldLayoutId id="2147484783" r:id="rId42"/>
    <p:sldLayoutId id="2147484784" r:id="rId43"/>
    <p:sldLayoutId id="2147484785" r:id="rId44"/>
    <p:sldLayoutId id="2147484786" r:id="rId45"/>
    <p:sldLayoutId id="2147484787" r:id="rId46"/>
    <p:sldLayoutId id="2147484788" r:id="rId47"/>
    <p:sldLayoutId id="2147484790" r:id="rId48"/>
    <p:sldLayoutId id="2147484792" r:id="rId49"/>
    <p:sldLayoutId id="2147484793" r:id="rId50"/>
    <p:sldLayoutId id="2147484794" r:id="rId51"/>
    <p:sldLayoutId id="2147484795" r:id="rId52"/>
    <p:sldLayoutId id="2147484796" r:id="rId53"/>
    <p:sldLayoutId id="2147484797" r:id="rId5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5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Forma DJR Micro" panose="00000000000000090000" pitchFamily="2" charset="0"/>
        <a:buNone/>
        <a:tabLst/>
        <a:defRPr sz="1800" kern="1200">
          <a:solidFill>
            <a:schemeClr val="tx1"/>
          </a:solidFill>
          <a:latin typeface="+mn-lt"/>
          <a:ea typeface="+mn-ea"/>
          <a:cs typeface="+mn-cs"/>
        </a:defRPr>
      </a:lvl1pPr>
      <a:lvl2pPr marL="180975" indent="-166688" algn="l" defTabSz="914400" rtl="0" eaLnBrk="1" fontAlgn="ctr" latinLnBrk="0" hangingPunct="1">
        <a:lnSpc>
          <a:spcPct val="90000"/>
        </a:lnSpc>
        <a:spcBef>
          <a:spcPts val="500"/>
        </a:spcBef>
        <a:buClrTx/>
        <a:buFont typeface="Forma DJR Micro" panose="00000000000000090000" pitchFamily="2" charset="0"/>
        <a:buChar char="•"/>
        <a:tabLst/>
        <a:defRPr sz="1800" kern="1200">
          <a:solidFill>
            <a:schemeClr val="tx1"/>
          </a:solidFill>
          <a:latin typeface="+mn-lt"/>
          <a:ea typeface="+mn-ea"/>
          <a:cs typeface="+mn-cs"/>
        </a:defRPr>
      </a:lvl2pPr>
      <a:lvl3pPr marL="520700" indent="-161925" algn="l" defTabSz="914400" rtl="0" eaLnBrk="1" latinLnBrk="0" hangingPunct="1">
        <a:lnSpc>
          <a:spcPct val="92000"/>
        </a:lnSpc>
        <a:spcBef>
          <a:spcPts val="500"/>
        </a:spcBef>
        <a:buFont typeface="Forma DJR Micro" panose="00000000000000090000" pitchFamily="2" charset="0"/>
        <a:buChar char="›"/>
        <a:tabLst/>
        <a:defRPr sz="1400" kern="1200">
          <a:solidFill>
            <a:schemeClr val="tx1"/>
          </a:solidFill>
          <a:latin typeface="+mn-lt"/>
          <a:ea typeface="+mn-ea"/>
          <a:cs typeface="+mn-cs"/>
        </a:defRPr>
      </a:lvl3pPr>
      <a:lvl4pPr marL="715963" indent="-180975" algn="l" defTabSz="914400" rtl="0" eaLnBrk="1" latinLnBrk="0" hangingPunct="1">
        <a:lnSpc>
          <a:spcPct val="92000"/>
        </a:lnSpc>
        <a:spcBef>
          <a:spcPts val="500"/>
        </a:spcBef>
        <a:buFont typeface="Forma DJR Micro" panose="00000000000000090000" pitchFamily="2" charset="0"/>
        <a:buChar char="—"/>
        <a:tabLst/>
        <a:defRPr sz="1200" kern="1200">
          <a:solidFill>
            <a:schemeClr val="tx1"/>
          </a:solidFill>
          <a:latin typeface="+mn-lt"/>
          <a:ea typeface="+mn-ea"/>
          <a:cs typeface="+mn-cs"/>
        </a:defRPr>
      </a:lvl4pPr>
      <a:lvl5pPr marL="896938" indent="-134938" algn="l" defTabSz="914400" rtl="0" eaLnBrk="1" latinLnBrk="0" hangingPunct="1">
        <a:lnSpc>
          <a:spcPct val="92000"/>
        </a:lnSpc>
        <a:spcBef>
          <a:spcPts val="500"/>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1074738" indent="-177800"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6pPr>
      <a:lvl7pPr marL="1255713" indent="-139700" algn="l" defTabSz="914400" rtl="0" eaLnBrk="1" fontAlgn="ctr"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7pPr>
      <a:lvl8pPr marL="1436688" indent="-134938"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8pPr>
      <a:lvl9pPr marL="1614488" indent="-180975"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9pPr>
    </p:bodyStyle>
    <p:otherStyle>
      <a:defPPr>
        <a:defRPr lang="en-US"/>
      </a:defPPr>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mn-lt"/>
          <a:ea typeface="+mn-ea"/>
          <a:cs typeface="+mn-cs"/>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mn-lt"/>
          <a:ea typeface="+mn-ea"/>
          <a:cs typeface="+mn-cs"/>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mn-lt"/>
          <a:ea typeface="+mn-ea"/>
          <a:cs typeface="+mn-cs"/>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mn-lt"/>
          <a:ea typeface="+mn-ea"/>
          <a:cs typeface="+mn-cs"/>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192">
          <p15:clr>
            <a:srgbClr val="F26B43"/>
          </p15:clr>
        </p15:guide>
        <p15:guide id="4" pos="624">
          <p15:clr>
            <a:srgbClr val="F26B43"/>
          </p15:clr>
        </p15:guide>
        <p15:guide id="5" pos="816">
          <p15:clr>
            <a:srgbClr val="F26B43"/>
          </p15:clr>
        </p15:guide>
        <p15:guide id="6" pos="1248">
          <p15:clr>
            <a:srgbClr val="F26B43"/>
          </p15:clr>
        </p15:guide>
        <p15:guide id="7" pos="1440">
          <p15:clr>
            <a:srgbClr val="F26B43"/>
          </p15:clr>
        </p15:guide>
        <p15:guide id="8" pos="1872">
          <p15:clr>
            <a:srgbClr val="F26B43"/>
          </p15:clr>
        </p15:guide>
        <p15:guide id="9" pos="2064">
          <p15:clr>
            <a:srgbClr val="F26B43"/>
          </p15:clr>
        </p15:guide>
        <p15:guide id="10" pos="2496">
          <p15:clr>
            <a:srgbClr val="F26B43"/>
          </p15:clr>
        </p15:guide>
        <p15:guide id="11" pos="2688">
          <p15:clr>
            <a:srgbClr val="F26B43"/>
          </p15:clr>
        </p15:guide>
        <p15:guide id="12" pos="3120">
          <p15:clr>
            <a:srgbClr val="F26B43"/>
          </p15:clr>
        </p15:guide>
        <p15:guide id="13" pos="3312">
          <p15:clr>
            <a:srgbClr val="F26B43"/>
          </p15:clr>
        </p15:guide>
        <p15:guide id="14" pos="3744">
          <p15:clr>
            <a:srgbClr val="F26B43"/>
          </p15:clr>
        </p15:guide>
        <p15:guide id="15" pos="3936">
          <p15:clr>
            <a:srgbClr val="F26B43"/>
          </p15:clr>
        </p15:guide>
        <p15:guide id="16" pos="4368">
          <p15:clr>
            <a:srgbClr val="F26B43"/>
          </p15:clr>
        </p15:guide>
        <p15:guide id="17" pos="4560">
          <p15:clr>
            <a:srgbClr val="F26B43"/>
          </p15:clr>
        </p15:guide>
        <p15:guide id="18" pos="4992">
          <p15:clr>
            <a:srgbClr val="F26B43"/>
          </p15:clr>
        </p15:guide>
        <p15:guide id="19" pos="5184">
          <p15:clr>
            <a:srgbClr val="F26B43"/>
          </p15:clr>
        </p15:guide>
        <p15:guide id="20" pos="5616">
          <p15:clr>
            <a:srgbClr val="F26B43"/>
          </p15:clr>
        </p15:guide>
        <p15:guide id="21" pos="5808">
          <p15:clr>
            <a:srgbClr val="F26B43"/>
          </p15:clr>
        </p15:guide>
        <p15:guide id="22" pos="6240">
          <p15:clr>
            <a:srgbClr val="F26B43"/>
          </p15:clr>
        </p15:guide>
        <p15:guide id="23" pos="6432">
          <p15:clr>
            <a:srgbClr val="F26B43"/>
          </p15:clr>
        </p15:guide>
        <p15:guide id="24" pos="6864">
          <p15:clr>
            <a:srgbClr val="F26B43"/>
          </p15:clr>
        </p15:guide>
        <p15:guide id="25" pos="7056">
          <p15:clr>
            <a:srgbClr val="F26B43"/>
          </p15:clr>
        </p15:guide>
        <p15:guide id="26" pos="7488">
          <p15:clr>
            <a:srgbClr val="F26B43"/>
          </p15:clr>
        </p15:guide>
        <p15:guide id="27" orient="horz">
          <p15:clr>
            <a:srgbClr val="F26B43"/>
          </p15:clr>
        </p15:guide>
        <p15:guide id="28" orient="horz" pos="4320">
          <p15:clr>
            <a:srgbClr val="F26B43"/>
          </p15:clr>
        </p15:guide>
        <p15:guide id="29" orient="horz" pos="192">
          <p15:clr>
            <a:srgbClr val="F26B43"/>
          </p15:clr>
        </p15:guide>
        <p15:guide id="30" orient="horz" pos="412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CF8FE2-E272-454D-8A09-BE382F87DDE4}"/>
              </a:ext>
            </a:extLst>
          </p:cNvPr>
          <p:cNvSpPr>
            <a:spLocks noGrp="1"/>
          </p:cNvSpPr>
          <p:nvPr>
            <p:ph type="title"/>
          </p:nvPr>
        </p:nvSpPr>
        <p:spPr>
          <a:xfrm>
            <a:off x="293254" y="78798"/>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AA1CCF0D-680B-7041-BD4E-5771B56290F8}"/>
              </a:ext>
            </a:extLst>
          </p:cNvPr>
          <p:cNvSpPr>
            <a:spLocks noGrp="1"/>
          </p:cNvSpPr>
          <p:nvPr>
            <p:ph type="body" idx="1"/>
          </p:nvPr>
        </p:nvSpPr>
        <p:spPr>
          <a:xfrm>
            <a:off x="293254" y="1520825"/>
            <a:ext cx="10515600" cy="4351338"/>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3"/>
            <a:endParaRPr lang="en-US"/>
          </a:p>
          <a:p>
            <a:pPr lvl="3"/>
            <a:endParaRPr lang="en-US"/>
          </a:p>
          <a:p>
            <a:pPr lvl="3"/>
            <a:endParaRPr lang="en-US"/>
          </a:p>
          <a:p>
            <a:pPr lvl="3"/>
            <a:endParaRPr lang="en-US"/>
          </a:p>
        </p:txBody>
      </p:sp>
      <p:sp>
        <p:nvSpPr>
          <p:cNvPr id="4" name="Date Placeholder 3">
            <a:extLst>
              <a:ext uri="{FF2B5EF4-FFF2-40B4-BE49-F238E27FC236}">
                <a16:creationId xmlns:a16="http://schemas.microsoft.com/office/drawing/2014/main" id="{10596567-7DF5-2E45-8240-F454222237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23C0D0-5890-C647-9D8F-92E831871C34}" type="datetimeFigureOut">
              <a:rPr lang="en-US" smtClean="0"/>
              <a:t>6/26/2025</a:t>
            </a:fld>
            <a:endParaRPr lang="en-US"/>
          </a:p>
        </p:txBody>
      </p:sp>
      <p:sp>
        <p:nvSpPr>
          <p:cNvPr id="5" name="Footer Placeholder 4">
            <a:extLst>
              <a:ext uri="{FF2B5EF4-FFF2-40B4-BE49-F238E27FC236}">
                <a16:creationId xmlns:a16="http://schemas.microsoft.com/office/drawing/2014/main" id="{B915CD2F-368E-554A-BAE0-7E5EABFB2B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2D556A-761D-5440-9601-1DA64AF4F8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CBCBF9-568D-344B-ADEA-F446183D3137}" type="slidenum">
              <a:rPr lang="en-US" smtClean="0"/>
              <a:t>‹#›</a:t>
            </a:fld>
            <a:endParaRPr lang="en-US"/>
          </a:p>
        </p:txBody>
      </p:sp>
    </p:spTree>
    <p:extLst>
      <p:ext uri="{BB962C8B-B14F-4D97-AF65-F5344CB8AC3E}">
        <p14:creationId xmlns:p14="http://schemas.microsoft.com/office/powerpoint/2010/main" val="3455809895"/>
      </p:ext>
    </p:extLst>
  </p:cSld>
  <p:clrMap bg1="lt1" tx1="dk1" bg2="lt2" tx2="dk2" accent1="accent1" accent2="accent2" accent3="accent3" accent4="accent4" accent5="accent5" accent6="accent6" hlink="hlink" folHlink="folHlink"/>
  <p:sldLayoutIdLst>
    <p:sldLayoutId id="2147484848" r:id="rId1"/>
    <p:sldLayoutId id="2147484849" r:id="rId2"/>
    <p:sldLayoutId id="2147484850" r:id="rId3"/>
    <p:sldLayoutId id="2147484851" r:id="rId4"/>
    <p:sldLayoutId id="2147484852" r:id="rId5"/>
    <p:sldLayoutId id="2147484853" r:id="rId6"/>
    <p:sldLayoutId id="2147484854" r:id="rId7"/>
    <p:sldLayoutId id="2147484855" r:id="rId8"/>
    <p:sldLayoutId id="2147484856" r:id="rId9"/>
  </p:sldLayoutIdLst>
  <p:txStyles>
    <p:titleStyle>
      <a:lvl1pPr algn="l" defTabSz="914400" rtl="0" eaLnBrk="1" latinLnBrk="0" hangingPunct="1">
        <a:lnSpc>
          <a:spcPct val="90000"/>
        </a:lnSpc>
        <a:spcBef>
          <a:spcPct val="0"/>
        </a:spcBef>
        <a:buNone/>
        <a:defRPr sz="6000" kern="1200">
          <a:solidFill>
            <a:schemeClr val="tx1"/>
          </a:solidFill>
          <a:latin typeface="Forma DJR Display" pitchFamily="2" charset="77"/>
          <a:ea typeface="+mj-ea"/>
          <a:cs typeface="+mj-cs"/>
        </a:defRPr>
      </a:lvl1pPr>
    </p:titleStyle>
    <p:bodyStyle>
      <a:lvl1pPr marL="174625" indent="-174625" algn="l" defTabSz="914400" rtl="0" eaLnBrk="1" latinLnBrk="0" hangingPunct="1">
        <a:lnSpc>
          <a:spcPct val="90000"/>
        </a:lnSpc>
        <a:spcBef>
          <a:spcPts val="1000"/>
        </a:spcBef>
        <a:buFont typeface="Arial" panose="020B0604020202020204" pitchFamily="34" charset="0"/>
        <a:buChar char="•"/>
        <a:tabLst/>
        <a:defRPr sz="2800" kern="1200">
          <a:solidFill>
            <a:schemeClr val="tx1"/>
          </a:solidFill>
          <a:latin typeface="Forma DJR Micro" pitchFamily="2" charset="77"/>
          <a:ea typeface="+mn-ea"/>
          <a:cs typeface="+mn-cs"/>
        </a:defRPr>
      </a:lvl1pPr>
      <a:lvl2pPr marL="579438" indent="-1222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2pPr>
      <a:lvl3pPr marL="1030288" indent="-1158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Forma DJR Micro" pitchFamily="2" charset="77"/>
          <a:ea typeface="+mn-ea"/>
          <a:cs typeface="+mn-cs"/>
        </a:defRPr>
      </a:lvl3pPr>
      <a:lvl4pPr marL="1490663" indent="-119063" algn="l" defTabSz="914400" rtl="0" eaLnBrk="1" latinLnBrk="0" hangingPunct="1">
        <a:lnSpc>
          <a:spcPct val="90000"/>
        </a:lnSpc>
        <a:spcBef>
          <a:spcPts val="500"/>
        </a:spcBef>
        <a:buFont typeface="Arial" panose="020B0604020202020204" pitchFamily="34" charset="0"/>
        <a:buChar char="•"/>
        <a:tabLst/>
        <a:defRPr sz="1000" kern="1200">
          <a:solidFill>
            <a:schemeClr val="tx1"/>
          </a:solidFill>
          <a:latin typeface="Forma DJR Micro" pitchFamily="2" charset="77"/>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2544">
          <p15:clr>
            <a:srgbClr val="F26B43"/>
          </p15:clr>
        </p15:guide>
        <p15:guide id="3" pos="1248">
          <p15:clr>
            <a:srgbClr val="F26B43"/>
          </p15:clr>
        </p15:guide>
        <p15:guide id="4" pos="240">
          <p15:clr>
            <a:srgbClr val="F26B43"/>
          </p15:clr>
        </p15:guide>
        <p15:guide id="5" pos="5136">
          <p15:clr>
            <a:srgbClr val="F26B43"/>
          </p15:clr>
        </p15:guide>
        <p15:guide id="6" pos="6432">
          <p15:clr>
            <a:srgbClr val="F26B43"/>
          </p15:clr>
        </p15:guide>
        <p15:guide id="7" pos="7440">
          <p15:clr>
            <a:srgbClr val="F26B43"/>
          </p15:clr>
        </p15:guide>
        <p15:guide id="8" orient="horz" pos="2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253DFF6E-C1D6-34C5-5807-E8895B65A46B}"/>
              </a:ext>
            </a:extLst>
          </p:cNvPr>
          <p:cNvGraphicFramePr>
            <a:graphicFrameLocks noChangeAspect="1"/>
          </p:cNvGraphicFramePr>
          <p:nvPr>
            <p:custDataLst>
              <p:tags r:id="rId8"/>
            </p:custDataLst>
            <p:extLst>
              <p:ext uri="{D42A27DB-BD31-4B8C-83A1-F6EECF244321}">
                <p14:modId xmlns:p14="http://schemas.microsoft.com/office/powerpoint/2010/main" val="8798819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353" imgH="353" progId="TCLayout.ActiveDocument.1">
                  <p:embed/>
                </p:oleObj>
              </mc:Choice>
              <mc:Fallback>
                <p:oleObj name="think-cell Slide" r:id="rId9" imgW="353" imgH="353" progId="TCLayout.ActiveDocument.1">
                  <p:embed/>
                  <p:pic>
                    <p:nvPicPr>
                      <p:cNvPr id="5" name="think-cell data - do not delete" hidden="1">
                        <a:extLst>
                          <a:ext uri="{FF2B5EF4-FFF2-40B4-BE49-F238E27FC236}">
                            <a16:creationId xmlns:a16="http://schemas.microsoft.com/office/drawing/2014/main" id="{253DFF6E-C1D6-34C5-5807-E8895B65A46B}"/>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7" name="Footer Placeholder 6">
            <a:extLst>
              <a:ext uri="{FF2B5EF4-FFF2-40B4-BE49-F238E27FC236}">
                <a16:creationId xmlns:a16="http://schemas.microsoft.com/office/drawing/2014/main" id="{7093DF8A-E70A-41A2-B536-DAD99DAC12C5}"/>
              </a:ext>
            </a:extLst>
          </p:cNvPr>
          <p:cNvSpPr>
            <a:spLocks noGrp="1"/>
          </p:cNvSpPr>
          <p:nvPr>
            <p:ph type="ftr" sz="quarter" idx="3"/>
          </p:nvPr>
        </p:nvSpPr>
        <p:spPr>
          <a:xfrm>
            <a:off x="581967" y="6452028"/>
            <a:ext cx="2489464" cy="153888"/>
          </a:xfrm>
          <a:prstGeom prst="rect">
            <a:avLst/>
          </a:prstGeom>
        </p:spPr>
        <p:txBody>
          <a:bodyPr vert="horz" wrap="none" lIns="0" tIns="0" rIns="0" bIns="0" rtlCol="0" anchor="b" anchorCtr="0">
            <a:spAutoFit/>
          </a:bodyPr>
          <a:lstStyle>
            <a:lvl1pPr algn="l">
              <a:defRPr sz="1000">
                <a:solidFill>
                  <a:schemeClr val="tx1"/>
                </a:solidFill>
              </a:defRPr>
            </a:lvl1pPr>
          </a:lstStyle>
          <a:p>
            <a:endParaRPr lang="en-US"/>
          </a:p>
        </p:txBody>
      </p:sp>
      <p:sp>
        <p:nvSpPr>
          <p:cNvPr id="8" name="Slide Number Placeholder 7">
            <a:extLst>
              <a:ext uri="{FF2B5EF4-FFF2-40B4-BE49-F238E27FC236}">
                <a16:creationId xmlns:a16="http://schemas.microsoft.com/office/drawing/2014/main" id="{EBD5A218-C2E5-4122-9119-B57632FAEE56}"/>
              </a:ext>
            </a:extLst>
          </p:cNvPr>
          <p:cNvSpPr>
            <a:spLocks noGrp="1"/>
          </p:cNvSpPr>
          <p:nvPr>
            <p:ph type="sldNum" sz="quarter" idx="4"/>
          </p:nvPr>
        </p:nvSpPr>
        <p:spPr>
          <a:xfrm>
            <a:off x="300878" y="6452028"/>
            <a:ext cx="256806" cy="153888"/>
          </a:xfrm>
          <a:prstGeom prst="rect">
            <a:avLst/>
          </a:prstGeom>
        </p:spPr>
        <p:txBody>
          <a:bodyPr vert="horz" wrap="square" lIns="0" tIns="0" rIns="0" bIns="0" rtlCol="0" anchor="b" anchorCtr="0">
            <a:spAutoFit/>
          </a:bodyPr>
          <a:lstStyle>
            <a:lvl1pPr algn="l">
              <a:defRPr sz="1000">
                <a:solidFill>
                  <a:schemeClr val="tx1"/>
                </a:solidFill>
              </a:defRPr>
            </a:lvl1pPr>
          </a:lstStyle>
          <a:p>
            <a:fld id="{BECBCBF9-568D-344B-ADEA-F446183D3137}" type="slidenum">
              <a:rPr lang="en-US" smtClean="0"/>
              <a:t>‹#›</a:t>
            </a:fld>
            <a:endParaRPr lang="en-US"/>
          </a:p>
        </p:txBody>
      </p:sp>
      <p:sp>
        <p:nvSpPr>
          <p:cNvPr id="2" name="Title Placeholder 1">
            <a:extLst>
              <a:ext uri="{FF2B5EF4-FFF2-40B4-BE49-F238E27FC236}">
                <a16:creationId xmlns:a16="http://schemas.microsoft.com/office/drawing/2014/main" id="{E9CF8FE2-E272-454D-8A09-BE382F87DDE4}"/>
              </a:ext>
            </a:extLst>
          </p:cNvPr>
          <p:cNvSpPr>
            <a:spLocks noGrp="1"/>
          </p:cNvSpPr>
          <p:nvPr>
            <p:ph type="title"/>
          </p:nvPr>
        </p:nvSpPr>
        <p:spPr>
          <a:xfrm>
            <a:off x="293254" y="78798"/>
            <a:ext cx="11612880" cy="1325563"/>
          </a:xfrm>
          <a:prstGeom prst="rect">
            <a:avLst/>
          </a:prstGeom>
        </p:spPr>
        <p:txBody>
          <a:bodyPr vert="horz" lIns="0" tIns="45720" rIns="91440" bIns="45720" rtlCol="0" anchor="ctr">
            <a:noAutofit/>
          </a:bodyPr>
          <a:lstStyle/>
          <a:p>
            <a:r>
              <a:rPr lang="en-US"/>
              <a:t>Click to edit title</a:t>
            </a:r>
          </a:p>
        </p:txBody>
      </p:sp>
      <p:sp>
        <p:nvSpPr>
          <p:cNvPr id="3" name="Text Placeholder 2">
            <a:extLst>
              <a:ext uri="{FF2B5EF4-FFF2-40B4-BE49-F238E27FC236}">
                <a16:creationId xmlns:a16="http://schemas.microsoft.com/office/drawing/2014/main" id="{AA1CCF0D-680B-7041-BD4E-5771B56290F8}"/>
              </a:ext>
            </a:extLst>
          </p:cNvPr>
          <p:cNvSpPr>
            <a:spLocks noGrp="1"/>
          </p:cNvSpPr>
          <p:nvPr>
            <p:ph type="body" idx="1"/>
          </p:nvPr>
        </p:nvSpPr>
        <p:spPr>
          <a:xfrm>
            <a:off x="293254" y="1520825"/>
            <a:ext cx="11612880" cy="4351338"/>
          </a:xfrm>
          <a:prstGeom prst="rect">
            <a:avLst/>
          </a:prstGeom>
        </p:spPr>
        <p:txBody>
          <a:bodyPr vert="horz" lIns="0" tIns="45720" rIns="91440" bIns="45720" rtlCol="0">
            <a:noAutofit/>
          </a:bodyPr>
          <a:lstStyle/>
          <a:p>
            <a:pPr lvl="0"/>
            <a:r>
              <a:rPr lang="en-US"/>
              <a:t>Edit Master text</a:t>
            </a:r>
          </a:p>
          <a:p>
            <a:pPr lvl="1"/>
            <a:r>
              <a:rPr lang="en-US"/>
              <a:t>Second level</a:t>
            </a:r>
          </a:p>
          <a:p>
            <a:pPr lvl="2"/>
            <a:r>
              <a:rPr lang="en-US"/>
              <a:t>Third level</a:t>
            </a:r>
          </a:p>
          <a:p>
            <a:pPr lvl="3"/>
            <a:endParaRPr lang="en-US"/>
          </a:p>
          <a:p>
            <a:pPr lvl="3"/>
            <a:endParaRPr lang="en-US"/>
          </a:p>
        </p:txBody>
      </p:sp>
    </p:spTree>
    <p:extLst>
      <p:ext uri="{BB962C8B-B14F-4D97-AF65-F5344CB8AC3E}">
        <p14:creationId xmlns:p14="http://schemas.microsoft.com/office/powerpoint/2010/main" val="762799887"/>
      </p:ext>
    </p:extLst>
  </p:cSld>
  <p:clrMap bg1="lt1" tx1="dk1" bg2="lt2" tx2="dk2" accent1="accent1" accent2="accent2" accent3="accent3" accent4="accent4" accent5="accent5" accent6="accent6" hlink="hlink" folHlink="folHlink"/>
  <p:sldLayoutIdLst>
    <p:sldLayoutId id="2147485130" r:id="rId1"/>
    <p:sldLayoutId id="2147485131" r:id="rId2"/>
    <p:sldLayoutId id="2147485132" r:id="rId3"/>
    <p:sldLayoutId id="2147485133" r:id="rId4"/>
    <p:sldLayoutId id="2147485134" r:id="rId5"/>
    <p:sldLayoutId id="2147485135" r:id="rId6"/>
  </p:sldLayoutIdLst>
  <p:txStyles>
    <p:titleStyle>
      <a:lvl1pPr algn="l" defTabSz="914400" rtl="0" eaLnBrk="1" latinLnBrk="0" hangingPunct="1">
        <a:lnSpc>
          <a:spcPct val="85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tabLst>
          <a:tab pos="225425" algn="l"/>
        </a:tabLst>
        <a:defRPr sz="1800" kern="1200">
          <a:solidFill>
            <a:schemeClr val="tx1"/>
          </a:solidFill>
          <a:latin typeface="+mn-lt"/>
          <a:ea typeface="+mn-ea"/>
          <a:cs typeface="+mn-cs"/>
        </a:defRPr>
      </a:lvl1pPr>
      <a:lvl2pPr marL="169863" indent="-169863"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2pPr>
      <a:lvl3pPr marL="339725" indent="-169863" algn="l" defTabSz="914400" rtl="0" eaLnBrk="1" latinLnBrk="0" hangingPunct="1">
        <a:lnSpc>
          <a:spcPct val="90000"/>
        </a:lnSpc>
        <a:spcBef>
          <a:spcPts val="500"/>
        </a:spcBef>
        <a:buFont typeface="HP Simplified Light" panose="020B0404020204020204" pitchFamily="34" charset="0"/>
        <a:buChar char="–"/>
        <a:tabLst/>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tabLst/>
        <a:defRPr sz="1000" kern="1200">
          <a:solidFill>
            <a:schemeClr val="tx1"/>
          </a:solidFill>
          <a:latin typeface="+mn-lt"/>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pos="2544">
          <p15:clr>
            <a:srgbClr val="F26B43"/>
          </p15:clr>
        </p15:guide>
        <p15:guide id="11" pos="1248">
          <p15:clr>
            <a:srgbClr val="F26B43"/>
          </p15:clr>
        </p15:guide>
        <p15:guide id="12" pos="240">
          <p15:clr>
            <a:srgbClr val="F26B43"/>
          </p15:clr>
        </p15:guide>
        <p15:guide id="13" pos="5136">
          <p15:clr>
            <a:srgbClr val="F26B43"/>
          </p15:clr>
        </p15:guide>
        <p15:guide id="14" pos="6432">
          <p15:clr>
            <a:srgbClr val="F26B43"/>
          </p15:clr>
        </p15:guide>
        <p15:guide id="15" pos="7440">
          <p15:clr>
            <a:srgbClr val="F26B43"/>
          </p15:clr>
        </p15:guide>
        <p15:guide id="16" orient="horz" pos="2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093DF8A-E70A-41A2-B536-DAD99DAC12C5}"/>
              </a:ext>
            </a:extLst>
          </p:cNvPr>
          <p:cNvSpPr>
            <a:spLocks noGrp="1"/>
          </p:cNvSpPr>
          <p:nvPr>
            <p:ph type="ftr" sz="quarter" idx="3"/>
          </p:nvPr>
        </p:nvSpPr>
        <p:spPr>
          <a:xfrm>
            <a:off x="621388" y="6655779"/>
            <a:ext cx="1684757" cy="99643"/>
          </a:xfrm>
          <a:prstGeom prst="rect">
            <a:avLst/>
          </a:prstGeom>
        </p:spPr>
        <p:txBody>
          <a:bodyPr vert="horz" wrap="none" lIns="0" tIns="0" rIns="0" bIns="0" rtlCol="0" anchor="b" anchorCtr="0">
            <a:spAutoFit/>
          </a:bodyPr>
          <a:lstStyle>
            <a:lvl1pPr algn="l">
              <a:defRPr sz="700">
                <a:solidFill>
                  <a:schemeClr val="tx1"/>
                </a:solidFill>
              </a:defRPr>
            </a:lvl1pPr>
          </a:lstStyle>
          <a:p>
            <a:r>
              <a:rPr lang="en-US"/>
              <a:t>I   Z6 G5   I   HP Confidential. For use by HP or Partner with Customers under HP CDA only. </a:t>
            </a:r>
          </a:p>
        </p:txBody>
      </p:sp>
      <p:sp>
        <p:nvSpPr>
          <p:cNvPr id="8" name="Slide Number Placeholder 7">
            <a:extLst>
              <a:ext uri="{FF2B5EF4-FFF2-40B4-BE49-F238E27FC236}">
                <a16:creationId xmlns:a16="http://schemas.microsoft.com/office/drawing/2014/main" id="{EBD5A218-C2E5-4122-9119-B57632FAEE56}"/>
              </a:ext>
            </a:extLst>
          </p:cNvPr>
          <p:cNvSpPr>
            <a:spLocks noGrp="1"/>
          </p:cNvSpPr>
          <p:nvPr>
            <p:ph type="sldNum" sz="quarter" idx="4"/>
          </p:nvPr>
        </p:nvSpPr>
        <p:spPr>
          <a:xfrm>
            <a:off x="304800" y="6655779"/>
            <a:ext cx="109004" cy="99643"/>
          </a:xfrm>
          <a:prstGeom prst="rect">
            <a:avLst/>
          </a:prstGeom>
        </p:spPr>
        <p:txBody>
          <a:bodyPr vert="horz" wrap="none" lIns="0" tIns="0" rIns="0" bIns="0" rtlCol="0" anchor="b" anchorCtr="0">
            <a:spAutoFit/>
          </a:bodyPr>
          <a:lstStyle>
            <a:lvl1pPr algn="l">
              <a:defRPr sz="700">
                <a:solidFill>
                  <a:schemeClr val="tx1"/>
                </a:solidFill>
              </a:defRPr>
            </a:lvl1pPr>
          </a:lstStyle>
          <a:p>
            <a:fld id="{B71A6B67-5149-4CA8-8884-0AC28C15FDCE}" type="slidenum">
              <a:rPr lang="en-US" smtClean="0"/>
              <a:pPr/>
              <a:t>‹#›</a:t>
            </a:fld>
            <a:endParaRPr lang="en-US"/>
          </a:p>
        </p:txBody>
      </p:sp>
      <p:sp>
        <p:nvSpPr>
          <p:cNvPr id="2" name="Title Placeholder 1">
            <a:extLst>
              <a:ext uri="{FF2B5EF4-FFF2-40B4-BE49-F238E27FC236}">
                <a16:creationId xmlns:a16="http://schemas.microsoft.com/office/drawing/2014/main" id="{E9CF8FE2-E272-454D-8A09-BE382F87DDE4}"/>
              </a:ext>
            </a:extLst>
          </p:cNvPr>
          <p:cNvSpPr>
            <a:spLocks noGrp="1"/>
          </p:cNvSpPr>
          <p:nvPr>
            <p:ph type="title"/>
          </p:nvPr>
        </p:nvSpPr>
        <p:spPr>
          <a:xfrm>
            <a:off x="304800" y="78798"/>
            <a:ext cx="11582400" cy="1325563"/>
          </a:xfrm>
          <a:prstGeom prst="rect">
            <a:avLst/>
          </a:prstGeom>
        </p:spPr>
        <p:txBody>
          <a:bodyPr vert="horz" lIns="0" tIns="45720" rIns="91440" bIns="45720" rtlCol="0" anchor="ctr">
            <a:noAutofit/>
          </a:bodyPr>
          <a:lstStyle/>
          <a:p>
            <a:r>
              <a:rPr lang="en-US"/>
              <a:t>Click to edit title</a:t>
            </a:r>
          </a:p>
        </p:txBody>
      </p:sp>
      <p:sp>
        <p:nvSpPr>
          <p:cNvPr id="3" name="Text Placeholder 2">
            <a:extLst>
              <a:ext uri="{FF2B5EF4-FFF2-40B4-BE49-F238E27FC236}">
                <a16:creationId xmlns:a16="http://schemas.microsoft.com/office/drawing/2014/main" id="{AA1CCF0D-680B-7041-BD4E-5771B56290F8}"/>
              </a:ext>
            </a:extLst>
          </p:cNvPr>
          <p:cNvSpPr>
            <a:spLocks noGrp="1"/>
          </p:cNvSpPr>
          <p:nvPr>
            <p:ph type="body" idx="1"/>
          </p:nvPr>
        </p:nvSpPr>
        <p:spPr>
          <a:xfrm>
            <a:off x="304800" y="1520825"/>
            <a:ext cx="11582400" cy="4351338"/>
          </a:xfrm>
          <a:prstGeom prst="rect">
            <a:avLst/>
          </a:prstGeom>
        </p:spPr>
        <p:txBody>
          <a:bodyPr vert="horz" lIns="0" tIns="45720" rIns="0" bIns="45720" rtlCol="0">
            <a:noAutofit/>
          </a:bodyPr>
          <a:lstStyle/>
          <a:p>
            <a:pPr lvl="0"/>
            <a:r>
              <a:rPr lang="en-US"/>
              <a:t>Edit Master text</a:t>
            </a:r>
          </a:p>
          <a:p>
            <a:pPr lvl="1"/>
            <a:r>
              <a:rPr lang="en-US"/>
              <a:t>Second level</a:t>
            </a:r>
          </a:p>
          <a:p>
            <a:pPr lvl="2"/>
            <a:r>
              <a:rPr lang="en-US"/>
              <a:t>Third level</a:t>
            </a:r>
          </a:p>
          <a:p>
            <a:pPr lvl="3"/>
            <a:endParaRPr lang="en-US"/>
          </a:p>
        </p:txBody>
      </p:sp>
      <p:pic>
        <p:nvPicPr>
          <p:cNvPr id="5" name="Picture 4" descr="A picture containing black, darkness&#10;&#10;Description automatically generated">
            <a:extLst>
              <a:ext uri="{FF2B5EF4-FFF2-40B4-BE49-F238E27FC236}">
                <a16:creationId xmlns:a16="http://schemas.microsoft.com/office/drawing/2014/main" id="{147271FD-F3A4-CB91-72F5-A8302C70E4A3}"/>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11443847" y="6497732"/>
            <a:ext cx="552205" cy="258331"/>
          </a:xfrm>
          <a:prstGeom prst="rect">
            <a:avLst/>
          </a:prstGeom>
        </p:spPr>
      </p:pic>
    </p:spTree>
    <p:extLst>
      <p:ext uri="{BB962C8B-B14F-4D97-AF65-F5344CB8AC3E}">
        <p14:creationId xmlns:p14="http://schemas.microsoft.com/office/powerpoint/2010/main" val="2231376735"/>
      </p:ext>
    </p:extLst>
  </p:cSld>
  <p:clrMap bg1="lt1" tx1="dk1" bg2="lt2" tx2="dk2" accent1="accent1" accent2="accent2" accent3="accent3" accent4="accent4" accent5="accent5" accent6="accent6" hlink="hlink" folHlink="folHlink"/>
  <p:sldLayoutIdLst>
    <p:sldLayoutId id="2147485181" r:id="rId1"/>
    <p:sldLayoutId id="2147485182" r:id="rId2"/>
    <p:sldLayoutId id="2147485183" r:id="rId3"/>
    <p:sldLayoutId id="2147485184" r:id="rId4"/>
    <p:sldLayoutId id="2147485185" r:id="rId5"/>
    <p:sldLayoutId id="2147485186" r:id="rId6"/>
    <p:sldLayoutId id="2147485187" r:id="rId7"/>
    <p:sldLayoutId id="2147485188" r:id="rId8"/>
    <p:sldLayoutId id="2147485189" r:id="rId9"/>
    <p:sldLayoutId id="2147485190" r:id="rId10"/>
    <p:sldLayoutId id="2147485191" r:id="rId11"/>
    <p:sldLayoutId id="214748519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5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Forma DJR Micro" panose="00000000000000090000" pitchFamily="2" charset="0"/>
        <a:buNone/>
        <a:tabLst/>
        <a:defRPr sz="1800" kern="1200">
          <a:solidFill>
            <a:schemeClr val="tx1"/>
          </a:solidFill>
          <a:latin typeface="+mn-lt"/>
          <a:ea typeface="+mn-ea"/>
          <a:cs typeface="+mn-cs"/>
        </a:defRPr>
      </a:lvl1pPr>
      <a:lvl2pPr marL="180975" indent="-166688" algn="l" defTabSz="914400" rtl="0" eaLnBrk="1" fontAlgn="ctr" latinLnBrk="0" hangingPunct="1">
        <a:lnSpc>
          <a:spcPct val="90000"/>
        </a:lnSpc>
        <a:spcBef>
          <a:spcPts val="500"/>
        </a:spcBef>
        <a:buClrTx/>
        <a:buFont typeface="Forma DJR Micro" panose="00000000000000090000" pitchFamily="2" charset="0"/>
        <a:buChar char="•"/>
        <a:tabLst/>
        <a:defRPr sz="1800" kern="1200">
          <a:solidFill>
            <a:schemeClr val="tx1"/>
          </a:solidFill>
          <a:latin typeface="+mn-lt"/>
          <a:ea typeface="+mn-ea"/>
          <a:cs typeface="+mn-cs"/>
        </a:defRPr>
      </a:lvl2pPr>
      <a:lvl3pPr marL="520700" indent="-161925" algn="l" defTabSz="914400" rtl="0" eaLnBrk="1" latinLnBrk="0" hangingPunct="1">
        <a:lnSpc>
          <a:spcPct val="92000"/>
        </a:lnSpc>
        <a:spcBef>
          <a:spcPts val="500"/>
        </a:spcBef>
        <a:buFont typeface="Forma DJR Micro" panose="00000000000000090000" pitchFamily="2" charset="0"/>
        <a:buChar char="›"/>
        <a:tabLst/>
        <a:defRPr sz="1400" kern="1200">
          <a:solidFill>
            <a:schemeClr val="tx1"/>
          </a:solidFill>
          <a:latin typeface="+mn-lt"/>
          <a:ea typeface="+mn-ea"/>
          <a:cs typeface="+mn-cs"/>
        </a:defRPr>
      </a:lvl3pPr>
      <a:lvl4pPr marL="715963" indent="-180975" algn="l" defTabSz="914400" rtl="0" eaLnBrk="1" latinLnBrk="0" hangingPunct="1">
        <a:lnSpc>
          <a:spcPct val="92000"/>
        </a:lnSpc>
        <a:spcBef>
          <a:spcPts val="500"/>
        </a:spcBef>
        <a:buFont typeface="Forma DJR Micro" panose="00000000000000090000" pitchFamily="2" charset="0"/>
        <a:buChar char="—"/>
        <a:tabLst/>
        <a:defRPr sz="1200" kern="1200">
          <a:solidFill>
            <a:schemeClr val="tx1"/>
          </a:solidFill>
          <a:latin typeface="+mn-lt"/>
          <a:ea typeface="+mn-ea"/>
          <a:cs typeface="+mn-cs"/>
        </a:defRPr>
      </a:lvl4pPr>
      <a:lvl5pPr marL="896938" indent="-134938" algn="l" defTabSz="914400" rtl="0" eaLnBrk="1" latinLnBrk="0" hangingPunct="1">
        <a:lnSpc>
          <a:spcPct val="92000"/>
        </a:lnSpc>
        <a:spcBef>
          <a:spcPts val="500"/>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1074738" indent="-177800"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6pPr>
      <a:lvl7pPr marL="1255713" indent="-139700" algn="l" defTabSz="914400" rtl="0" eaLnBrk="1" fontAlgn="ctr"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7pPr>
      <a:lvl8pPr marL="1436688" indent="-134938"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8pPr>
      <a:lvl9pPr marL="1614488" indent="-180975"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9pPr>
    </p:bodyStyle>
    <p:otherStyle>
      <a:defPPr>
        <a:defRPr lang="en-US"/>
      </a:defPPr>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mn-lt"/>
          <a:ea typeface="+mn-ea"/>
          <a:cs typeface="+mn-cs"/>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mn-lt"/>
          <a:ea typeface="+mn-ea"/>
          <a:cs typeface="+mn-cs"/>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mn-lt"/>
          <a:ea typeface="+mn-ea"/>
          <a:cs typeface="+mn-cs"/>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mn-lt"/>
          <a:ea typeface="+mn-ea"/>
          <a:cs typeface="+mn-cs"/>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192">
          <p15:clr>
            <a:srgbClr val="F26B43"/>
          </p15:clr>
        </p15:guide>
        <p15:guide id="4" pos="624">
          <p15:clr>
            <a:srgbClr val="F26B43"/>
          </p15:clr>
        </p15:guide>
        <p15:guide id="5" pos="816">
          <p15:clr>
            <a:srgbClr val="F26B43"/>
          </p15:clr>
        </p15:guide>
        <p15:guide id="6" pos="1248">
          <p15:clr>
            <a:srgbClr val="F26B43"/>
          </p15:clr>
        </p15:guide>
        <p15:guide id="7" pos="1440">
          <p15:clr>
            <a:srgbClr val="F26B43"/>
          </p15:clr>
        </p15:guide>
        <p15:guide id="8" pos="1872">
          <p15:clr>
            <a:srgbClr val="F26B43"/>
          </p15:clr>
        </p15:guide>
        <p15:guide id="9" pos="2064">
          <p15:clr>
            <a:srgbClr val="F26B43"/>
          </p15:clr>
        </p15:guide>
        <p15:guide id="10" pos="2496">
          <p15:clr>
            <a:srgbClr val="F26B43"/>
          </p15:clr>
        </p15:guide>
        <p15:guide id="11" pos="2688">
          <p15:clr>
            <a:srgbClr val="F26B43"/>
          </p15:clr>
        </p15:guide>
        <p15:guide id="12" pos="3120">
          <p15:clr>
            <a:srgbClr val="F26B43"/>
          </p15:clr>
        </p15:guide>
        <p15:guide id="13" pos="3312">
          <p15:clr>
            <a:srgbClr val="F26B43"/>
          </p15:clr>
        </p15:guide>
        <p15:guide id="14" pos="3744">
          <p15:clr>
            <a:srgbClr val="F26B43"/>
          </p15:clr>
        </p15:guide>
        <p15:guide id="15" pos="3936">
          <p15:clr>
            <a:srgbClr val="F26B43"/>
          </p15:clr>
        </p15:guide>
        <p15:guide id="16" pos="4368">
          <p15:clr>
            <a:srgbClr val="F26B43"/>
          </p15:clr>
        </p15:guide>
        <p15:guide id="17" pos="4560">
          <p15:clr>
            <a:srgbClr val="F26B43"/>
          </p15:clr>
        </p15:guide>
        <p15:guide id="18" pos="4992">
          <p15:clr>
            <a:srgbClr val="F26B43"/>
          </p15:clr>
        </p15:guide>
        <p15:guide id="19" pos="5184">
          <p15:clr>
            <a:srgbClr val="F26B43"/>
          </p15:clr>
        </p15:guide>
        <p15:guide id="20" pos="5616">
          <p15:clr>
            <a:srgbClr val="F26B43"/>
          </p15:clr>
        </p15:guide>
        <p15:guide id="21" pos="5808">
          <p15:clr>
            <a:srgbClr val="F26B43"/>
          </p15:clr>
        </p15:guide>
        <p15:guide id="22" pos="6240">
          <p15:clr>
            <a:srgbClr val="F26B43"/>
          </p15:clr>
        </p15:guide>
        <p15:guide id="23" pos="6432">
          <p15:clr>
            <a:srgbClr val="F26B43"/>
          </p15:clr>
        </p15:guide>
        <p15:guide id="24" pos="6864">
          <p15:clr>
            <a:srgbClr val="F26B43"/>
          </p15:clr>
        </p15:guide>
        <p15:guide id="25" pos="7056">
          <p15:clr>
            <a:srgbClr val="F26B43"/>
          </p15:clr>
        </p15:guide>
        <p15:guide id="26" pos="7488">
          <p15:clr>
            <a:srgbClr val="F26B43"/>
          </p15:clr>
        </p15:guide>
        <p15:guide id="27" orient="horz">
          <p15:clr>
            <a:srgbClr val="F26B43"/>
          </p15:clr>
        </p15:guide>
        <p15:guide id="28" orient="horz" pos="4320">
          <p15:clr>
            <a:srgbClr val="F26B43"/>
          </p15:clr>
        </p15:guide>
        <p15:guide id="29" orient="horz" pos="192">
          <p15:clr>
            <a:srgbClr val="F26B43"/>
          </p15:clr>
        </p15:guide>
        <p15:guide id="30" orient="horz" pos="4128">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093DF8A-E70A-41A2-B536-DAD99DAC12C5}"/>
              </a:ext>
            </a:extLst>
          </p:cNvPr>
          <p:cNvSpPr>
            <a:spLocks noGrp="1"/>
          </p:cNvSpPr>
          <p:nvPr>
            <p:ph type="ftr" sz="quarter" idx="3"/>
          </p:nvPr>
        </p:nvSpPr>
        <p:spPr>
          <a:xfrm>
            <a:off x="621388" y="6655779"/>
            <a:ext cx="1684757" cy="99643"/>
          </a:xfrm>
          <a:prstGeom prst="rect">
            <a:avLst/>
          </a:prstGeom>
        </p:spPr>
        <p:txBody>
          <a:bodyPr vert="horz" wrap="none" lIns="0" tIns="0" rIns="0" bIns="0" rtlCol="0" anchor="b" anchorCtr="0">
            <a:spAutoFit/>
          </a:bodyPr>
          <a:lstStyle>
            <a:lvl1pPr algn="l">
              <a:defRPr sz="700">
                <a:solidFill>
                  <a:schemeClr val="tx1"/>
                </a:solidFill>
              </a:defRPr>
            </a:lvl1pPr>
          </a:lstStyle>
          <a:p>
            <a:r>
              <a:rPr lang="en-US"/>
              <a:t>Z4 G5   I   HP Confidential. For use by HP or Partner with Customers under HP CDA only. </a:t>
            </a:r>
          </a:p>
        </p:txBody>
      </p:sp>
      <p:sp>
        <p:nvSpPr>
          <p:cNvPr id="8" name="Slide Number Placeholder 7">
            <a:extLst>
              <a:ext uri="{FF2B5EF4-FFF2-40B4-BE49-F238E27FC236}">
                <a16:creationId xmlns:a16="http://schemas.microsoft.com/office/drawing/2014/main" id="{EBD5A218-C2E5-4122-9119-B57632FAEE56}"/>
              </a:ext>
            </a:extLst>
          </p:cNvPr>
          <p:cNvSpPr>
            <a:spLocks noGrp="1"/>
          </p:cNvSpPr>
          <p:nvPr>
            <p:ph type="sldNum" sz="quarter" idx="4"/>
          </p:nvPr>
        </p:nvSpPr>
        <p:spPr>
          <a:xfrm>
            <a:off x="304800" y="6655779"/>
            <a:ext cx="109004" cy="99643"/>
          </a:xfrm>
          <a:prstGeom prst="rect">
            <a:avLst/>
          </a:prstGeom>
        </p:spPr>
        <p:txBody>
          <a:bodyPr vert="horz" wrap="none" lIns="0" tIns="0" rIns="0" bIns="0" rtlCol="0" anchor="b" anchorCtr="0">
            <a:spAutoFit/>
          </a:bodyPr>
          <a:lstStyle>
            <a:lvl1pPr algn="l">
              <a:defRPr sz="700">
                <a:solidFill>
                  <a:schemeClr val="tx1"/>
                </a:solidFill>
              </a:defRPr>
            </a:lvl1pPr>
          </a:lstStyle>
          <a:p>
            <a:fld id="{B71A6B67-5149-4CA8-8884-0AC28C15FDCE}" type="slidenum">
              <a:rPr lang="en-US" smtClean="0"/>
              <a:pPr/>
              <a:t>‹#›</a:t>
            </a:fld>
            <a:endParaRPr lang="en-US"/>
          </a:p>
        </p:txBody>
      </p:sp>
      <p:sp>
        <p:nvSpPr>
          <p:cNvPr id="2" name="Title Placeholder 1">
            <a:extLst>
              <a:ext uri="{FF2B5EF4-FFF2-40B4-BE49-F238E27FC236}">
                <a16:creationId xmlns:a16="http://schemas.microsoft.com/office/drawing/2014/main" id="{E9CF8FE2-E272-454D-8A09-BE382F87DDE4}"/>
              </a:ext>
            </a:extLst>
          </p:cNvPr>
          <p:cNvSpPr>
            <a:spLocks noGrp="1"/>
          </p:cNvSpPr>
          <p:nvPr>
            <p:ph type="title"/>
          </p:nvPr>
        </p:nvSpPr>
        <p:spPr>
          <a:xfrm>
            <a:off x="304800" y="78798"/>
            <a:ext cx="11582400" cy="1325563"/>
          </a:xfrm>
          <a:prstGeom prst="rect">
            <a:avLst/>
          </a:prstGeom>
        </p:spPr>
        <p:txBody>
          <a:bodyPr vert="horz" lIns="0" tIns="45720" rIns="91440" bIns="45720" rtlCol="0" anchor="ctr">
            <a:noAutofit/>
          </a:bodyPr>
          <a:lstStyle/>
          <a:p>
            <a:r>
              <a:rPr lang="en-US"/>
              <a:t>Click to edit title</a:t>
            </a:r>
          </a:p>
        </p:txBody>
      </p:sp>
      <p:sp>
        <p:nvSpPr>
          <p:cNvPr id="3" name="Text Placeholder 2">
            <a:extLst>
              <a:ext uri="{FF2B5EF4-FFF2-40B4-BE49-F238E27FC236}">
                <a16:creationId xmlns:a16="http://schemas.microsoft.com/office/drawing/2014/main" id="{AA1CCF0D-680B-7041-BD4E-5771B56290F8}"/>
              </a:ext>
            </a:extLst>
          </p:cNvPr>
          <p:cNvSpPr>
            <a:spLocks noGrp="1"/>
          </p:cNvSpPr>
          <p:nvPr>
            <p:ph type="body" idx="1"/>
          </p:nvPr>
        </p:nvSpPr>
        <p:spPr>
          <a:xfrm>
            <a:off x="304800" y="1520825"/>
            <a:ext cx="11582400" cy="4351338"/>
          </a:xfrm>
          <a:prstGeom prst="rect">
            <a:avLst/>
          </a:prstGeom>
        </p:spPr>
        <p:txBody>
          <a:bodyPr vert="horz" lIns="0" tIns="45720" rIns="0" bIns="45720" rtlCol="0">
            <a:noAutofit/>
          </a:bodyPr>
          <a:lstStyle/>
          <a:p>
            <a:pPr lvl="0"/>
            <a:r>
              <a:rPr lang="en-US"/>
              <a:t>Edit Master text</a:t>
            </a:r>
          </a:p>
          <a:p>
            <a:pPr lvl="1"/>
            <a:r>
              <a:rPr lang="en-US"/>
              <a:t>Second level</a:t>
            </a:r>
          </a:p>
          <a:p>
            <a:pPr lvl="2"/>
            <a:r>
              <a:rPr lang="en-US"/>
              <a:t>Third level</a:t>
            </a:r>
          </a:p>
          <a:p>
            <a:pPr lvl="3"/>
            <a:endParaRPr lang="en-US"/>
          </a:p>
        </p:txBody>
      </p:sp>
      <p:pic>
        <p:nvPicPr>
          <p:cNvPr id="4" name="Picture 3" descr="A picture containing black, darkness&#10;&#10;Description automatically generated">
            <a:extLst>
              <a:ext uri="{FF2B5EF4-FFF2-40B4-BE49-F238E27FC236}">
                <a16:creationId xmlns:a16="http://schemas.microsoft.com/office/drawing/2014/main" id="{42F80605-B3A8-22D7-F326-429F180DE08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1443847" y="6497732"/>
            <a:ext cx="552205" cy="258331"/>
          </a:xfrm>
          <a:prstGeom prst="rect">
            <a:avLst/>
          </a:prstGeom>
        </p:spPr>
      </p:pic>
    </p:spTree>
    <p:extLst>
      <p:ext uri="{BB962C8B-B14F-4D97-AF65-F5344CB8AC3E}">
        <p14:creationId xmlns:p14="http://schemas.microsoft.com/office/powerpoint/2010/main" val="1497225757"/>
      </p:ext>
    </p:extLst>
  </p:cSld>
  <p:clrMap bg1="lt1" tx1="dk1" bg2="lt2" tx2="dk2" accent1="accent1" accent2="accent2" accent3="accent3" accent4="accent4" accent5="accent5" accent6="accent6" hlink="hlink" folHlink="folHlink"/>
  <p:sldLayoutIdLst>
    <p:sldLayoutId id="2147485194" r:id="rId1"/>
    <p:sldLayoutId id="2147485195" r:id="rId2"/>
    <p:sldLayoutId id="2147485196" r:id="rId3"/>
    <p:sldLayoutId id="2147485197"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5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Forma DJR Micro" panose="00000000000000090000" pitchFamily="2" charset="0"/>
        <a:buNone/>
        <a:tabLst/>
        <a:defRPr sz="1800" kern="1200">
          <a:solidFill>
            <a:schemeClr val="tx1"/>
          </a:solidFill>
          <a:latin typeface="+mn-lt"/>
          <a:ea typeface="+mn-ea"/>
          <a:cs typeface="+mn-cs"/>
        </a:defRPr>
      </a:lvl1pPr>
      <a:lvl2pPr marL="180975" indent="-166688" algn="l" defTabSz="914400" rtl="0" eaLnBrk="1" fontAlgn="ctr" latinLnBrk="0" hangingPunct="1">
        <a:lnSpc>
          <a:spcPct val="90000"/>
        </a:lnSpc>
        <a:spcBef>
          <a:spcPts val="500"/>
        </a:spcBef>
        <a:buClrTx/>
        <a:buFont typeface="Forma DJR Micro" panose="00000000000000090000" pitchFamily="2" charset="0"/>
        <a:buChar char="•"/>
        <a:tabLst/>
        <a:defRPr sz="1800" kern="1200">
          <a:solidFill>
            <a:schemeClr val="tx1"/>
          </a:solidFill>
          <a:latin typeface="+mn-lt"/>
          <a:ea typeface="+mn-ea"/>
          <a:cs typeface="+mn-cs"/>
        </a:defRPr>
      </a:lvl2pPr>
      <a:lvl3pPr marL="520700" indent="-161925" algn="l" defTabSz="914400" rtl="0" eaLnBrk="1" latinLnBrk="0" hangingPunct="1">
        <a:lnSpc>
          <a:spcPct val="92000"/>
        </a:lnSpc>
        <a:spcBef>
          <a:spcPts val="500"/>
        </a:spcBef>
        <a:buFont typeface="Forma DJR Micro" panose="00000000000000090000" pitchFamily="2" charset="0"/>
        <a:buChar char="›"/>
        <a:tabLst/>
        <a:defRPr sz="1400" kern="1200">
          <a:solidFill>
            <a:schemeClr val="tx1"/>
          </a:solidFill>
          <a:latin typeface="+mn-lt"/>
          <a:ea typeface="+mn-ea"/>
          <a:cs typeface="+mn-cs"/>
        </a:defRPr>
      </a:lvl3pPr>
      <a:lvl4pPr marL="715963" indent="-180975" algn="l" defTabSz="914400" rtl="0" eaLnBrk="1" latinLnBrk="0" hangingPunct="1">
        <a:lnSpc>
          <a:spcPct val="92000"/>
        </a:lnSpc>
        <a:spcBef>
          <a:spcPts val="500"/>
        </a:spcBef>
        <a:buFont typeface="Forma DJR Micro" panose="00000000000000090000" pitchFamily="2" charset="0"/>
        <a:buChar char="—"/>
        <a:tabLst/>
        <a:defRPr sz="1200" kern="1200">
          <a:solidFill>
            <a:schemeClr val="tx1"/>
          </a:solidFill>
          <a:latin typeface="+mn-lt"/>
          <a:ea typeface="+mn-ea"/>
          <a:cs typeface="+mn-cs"/>
        </a:defRPr>
      </a:lvl4pPr>
      <a:lvl5pPr marL="896938" indent="-134938" algn="l" defTabSz="914400" rtl="0" eaLnBrk="1" latinLnBrk="0" hangingPunct="1">
        <a:lnSpc>
          <a:spcPct val="92000"/>
        </a:lnSpc>
        <a:spcBef>
          <a:spcPts val="500"/>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1074738" indent="-177800"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6pPr>
      <a:lvl7pPr marL="1255713" indent="-139700" algn="l" defTabSz="914400" rtl="0" eaLnBrk="1" fontAlgn="ctr"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7pPr>
      <a:lvl8pPr marL="1436688" indent="-134938"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8pPr>
      <a:lvl9pPr marL="1614488" indent="-180975"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9pPr>
    </p:bodyStyle>
    <p:otherStyle>
      <a:defPPr>
        <a:defRPr lang="en-US"/>
      </a:defPPr>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mn-lt"/>
          <a:ea typeface="+mn-ea"/>
          <a:cs typeface="+mn-cs"/>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mn-lt"/>
          <a:ea typeface="+mn-ea"/>
          <a:cs typeface="+mn-cs"/>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mn-lt"/>
          <a:ea typeface="+mn-ea"/>
          <a:cs typeface="+mn-cs"/>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mn-lt"/>
          <a:ea typeface="+mn-ea"/>
          <a:cs typeface="+mn-cs"/>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192">
          <p15:clr>
            <a:srgbClr val="F26B43"/>
          </p15:clr>
        </p15:guide>
        <p15:guide id="4" pos="624">
          <p15:clr>
            <a:srgbClr val="F26B43"/>
          </p15:clr>
        </p15:guide>
        <p15:guide id="5" pos="816">
          <p15:clr>
            <a:srgbClr val="F26B43"/>
          </p15:clr>
        </p15:guide>
        <p15:guide id="6" pos="1248">
          <p15:clr>
            <a:srgbClr val="F26B43"/>
          </p15:clr>
        </p15:guide>
        <p15:guide id="7" pos="1440">
          <p15:clr>
            <a:srgbClr val="F26B43"/>
          </p15:clr>
        </p15:guide>
        <p15:guide id="8" pos="1872">
          <p15:clr>
            <a:srgbClr val="F26B43"/>
          </p15:clr>
        </p15:guide>
        <p15:guide id="9" pos="2064">
          <p15:clr>
            <a:srgbClr val="F26B43"/>
          </p15:clr>
        </p15:guide>
        <p15:guide id="10" pos="2496">
          <p15:clr>
            <a:srgbClr val="F26B43"/>
          </p15:clr>
        </p15:guide>
        <p15:guide id="11" pos="2688">
          <p15:clr>
            <a:srgbClr val="F26B43"/>
          </p15:clr>
        </p15:guide>
        <p15:guide id="12" pos="3120">
          <p15:clr>
            <a:srgbClr val="F26B43"/>
          </p15:clr>
        </p15:guide>
        <p15:guide id="13" pos="3312">
          <p15:clr>
            <a:srgbClr val="F26B43"/>
          </p15:clr>
        </p15:guide>
        <p15:guide id="14" pos="3744">
          <p15:clr>
            <a:srgbClr val="F26B43"/>
          </p15:clr>
        </p15:guide>
        <p15:guide id="15" pos="3936">
          <p15:clr>
            <a:srgbClr val="F26B43"/>
          </p15:clr>
        </p15:guide>
        <p15:guide id="16" pos="4368">
          <p15:clr>
            <a:srgbClr val="F26B43"/>
          </p15:clr>
        </p15:guide>
        <p15:guide id="17" pos="4560">
          <p15:clr>
            <a:srgbClr val="F26B43"/>
          </p15:clr>
        </p15:guide>
        <p15:guide id="18" pos="4992">
          <p15:clr>
            <a:srgbClr val="F26B43"/>
          </p15:clr>
        </p15:guide>
        <p15:guide id="19" pos="5184">
          <p15:clr>
            <a:srgbClr val="F26B43"/>
          </p15:clr>
        </p15:guide>
        <p15:guide id="20" pos="5616">
          <p15:clr>
            <a:srgbClr val="F26B43"/>
          </p15:clr>
        </p15:guide>
        <p15:guide id="21" pos="5808">
          <p15:clr>
            <a:srgbClr val="F26B43"/>
          </p15:clr>
        </p15:guide>
        <p15:guide id="22" pos="6240">
          <p15:clr>
            <a:srgbClr val="F26B43"/>
          </p15:clr>
        </p15:guide>
        <p15:guide id="23" pos="6432">
          <p15:clr>
            <a:srgbClr val="F26B43"/>
          </p15:clr>
        </p15:guide>
        <p15:guide id="24" pos="6864">
          <p15:clr>
            <a:srgbClr val="F26B43"/>
          </p15:clr>
        </p15:guide>
        <p15:guide id="25" pos="7056">
          <p15:clr>
            <a:srgbClr val="F26B43"/>
          </p15:clr>
        </p15:guide>
        <p15:guide id="26" pos="7488">
          <p15:clr>
            <a:srgbClr val="F26B43"/>
          </p15:clr>
        </p15:guide>
        <p15:guide id="27" orient="horz">
          <p15:clr>
            <a:srgbClr val="F26B43"/>
          </p15:clr>
        </p15:guide>
        <p15:guide id="28" orient="horz" pos="4320">
          <p15:clr>
            <a:srgbClr val="F26B43"/>
          </p15:clr>
        </p15:guide>
        <p15:guide id="29" orient="horz" pos="192">
          <p15:clr>
            <a:srgbClr val="F26B43"/>
          </p15:clr>
        </p15:guide>
        <p15:guide id="30" orient="horz" pos="412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2.xml"/><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61.xml"/><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svg"/><Relationship Id="rId2" Type="http://schemas.openxmlformats.org/officeDocument/2006/relationships/notesSlide" Target="../notesSlides/notesSlide12.xml"/><Relationship Id="rId1" Type="http://schemas.openxmlformats.org/officeDocument/2006/relationships/slideLayout" Target="../slideLayouts/slideLayout167.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7.jpeg"/><Relationship Id="rId7" Type="http://schemas.openxmlformats.org/officeDocument/2006/relationships/image" Target="../media/image50.svg"/><Relationship Id="rId2" Type="http://schemas.openxmlformats.org/officeDocument/2006/relationships/notesSlide" Target="../notesSlides/notesSlide13.xml"/><Relationship Id="rId1" Type="http://schemas.openxmlformats.org/officeDocument/2006/relationships/slideLayout" Target="../slideLayouts/slideLayout121.xml"/><Relationship Id="rId6" Type="http://schemas.openxmlformats.org/officeDocument/2006/relationships/image" Target="../media/image49.png"/><Relationship Id="rId11" Type="http://schemas.openxmlformats.org/officeDocument/2006/relationships/image" Target="../media/image54.svg"/><Relationship Id="rId5" Type="http://schemas.openxmlformats.org/officeDocument/2006/relationships/image" Target="../media/image56.svg"/><Relationship Id="rId10" Type="http://schemas.openxmlformats.org/officeDocument/2006/relationships/image" Target="../media/image53.png"/><Relationship Id="rId4" Type="http://schemas.openxmlformats.org/officeDocument/2006/relationships/image" Target="../media/image55.png"/><Relationship Id="rId9" Type="http://schemas.openxmlformats.org/officeDocument/2006/relationships/image" Target="../media/image52.svg"/></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8.jpeg"/><Relationship Id="rId7" Type="http://schemas.openxmlformats.org/officeDocument/2006/relationships/image" Target="../media/image52.svg"/><Relationship Id="rId2" Type="http://schemas.openxmlformats.org/officeDocument/2006/relationships/notesSlide" Target="../notesSlides/notesSlide14.xml"/><Relationship Id="rId1" Type="http://schemas.openxmlformats.org/officeDocument/2006/relationships/slideLayout" Target="../slideLayouts/slideLayout121.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9.jpeg"/><Relationship Id="rId7" Type="http://schemas.openxmlformats.org/officeDocument/2006/relationships/image" Target="../media/image52.svg"/><Relationship Id="rId2" Type="http://schemas.openxmlformats.org/officeDocument/2006/relationships/notesSlide" Target="../notesSlides/notesSlide15.xml"/><Relationship Id="rId1" Type="http://schemas.openxmlformats.org/officeDocument/2006/relationships/slideLayout" Target="../slideLayouts/slideLayout121.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60.jpeg"/><Relationship Id="rId7" Type="http://schemas.openxmlformats.org/officeDocument/2006/relationships/image" Target="../media/image56.svg"/><Relationship Id="rId2" Type="http://schemas.openxmlformats.org/officeDocument/2006/relationships/notesSlide" Target="../notesSlides/notesSlide16.xml"/><Relationship Id="rId1" Type="http://schemas.openxmlformats.org/officeDocument/2006/relationships/slideLayout" Target="../slideLayouts/slideLayout121.xml"/><Relationship Id="rId6" Type="http://schemas.openxmlformats.org/officeDocument/2006/relationships/image" Target="../media/image55.png"/><Relationship Id="rId11" Type="http://schemas.openxmlformats.org/officeDocument/2006/relationships/image" Target="../media/image54.svg"/><Relationship Id="rId5" Type="http://schemas.openxmlformats.org/officeDocument/2006/relationships/image" Target="../media/image50.svg"/><Relationship Id="rId10" Type="http://schemas.openxmlformats.org/officeDocument/2006/relationships/image" Target="../media/image53.png"/><Relationship Id="rId4" Type="http://schemas.openxmlformats.org/officeDocument/2006/relationships/image" Target="../media/image49.png"/><Relationship Id="rId9" Type="http://schemas.openxmlformats.org/officeDocument/2006/relationships/image" Target="../media/image52.sv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87.xml"/></Relationships>
</file>

<file path=ppt/slides/_rels/slide18.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234.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s>
</file>

<file path=ppt/slides/_rels/slide19.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18" Type="http://schemas.openxmlformats.org/officeDocument/2006/relationships/image" Target="../media/image90.png"/><Relationship Id="rId3" Type="http://schemas.openxmlformats.org/officeDocument/2006/relationships/image" Target="../media/image75.png"/><Relationship Id="rId21" Type="http://schemas.openxmlformats.org/officeDocument/2006/relationships/image" Target="../media/image93.svg"/><Relationship Id="rId7" Type="http://schemas.openxmlformats.org/officeDocument/2006/relationships/image" Target="../media/image79.png"/><Relationship Id="rId12" Type="http://schemas.openxmlformats.org/officeDocument/2006/relationships/image" Target="../media/image84.png"/><Relationship Id="rId17" Type="http://schemas.openxmlformats.org/officeDocument/2006/relationships/image" Target="../media/image89.png"/><Relationship Id="rId25" Type="http://schemas.openxmlformats.org/officeDocument/2006/relationships/image" Target="../media/image97.png"/><Relationship Id="rId2" Type="http://schemas.openxmlformats.org/officeDocument/2006/relationships/notesSlide" Target="../notesSlides/notesSlide19.xml"/><Relationship Id="rId16" Type="http://schemas.openxmlformats.org/officeDocument/2006/relationships/image" Target="../media/image88.png"/><Relationship Id="rId20" Type="http://schemas.openxmlformats.org/officeDocument/2006/relationships/image" Target="../media/image92.png"/><Relationship Id="rId1" Type="http://schemas.openxmlformats.org/officeDocument/2006/relationships/slideLayout" Target="../slideLayouts/slideLayout234.xml"/><Relationship Id="rId6" Type="http://schemas.openxmlformats.org/officeDocument/2006/relationships/image" Target="../media/image78.png"/><Relationship Id="rId11" Type="http://schemas.openxmlformats.org/officeDocument/2006/relationships/image" Target="../media/image83.png"/><Relationship Id="rId24" Type="http://schemas.openxmlformats.org/officeDocument/2006/relationships/image" Target="../media/image96.png"/><Relationship Id="rId5" Type="http://schemas.openxmlformats.org/officeDocument/2006/relationships/image" Target="../media/image77.png"/><Relationship Id="rId15" Type="http://schemas.openxmlformats.org/officeDocument/2006/relationships/image" Target="../media/image87.png"/><Relationship Id="rId23" Type="http://schemas.openxmlformats.org/officeDocument/2006/relationships/image" Target="../media/image95.png"/><Relationship Id="rId10" Type="http://schemas.openxmlformats.org/officeDocument/2006/relationships/image" Target="../media/image82.png"/><Relationship Id="rId19" Type="http://schemas.openxmlformats.org/officeDocument/2006/relationships/image" Target="../media/image91.png"/><Relationship Id="rId4" Type="http://schemas.openxmlformats.org/officeDocument/2006/relationships/image" Target="../media/image76.svg"/><Relationship Id="rId9" Type="http://schemas.openxmlformats.org/officeDocument/2006/relationships/image" Target="../media/image81.png"/><Relationship Id="rId14" Type="http://schemas.openxmlformats.org/officeDocument/2006/relationships/image" Target="../media/image86.png"/><Relationship Id="rId22" Type="http://schemas.openxmlformats.org/officeDocument/2006/relationships/image" Target="../media/image94.png"/></Relationships>
</file>

<file path=ppt/slides/_rels/slide2.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slide" Target="slide52.xml"/><Relationship Id="rId3" Type="http://schemas.openxmlformats.org/officeDocument/2006/relationships/slide" Target="slide56.xml"/><Relationship Id="rId7" Type="http://schemas.openxmlformats.org/officeDocument/2006/relationships/slide" Target="slide26.xml"/><Relationship Id="rId12" Type="http://schemas.openxmlformats.org/officeDocument/2006/relationships/slide" Target="slide49.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slide" Target="slide17.xml"/><Relationship Id="rId11" Type="http://schemas.openxmlformats.org/officeDocument/2006/relationships/slide" Target="slide43.xml"/><Relationship Id="rId5" Type="http://schemas.openxmlformats.org/officeDocument/2006/relationships/slide" Target="slide11.xml"/><Relationship Id="rId10" Type="http://schemas.openxmlformats.org/officeDocument/2006/relationships/slide" Target="slide40.xml"/><Relationship Id="rId4" Type="http://schemas.openxmlformats.org/officeDocument/2006/relationships/slide" Target="slide6.xml"/><Relationship Id="rId9" Type="http://schemas.openxmlformats.org/officeDocument/2006/relationships/slide" Target="slide35.xml"/></Relationships>
</file>

<file path=ppt/slides/_rels/slide20.xml.rels><?xml version="1.0" encoding="UTF-8" standalone="yes"?>
<Relationships xmlns="http://schemas.openxmlformats.org/package/2006/relationships"><Relationship Id="rId8" Type="http://schemas.openxmlformats.org/officeDocument/2006/relationships/image" Target="../media/image102.svg"/><Relationship Id="rId13" Type="http://schemas.openxmlformats.org/officeDocument/2006/relationships/image" Target="../media/image93.svg"/><Relationship Id="rId3" Type="http://schemas.openxmlformats.org/officeDocument/2006/relationships/image" Target="../media/image98.png"/><Relationship Id="rId7" Type="http://schemas.openxmlformats.org/officeDocument/2006/relationships/image" Target="../media/image101.png"/><Relationship Id="rId12" Type="http://schemas.openxmlformats.org/officeDocument/2006/relationships/image" Target="../media/image92.png"/><Relationship Id="rId17" Type="http://schemas.openxmlformats.org/officeDocument/2006/relationships/image" Target="../media/image109.png"/><Relationship Id="rId2" Type="http://schemas.openxmlformats.org/officeDocument/2006/relationships/notesSlide" Target="../notesSlides/notesSlide20.xml"/><Relationship Id="rId16" Type="http://schemas.openxmlformats.org/officeDocument/2006/relationships/image" Target="../media/image108.png"/><Relationship Id="rId1" Type="http://schemas.openxmlformats.org/officeDocument/2006/relationships/slideLayout" Target="../slideLayouts/slideLayout8.xml"/><Relationship Id="rId6" Type="http://schemas.microsoft.com/office/2007/relationships/hdphoto" Target="../media/hdphoto1.wdp"/><Relationship Id="rId11" Type="http://schemas.openxmlformats.org/officeDocument/2006/relationships/image" Target="../media/image105.png"/><Relationship Id="rId5" Type="http://schemas.openxmlformats.org/officeDocument/2006/relationships/image" Target="../media/image100.png"/><Relationship Id="rId15" Type="http://schemas.openxmlformats.org/officeDocument/2006/relationships/image" Target="../media/image107.png"/><Relationship Id="rId10" Type="http://schemas.openxmlformats.org/officeDocument/2006/relationships/image" Target="../media/image104.png"/><Relationship Id="rId4" Type="http://schemas.openxmlformats.org/officeDocument/2006/relationships/image" Target="../media/image99.png"/><Relationship Id="rId9" Type="http://schemas.openxmlformats.org/officeDocument/2006/relationships/image" Target="../media/image103.png"/><Relationship Id="rId14" Type="http://schemas.openxmlformats.org/officeDocument/2006/relationships/image" Target="../media/image106.png"/></Relationships>
</file>

<file path=ppt/slides/_rels/slide21.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111.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3.xml"/><Relationship Id="rId1" Type="http://schemas.openxmlformats.org/officeDocument/2006/relationships/slideLayout" Target="../slideLayouts/slideLayout79.xml"/><Relationship Id="rId4" Type="http://schemas.openxmlformats.org/officeDocument/2006/relationships/image" Target="../media/image11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33.xml"/><Relationship Id="rId5" Type="http://schemas.openxmlformats.org/officeDocument/2006/relationships/image" Target="../media/image115.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jpeg"/><Relationship Id="rId7" Type="http://schemas.openxmlformats.org/officeDocument/2006/relationships/image" Target="../media/image120.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119.png"/><Relationship Id="rId5" Type="http://schemas.openxmlformats.org/officeDocument/2006/relationships/image" Target="../media/image118.jpeg"/><Relationship Id="rId4" Type="http://schemas.openxmlformats.org/officeDocument/2006/relationships/image" Target="../media/image11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4.xml"/></Relationships>
</file>

<file path=ppt/slides/_rels/slide2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8.xml"/><Relationship Id="rId1" Type="http://schemas.openxmlformats.org/officeDocument/2006/relationships/slideLayout" Target="../slideLayouts/slideLayout74.xml"/></Relationships>
</file>

<file path=ppt/slides/_rels/slide2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29.xml"/><Relationship Id="rId1" Type="http://schemas.openxmlformats.org/officeDocument/2006/relationships/slideLayout" Target="../slideLayouts/slideLayout78.xml"/><Relationship Id="rId6" Type="http://schemas.openxmlformats.org/officeDocument/2006/relationships/image" Target="../media/image25.png"/><Relationship Id="rId5" Type="http://schemas.openxmlformats.org/officeDocument/2006/relationships/image" Target="../media/image125.png"/><Relationship Id="rId4" Type="http://schemas.openxmlformats.org/officeDocument/2006/relationships/image" Target="../media/image124.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2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1.emf"/></Relationships>
</file>

<file path=ppt/slides/_rels/slide30.xml.rels><?xml version="1.0" encoding="UTF-8" standalone="yes"?>
<Relationships xmlns="http://schemas.openxmlformats.org/package/2006/relationships"><Relationship Id="rId3" Type="http://schemas.openxmlformats.org/officeDocument/2006/relationships/hyperlink" Target="https://www.hp.com/us-en/workstations/isv-certifications/mcad-isv-certification.html" TargetMode="External"/><Relationship Id="rId2" Type="http://schemas.openxmlformats.org/officeDocument/2006/relationships/notesSlide" Target="../notesSlides/notesSlide30.xml"/><Relationship Id="rId1" Type="http://schemas.openxmlformats.org/officeDocument/2006/relationships/slideLayout" Target="../slideLayouts/slideLayout186.xml"/><Relationship Id="rId5" Type="http://schemas.openxmlformats.org/officeDocument/2006/relationships/image" Target="../media/image126.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1.xml"/><Relationship Id="rId1" Type="http://schemas.openxmlformats.org/officeDocument/2006/relationships/slideLayout" Target="../slideLayouts/slideLayout104.xml"/><Relationship Id="rId5" Type="http://schemas.openxmlformats.org/officeDocument/2006/relationships/image" Target="../media/image129.png"/><Relationship Id="rId4" Type="http://schemas.openxmlformats.org/officeDocument/2006/relationships/image" Target="../media/image128.svg"/></Relationships>
</file>

<file path=ppt/slides/_rels/slide3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3.xml"/><Relationship Id="rId1" Type="http://schemas.openxmlformats.org/officeDocument/2006/relationships/slideLayout" Target="../slideLayouts/slideLayout22.xml"/><Relationship Id="rId5" Type="http://schemas.openxmlformats.org/officeDocument/2006/relationships/image" Target="../media/image133.png"/><Relationship Id="rId4" Type="http://schemas.openxmlformats.org/officeDocument/2006/relationships/image" Target="../media/image132.png"/></Relationships>
</file>

<file path=ppt/slides/_rels/slide3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61.xml"/><Relationship Id="rId4" Type="http://schemas.openxmlformats.org/officeDocument/2006/relationships/image" Target="../media/image135.jpeg"/></Relationships>
</file>

<file path=ppt/slides/_rels/slide36.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6.png"/><Relationship Id="rId7"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89.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3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7.xml"/><Relationship Id="rId1" Type="http://schemas.openxmlformats.org/officeDocument/2006/relationships/slideLayout" Target="../slideLayouts/slideLayout88.xml"/><Relationship Id="rId5" Type="http://schemas.openxmlformats.org/officeDocument/2006/relationships/image" Target="../media/image142.png"/><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8.xml"/><Relationship Id="rId1" Type="http://schemas.openxmlformats.org/officeDocument/2006/relationships/slideLayout" Target="../slideLayouts/slideLayout88.xml"/><Relationship Id="rId5" Type="http://schemas.openxmlformats.org/officeDocument/2006/relationships/image" Target="../media/image142.png"/><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88.xml"/><Relationship Id="rId7" Type="http://schemas.openxmlformats.org/officeDocument/2006/relationships/image" Target="../media/image14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5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4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40.xml"/><Relationship Id="rId1" Type="http://schemas.openxmlformats.org/officeDocument/2006/relationships/slideLayout" Target="../slideLayouts/slideLayout100.xml"/><Relationship Id="rId5" Type="http://schemas.openxmlformats.org/officeDocument/2006/relationships/image" Target="../media/image148.png"/><Relationship Id="rId4" Type="http://schemas.openxmlformats.org/officeDocument/2006/relationships/image" Target="../media/image147.png"/></Relationships>
</file>

<file path=ppt/slides/_rels/slide41.xml.rels><?xml version="1.0" encoding="UTF-8" standalone="yes"?>
<Relationships xmlns="http://schemas.openxmlformats.org/package/2006/relationships"><Relationship Id="rId8" Type="http://schemas.openxmlformats.org/officeDocument/2006/relationships/image" Target="../media/image154.svg"/><Relationship Id="rId3" Type="http://schemas.openxmlformats.org/officeDocument/2006/relationships/image" Target="../media/image149.png"/><Relationship Id="rId7" Type="http://schemas.openxmlformats.org/officeDocument/2006/relationships/image" Target="../media/image153.png"/><Relationship Id="rId12" Type="http://schemas.openxmlformats.org/officeDocument/2006/relationships/image" Target="../media/image158.svg"/><Relationship Id="rId2" Type="http://schemas.openxmlformats.org/officeDocument/2006/relationships/notesSlide" Target="../notesSlides/notesSlide41.xml"/><Relationship Id="rId1" Type="http://schemas.openxmlformats.org/officeDocument/2006/relationships/slideLayout" Target="../slideLayouts/slideLayout104.xml"/><Relationship Id="rId6" Type="http://schemas.openxmlformats.org/officeDocument/2006/relationships/image" Target="../media/image152.svg"/><Relationship Id="rId11" Type="http://schemas.openxmlformats.org/officeDocument/2006/relationships/image" Target="../media/image157.png"/><Relationship Id="rId5" Type="http://schemas.openxmlformats.org/officeDocument/2006/relationships/image" Target="../media/image151.png"/><Relationship Id="rId10" Type="http://schemas.openxmlformats.org/officeDocument/2006/relationships/image" Target="../media/image156.svg"/><Relationship Id="rId4" Type="http://schemas.openxmlformats.org/officeDocument/2006/relationships/image" Target="../media/image150.svg"/><Relationship Id="rId9" Type="http://schemas.openxmlformats.org/officeDocument/2006/relationships/image" Target="../media/image155.png"/></Relationships>
</file>

<file path=ppt/slides/_rels/slide42.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notesSlide" Target="../notesSlides/notesSlide42.xml"/><Relationship Id="rId1" Type="http://schemas.openxmlformats.org/officeDocument/2006/relationships/slideLayout" Target="../slideLayouts/slideLayout104.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svg"/></Relationships>
</file>

<file path=ppt/slides/_rels/slide43.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43.xml"/><Relationship Id="rId1" Type="http://schemas.openxmlformats.org/officeDocument/2006/relationships/slideLayout" Target="../slideLayouts/slideLayout100.xml"/><Relationship Id="rId5" Type="http://schemas.openxmlformats.org/officeDocument/2006/relationships/image" Target="../media/image148.png"/><Relationship Id="rId4" Type="http://schemas.openxmlformats.org/officeDocument/2006/relationships/image" Target="../media/image147.png"/></Relationships>
</file>

<file path=ppt/slides/_rels/slide4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44.xml"/><Relationship Id="rId1" Type="http://schemas.openxmlformats.org/officeDocument/2006/relationships/slideLayout" Target="../slideLayouts/slideLayout101.xml"/><Relationship Id="rId5" Type="http://schemas.openxmlformats.org/officeDocument/2006/relationships/image" Target="../media/image166.png"/><Relationship Id="rId4" Type="http://schemas.openxmlformats.org/officeDocument/2006/relationships/image" Target="../media/image148.png"/></Relationships>
</file>

<file path=ppt/slides/_rels/slide4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45.xml"/><Relationship Id="rId1" Type="http://schemas.openxmlformats.org/officeDocument/2006/relationships/slideLayout" Target="../slideLayouts/slideLayout101.xml"/></Relationships>
</file>

<file path=ppt/slides/_rels/slide46.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46.xml"/><Relationship Id="rId1" Type="http://schemas.openxmlformats.org/officeDocument/2006/relationships/slideLayout" Target="../slideLayouts/slideLayout101.xml"/></Relationships>
</file>

<file path=ppt/slides/_rels/slide4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47.xml"/><Relationship Id="rId1" Type="http://schemas.openxmlformats.org/officeDocument/2006/relationships/slideLayout" Target="../slideLayouts/slideLayout101.xml"/></Relationships>
</file>

<file path=ppt/slides/_rels/slide48.xml.rels><?xml version="1.0" encoding="UTF-8" standalone="yes"?>
<Relationships xmlns="http://schemas.openxmlformats.org/package/2006/relationships"><Relationship Id="rId8" Type="http://schemas.openxmlformats.org/officeDocument/2006/relationships/image" Target="../media/image175.png"/><Relationship Id="rId13" Type="http://schemas.openxmlformats.org/officeDocument/2006/relationships/image" Target="../media/image179.png"/><Relationship Id="rId3" Type="http://schemas.openxmlformats.org/officeDocument/2006/relationships/image" Target="../media/image170.jpeg"/><Relationship Id="rId7" Type="http://schemas.openxmlformats.org/officeDocument/2006/relationships/image" Target="../media/image174.svg"/><Relationship Id="rId12" Type="http://schemas.openxmlformats.org/officeDocument/2006/relationships/image" Target="../media/image148.png"/><Relationship Id="rId2" Type="http://schemas.openxmlformats.org/officeDocument/2006/relationships/notesSlide" Target="../notesSlides/notesSlide48.xml"/><Relationship Id="rId1" Type="http://schemas.openxmlformats.org/officeDocument/2006/relationships/slideLayout" Target="../slideLayouts/slideLayout94.xml"/><Relationship Id="rId6" Type="http://schemas.openxmlformats.org/officeDocument/2006/relationships/image" Target="../media/image173.png"/><Relationship Id="rId11" Type="http://schemas.openxmlformats.org/officeDocument/2006/relationships/image" Target="../media/image178.svg"/><Relationship Id="rId5" Type="http://schemas.openxmlformats.org/officeDocument/2006/relationships/image" Target="../media/image172.svg"/><Relationship Id="rId10" Type="http://schemas.openxmlformats.org/officeDocument/2006/relationships/image" Target="../media/image177.png"/><Relationship Id="rId4" Type="http://schemas.openxmlformats.org/officeDocument/2006/relationships/image" Target="../media/image171.png"/><Relationship Id="rId9" Type="http://schemas.openxmlformats.org/officeDocument/2006/relationships/image" Target="../media/image176.sv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80.png"/><Relationship Id="rId7" Type="http://schemas.openxmlformats.org/officeDocument/2006/relationships/image" Target="../media/image184.pn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svg"/></Relationships>
</file>

<file path=ppt/slides/_rels/slide51.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84.png"/><Relationship Id="rId7"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9.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image" Target="../media/image194.svg"/><Relationship Id="rId3" Type="http://schemas.openxmlformats.org/officeDocument/2006/relationships/image" Target="../media/image189.png"/><Relationship Id="rId7" Type="http://schemas.openxmlformats.org/officeDocument/2006/relationships/image" Target="../media/image193.png"/><Relationship Id="rId2" Type="http://schemas.openxmlformats.org/officeDocument/2006/relationships/notesSlide" Target="../notesSlides/notesSlide53.xml"/><Relationship Id="rId1" Type="http://schemas.openxmlformats.org/officeDocument/2006/relationships/slideLayout" Target="../slideLayouts/slideLayout108.xml"/><Relationship Id="rId6" Type="http://schemas.openxmlformats.org/officeDocument/2006/relationships/image" Target="../media/image192.svg"/><Relationship Id="rId5" Type="http://schemas.openxmlformats.org/officeDocument/2006/relationships/image" Target="../media/image191.png"/><Relationship Id="rId4" Type="http://schemas.openxmlformats.org/officeDocument/2006/relationships/image" Target="../media/image190.svg"/><Relationship Id="rId9" Type="http://schemas.openxmlformats.org/officeDocument/2006/relationships/image" Target="../media/image195.png"/></Relationships>
</file>

<file path=ppt/slides/_rels/slide54.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image" Target="../media/image196.jpeg"/><Relationship Id="rId7" Type="http://schemas.openxmlformats.org/officeDocument/2006/relationships/image" Target="../media/image200.png"/><Relationship Id="rId2" Type="http://schemas.openxmlformats.org/officeDocument/2006/relationships/notesSlide" Target="../notesSlides/notesSlide54.xml"/><Relationship Id="rId1" Type="http://schemas.openxmlformats.org/officeDocument/2006/relationships/slideLayout" Target="../slideLayouts/slideLayout9.xml"/><Relationship Id="rId6" Type="http://schemas.openxmlformats.org/officeDocument/2006/relationships/image" Target="../media/image199.png"/><Relationship Id="rId5" Type="http://schemas.openxmlformats.org/officeDocument/2006/relationships/image" Target="../media/image198.png"/><Relationship Id="rId10" Type="http://schemas.openxmlformats.org/officeDocument/2006/relationships/image" Target="../media/image203.png"/><Relationship Id="rId4" Type="http://schemas.openxmlformats.org/officeDocument/2006/relationships/image" Target="../media/image197.png"/><Relationship Id="rId9" Type="http://schemas.openxmlformats.org/officeDocument/2006/relationships/image" Target="../media/image202.png"/></Relationships>
</file>

<file path=ppt/slides/_rels/slide55.xml.rels><?xml version="1.0" encoding="UTF-8" standalone="yes"?>
<Relationships xmlns="http://schemas.openxmlformats.org/package/2006/relationships"><Relationship Id="rId8" Type="http://schemas.openxmlformats.org/officeDocument/2006/relationships/image" Target="../media/image204.png"/><Relationship Id="rId13" Type="http://schemas.openxmlformats.org/officeDocument/2006/relationships/image" Target="../media/image208.jpeg"/><Relationship Id="rId3" Type="http://schemas.openxmlformats.org/officeDocument/2006/relationships/hyperlink" Target="https://hp.sharepoint.com/:p:/r/teams/NPIExp/Asset%20Library/Slide%20Decks/Commercial%20G11%20+%20AI%20Notebook%20Experiences.pptx?d=wc459aec9a05449f2b6199a75e111a17e&amp;csf=1&amp;web=1&amp;e=qdb9qU" TargetMode="External"/><Relationship Id="rId7" Type="http://schemas.openxmlformats.org/officeDocument/2006/relationships/hyperlink" Target="https://hoperecyclingfutures.hp.com/" TargetMode="External"/><Relationship Id="rId12" Type="http://schemas.openxmlformats.org/officeDocument/2006/relationships/image" Target="../media/image207.sv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hyperlink" Target="https://h20195.www2.hp.com/v2/GetDocument.aspx?docname=4AA8-3544ENW" TargetMode="External"/><Relationship Id="rId11" Type="http://schemas.openxmlformats.org/officeDocument/2006/relationships/image" Target="../media/image206.png"/><Relationship Id="rId5" Type="http://schemas.openxmlformats.org/officeDocument/2006/relationships/hyperlink" Target="https://tcocertified.com/" TargetMode="External"/><Relationship Id="rId15" Type="http://schemas.openxmlformats.org/officeDocument/2006/relationships/image" Target="../media/image38.png"/><Relationship Id="rId10" Type="http://schemas.openxmlformats.org/officeDocument/2006/relationships/hyperlink" Target="https://www8.hp.com/h20195/v2/GetPDF.aspx/c08980815.pdf" TargetMode="External"/><Relationship Id="rId4" Type="http://schemas.openxmlformats.org/officeDocument/2006/relationships/hyperlink" Target="https://www.energystar.gov/about/how-energy-star-works/energy-star-certification" TargetMode="External"/><Relationship Id="rId9" Type="http://schemas.openxmlformats.org/officeDocument/2006/relationships/image" Target="../media/image205.png"/><Relationship Id="rId14" Type="http://schemas.openxmlformats.org/officeDocument/2006/relationships/image" Target="../media/image209.png"/></Relationships>
</file>

<file path=ppt/slides/_rels/slide56.xml.rels><?xml version="1.0" encoding="UTF-8" standalone="yes"?>
<Relationships xmlns="http://schemas.openxmlformats.org/package/2006/relationships"><Relationship Id="rId8" Type="http://schemas.openxmlformats.org/officeDocument/2006/relationships/image" Target="../media/image214.png"/><Relationship Id="rId13" Type="http://schemas.openxmlformats.org/officeDocument/2006/relationships/image" Target="../media/image219.png"/><Relationship Id="rId18" Type="http://schemas.openxmlformats.org/officeDocument/2006/relationships/image" Target="../media/image223.png"/><Relationship Id="rId3" Type="http://schemas.openxmlformats.org/officeDocument/2006/relationships/image" Target="../media/image1.png"/><Relationship Id="rId7" Type="http://schemas.openxmlformats.org/officeDocument/2006/relationships/image" Target="../media/image213.png"/><Relationship Id="rId12" Type="http://schemas.openxmlformats.org/officeDocument/2006/relationships/image" Target="../media/image218.png"/><Relationship Id="rId17" Type="http://schemas.openxmlformats.org/officeDocument/2006/relationships/image" Target="../media/image166.png"/><Relationship Id="rId2" Type="http://schemas.openxmlformats.org/officeDocument/2006/relationships/notesSlide" Target="../notesSlides/notesSlide56.xml"/><Relationship Id="rId16" Type="http://schemas.openxmlformats.org/officeDocument/2006/relationships/image" Target="../media/image222.png"/><Relationship Id="rId1" Type="http://schemas.openxmlformats.org/officeDocument/2006/relationships/slideLayout" Target="../slideLayouts/slideLayout118.xml"/><Relationship Id="rId6" Type="http://schemas.openxmlformats.org/officeDocument/2006/relationships/image" Target="../media/image212.png"/><Relationship Id="rId11" Type="http://schemas.openxmlformats.org/officeDocument/2006/relationships/image" Target="../media/image217.png"/><Relationship Id="rId5" Type="http://schemas.openxmlformats.org/officeDocument/2006/relationships/image" Target="../media/image211.png"/><Relationship Id="rId15" Type="http://schemas.openxmlformats.org/officeDocument/2006/relationships/image" Target="../media/image221.png"/><Relationship Id="rId10" Type="http://schemas.openxmlformats.org/officeDocument/2006/relationships/image" Target="../media/image216.png"/><Relationship Id="rId4" Type="http://schemas.openxmlformats.org/officeDocument/2006/relationships/image" Target="../media/image210.png"/><Relationship Id="rId9" Type="http://schemas.openxmlformats.org/officeDocument/2006/relationships/image" Target="../media/image215.png"/><Relationship Id="rId14" Type="http://schemas.openxmlformats.org/officeDocument/2006/relationships/image" Target="../media/image220.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hyperlink" Target="https://h20195.www2.hp.com/v2/GetDocument.aspx?docname=4AA8-3644ENW" TargetMode="External"/><Relationship Id="rId7" Type="http://schemas.openxmlformats.org/officeDocument/2006/relationships/hyperlink" Target="https://admin.hp.com/requirements" TargetMode="External"/><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hyperlink" Target="https://admin.hp.com/software" TargetMode="External"/><Relationship Id="rId5" Type="http://schemas.openxmlformats.org/officeDocument/2006/relationships/hyperlink" Target="https://admin.hp.com/" TargetMode="External"/><Relationship Id="rId4" Type="http://schemas.openxmlformats.org/officeDocument/2006/relationships/hyperlink" Target="http://www.epeat.ne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61.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1.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1.png"/><Relationship Id="rId12"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33.svg"/><Relationship Id="rId11" Type="http://schemas.openxmlformats.org/officeDocument/2006/relationships/image" Target="../media/image37.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pn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6760DD2-5AB5-B445-842D-39CA0B878D24}"/>
              </a:ext>
            </a:extLst>
          </p:cNvPr>
          <p:cNvCxnSpPr/>
          <p:nvPr/>
        </p:nvCxnSpPr>
        <p:spPr>
          <a:xfrm>
            <a:off x="12118" y="1762610"/>
            <a:ext cx="1217297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F276DCA-F2A2-2C45-8E11-435FC620F9E8}"/>
              </a:ext>
            </a:extLst>
          </p:cNvPr>
          <p:cNvCxnSpPr/>
          <p:nvPr/>
        </p:nvCxnSpPr>
        <p:spPr>
          <a:xfrm>
            <a:off x="12118" y="3420494"/>
            <a:ext cx="1217297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3">
            <a:extLst>
              <a:ext uri="{FF2B5EF4-FFF2-40B4-BE49-F238E27FC236}">
                <a16:creationId xmlns:a16="http://schemas.microsoft.com/office/drawing/2014/main" id="{349BD756-62AD-764E-BDF4-0EB098BF9F52}"/>
              </a:ext>
            </a:extLst>
          </p:cNvPr>
          <p:cNvSpPr txBox="1">
            <a:spLocks/>
          </p:cNvSpPr>
          <p:nvPr/>
        </p:nvSpPr>
        <p:spPr>
          <a:xfrm>
            <a:off x="337013" y="3617200"/>
            <a:ext cx="8013384" cy="396172"/>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bg1"/>
                </a:solidFill>
                <a:latin typeface="Forma DJR Micro" pitchFamily="2" charset="77"/>
                <a:ea typeface="+mn-ea"/>
                <a:cs typeface="+mn-cs"/>
              </a:defRPr>
            </a:lvl1pPr>
            <a:lvl2pPr marL="579438" indent="-1222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2pPr>
            <a:lvl3pPr marL="1030288" indent="-1158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Forma DJR Micro" pitchFamily="2" charset="77"/>
                <a:ea typeface="+mn-ea"/>
                <a:cs typeface="+mn-cs"/>
              </a:defRPr>
            </a:lvl3pPr>
            <a:lvl4pPr marL="1490663" indent="-119063" algn="l" defTabSz="914400" rtl="0" eaLnBrk="1" latinLnBrk="0" hangingPunct="1">
              <a:lnSpc>
                <a:spcPct val="90000"/>
              </a:lnSpc>
              <a:spcBef>
                <a:spcPts val="500"/>
              </a:spcBef>
              <a:buFont typeface="Arial" panose="020B0604020202020204" pitchFamily="34" charset="0"/>
              <a:buChar char="•"/>
              <a:tabLst/>
              <a:defRPr sz="1000" kern="1200">
                <a:solidFill>
                  <a:schemeClr val="tx1"/>
                </a:solidFill>
                <a:latin typeface="Forma DJR Micro" pitchFamily="2" charset="77"/>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FFFFFF"/>
                </a:solidFill>
                <a:effectLst/>
                <a:uLnTx/>
                <a:uFillTx/>
                <a:latin typeface="Forma DJR Micro"/>
                <a:ea typeface="Forma DJR Micro"/>
                <a:cs typeface="Forma DJR Micro"/>
              </a:rPr>
              <a:t>Mini workstation. Transformative AI performance.</a:t>
            </a:r>
            <a:endParaRPr kumimoji="0" lang="en-US" sz="2800" b="0" i="0" u="none" strike="noStrike" kern="1200" cap="none" spc="0" normalizeH="0" baseline="0" noProof="0">
              <a:ln>
                <a:noFill/>
              </a:ln>
              <a:solidFill>
                <a:prstClr val="white"/>
              </a:solidFill>
              <a:effectLst/>
              <a:uLnTx/>
              <a:uFillTx/>
              <a:latin typeface="Forma DJR Micro"/>
              <a:ea typeface="+mn-ea"/>
              <a:cs typeface="+mn-cs"/>
            </a:endParaRPr>
          </a:p>
        </p:txBody>
      </p:sp>
      <p:pic>
        <p:nvPicPr>
          <p:cNvPr id="17" name="Picture 16" descr="A black and white logo&#10;&#10;Description automatically generated">
            <a:extLst>
              <a:ext uri="{FF2B5EF4-FFF2-40B4-BE49-F238E27FC236}">
                <a16:creationId xmlns:a16="http://schemas.microsoft.com/office/drawing/2014/main" id="{A7D81E57-5EF7-0231-3A95-7F08E7A49D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8167" y="5706561"/>
            <a:ext cx="1941580" cy="908306"/>
          </a:xfrm>
          <a:prstGeom prst="rect">
            <a:avLst/>
          </a:prstGeom>
        </p:spPr>
      </p:pic>
      <p:sp>
        <p:nvSpPr>
          <p:cNvPr id="2" name="TextBox 1">
            <a:extLst>
              <a:ext uri="{FF2B5EF4-FFF2-40B4-BE49-F238E27FC236}">
                <a16:creationId xmlns:a16="http://schemas.microsoft.com/office/drawing/2014/main" id="{7D149524-B4B8-D58F-B66A-6CE94EE21397}"/>
              </a:ext>
            </a:extLst>
          </p:cNvPr>
          <p:cNvSpPr txBox="1"/>
          <p:nvPr/>
        </p:nvSpPr>
        <p:spPr>
          <a:xfrm>
            <a:off x="195947" y="6631577"/>
            <a:ext cx="630110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900" b="0" i="0" u="none" strike="noStrike" kern="1200" cap="none" spc="0" normalizeH="0" baseline="0" noProof="0" smtClean="0">
                <a:ln>
                  <a:noFill/>
                </a:ln>
                <a:solidFill>
                  <a:prstClr val="white"/>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r>
              <a:rPr kumimoji="0" lang="en-US" sz="900" b="0" i="0" u="none" strike="noStrike" kern="1200" cap="none" spc="0" normalizeH="0" baseline="0" noProof="0">
                <a:ln>
                  <a:noFill/>
                </a:ln>
                <a:solidFill>
                  <a:prstClr val="white"/>
                </a:solidFill>
                <a:effectLst/>
                <a:uLnTx/>
                <a:uFillTx/>
                <a:latin typeface="Forma DJR Micro" panose="00000000000000090000" pitchFamily="2" charset="0"/>
                <a:ea typeface="+mn-ea"/>
                <a:cs typeface="+mn-cs"/>
              </a:rPr>
              <a:t>  |  Z2 Mini G1a   |   HP Confidential. For use by HP or Partner with Customers under HP CDA only.</a:t>
            </a:r>
          </a:p>
        </p:txBody>
      </p:sp>
      <p:pic>
        <p:nvPicPr>
          <p:cNvPr id="9" name="Picture 8">
            <a:extLst>
              <a:ext uri="{FF2B5EF4-FFF2-40B4-BE49-F238E27FC236}">
                <a16:creationId xmlns:a16="http://schemas.microsoft.com/office/drawing/2014/main" id="{32759A9B-4971-8EEF-BFC7-96A49C28B6E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037" y="-101303"/>
            <a:ext cx="12236920" cy="6952419"/>
          </a:xfrm>
          <a:prstGeom prst="rect">
            <a:avLst/>
          </a:prstGeom>
        </p:spPr>
      </p:pic>
      <p:sp>
        <p:nvSpPr>
          <p:cNvPr id="10" name="Rectangle 9">
            <a:extLst>
              <a:ext uri="{FF2B5EF4-FFF2-40B4-BE49-F238E27FC236}">
                <a16:creationId xmlns:a16="http://schemas.microsoft.com/office/drawing/2014/main" id="{7F5CB440-4063-0EFD-09F4-F4BE23FC8956}"/>
              </a:ext>
            </a:extLst>
          </p:cNvPr>
          <p:cNvSpPr/>
          <p:nvPr/>
        </p:nvSpPr>
        <p:spPr>
          <a:xfrm>
            <a:off x="6907" y="-112596"/>
            <a:ext cx="12236920" cy="7032301"/>
          </a:xfrm>
          <a:prstGeom prst="rect">
            <a:avLst/>
          </a:prstGeom>
          <a:solidFill>
            <a:schemeClr val="tx1">
              <a:lumMod val="65000"/>
              <a:lumOff val="35000"/>
              <a:alpha val="4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15" name="Text Placeholder 17">
            <a:extLst>
              <a:ext uri="{FF2B5EF4-FFF2-40B4-BE49-F238E27FC236}">
                <a16:creationId xmlns:a16="http://schemas.microsoft.com/office/drawing/2014/main" id="{CD594C3B-4A1D-BB41-AB56-8C99161F1B5C}"/>
              </a:ext>
            </a:extLst>
          </p:cNvPr>
          <p:cNvSpPr txBox="1">
            <a:spLocks/>
          </p:cNvSpPr>
          <p:nvPr/>
        </p:nvSpPr>
        <p:spPr>
          <a:xfrm>
            <a:off x="303173" y="243133"/>
            <a:ext cx="11561417" cy="31140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12000" kern="1200">
                <a:solidFill>
                  <a:schemeClr val="bg1"/>
                </a:solidFill>
                <a:latin typeface="Forma DJR Display" pitchFamily="2" charset="77"/>
                <a:ea typeface="+mn-ea"/>
                <a:cs typeface="+mn-cs"/>
              </a:defRPr>
            </a:lvl1pPr>
            <a:lvl2pPr marL="579438" indent="-1222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2pPr>
            <a:lvl3pPr marL="1030288" indent="-1158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Forma DJR Micro" pitchFamily="2" charset="77"/>
                <a:ea typeface="+mn-ea"/>
                <a:cs typeface="+mn-cs"/>
              </a:defRPr>
            </a:lvl3pPr>
            <a:lvl4pPr marL="1490663" indent="-119063" algn="l" defTabSz="914400" rtl="0" eaLnBrk="1" latinLnBrk="0" hangingPunct="1">
              <a:lnSpc>
                <a:spcPct val="90000"/>
              </a:lnSpc>
              <a:spcBef>
                <a:spcPts val="500"/>
              </a:spcBef>
              <a:buFont typeface="Arial" panose="020B0604020202020204" pitchFamily="34" charset="0"/>
              <a:buChar char="•"/>
              <a:tabLst/>
              <a:defRPr sz="1000" kern="1200">
                <a:solidFill>
                  <a:schemeClr val="tx1"/>
                </a:solidFill>
                <a:latin typeface="Forma DJR Micro" pitchFamily="2" charset="77"/>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500" b="0" i="0" u="none" strike="noStrike" kern="1200" cap="none" spc="0" normalizeH="0" baseline="0" noProof="0" dirty="0">
                <a:ln>
                  <a:noFill/>
                </a:ln>
                <a:solidFill>
                  <a:prstClr val="white"/>
                </a:solidFill>
                <a:effectLst/>
                <a:uLnTx/>
                <a:uFillTx/>
                <a:latin typeface="Forma DJR Display" pitchFamily="2" charset="77"/>
                <a:ea typeface="+mn-ea"/>
                <a:cs typeface="+mn-cs"/>
              </a:rPr>
              <a:t>Introducing the all new</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0" b="0" i="0" u="none" strike="noStrike" kern="1200" cap="none" spc="0" normalizeH="0" baseline="0" noProof="0" dirty="0">
                <a:ln>
                  <a:noFill/>
                </a:ln>
                <a:solidFill>
                  <a:prstClr val="white"/>
                </a:solidFill>
                <a:effectLst/>
                <a:uLnTx/>
                <a:uFillTx/>
                <a:latin typeface="Forma DJR Display" pitchFamily="2" charset="77"/>
                <a:ea typeface="+mn-ea"/>
                <a:cs typeface="+mn-cs"/>
              </a:rPr>
              <a:t>Z2 Mini G1a</a:t>
            </a:r>
          </a:p>
        </p:txBody>
      </p:sp>
    </p:spTree>
    <p:extLst>
      <p:ext uri="{BB962C8B-B14F-4D97-AF65-F5344CB8AC3E}">
        <p14:creationId xmlns:p14="http://schemas.microsoft.com/office/powerpoint/2010/main" val="4005427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Straight Connector 46">
            <a:extLst>
              <a:ext uri="{FF2B5EF4-FFF2-40B4-BE49-F238E27FC236}">
                <a16:creationId xmlns:a16="http://schemas.microsoft.com/office/drawing/2014/main" id="{DBAE96BA-EC56-BD11-F6E1-2DDB269292CC}"/>
              </a:ext>
            </a:extLst>
          </p:cNvPr>
          <p:cNvCxnSpPr>
            <a:cxnSpLocks/>
          </p:cNvCxnSpPr>
          <p:nvPr/>
        </p:nvCxnSpPr>
        <p:spPr>
          <a:xfrm>
            <a:off x="8068289" y="1870619"/>
            <a:ext cx="0" cy="48396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F9C549AF-9C7A-68DA-EEBC-97B6985186FA}"/>
              </a:ext>
            </a:extLst>
          </p:cNvPr>
          <p:cNvSpPr/>
          <p:nvPr/>
        </p:nvSpPr>
        <p:spPr>
          <a:xfrm>
            <a:off x="3885201" y="11527"/>
            <a:ext cx="8306799" cy="16891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grpSp>
        <p:nvGrpSpPr>
          <p:cNvPr id="19" name="Group 18">
            <a:extLst>
              <a:ext uri="{FF2B5EF4-FFF2-40B4-BE49-F238E27FC236}">
                <a16:creationId xmlns:a16="http://schemas.microsoft.com/office/drawing/2014/main" id="{D3612130-4A78-5BA2-3AEF-B17ECDA597DF}"/>
              </a:ext>
            </a:extLst>
          </p:cNvPr>
          <p:cNvGrpSpPr/>
          <p:nvPr/>
        </p:nvGrpSpPr>
        <p:grpSpPr>
          <a:xfrm>
            <a:off x="0" y="15027"/>
            <a:ext cx="4049497" cy="6857999"/>
            <a:chOff x="-4766" y="1"/>
            <a:chExt cx="4049497" cy="6857999"/>
          </a:xfrm>
        </p:grpSpPr>
        <p:sp>
          <p:nvSpPr>
            <p:cNvPr id="21" name="Rectangle 20">
              <a:extLst>
                <a:ext uri="{FF2B5EF4-FFF2-40B4-BE49-F238E27FC236}">
                  <a16:creationId xmlns:a16="http://schemas.microsoft.com/office/drawing/2014/main" id="{E9045842-4709-4710-B07F-DEEF0AB23B40}"/>
                </a:ext>
              </a:extLst>
            </p:cNvPr>
            <p:cNvSpPr/>
            <p:nvPr/>
          </p:nvSpPr>
          <p:spPr>
            <a:xfrm>
              <a:off x="-4766" y="2597359"/>
              <a:ext cx="3889986" cy="426064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endParaRPr>
            </a:p>
          </p:txBody>
        </p:sp>
        <p:sp>
          <p:nvSpPr>
            <p:cNvPr id="20" name="Rectangle 19">
              <a:extLst>
                <a:ext uri="{FF2B5EF4-FFF2-40B4-BE49-F238E27FC236}">
                  <a16:creationId xmlns:a16="http://schemas.microsoft.com/office/drawing/2014/main" id="{33B071DE-CA73-43E9-98E6-2514AB10C6CB}"/>
                </a:ext>
              </a:extLst>
            </p:cNvPr>
            <p:cNvSpPr/>
            <p:nvPr/>
          </p:nvSpPr>
          <p:spPr>
            <a:xfrm>
              <a:off x="0" y="1"/>
              <a:ext cx="3889986" cy="26061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endParaRPr>
            </a:p>
          </p:txBody>
        </p:sp>
        <p:sp>
          <p:nvSpPr>
            <p:cNvPr id="28" name="TextBox 27">
              <a:extLst>
                <a:ext uri="{FF2B5EF4-FFF2-40B4-BE49-F238E27FC236}">
                  <a16:creationId xmlns:a16="http://schemas.microsoft.com/office/drawing/2014/main" id="{63121EB0-01E5-47DE-834A-559DED9CDB48}"/>
                </a:ext>
              </a:extLst>
            </p:cNvPr>
            <p:cNvSpPr txBox="1"/>
            <p:nvPr/>
          </p:nvSpPr>
          <p:spPr>
            <a:xfrm>
              <a:off x="177672" y="2743007"/>
              <a:ext cx="3830021" cy="7078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Forma DJR Micro"/>
                  <a:ea typeface="+mn-ea"/>
                  <a:cs typeface="+mn-cs"/>
                </a:rPr>
                <a:t>Z2 Mini G1a Desktop Workstation</a:t>
              </a:r>
              <a:endParaRPr kumimoji="0" lang="en-US" sz="2000" b="0" i="0" u="none" strike="sngStrike" kern="1200" cap="none" spc="0" normalizeH="0" baseline="30000" noProof="0">
                <a:ln>
                  <a:noFill/>
                </a:ln>
                <a:solidFill>
                  <a:prstClr val="black"/>
                </a:solidFill>
                <a:effectLst/>
                <a:highlight>
                  <a:srgbClr val="FFFF00"/>
                </a:highlight>
                <a:uLnTx/>
                <a:uFillTx/>
                <a:latin typeface="Forma DJR Micro"/>
                <a:ea typeface="+mn-ea"/>
                <a:cs typeface="+mn-cs"/>
              </a:endParaRPr>
            </a:p>
          </p:txBody>
        </p:sp>
        <p:sp>
          <p:nvSpPr>
            <p:cNvPr id="9" name="TextBox 8">
              <a:extLst>
                <a:ext uri="{FF2B5EF4-FFF2-40B4-BE49-F238E27FC236}">
                  <a16:creationId xmlns:a16="http://schemas.microsoft.com/office/drawing/2014/main" id="{581EF0C9-F1DD-49BA-BE65-D27A7D08E84A}"/>
                </a:ext>
              </a:extLst>
            </p:cNvPr>
            <p:cNvSpPr txBox="1"/>
            <p:nvPr/>
          </p:nvSpPr>
          <p:spPr>
            <a:xfrm>
              <a:off x="119582" y="480486"/>
              <a:ext cx="3925149" cy="207492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ts val="7600"/>
                </a:lnSpc>
                <a:spcBef>
                  <a:spcPts val="0"/>
                </a:spcBef>
                <a:spcAft>
                  <a:spcPts val="0"/>
                </a:spcAft>
                <a:buClrTx/>
                <a:buSzTx/>
                <a:buFontTx/>
                <a:buNone/>
                <a:tabLst/>
                <a:defRPr/>
              </a:pPr>
              <a:r>
                <a:rPr kumimoji="0" lang="en-US" sz="7200" b="0" i="0" u="none" strike="noStrike" kern="1200" cap="none" spc="0" normalizeH="0" baseline="0" noProof="0">
                  <a:ln>
                    <a:noFill/>
                  </a:ln>
                  <a:solidFill>
                    <a:srgbClr val="000000"/>
                  </a:solidFill>
                  <a:effectLst/>
                  <a:uLnTx/>
                  <a:uFillTx/>
                  <a:latin typeface="Forma DJR Display" panose="00000000000000090000" pitchFamily="2" charset="0"/>
                  <a:ea typeface="+mn-ea"/>
                  <a:cs typeface="+mn-cs"/>
                </a:rPr>
                <a:t>Product highlights</a:t>
              </a:r>
              <a:endParaRPr kumimoji="0" lang="en-GB" sz="7200" b="0" i="0" u="none" strike="noStrike" kern="1200" cap="none" spc="0" normalizeH="0" baseline="0" noProof="0">
                <a:ln>
                  <a:noFill/>
                </a:ln>
                <a:solidFill>
                  <a:srgbClr val="000000"/>
                </a:solidFill>
                <a:effectLst/>
                <a:uLnTx/>
                <a:uFillTx/>
                <a:latin typeface="Forma DJR Display" panose="00000000000000090000" pitchFamily="2" charset="0"/>
                <a:ea typeface="+mn-ea"/>
                <a:cs typeface="+mn-cs"/>
              </a:endParaRPr>
            </a:p>
          </p:txBody>
        </p:sp>
        <p:sp>
          <p:nvSpPr>
            <p:cNvPr id="42" name="Rectangle 41">
              <a:extLst>
                <a:ext uri="{FF2B5EF4-FFF2-40B4-BE49-F238E27FC236}">
                  <a16:creationId xmlns:a16="http://schemas.microsoft.com/office/drawing/2014/main" id="{3976C1B5-DE7F-42FD-8BE3-5781FECA3D67}"/>
                </a:ext>
              </a:extLst>
            </p:cNvPr>
            <p:cNvSpPr/>
            <p:nvPr/>
          </p:nvSpPr>
          <p:spPr>
            <a:xfrm>
              <a:off x="191956" y="3678822"/>
              <a:ext cx="314799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242424"/>
                  </a:solidFill>
                  <a:effectLst/>
                  <a:latin typeface="Forma DJR Micro" panose="00000000000000090000" pitchFamily="2" charset="0"/>
                  <a:ea typeface="Times New Roman" panose="02020603050405020304" pitchFamily="18" charset="0"/>
                  <a:cs typeface="Times New Roman" panose="02020603050405020304" pitchFamily="18" charset="0"/>
                </a:rPr>
                <a:t>Unlock workflows previously not possible on a mini workstation to take on complex AI accelerated work</a:t>
              </a:r>
              <a:endParaRPr kumimoji="0" lang="en-US" sz="1600" b="0" i="0" u="none" strike="noStrike" kern="1200" cap="none" spc="0" normalizeH="0" baseline="0" noProof="0">
                <a:ln>
                  <a:noFill/>
                </a:ln>
                <a:solidFill>
                  <a:prstClr val="black"/>
                </a:solidFill>
                <a:effectLst/>
                <a:uLnTx/>
                <a:uFillTx/>
                <a:latin typeface="Forma DJR Micro"/>
                <a:ea typeface="+mn-ea"/>
                <a:cs typeface="+mn-cs"/>
              </a:endParaRPr>
            </a:p>
          </p:txBody>
        </p:sp>
        <p:cxnSp>
          <p:nvCxnSpPr>
            <p:cNvPr id="43" name="Straight Connector 42">
              <a:extLst>
                <a:ext uri="{FF2B5EF4-FFF2-40B4-BE49-F238E27FC236}">
                  <a16:creationId xmlns:a16="http://schemas.microsoft.com/office/drawing/2014/main" id="{16C9DF46-7337-4147-AAF6-94448A7C7954}"/>
                </a:ext>
              </a:extLst>
            </p:cNvPr>
            <p:cNvCxnSpPr>
              <a:cxnSpLocks/>
            </p:cNvCxnSpPr>
            <p:nvPr/>
          </p:nvCxnSpPr>
          <p:spPr>
            <a:xfrm>
              <a:off x="271294" y="3546040"/>
              <a:ext cx="302099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Rectangle 31">
            <a:extLst>
              <a:ext uri="{FF2B5EF4-FFF2-40B4-BE49-F238E27FC236}">
                <a16:creationId xmlns:a16="http://schemas.microsoft.com/office/drawing/2014/main" id="{3E495FC0-02B2-62F6-A66F-805513A8E01D}"/>
              </a:ext>
            </a:extLst>
          </p:cNvPr>
          <p:cNvSpPr/>
          <p:nvPr/>
        </p:nvSpPr>
        <p:spPr>
          <a:xfrm>
            <a:off x="4395935" y="3097169"/>
            <a:ext cx="184683" cy="646162"/>
          </a:xfrm>
          <a:prstGeom prst="rect">
            <a:avLst/>
          </a:prstGeom>
        </p:spPr>
        <p:txBody>
          <a:bodyPr wrap="non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3599" b="0" i="0" u="none" strike="noStrike" kern="1200" cap="none" spc="0" normalizeH="0" baseline="0" noProof="0">
              <a:ln>
                <a:noFill/>
              </a:ln>
              <a:solidFill>
                <a:prstClr val="white"/>
              </a:solidFill>
              <a:effectLst/>
              <a:uLnTx/>
              <a:uFillTx/>
              <a:latin typeface="HP Simplified Light" panose="020B0404020204020204" pitchFamily="34" charset="0"/>
              <a:ea typeface="+mn-ea"/>
              <a:cs typeface="+mn-cs"/>
            </a:endParaRPr>
          </a:p>
        </p:txBody>
      </p:sp>
      <p:sp>
        <p:nvSpPr>
          <p:cNvPr id="35" name="TextBox 34">
            <a:extLst>
              <a:ext uri="{FF2B5EF4-FFF2-40B4-BE49-F238E27FC236}">
                <a16:creationId xmlns:a16="http://schemas.microsoft.com/office/drawing/2014/main" id="{12FC6F16-2733-09DE-5B60-50FBF154C989}"/>
              </a:ext>
            </a:extLst>
          </p:cNvPr>
          <p:cNvSpPr txBox="1"/>
          <p:nvPr/>
        </p:nvSpPr>
        <p:spPr>
          <a:xfrm>
            <a:off x="8227800" y="1803150"/>
            <a:ext cx="938077" cy="369332"/>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800" b="1" i="0" u="none" kern="1200" cap="none" spc="0" normalizeH="0" baseline="0" noProof="0">
                <a:ln>
                  <a:noFill/>
                </a:ln>
                <a:solidFill>
                  <a:srgbClr val="549EF8"/>
                </a:solidFill>
                <a:effectLst/>
                <a:uLnTx/>
                <a:uFillTx/>
                <a:latin typeface="Forma DJR Micro" panose="00000000000000090000" pitchFamily="2" charset="0"/>
                <a:ea typeface="Nexa Bold" charset="0"/>
                <a:cs typeface="Nexa Bold" charset="0"/>
              </a:rPr>
              <a:t>Design</a:t>
            </a:r>
            <a:r>
              <a:rPr kumimoji="0" lang="en-US" sz="1800" b="1" i="0" u="none" kern="1200" cap="none" spc="0" normalizeH="0" baseline="0" noProof="0">
                <a:ln>
                  <a:noFill/>
                </a:ln>
                <a:solidFill>
                  <a:srgbClr val="000000"/>
                </a:solidFill>
                <a:effectLst/>
                <a:uLnTx/>
                <a:uFillTx/>
                <a:latin typeface="Forma DJR Micro" panose="00000000000000090000" pitchFamily="2" charset="0"/>
                <a:ea typeface="Nexa Bold" charset="0"/>
                <a:cs typeface="Nexa Bold" charset="0"/>
              </a:rPr>
              <a:t> </a:t>
            </a:r>
            <a:endParaRPr kumimoji="0" lang="en-US" sz="1800" b="1" i="0" u="none" kern="1200" cap="none" spc="0" normalizeH="0" baseline="30000" noProof="0">
              <a:ln>
                <a:noFill/>
              </a:ln>
              <a:solidFill>
                <a:srgbClr val="000000"/>
              </a:solidFill>
              <a:effectLst/>
              <a:uLnTx/>
              <a:uFillTx/>
              <a:latin typeface="Forma DJR Micro" panose="00000000000000090000" pitchFamily="2" charset="0"/>
              <a:ea typeface="Nexa Bold" charset="0"/>
              <a:cs typeface="Nexa Bold" charset="0"/>
            </a:endParaRPr>
          </a:p>
        </p:txBody>
      </p:sp>
      <p:sp>
        <p:nvSpPr>
          <p:cNvPr id="39" name="TextBox 38">
            <a:extLst>
              <a:ext uri="{FF2B5EF4-FFF2-40B4-BE49-F238E27FC236}">
                <a16:creationId xmlns:a16="http://schemas.microsoft.com/office/drawing/2014/main" id="{D228DD3C-A601-68F2-F554-03C45C89BD6B}"/>
              </a:ext>
            </a:extLst>
          </p:cNvPr>
          <p:cNvSpPr txBox="1"/>
          <p:nvPr/>
        </p:nvSpPr>
        <p:spPr>
          <a:xfrm>
            <a:off x="8079981" y="2223842"/>
            <a:ext cx="4032382" cy="2693045"/>
          </a:xfrm>
          <a:prstGeom prst="rect">
            <a:avLst/>
          </a:prstGeom>
          <a:noFill/>
        </p:spPr>
        <p:txBody>
          <a:bodyPr wrap="square" lIns="91440" tIns="45720" rIns="91440" bIns="45720" rtlCol="0" anchor="t">
            <a:spAutoFit/>
          </a:bodyPr>
          <a:lstStyle/>
          <a:p>
            <a:pPr marL="137160" indent="-137160" defTabSz="913852">
              <a:lnSpc>
                <a:spcPct val="100000"/>
              </a:lnSpc>
              <a:spcBef>
                <a:spcPts val="0"/>
              </a:spcBef>
              <a:buFont typeface="Arial" panose="020B0604020202020204" pitchFamily="34" charset="0"/>
              <a:buChar char="•"/>
              <a:tabLst/>
              <a:defRPr/>
            </a:pPr>
            <a:r>
              <a:rPr lang="en-US" altLang="zh-TW" sz="1300" b="1">
                <a:solidFill>
                  <a:srgbClr val="000000"/>
                </a:solidFill>
                <a:latin typeface="Forma DJR Micro"/>
                <a:ea typeface="新細明體"/>
              </a:rPr>
              <a:t>Small and sleek. Fits anywhere. </a:t>
            </a:r>
            <a:r>
              <a:rPr lang="en-US" altLang="zh-TW" sz="1300">
                <a:solidFill>
                  <a:srgbClr val="000000"/>
                </a:solidFill>
                <a:latin typeface="Forma DJR Micro"/>
                <a:ea typeface="新細明體"/>
              </a:rPr>
              <a:t> Set it on a desk, mount it behind a monitor, attach it under a desk or fit it in a rack with support for 5 units in a 4U rack.</a:t>
            </a:r>
            <a:r>
              <a:rPr lang="en-US" altLang="zh-TW" sz="1300" baseline="30000">
                <a:solidFill>
                  <a:srgbClr val="000000"/>
                </a:solidFill>
                <a:latin typeface="Forma DJR Micro"/>
                <a:ea typeface="新細明體"/>
              </a:rPr>
              <a:t>67</a:t>
            </a:r>
          </a:p>
          <a:p>
            <a:pPr marL="137160" indent="-137160" defTabSz="913852">
              <a:lnSpc>
                <a:spcPct val="100000"/>
              </a:lnSpc>
              <a:spcBef>
                <a:spcPts val="0"/>
              </a:spcBef>
              <a:buFont typeface="Arial" panose="020B0604020202020204" pitchFamily="34" charset="0"/>
              <a:buChar char="•"/>
              <a:tabLst/>
              <a:defRPr/>
            </a:pPr>
            <a:r>
              <a:rPr lang="en-US" altLang="zh-TW" sz="1300" b="1">
                <a:solidFill>
                  <a:srgbClr val="000000"/>
                </a:solidFill>
                <a:latin typeface="Forma DJR Micro"/>
                <a:ea typeface="新細明體"/>
              </a:rPr>
              <a:t>Integrated compute</a:t>
            </a:r>
            <a:r>
              <a:rPr lang="en-US" altLang="zh-TW" sz="1300" b="1" baseline="30000">
                <a:solidFill>
                  <a:srgbClr val="000000"/>
                </a:solidFill>
                <a:latin typeface="Forma DJR Micro"/>
                <a:ea typeface="新細明體"/>
              </a:rPr>
              <a:t>8</a:t>
            </a:r>
            <a:r>
              <a:rPr lang="en-US" altLang="zh-TW" sz="1300" b="1">
                <a:solidFill>
                  <a:srgbClr val="000000"/>
                </a:solidFill>
                <a:latin typeface="Forma DJR Micro"/>
                <a:ea typeface="新細明體"/>
              </a:rPr>
              <a:t> and power supply and </a:t>
            </a:r>
            <a:r>
              <a:rPr kumimoji="0" lang="en-US" altLang="zh-TW" sz="1300" b="0" i="0" u="none" kern="1200" cap="none" spc="0" normalizeH="0" baseline="0" noProof="0">
                <a:ln>
                  <a:noFill/>
                </a:ln>
                <a:solidFill>
                  <a:srgbClr val="000000"/>
                </a:solidFill>
                <a:effectLst/>
                <a:uLnTx/>
                <a:uFillTx/>
                <a:latin typeface="Forma DJR Micro"/>
                <a:ea typeface="新細明體"/>
                <a:cs typeface="+mn-cs"/>
              </a:rPr>
              <a:t>provides consistent and stable power to high-demand components while completing tasks like 3D modeling, rendering or </a:t>
            </a:r>
            <a:r>
              <a:rPr lang="en-US" altLang="zh-TW" sz="1300">
                <a:solidFill>
                  <a:srgbClr val="000000"/>
                </a:solidFill>
                <a:latin typeface="Forma DJR Micro"/>
                <a:ea typeface="新細明體"/>
              </a:rPr>
              <a:t>engineering simulations.</a:t>
            </a:r>
          </a:p>
          <a:p>
            <a:pPr marL="137160" indent="-137160" defTabSz="913852">
              <a:lnSpc>
                <a:spcPct val="100000"/>
              </a:lnSpc>
              <a:spcBef>
                <a:spcPts val="0"/>
              </a:spcBef>
              <a:buFont typeface="Arial" panose="020B0604020202020204" pitchFamily="34" charset="0"/>
              <a:buChar char="•"/>
              <a:tabLst/>
              <a:defRPr/>
            </a:pPr>
            <a:r>
              <a:rPr lang="en-US" sz="1300" b="1">
                <a:solidFill>
                  <a:srgbClr val="000000"/>
                </a:solidFill>
                <a:latin typeface="Forma DJR Micro"/>
                <a:ea typeface="新細明體"/>
              </a:rPr>
              <a:t>Unmatched performance-per-watt </a:t>
            </a:r>
            <a:r>
              <a:rPr lang="en-US" sz="1300">
                <a:solidFill>
                  <a:srgbClr val="000000"/>
                </a:solidFill>
                <a:latin typeface="Forma DJR Micro"/>
                <a:ea typeface="新細明體"/>
              </a:rPr>
              <a:t>in a compact Mini form factor, delivering powerful efficiency with whisper-quiet operation</a:t>
            </a:r>
          </a:p>
          <a:p>
            <a:pPr marL="137160" indent="-137160" defTabSz="913852">
              <a:lnSpc>
                <a:spcPct val="100000"/>
              </a:lnSpc>
              <a:spcBef>
                <a:spcPts val="0"/>
              </a:spcBef>
              <a:buFont typeface="Arial" panose="020B0604020202020204" pitchFamily="34" charset="0"/>
              <a:buChar char="•"/>
              <a:tabLst/>
              <a:defRPr/>
            </a:pPr>
            <a:r>
              <a:rPr lang="en-US" altLang="zh-TW" sz="1300" b="1">
                <a:solidFill>
                  <a:srgbClr val="000000"/>
                </a:solidFill>
                <a:latin typeface="Forma DJR Micro"/>
                <a:ea typeface="新細明體"/>
              </a:rPr>
              <a:t>High-density rack</a:t>
            </a:r>
            <a:r>
              <a:rPr lang="en-US" altLang="zh-TW" sz="1300" b="1" baseline="30000">
                <a:solidFill>
                  <a:srgbClr val="000000"/>
                </a:solidFill>
                <a:latin typeface="Forma DJR Micro"/>
                <a:ea typeface="新細明體"/>
              </a:rPr>
              <a:t>67</a:t>
            </a:r>
            <a:r>
              <a:rPr lang="en-US" altLang="zh-TW" sz="1300" b="1">
                <a:solidFill>
                  <a:srgbClr val="000000"/>
                </a:solidFill>
                <a:latin typeface="Forma DJR Micro"/>
                <a:ea typeface="新細明體"/>
              </a:rPr>
              <a:t> deployment </a:t>
            </a:r>
            <a:r>
              <a:rPr lang="en-US" sz="1300">
                <a:solidFill>
                  <a:srgbClr val="000000"/>
                </a:solidFill>
                <a:latin typeface="Forma DJR Micro"/>
                <a:ea typeface="新細明體"/>
              </a:rPr>
              <a:t>The ultimate rack-based client solution offering performance, manageability, security, at an exceptional value</a:t>
            </a:r>
            <a:endParaRPr lang="en-US" altLang="zh-TW" sz="1300">
              <a:solidFill>
                <a:srgbClr val="000000"/>
              </a:solidFill>
              <a:latin typeface="Forma DJR Micro"/>
              <a:ea typeface="新細明體"/>
            </a:endParaRPr>
          </a:p>
        </p:txBody>
      </p:sp>
      <p:sp>
        <p:nvSpPr>
          <p:cNvPr id="41" name="TextBox 40">
            <a:extLst>
              <a:ext uri="{FF2B5EF4-FFF2-40B4-BE49-F238E27FC236}">
                <a16:creationId xmlns:a16="http://schemas.microsoft.com/office/drawing/2014/main" id="{8ADF41D7-D316-EC3F-96CE-F7F35360C29B}"/>
              </a:ext>
            </a:extLst>
          </p:cNvPr>
          <p:cNvSpPr txBox="1"/>
          <p:nvPr/>
        </p:nvSpPr>
        <p:spPr>
          <a:xfrm>
            <a:off x="4123712" y="4913078"/>
            <a:ext cx="2765501" cy="369332"/>
          </a:xfrm>
          <a:prstGeom prst="rect">
            <a:avLst/>
          </a:prstGeom>
          <a:noFill/>
        </p:spPr>
        <p:txBody>
          <a:bodyPr wrap="non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49EF8"/>
                </a:solidFill>
                <a:effectLst/>
                <a:uLnTx/>
                <a:uFillTx/>
                <a:latin typeface="Forma DJR Micro" panose="00000000000000090000" pitchFamily="2" charset="0"/>
                <a:ea typeface="Nexa Bold" charset="0"/>
                <a:cs typeface="Nexa Bold" charset="0"/>
              </a:rPr>
              <a:t>Manageability &amp; Solutions</a:t>
            </a:r>
          </a:p>
        </p:txBody>
      </p:sp>
      <p:sp>
        <p:nvSpPr>
          <p:cNvPr id="44" name="TextBox 43">
            <a:extLst>
              <a:ext uri="{FF2B5EF4-FFF2-40B4-BE49-F238E27FC236}">
                <a16:creationId xmlns:a16="http://schemas.microsoft.com/office/drawing/2014/main" id="{F5E8EA70-09D2-3F94-B06C-B55088AF99EA}"/>
              </a:ext>
            </a:extLst>
          </p:cNvPr>
          <p:cNvSpPr txBox="1"/>
          <p:nvPr/>
        </p:nvSpPr>
        <p:spPr>
          <a:xfrm>
            <a:off x="4048706" y="5255793"/>
            <a:ext cx="4032376" cy="945772"/>
          </a:xfrm>
          <a:prstGeom prst="rect">
            <a:avLst/>
          </a:prstGeom>
          <a:noFill/>
        </p:spPr>
        <p:txBody>
          <a:bodyPr wrap="square" lIns="91440" tIns="45720" rIns="91440" bIns="45720" rtlCol="0" anchor="t">
            <a:spAutoFit/>
          </a:bodyPr>
          <a:lstStyle/>
          <a:p>
            <a:pPr marL="285750" indent="-285750">
              <a:spcBef>
                <a:spcPts val="1000"/>
              </a:spcBef>
              <a:buFont typeface="Arial" panose="020B0604020202020204" pitchFamily="34" charset="0"/>
              <a:buChar char="•"/>
              <a:tabLst/>
              <a:defRPr/>
            </a:pPr>
            <a:r>
              <a:rPr lang="en-US" sz="1300" b="1">
                <a:solidFill>
                  <a:srgbClr val="000000"/>
                </a:solidFill>
                <a:latin typeface="Forma DJR Micro"/>
              </a:rPr>
              <a:t>HP Remote System Controller </a:t>
            </a:r>
            <a:r>
              <a:rPr lang="en-US" sz="1300">
                <a:solidFill>
                  <a:srgbClr val="000000"/>
                </a:solidFill>
                <a:latin typeface="Forma DJR Micro"/>
              </a:rPr>
              <a:t>for remote, out-of-band management to monitor and manage your workstation fleet from anywhere</a:t>
            </a:r>
            <a:r>
              <a:rPr lang="en-US" sz="1300" baseline="30000">
                <a:solidFill>
                  <a:srgbClr val="000000"/>
                </a:solidFill>
                <a:latin typeface="Forma DJR Micro"/>
              </a:rPr>
              <a:t>72,73</a:t>
            </a:r>
          </a:p>
          <a:p>
            <a:pPr marR="0" lvl="0" algn="l" defTabSz="914400" rtl="0" eaLnBrk="1" fontAlgn="auto" latinLnBrk="0" hangingPunct="1">
              <a:lnSpc>
                <a:spcPct val="90000"/>
              </a:lnSpc>
              <a:spcBef>
                <a:spcPts val="1000"/>
              </a:spcBef>
              <a:spcAft>
                <a:spcPts val="0"/>
              </a:spcAft>
              <a:buClrTx/>
              <a:buSzTx/>
              <a:tabLst/>
              <a:defRPr/>
            </a:pPr>
            <a:endParaRPr lang="en-US" sz="1300">
              <a:solidFill>
                <a:srgbClr val="000000"/>
              </a:solidFill>
              <a:latin typeface="Forma DJR Micro"/>
            </a:endParaRPr>
          </a:p>
        </p:txBody>
      </p:sp>
      <p:sp>
        <p:nvSpPr>
          <p:cNvPr id="48" name="TextBox 47">
            <a:extLst>
              <a:ext uri="{FF2B5EF4-FFF2-40B4-BE49-F238E27FC236}">
                <a16:creationId xmlns:a16="http://schemas.microsoft.com/office/drawing/2014/main" id="{F592228E-317C-968D-F097-B754244BF33C}"/>
              </a:ext>
            </a:extLst>
          </p:cNvPr>
          <p:cNvSpPr txBox="1"/>
          <p:nvPr/>
        </p:nvSpPr>
        <p:spPr>
          <a:xfrm>
            <a:off x="4049497" y="2223842"/>
            <a:ext cx="3925998" cy="2693045"/>
          </a:xfrm>
          <a:prstGeom prst="rect">
            <a:avLst/>
          </a:prstGeom>
          <a:noFill/>
        </p:spPr>
        <p:txBody>
          <a:bodyPr wrap="square" lIns="91440" tIns="45720" rIns="91440" bIns="45720" numCol="1" rtlCol="0" anchor="t">
            <a:spAutoFit/>
          </a:bodyPr>
          <a:lstStyle/>
          <a:p>
            <a:pPr marL="137160" marR="0" lvl="0" indent="-137160"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1" i="0" u="none" strike="noStrike" kern="1200" cap="none" normalizeH="0" baseline="0" noProof="0">
                <a:ln>
                  <a:noFill/>
                </a:ln>
                <a:solidFill>
                  <a:srgbClr val="000000"/>
                </a:solidFill>
                <a:effectLst/>
                <a:uLnTx/>
                <a:uFillTx/>
                <a:latin typeface="Forma DJR Micro"/>
                <a:ea typeface="+mn-ea"/>
                <a:cs typeface="+mn-cs"/>
              </a:rPr>
              <a:t>AMD Ryzen AI MAX PRO processor</a:t>
            </a:r>
            <a:r>
              <a:rPr kumimoji="0" lang="en-US" sz="1300" i="0" u="none" strike="noStrike" kern="1200" cap="none" normalizeH="0" baseline="30000" noProof="0">
                <a:ln>
                  <a:noFill/>
                </a:ln>
                <a:solidFill>
                  <a:srgbClr val="000000"/>
                </a:solidFill>
                <a:effectLst/>
                <a:uLnTx/>
                <a:uFillTx/>
                <a:latin typeface="Forma DJR Micro"/>
                <a:ea typeface="+mn-ea"/>
                <a:cs typeface="+mn-cs"/>
              </a:rPr>
              <a:t>1</a:t>
            </a:r>
            <a:r>
              <a:rPr kumimoji="0" lang="en-US" sz="1300" b="1" i="0" u="none" strike="noStrike" kern="1200" cap="none" normalizeH="0" baseline="0" noProof="0">
                <a:ln>
                  <a:noFill/>
                </a:ln>
                <a:solidFill>
                  <a:srgbClr val="000000"/>
                </a:solidFill>
                <a:effectLst/>
                <a:uLnTx/>
                <a:uFillTx/>
                <a:latin typeface="Forma DJR Micro"/>
                <a:ea typeface="+mn-ea"/>
                <a:cs typeface="+mn-cs"/>
              </a:rPr>
              <a:t>  </a:t>
            </a:r>
            <a:r>
              <a:rPr kumimoji="0" lang="en-US" sz="1300" b="0" i="0" u="none" strike="noStrike" kern="1200" cap="none" normalizeH="0" baseline="0" noProof="0">
                <a:ln>
                  <a:noFill/>
                </a:ln>
                <a:solidFill>
                  <a:srgbClr val="000000"/>
                </a:solidFill>
                <a:effectLst/>
                <a:uLnTx/>
                <a:uFillTx/>
                <a:latin typeface="Forma DJR Micro"/>
                <a:ea typeface="+mn-ea"/>
                <a:cs typeface="+mn-cs"/>
              </a:rPr>
              <a:t>delivers up to 16 core “Zen5” </a:t>
            </a:r>
            <a:r>
              <a:rPr kumimoji="0" lang="en-US" sz="1300" b="0" i="0" u="none" strike="noStrike" kern="1200" cap="none" normalizeH="0" baseline="0" noProof="0" err="1">
                <a:ln>
                  <a:noFill/>
                </a:ln>
                <a:solidFill>
                  <a:srgbClr val="000000"/>
                </a:solidFill>
                <a:effectLst/>
                <a:uLnTx/>
                <a:uFillTx/>
                <a:latin typeface="Forma DJR Micro"/>
                <a:ea typeface="+mn-ea"/>
                <a:cs typeface="+mn-cs"/>
              </a:rPr>
              <a:t>Threadripper</a:t>
            </a:r>
            <a:r>
              <a:rPr kumimoji="0" lang="en-US" sz="1300" b="0" i="0" u="none" strike="noStrike" kern="1200" cap="none" normalizeH="0" baseline="0" noProof="0">
                <a:ln>
                  <a:noFill/>
                </a:ln>
                <a:solidFill>
                  <a:srgbClr val="000000"/>
                </a:solidFill>
                <a:effectLst/>
                <a:uLnTx/>
                <a:uFillTx/>
                <a:latin typeface="Forma DJR Micro"/>
                <a:ea typeface="+mn-ea"/>
                <a:cs typeface="+mn-cs"/>
              </a:rPr>
              <a:t> PRO class performance with </a:t>
            </a:r>
            <a:r>
              <a:rPr lang="en-US" sz="1300" b="1">
                <a:solidFill>
                  <a:srgbClr val="000000"/>
                </a:solidFill>
                <a:latin typeface="Forma DJR Micro"/>
              </a:rPr>
              <a:t>120</a:t>
            </a:r>
            <a:r>
              <a:rPr kumimoji="0" lang="en-US" sz="1300" b="1" i="0" u="none" strike="noStrike" kern="1200" cap="none" normalizeH="0" baseline="0" noProof="0">
                <a:ln>
                  <a:noFill/>
                </a:ln>
                <a:solidFill>
                  <a:srgbClr val="000000"/>
                </a:solidFill>
                <a:effectLst/>
                <a:uLnTx/>
                <a:uFillTx/>
                <a:latin typeface="Forma DJR Micro"/>
                <a:ea typeface="+mn-ea"/>
                <a:cs typeface="+mn-cs"/>
              </a:rPr>
              <a:t>W TDP </a:t>
            </a:r>
          </a:p>
          <a:p>
            <a:pPr marL="137160" indent="-137160" defTabSz="913852">
              <a:lnSpc>
                <a:spcPct val="100000"/>
              </a:lnSpc>
              <a:spcBef>
                <a:spcPts val="0"/>
              </a:spcBef>
              <a:buFont typeface="Arial" panose="020B0604020202020204" pitchFamily="34" charset="0"/>
              <a:buChar char="•"/>
              <a:tabLst/>
              <a:defRPr/>
            </a:pPr>
            <a:r>
              <a:rPr kumimoji="0" lang="en-US" altLang="zh-TW" sz="1300" b="0" i="0" u="none" strike="noStrike" kern="1200" cap="none" normalizeH="0" baseline="0" noProof="0">
                <a:ln>
                  <a:noFill/>
                </a:ln>
                <a:solidFill>
                  <a:srgbClr val="000000"/>
                </a:solidFill>
                <a:effectLst/>
                <a:uLnTx/>
                <a:uFillTx/>
                <a:latin typeface="Forma DJR Micro"/>
                <a:ea typeface="新細明體"/>
              </a:rPr>
              <a:t>Groundbreaking </a:t>
            </a:r>
            <a:r>
              <a:rPr kumimoji="0" lang="en-US" altLang="zh-TW" sz="1300" b="1" i="0" u="none" strike="noStrike" kern="1200" cap="none" normalizeH="0" baseline="0" noProof="0">
                <a:ln>
                  <a:noFill/>
                </a:ln>
                <a:solidFill>
                  <a:srgbClr val="000000"/>
                </a:solidFill>
                <a:effectLst/>
                <a:uLnTx/>
                <a:uFillTx/>
                <a:latin typeface="Forma DJR Micro"/>
                <a:ea typeface="新細明體"/>
              </a:rPr>
              <a:t>unified memory</a:t>
            </a:r>
            <a:r>
              <a:rPr lang="en-US" altLang="zh-TW" sz="1300" baseline="30000">
                <a:solidFill>
                  <a:srgbClr val="000000"/>
                </a:solidFill>
                <a:latin typeface="Forma DJR Micro"/>
                <a:ea typeface="新細明體"/>
              </a:rPr>
              <a:t>8</a:t>
            </a:r>
            <a:r>
              <a:rPr kumimoji="0" lang="en-US" altLang="zh-TW" sz="1300" i="0" u="none" strike="noStrike" kern="1200" cap="none" normalizeH="0" baseline="0" noProof="0">
                <a:ln>
                  <a:noFill/>
                </a:ln>
                <a:solidFill>
                  <a:srgbClr val="000000"/>
                </a:solidFill>
                <a:effectLst/>
                <a:uLnTx/>
                <a:uFillTx/>
                <a:latin typeface="Forma DJR Micro"/>
                <a:ea typeface="新細明體"/>
              </a:rPr>
              <a:t> </a:t>
            </a:r>
            <a:r>
              <a:rPr kumimoji="0" lang="en-US" altLang="zh-TW" sz="1300" b="0" i="0" u="none" strike="noStrike" kern="1200" cap="none" normalizeH="0" baseline="0" noProof="0">
                <a:ln>
                  <a:noFill/>
                </a:ln>
                <a:solidFill>
                  <a:srgbClr val="000000"/>
                </a:solidFill>
                <a:effectLst/>
                <a:uLnTx/>
                <a:uFillTx/>
                <a:latin typeface="Forma DJR Micro"/>
                <a:ea typeface="新細明體"/>
              </a:rPr>
              <a:t>accesses </a:t>
            </a:r>
            <a:r>
              <a:rPr kumimoji="0" lang="en-US" altLang="zh-TW" sz="1300" b="1" i="0" u="none" strike="noStrike" kern="1200" cap="none" normalizeH="0" baseline="0" noProof="0">
                <a:ln>
                  <a:noFill/>
                </a:ln>
                <a:solidFill>
                  <a:srgbClr val="000000"/>
                </a:solidFill>
                <a:effectLst/>
                <a:uLnTx/>
                <a:uFillTx/>
                <a:latin typeface="Forma DJR Micro"/>
                <a:ea typeface="新細明體"/>
              </a:rPr>
              <a:t>up to 96GB graphics memory</a:t>
            </a:r>
            <a:r>
              <a:rPr kumimoji="0" lang="en-US" altLang="zh-TW" sz="1300" i="0" u="none" strike="noStrike" kern="1200" cap="none" normalizeH="0" baseline="30000" noProof="0">
                <a:ln>
                  <a:noFill/>
                </a:ln>
                <a:solidFill>
                  <a:srgbClr val="000000"/>
                </a:solidFill>
                <a:effectLst/>
                <a:uLnTx/>
                <a:uFillTx/>
                <a:latin typeface="Forma DJR Micro"/>
                <a:ea typeface="新細明體"/>
              </a:rPr>
              <a:t>8</a:t>
            </a:r>
            <a:r>
              <a:rPr kumimoji="0" lang="en-US" altLang="zh-TW" sz="1300" b="1" i="0" u="none" strike="noStrike" kern="1200" cap="none" normalizeH="0" baseline="0" noProof="0">
                <a:ln>
                  <a:noFill/>
                </a:ln>
                <a:solidFill>
                  <a:srgbClr val="000000"/>
                </a:solidFill>
                <a:effectLst/>
                <a:uLnTx/>
                <a:uFillTx/>
                <a:latin typeface="Forma DJR Micro"/>
                <a:ea typeface="新細明體"/>
              </a:rPr>
              <a:t> </a:t>
            </a:r>
            <a:r>
              <a:rPr kumimoji="0" lang="en-US" altLang="zh-TW" sz="1300" i="0" u="none" strike="noStrike" kern="1200" cap="none" normalizeH="0" baseline="0" noProof="0">
                <a:ln>
                  <a:noFill/>
                </a:ln>
                <a:solidFill>
                  <a:srgbClr val="000000"/>
                </a:solidFill>
                <a:effectLst/>
                <a:uLnTx/>
                <a:uFillTx/>
                <a:latin typeface="Forma DJR Micro"/>
                <a:ea typeface="新細明體"/>
              </a:rPr>
              <a:t>performance, to </a:t>
            </a:r>
            <a:r>
              <a:rPr kumimoji="0" lang="en-US" altLang="zh-TW" sz="1300" b="0" i="0" u="none" strike="noStrike" kern="1200" cap="none" normalizeH="0" baseline="0" noProof="0">
                <a:ln>
                  <a:noFill/>
                </a:ln>
                <a:solidFill>
                  <a:srgbClr val="000000"/>
                </a:solidFill>
                <a:effectLst/>
                <a:uLnTx/>
                <a:uFillTx/>
                <a:latin typeface="Forma DJR Micro"/>
                <a:ea typeface="新細明體"/>
              </a:rPr>
              <a:t>crush multiple </a:t>
            </a:r>
            <a:r>
              <a:rPr kumimoji="0" lang="en-US" altLang="zh-TW" sz="1300" i="0" u="none" strike="noStrike" kern="1200" cap="none" normalizeH="0" baseline="0" noProof="0">
                <a:ln>
                  <a:noFill/>
                </a:ln>
                <a:solidFill>
                  <a:srgbClr val="000000"/>
                </a:solidFill>
                <a:effectLst/>
                <a:uLnTx/>
                <a:uFillTx/>
                <a:latin typeface="Forma DJR Micro"/>
                <a:ea typeface="新細明體"/>
              </a:rPr>
              <a:t>graphic intensive workflows </a:t>
            </a:r>
            <a:endParaRPr lang="en-US" altLang="zh-TW" sz="1300" i="0" u="none" strike="noStrike" kern="1200" cap="none" normalizeH="0" baseline="0" noProof="0">
              <a:ln>
                <a:noFill/>
              </a:ln>
              <a:solidFill>
                <a:srgbClr val="000000"/>
              </a:solidFill>
              <a:effectLst/>
              <a:uLnTx/>
              <a:uFillTx/>
              <a:latin typeface="Forma DJR Micro"/>
              <a:ea typeface="新細明體"/>
            </a:endParaRPr>
          </a:p>
          <a:p>
            <a:pPr marL="137160" marR="0" lvl="0" indent="-137160"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1300" b="1" i="0" u="none" strike="noStrike" kern="1200" cap="none" normalizeH="0" baseline="0" noProof="0">
                <a:ln>
                  <a:noFill/>
                </a:ln>
                <a:solidFill>
                  <a:srgbClr val="000000"/>
                </a:solidFill>
                <a:effectLst/>
                <a:uLnTx/>
                <a:uFillTx/>
                <a:latin typeface="Forma DJR Micro"/>
                <a:ea typeface="新細明體"/>
              </a:rPr>
              <a:t> Advanced AI workstation experiences </a:t>
            </a:r>
            <a:endParaRPr lang="en-US" altLang="zh-TW" sz="1300" b="1" i="0" u="none" strike="noStrike" kern="1200" cap="none" normalizeH="0" baseline="0" noProof="0">
              <a:ln>
                <a:noFill/>
              </a:ln>
              <a:solidFill>
                <a:srgbClr val="000000"/>
              </a:solidFill>
              <a:effectLst/>
              <a:uLnTx/>
              <a:uFillTx/>
              <a:latin typeface="Forma DJR Micro"/>
              <a:ea typeface="新細明體"/>
            </a:endParaRPr>
          </a:p>
          <a:p>
            <a:pPr marL="318135" lvl="1" indent="-137160" defTabSz="913852" fontAlgn="auto">
              <a:lnSpc>
                <a:spcPct val="100000"/>
              </a:lnSpc>
              <a:spcBef>
                <a:spcPts val="0"/>
              </a:spcBef>
              <a:buFont typeface="Arial" panose="020B0604020202020204" pitchFamily="34" charset="0"/>
              <a:buChar char="•"/>
              <a:defRPr/>
            </a:pPr>
            <a:r>
              <a:rPr lang="en-US" sz="1300" b="1">
                <a:solidFill>
                  <a:srgbClr val="000000"/>
                </a:solidFill>
                <a:latin typeface="Forma DJR Micro"/>
                <a:ea typeface="新細明體"/>
              </a:rPr>
              <a:t>Up to 125 system level TOPS</a:t>
            </a:r>
            <a:r>
              <a:rPr lang="en-US" sz="1300" b="1" baseline="30000">
                <a:solidFill>
                  <a:srgbClr val="000000"/>
                </a:solidFill>
                <a:latin typeface="Forma DJR Micro"/>
                <a:ea typeface="新細明體"/>
              </a:rPr>
              <a:t> </a:t>
            </a:r>
            <a:r>
              <a:rPr lang="en-US" sz="1300" baseline="30000">
                <a:solidFill>
                  <a:srgbClr val="000000"/>
                </a:solidFill>
                <a:latin typeface="Forma DJR Micro"/>
                <a:ea typeface="新細明體"/>
              </a:rPr>
              <a:t>9,10</a:t>
            </a:r>
            <a:r>
              <a:rPr lang="en-US" sz="1300" b="1">
                <a:solidFill>
                  <a:srgbClr val="000000"/>
                </a:solidFill>
                <a:latin typeface="Forma DJR Micro"/>
                <a:ea typeface="新細明體"/>
              </a:rPr>
              <a:t> </a:t>
            </a:r>
            <a:r>
              <a:rPr lang="en-US" sz="1300">
                <a:solidFill>
                  <a:srgbClr val="000000"/>
                </a:solidFill>
                <a:latin typeface="Forma DJR Micro"/>
                <a:ea typeface="新細明體"/>
              </a:rPr>
              <a:t>for AI accelerated professional workflows</a:t>
            </a:r>
            <a:r>
              <a:rPr lang="en-US" sz="1300" baseline="30000">
                <a:solidFill>
                  <a:srgbClr val="000000"/>
                </a:solidFill>
                <a:latin typeface="Forma DJR Micro"/>
              </a:rPr>
              <a:t>66</a:t>
            </a:r>
            <a:endParaRPr lang="en-US" sz="1300">
              <a:solidFill>
                <a:srgbClr val="000000"/>
              </a:solidFill>
              <a:latin typeface="Forma DJR Micro" panose="00000000000000090000" pitchFamily="2" charset="0"/>
              <a:ea typeface="新細明體" panose="02020500000000000000" pitchFamily="18" charset="-120"/>
            </a:endParaRPr>
          </a:p>
          <a:p>
            <a:pPr marL="318135" lvl="1" indent="-137160" defTabSz="913852" fontAlgn="auto">
              <a:lnSpc>
                <a:spcPct val="100000"/>
              </a:lnSpc>
              <a:spcBef>
                <a:spcPts val="0"/>
              </a:spcBef>
              <a:buFont typeface="Arial" panose="020B0604020202020204" pitchFamily="34" charset="0"/>
              <a:buChar char="•"/>
              <a:defRPr/>
            </a:pPr>
            <a:r>
              <a:rPr kumimoji="0" lang="en-US" sz="1300" b="1" i="0" u="none" strike="noStrike" kern="1200" cap="none" normalizeH="0" baseline="0" noProof="0">
                <a:ln>
                  <a:noFill/>
                </a:ln>
                <a:effectLst/>
                <a:uLnTx/>
                <a:uFillTx/>
                <a:latin typeface="Forma DJR Micro"/>
                <a:ea typeface="+mn-ea"/>
                <a:cs typeface="+mn-cs"/>
              </a:rPr>
              <a:t>Next Gen AI PC </a:t>
            </a:r>
            <a:r>
              <a:rPr kumimoji="0" lang="en-US" sz="1300" b="1" i="0" u="none" strike="noStrike" kern="1200" cap="none" normalizeH="0" baseline="0" noProof="0">
                <a:ln>
                  <a:noFill/>
                </a:ln>
                <a:solidFill>
                  <a:srgbClr val="000000"/>
                </a:solidFill>
                <a:effectLst/>
                <a:uLnTx/>
                <a:uFillTx/>
                <a:latin typeface="Forma DJR Micro"/>
                <a:ea typeface="+mn-ea"/>
                <a:cs typeface="+mn-cs"/>
              </a:rPr>
              <a:t>50 NPU TOPS </a:t>
            </a:r>
            <a:r>
              <a:rPr lang="en-US" sz="1300" baseline="30000">
                <a:solidFill>
                  <a:srgbClr val="000000"/>
                </a:solidFill>
                <a:latin typeface="Forma DJR Micro"/>
              </a:rPr>
              <a:t>3,9,10 </a:t>
            </a:r>
            <a:r>
              <a:rPr kumimoji="0" lang="en-US" sz="1300" b="0" i="0" u="none" strike="noStrike" kern="1200" cap="none" normalizeH="0" baseline="0" noProof="0">
                <a:ln>
                  <a:noFill/>
                </a:ln>
                <a:solidFill>
                  <a:srgbClr val="000000"/>
                </a:solidFill>
                <a:effectLst/>
                <a:uLnTx/>
                <a:uFillTx/>
                <a:latin typeface="Forma DJR Micro"/>
                <a:ea typeface="+mn-ea"/>
                <a:cs typeface="+mn-cs"/>
              </a:rPr>
              <a:t>to run AI locally</a:t>
            </a:r>
            <a:endParaRPr lang="en-US" sz="1300" b="0" i="0" u="none" strike="noStrike" kern="1200" cap="none" normalizeH="0" baseline="0" noProof="0">
              <a:ln>
                <a:noFill/>
              </a:ln>
              <a:solidFill>
                <a:srgbClr val="000000"/>
              </a:solidFill>
              <a:effectLst/>
              <a:uLnTx/>
              <a:uFillTx/>
              <a:latin typeface="Forma DJR Micro"/>
            </a:endParaRPr>
          </a:p>
          <a:p>
            <a:pPr marL="137160" indent="-137160" defTabSz="913852">
              <a:lnSpc>
                <a:spcPct val="100000"/>
              </a:lnSpc>
              <a:spcBef>
                <a:spcPts val="0"/>
              </a:spcBef>
              <a:buFont typeface="Arial" panose="020B0604020202020204" pitchFamily="34" charset="0"/>
              <a:buChar char="•"/>
              <a:tabLst/>
              <a:defRPr/>
            </a:pPr>
            <a:r>
              <a:rPr lang="en-US" sz="1300" b="1">
                <a:solidFill>
                  <a:srgbClr val="000000"/>
                </a:solidFill>
                <a:latin typeface="Forma DJR Micro"/>
              </a:rPr>
              <a:t>Boost performance </a:t>
            </a:r>
            <a:r>
              <a:rPr lang="en-US" sz="1300">
                <a:solidFill>
                  <a:srgbClr val="000000"/>
                </a:solidFill>
                <a:latin typeface="Forma DJR Micro"/>
              </a:rPr>
              <a:t>with up to 128 GB LPDDR5x 8000 MT/s ECC</a:t>
            </a:r>
            <a:r>
              <a:rPr lang="en-US" sz="1300" baseline="30000">
                <a:solidFill>
                  <a:srgbClr val="000000"/>
                </a:solidFill>
                <a:latin typeface="Forma DJR Micro"/>
              </a:rPr>
              <a:t>70</a:t>
            </a:r>
            <a:r>
              <a:rPr lang="en-US" sz="1300">
                <a:solidFill>
                  <a:srgbClr val="000000"/>
                </a:solidFill>
                <a:latin typeface="Forma DJR Micro"/>
              </a:rPr>
              <a:t> lightning fast memory</a:t>
            </a:r>
            <a:r>
              <a:rPr lang="en-US" sz="1300" baseline="30000">
                <a:solidFill>
                  <a:srgbClr val="000000"/>
                </a:solidFill>
                <a:latin typeface="Forma DJR Micro"/>
              </a:rPr>
              <a:t>13</a:t>
            </a:r>
            <a:endParaRPr lang="en-US" sz="1300" baseline="30000">
              <a:solidFill>
                <a:srgbClr val="000000"/>
              </a:solidFill>
              <a:highlight>
                <a:srgbClr val="FFFF00"/>
              </a:highlight>
              <a:latin typeface="Forma DJR Micro"/>
            </a:endParaRPr>
          </a:p>
        </p:txBody>
      </p:sp>
      <p:sp>
        <p:nvSpPr>
          <p:cNvPr id="49" name="TextBox 48">
            <a:extLst>
              <a:ext uri="{FF2B5EF4-FFF2-40B4-BE49-F238E27FC236}">
                <a16:creationId xmlns:a16="http://schemas.microsoft.com/office/drawing/2014/main" id="{DE237363-7935-E967-66AA-FEE932F91604}"/>
              </a:ext>
            </a:extLst>
          </p:cNvPr>
          <p:cNvSpPr txBox="1"/>
          <p:nvPr/>
        </p:nvSpPr>
        <p:spPr>
          <a:xfrm>
            <a:off x="4049497" y="1804909"/>
            <a:ext cx="3714368" cy="369332"/>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49EF8"/>
                </a:solidFill>
                <a:effectLst/>
                <a:uLnTx/>
                <a:uFillTx/>
                <a:latin typeface="Forma DJR Micro" panose="00000000000000090000" pitchFamily="2" charset="0"/>
                <a:ea typeface="Nexa Bold" charset="0"/>
                <a:cs typeface="Nexa Bold" charset="0"/>
              </a:rPr>
              <a:t>Performance through integration</a:t>
            </a:r>
          </a:p>
        </p:txBody>
      </p:sp>
      <p:sp>
        <p:nvSpPr>
          <p:cNvPr id="2" name="TextBox 1">
            <a:extLst>
              <a:ext uri="{FF2B5EF4-FFF2-40B4-BE49-F238E27FC236}">
                <a16:creationId xmlns:a16="http://schemas.microsoft.com/office/drawing/2014/main" id="{B3F98C61-2C7A-7F19-32B6-1127C04B0E15}"/>
              </a:ext>
            </a:extLst>
          </p:cNvPr>
          <p:cNvSpPr txBox="1"/>
          <p:nvPr/>
        </p:nvSpPr>
        <p:spPr>
          <a:xfrm>
            <a:off x="8072752" y="5693127"/>
            <a:ext cx="3730508" cy="369332"/>
          </a:xfrm>
          <a:prstGeom prst="rect">
            <a:avLst/>
          </a:prstGeom>
          <a:noFill/>
        </p:spPr>
        <p:txBody>
          <a:bodyPr wrap="non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49EF8"/>
                </a:solidFill>
                <a:effectLst/>
                <a:uLnTx/>
                <a:uFillTx/>
                <a:latin typeface="Forma DJR Micro" panose="00000000000000090000" pitchFamily="2" charset="0"/>
                <a:ea typeface="Nexa Bold" charset="0"/>
                <a:cs typeface="Nexa Bold" charset="0"/>
              </a:rPr>
              <a:t>Energy and resources conservation</a:t>
            </a:r>
          </a:p>
        </p:txBody>
      </p:sp>
      <p:sp>
        <p:nvSpPr>
          <p:cNvPr id="3" name="TextBox 2">
            <a:extLst>
              <a:ext uri="{FF2B5EF4-FFF2-40B4-BE49-F238E27FC236}">
                <a16:creationId xmlns:a16="http://schemas.microsoft.com/office/drawing/2014/main" id="{182D82D2-89CE-FA03-2D43-2F0B02723F72}"/>
              </a:ext>
            </a:extLst>
          </p:cNvPr>
          <p:cNvSpPr txBox="1"/>
          <p:nvPr/>
        </p:nvSpPr>
        <p:spPr>
          <a:xfrm>
            <a:off x="8093874" y="6048938"/>
            <a:ext cx="4032376" cy="692497"/>
          </a:xfrm>
          <a:prstGeom prst="rect">
            <a:avLst/>
          </a:prstGeom>
          <a:noFill/>
        </p:spPr>
        <p:txBody>
          <a:bodyPr wrap="square" lIns="91440" tIns="45720" rIns="91440" bIns="45720" rtlCol="0" anchor="t">
            <a:spAutoFit/>
          </a:bodyPr>
          <a:lstStyle/>
          <a:p>
            <a:pPr marL="137160" marR="0" lvl="0" indent="-137160"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1300" b="1" i="0" u="none" strike="noStrike" kern="1200" cap="none" spc="0" normalizeH="0" baseline="0" noProof="0">
                <a:ln>
                  <a:noFill/>
                </a:ln>
                <a:solidFill>
                  <a:srgbClr val="000000"/>
                </a:solidFill>
                <a:effectLst/>
                <a:uLnTx/>
                <a:uFillTx/>
                <a:latin typeface="Forma DJR Micro" panose="00000000000000090000" pitchFamily="2" charset="0"/>
                <a:ea typeface="新細明體" panose="02020500000000000000" pitchFamily="18" charset="-120"/>
                <a:cs typeface="+mn-cs"/>
              </a:rPr>
              <a:t>Meet your sustainability goals </a:t>
            </a:r>
            <a:r>
              <a:rPr kumimoji="0" lang="en-US" altLang="zh-TW" sz="1300" i="0" u="none" strike="noStrike" kern="1200" cap="none" spc="0" normalizeH="0" baseline="0" noProof="0">
                <a:ln>
                  <a:noFill/>
                </a:ln>
                <a:solidFill>
                  <a:srgbClr val="000000"/>
                </a:solidFill>
                <a:effectLst/>
                <a:uLnTx/>
                <a:uFillTx/>
                <a:latin typeface="Forma DJR Micro" panose="00000000000000090000" pitchFamily="2" charset="0"/>
                <a:ea typeface="新細明體" panose="02020500000000000000" pitchFamily="18" charset="-120"/>
                <a:cs typeface="+mn-cs"/>
              </a:rPr>
              <a:t>with less energy usage with a low-powered NPU</a:t>
            </a:r>
            <a:r>
              <a:rPr kumimoji="0" lang="en-US" altLang="zh-TW" sz="1300" i="0" u="none" strike="noStrike" kern="1200" cap="none" spc="0" normalizeH="0" baseline="30000" noProof="0">
                <a:ln>
                  <a:noFill/>
                </a:ln>
                <a:solidFill>
                  <a:srgbClr val="000000"/>
                </a:solidFill>
                <a:effectLst/>
                <a:uLnTx/>
                <a:uFillTx/>
                <a:latin typeface="Forma DJR Micro" panose="00000000000000090000" pitchFamily="2" charset="0"/>
                <a:ea typeface="新細明體" panose="02020500000000000000" pitchFamily="18" charset="-120"/>
                <a:cs typeface="+mn-cs"/>
              </a:rPr>
              <a:t>3</a:t>
            </a:r>
            <a:r>
              <a:rPr kumimoji="0" lang="en-US" altLang="zh-TW" sz="1300" i="0" u="none" strike="noStrike" kern="1200" cap="none" spc="0" normalizeH="0" baseline="0" noProof="0">
                <a:ln>
                  <a:noFill/>
                </a:ln>
                <a:solidFill>
                  <a:srgbClr val="000000"/>
                </a:solidFill>
                <a:effectLst/>
                <a:uLnTx/>
                <a:uFillTx/>
                <a:latin typeface="Forma DJR Micro" panose="00000000000000090000" pitchFamily="2" charset="0"/>
                <a:ea typeface="新細明體" panose="02020500000000000000" pitchFamily="18" charset="-120"/>
                <a:cs typeface="+mn-cs"/>
              </a:rPr>
              <a:t>, recycled metals, plastic, and packaging.</a:t>
            </a:r>
            <a:endParaRPr lang="en-US" sz="1300">
              <a:solidFill>
                <a:srgbClr val="000000"/>
              </a:solidFill>
              <a:latin typeface="Forma DJR Micro" panose="00000000000000090000" pitchFamily="2" charset="0"/>
              <a:ea typeface="新細明體" panose="02020500000000000000" pitchFamily="18" charset="-120"/>
            </a:endParaRPr>
          </a:p>
        </p:txBody>
      </p:sp>
      <p:pic>
        <p:nvPicPr>
          <p:cNvPr id="8" name="Picture 7" descr="A picture containing black, darkness&#10;&#10;Description automatically generated">
            <a:extLst>
              <a:ext uri="{FF2B5EF4-FFF2-40B4-BE49-F238E27FC236}">
                <a16:creationId xmlns:a16="http://schemas.microsoft.com/office/drawing/2014/main" id="{C732613A-CBB8-A616-C06E-CF67CB85B3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56495" y="6527240"/>
            <a:ext cx="552205" cy="258331"/>
          </a:xfrm>
          <a:prstGeom prst="rect">
            <a:avLst/>
          </a:prstGeom>
        </p:spPr>
      </p:pic>
      <p:sp>
        <p:nvSpPr>
          <p:cNvPr id="4" name="TextBox 3">
            <a:extLst>
              <a:ext uri="{FF2B5EF4-FFF2-40B4-BE49-F238E27FC236}">
                <a16:creationId xmlns:a16="http://schemas.microsoft.com/office/drawing/2014/main" id="{610F7964-0D3C-35FD-0A0B-321C61DBF6CE}"/>
              </a:ext>
            </a:extLst>
          </p:cNvPr>
          <p:cNvSpPr txBox="1"/>
          <p:nvPr/>
        </p:nvSpPr>
        <p:spPr>
          <a:xfrm>
            <a:off x="117763" y="6588130"/>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Mini G1a   |   HP Confidential. For use by HP or Partner with Customers under HP CDA only.</a:t>
            </a:r>
          </a:p>
        </p:txBody>
      </p:sp>
      <p:sp>
        <p:nvSpPr>
          <p:cNvPr id="7" name="TextBox 6">
            <a:extLst>
              <a:ext uri="{FF2B5EF4-FFF2-40B4-BE49-F238E27FC236}">
                <a16:creationId xmlns:a16="http://schemas.microsoft.com/office/drawing/2014/main" id="{CB1E7C0B-6DAB-633B-957A-ECB8C8ADF03D}"/>
              </a:ext>
            </a:extLst>
          </p:cNvPr>
          <p:cNvSpPr txBox="1"/>
          <p:nvPr/>
        </p:nvSpPr>
        <p:spPr>
          <a:xfrm>
            <a:off x="8073065" y="4908929"/>
            <a:ext cx="1034257" cy="369332"/>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49EF8"/>
                </a:solidFill>
                <a:effectLst/>
                <a:uLnTx/>
                <a:uFillTx/>
                <a:latin typeface="Forma DJR Micro" panose="00000000000000090000" pitchFamily="2" charset="0"/>
                <a:ea typeface="Nexa Bold" charset="0"/>
                <a:cs typeface="Nexa Bold" charset="0"/>
              </a:rPr>
              <a:t>Security</a:t>
            </a:r>
          </a:p>
        </p:txBody>
      </p:sp>
      <p:sp>
        <p:nvSpPr>
          <p:cNvPr id="10" name="TextBox 9">
            <a:extLst>
              <a:ext uri="{FF2B5EF4-FFF2-40B4-BE49-F238E27FC236}">
                <a16:creationId xmlns:a16="http://schemas.microsoft.com/office/drawing/2014/main" id="{98CE5C7A-7D7E-9512-519C-08825081B064}"/>
              </a:ext>
            </a:extLst>
          </p:cNvPr>
          <p:cNvSpPr txBox="1"/>
          <p:nvPr/>
        </p:nvSpPr>
        <p:spPr>
          <a:xfrm>
            <a:off x="8079981" y="5236691"/>
            <a:ext cx="4136344" cy="492443"/>
          </a:xfrm>
          <a:prstGeom prst="rect">
            <a:avLst/>
          </a:prstGeom>
          <a:noFill/>
        </p:spPr>
        <p:txBody>
          <a:bodyPr wrap="square" lIns="91440" tIns="45720" rIns="91440" bIns="45720" rtlCol="0" anchor="t">
            <a:spAutoFit/>
          </a:bodyPr>
          <a:lstStyle/>
          <a:p>
            <a:pPr marL="137160" marR="0" lvl="0" indent="-137160"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1">
                <a:solidFill>
                  <a:srgbClr val="000000"/>
                </a:solidFill>
                <a:latin typeface="Forma DJR Micro" panose="00000000000000090000" pitchFamily="2" charset="0"/>
                <a:ea typeface="新細明體" panose="02020500000000000000" pitchFamily="18" charset="-120"/>
              </a:rPr>
              <a:t>P</a:t>
            </a:r>
            <a:r>
              <a:rPr kumimoji="0" lang="en-US" sz="1300" b="1" i="0" u="none" strike="noStrike" kern="1200" cap="none" spc="0" normalizeH="0" baseline="0" noProof="0" err="1">
                <a:ln>
                  <a:noFill/>
                </a:ln>
                <a:solidFill>
                  <a:srgbClr val="000000"/>
                </a:solidFill>
                <a:effectLst/>
                <a:uLnTx/>
                <a:uFillTx/>
                <a:latin typeface="Forma DJR Micro" panose="00000000000000090000" pitchFamily="2" charset="0"/>
                <a:ea typeface="新細明體" panose="02020500000000000000" pitchFamily="18" charset="-120"/>
                <a:cs typeface="+mn-cs"/>
              </a:rPr>
              <a:t>rotected</a:t>
            </a:r>
            <a:r>
              <a:rPr kumimoji="0" lang="en-US" sz="1300" b="1" i="0" u="none" strike="noStrike" kern="1200" cap="none" spc="0" normalizeH="0" baseline="0" noProof="0">
                <a:ln>
                  <a:noFill/>
                </a:ln>
                <a:solidFill>
                  <a:srgbClr val="000000"/>
                </a:solidFill>
                <a:effectLst/>
                <a:uLnTx/>
                <a:uFillTx/>
                <a:latin typeface="Forma DJR Micro" panose="00000000000000090000" pitchFamily="2" charset="0"/>
                <a:ea typeface="新細明體" panose="02020500000000000000" pitchFamily="18" charset="-120"/>
                <a:cs typeface="+mn-cs"/>
              </a:rPr>
              <a:t> by HP Wolf Security</a:t>
            </a:r>
            <a:r>
              <a:rPr kumimoji="0" lang="en-US" sz="1300" i="0" u="none" strike="noStrike" kern="1200" cap="none" spc="0" normalizeH="0" baseline="30000" noProof="0">
                <a:ln>
                  <a:noFill/>
                </a:ln>
                <a:solidFill>
                  <a:srgbClr val="000000"/>
                </a:solidFill>
                <a:effectLst/>
                <a:uLnTx/>
                <a:uFillTx/>
                <a:latin typeface="Forma DJR Micro" panose="00000000000000090000" pitchFamily="2" charset="0"/>
                <a:ea typeface="新細明體" panose="02020500000000000000" pitchFamily="18" charset="-120"/>
                <a:cs typeface="+mn-cs"/>
              </a:rPr>
              <a:t>14</a:t>
            </a:r>
            <a:r>
              <a:rPr kumimoji="0" lang="en-US" sz="1300" b="1" i="0" u="none" strike="noStrike" kern="1200" cap="none" spc="0" normalizeH="0" baseline="0" noProof="0">
                <a:ln>
                  <a:noFill/>
                </a:ln>
                <a:solidFill>
                  <a:srgbClr val="000000"/>
                </a:solidFill>
                <a:effectLst/>
                <a:uLnTx/>
                <a:uFillTx/>
                <a:latin typeface="Forma DJR Micro" panose="00000000000000090000" pitchFamily="2" charset="0"/>
                <a:ea typeface="新細明體" panose="02020500000000000000" pitchFamily="18" charset="-120"/>
                <a:cs typeface="+mn-cs"/>
              </a:rPr>
              <a:t> </a:t>
            </a:r>
            <a:r>
              <a:rPr lang="en-US" sz="1300">
                <a:solidFill>
                  <a:srgbClr val="000000"/>
                </a:solidFill>
                <a:latin typeface="Forma DJR Micro" panose="00000000000000090000" pitchFamily="2" charset="0"/>
                <a:ea typeface="新細明體" panose="02020500000000000000" pitchFamily="18" charset="-120"/>
              </a:rPr>
              <a:t>for business creates an always-on, always acting, resilient defense. </a:t>
            </a:r>
            <a:endParaRPr kumimoji="0" lang="en-US" sz="1300" b="0" i="0" u="none" strike="noStrike" kern="1200" cap="none" spc="0" normalizeH="0" baseline="0" noProof="0">
              <a:ln>
                <a:noFill/>
              </a:ln>
              <a:solidFill>
                <a:srgbClr val="000000"/>
              </a:solidFill>
              <a:effectLst/>
              <a:uLnTx/>
              <a:uFillTx/>
              <a:latin typeface="Forma DJR Micro" panose="00000000000000090000" pitchFamily="2" charset="0"/>
              <a:ea typeface="新細明體" panose="02020500000000000000" pitchFamily="18" charset="-120"/>
              <a:cs typeface="+mn-cs"/>
            </a:endParaRPr>
          </a:p>
        </p:txBody>
      </p:sp>
      <p:pic>
        <p:nvPicPr>
          <p:cNvPr id="13" name="Picture 12" descr="A black rectangular object with holes&#10;&#10;Description automatically generated">
            <a:extLst>
              <a:ext uri="{FF2B5EF4-FFF2-40B4-BE49-F238E27FC236}">
                <a16:creationId xmlns:a16="http://schemas.microsoft.com/office/drawing/2014/main" id="{83F921DA-9698-6506-295D-EA97526F83D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95584" y="194276"/>
            <a:ext cx="1822193" cy="1548864"/>
          </a:xfrm>
          <a:prstGeom prst="rect">
            <a:avLst/>
          </a:prstGeom>
        </p:spPr>
      </p:pic>
      <p:pic>
        <p:nvPicPr>
          <p:cNvPr id="5" name="Picture 4">
            <a:extLst>
              <a:ext uri="{FF2B5EF4-FFF2-40B4-BE49-F238E27FC236}">
                <a16:creationId xmlns:a16="http://schemas.microsoft.com/office/drawing/2014/main" id="{8F02BD81-74DD-5929-0455-9DA59DC1729D}"/>
              </a:ext>
            </a:extLst>
          </p:cNvPr>
          <p:cNvPicPr>
            <a:picLocks noChangeAspect="1"/>
          </p:cNvPicPr>
          <p:nvPr/>
        </p:nvPicPr>
        <p:blipFill>
          <a:blip r:embed="rId5"/>
          <a:stretch>
            <a:fillRect/>
          </a:stretch>
        </p:blipFill>
        <p:spPr>
          <a:xfrm>
            <a:off x="8696838" y="179214"/>
            <a:ext cx="1822193" cy="1542716"/>
          </a:xfrm>
          <a:prstGeom prst="rect">
            <a:avLst/>
          </a:prstGeom>
        </p:spPr>
      </p:pic>
    </p:spTree>
    <p:extLst>
      <p:ext uri="{BB962C8B-B14F-4D97-AF65-F5344CB8AC3E}">
        <p14:creationId xmlns:p14="http://schemas.microsoft.com/office/powerpoint/2010/main" val="3093239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7F271F9-152D-41A5-956B-44A0E8B1BD26}"/>
              </a:ext>
            </a:extLst>
          </p:cNvPr>
          <p:cNvSpPr/>
          <p:nvPr/>
        </p:nvSpPr>
        <p:spPr>
          <a:xfrm>
            <a:off x="0" y="5151979"/>
            <a:ext cx="12192000" cy="17060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4">
            <a:extLst>
              <a:ext uri="{FF2B5EF4-FFF2-40B4-BE49-F238E27FC236}">
                <a16:creationId xmlns:a16="http://schemas.microsoft.com/office/drawing/2014/main" id="{1130576A-A8C4-F8F4-0EDC-97F4F46A1E0E}"/>
              </a:ext>
            </a:extLst>
          </p:cNvPr>
          <p:cNvSpPr txBox="1">
            <a:spLocks/>
          </p:cNvSpPr>
          <p:nvPr/>
        </p:nvSpPr>
        <p:spPr>
          <a:xfrm>
            <a:off x="322838" y="5046410"/>
            <a:ext cx="11210794" cy="1274157"/>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kern="1200" cap="all" baseline="0">
                <a:solidFill>
                  <a:schemeClr val="bg1"/>
                </a:solidFill>
                <a:latin typeface="Forma DJR Display" pitchFamily="2" charset="77"/>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000000"/>
                </a:solidFill>
                <a:effectLst/>
                <a:uLnTx/>
                <a:uFillTx/>
                <a:latin typeface="Forma DJR Display"/>
                <a:ea typeface="+mj-ea"/>
                <a:cs typeface="+mj-cs"/>
              </a:rPr>
              <a:t>Who uses this device?</a:t>
            </a:r>
            <a:endParaRPr kumimoji="0" lang="en-GB" sz="8000" b="0" i="0" u="none" strike="noStrike" kern="1200" cap="none" spc="0" normalizeH="0" baseline="0" noProof="0">
              <a:ln>
                <a:noFill/>
              </a:ln>
              <a:solidFill>
                <a:srgbClr val="000000"/>
              </a:solidFill>
              <a:effectLst/>
              <a:uLnTx/>
              <a:uFillTx/>
              <a:latin typeface="Forma DJR Micro"/>
              <a:ea typeface="+mj-ea"/>
              <a:cs typeface="+mj-cs"/>
            </a:endParaRPr>
          </a:p>
        </p:txBody>
      </p:sp>
      <p:cxnSp>
        <p:nvCxnSpPr>
          <p:cNvPr id="4" name="Straight Connector 3">
            <a:extLst>
              <a:ext uri="{FF2B5EF4-FFF2-40B4-BE49-F238E27FC236}">
                <a16:creationId xmlns:a16="http://schemas.microsoft.com/office/drawing/2014/main" id="{F5483018-F54F-57C6-089F-C948C68441F4}"/>
              </a:ext>
            </a:extLst>
          </p:cNvPr>
          <p:cNvCxnSpPr/>
          <p:nvPr/>
        </p:nvCxnSpPr>
        <p:spPr>
          <a:xfrm>
            <a:off x="0" y="6216632"/>
            <a:ext cx="122210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B1351E6-9286-430E-768F-37C464343CCF}"/>
              </a:ext>
            </a:extLst>
          </p:cNvPr>
          <p:cNvCxnSpPr/>
          <p:nvPr/>
        </p:nvCxnSpPr>
        <p:spPr>
          <a:xfrm>
            <a:off x="0" y="5151979"/>
            <a:ext cx="122210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70D16E0-025F-3BC1-A5F9-53D743A72B9F}"/>
              </a:ext>
            </a:extLst>
          </p:cNvPr>
          <p:cNvSpPr/>
          <p:nvPr/>
        </p:nvSpPr>
        <p:spPr>
          <a:xfrm>
            <a:off x="352037" y="4771881"/>
            <a:ext cx="496110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Forma DJR Display"/>
                <a:ea typeface="+mn-ea"/>
                <a:cs typeface="+mn-cs"/>
              </a:rPr>
              <a:t>HP Z2 Mini G1a </a:t>
            </a:r>
            <a:r>
              <a:rPr lang="en-US">
                <a:solidFill>
                  <a:srgbClr val="000000"/>
                </a:solidFill>
                <a:latin typeface="Forma DJR Display"/>
              </a:rPr>
              <a:t>Mini</a:t>
            </a:r>
            <a:r>
              <a:rPr kumimoji="0" lang="en-US" sz="1800" b="0" i="0" u="none" strike="noStrike" kern="1200" cap="none" spc="0" normalizeH="0" baseline="0" noProof="0">
                <a:ln>
                  <a:noFill/>
                </a:ln>
                <a:solidFill>
                  <a:srgbClr val="000000"/>
                </a:solidFill>
                <a:effectLst/>
                <a:uLnTx/>
                <a:uFillTx/>
                <a:latin typeface="Forma DJR Display"/>
                <a:ea typeface="+mn-ea"/>
                <a:cs typeface="+mn-cs"/>
              </a:rPr>
              <a:t> Workstation</a:t>
            </a:r>
            <a:endParaRPr kumimoji="0" lang="en-GB" sz="1800" b="0" i="0" u="none" strike="noStrike" kern="1200" cap="none" spc="0" normalizeH="0" baseline="0" noProof="0">
              <a:ln>
                <a:noFill/>
              </a:ln>
              <a:solidFill>
                <a:srgbClr val="000000"/>
              </a:solidFill>
              <a:effectLst/>
              <a:uLnTx/>
              <a:uFillTx/>
              <a:latin typeface="Forma DJR Micro"/>
              <a:ea typeface="+mn-ea"/>
              <a:cs typeface="+mn-cs"/>
            </a:endParaRPr>
          </a:p>
        </p:txBody>
      </p:sp>
      <p:pic>
        <p:nvPicPr>
          <p:cNvPr id="10" name="Picture 9" descr="A picture containing black, darkness&#10;&#10;Description automatically generated">
            <a:extLst>
              <a:ext uri="{FF2B5EF4-FFF2-40B4-BE49-F238E27FC236}">
                <a16:creationId xmlns:a16="http://schemas.microsoft.com/office/drawing/2014/main" id="{A87F6F6A-F644-AB6B-9863-873CB32AA9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70753" y="6510802"/>
            <a:ext cx="536180" cy="250834"/>
          </a:xfrm>
          <a:prstGeom prst="rect">
            <a:avLst/>
          </a:prstGeom>
        </p:spPr>
      </p:pic>
      <p:sp>
        <p:nvSpPr>
          <p:cNvPr id="11" name="TextBox 10">
            <a:extLst>
              <a:ext uri="{FF2B5EF4-FFF2-40B4-BE49-F238E27FC236}">
                <a16:creationId xmlns:a16="http://schemas.microsoft.com/office/drawing/2014/main" id="{E715C120-8A93-1D02-82B0-120D3C4D9005}"/>
              </a:ext>
            </a:extLst>
          </p:cNvPr>
          <p:cNvSpPr txBox="1"/>
          <p:nvPr/>
        </p:nvSpPr>
        <p:spPr>
          <a:xfrm>
            <a:off x="236619" y="6550191"/>
            <a:ext cx="579324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10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r>
              <a:rPr kumimoji="0" lang="en-US" sz="10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Mini G1a  |   HP Confidential. For use by HP or Partner with Customers under HP CDA only.</a:t>
            </a:r>
          </a:p>
        </p:txBody>
      </p:sp>
      <p:pic>
        <p:nvPicPr>
          <p:cNvPr id="13" name="Picture 12">
            <a:extLst>
              <a:ext uri="{FF2B5EF4-FFF2-40B4-BE49-F238E27FC236}">
                <a16:creationId xmlns:a16="http://schemas.microsoft.com/office/drawing/2014/main" id="{380559F8-0DE4-7E75-4C1C-C6F32A255AE8}"/>
              </a:ext>
            </a:extLst>
          </p:cNvPr>
          <p:cNvPicPr>
            <a:picLocks noChangeAspect="1"/>
          </p:cNvPicPr>
          <p:nvPr/>
        </p:nvPicPr>
        <p:blipFill>
          <a:blip r:embed="rId4"/>
          <a:stretch>
            <a:fillRect/>
          </a:stretch>
        </p:blipFill>
        <p:spPr>
          <a:xfrm>
            <a:off x="-630090" y="-2888829"/>
            <a:ext cx="12286770" cy="7444961"/>
          </a:xfrm>
          <a:prstGeom prst="rect">
            <a:avLst/>
          </a:prstGeom>
        </p:spPr>
      </p:pic>
      <p:sp>
        <p:nvSpPr>
          <p:cNvPr id="14" name="Rectangle 13">
            <a:extLst>
              <a:ext uri="{FF2B5EF4-FFF2-40B4-BE49-F238E27FC236}">
                <a16:creationId xmlns:a16="http://schemas.microsoft.com/office/drawing/2014/main" id="{711519F8-6B2C-26AF-9AFC-C2137CD0E7B6}"/>
              </a:ext>
            </a:extLst>
          </p:cNvPr>
          <p:cNvSpPr/>
          <p:nvPr/>
        </p:nvSpPr>
        <p:spPr>
          <a:xfrm>
            <a:off x="105382" y="-1077298"/>
            <a:ext cx="12286770" cy="5644196"/>
          </a:xfrm>
          <a:prstGeom prst="rect">
            <a:avLst/>
          </a:prstGeom>
          <a:solidFill>
            <a:schemeClr val="tx1">
              <a:lumMod val="65000"/>
              <a:lumOff val="35000"/>
              <a:alpha val="4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Tree>
    <p:extLst>
      <p:ext uri="{BB962C8B-B14F-4D97-AF65-F5344CB8AC3E}">
        <p14:creationId xmlns:p14="http://schemas.microsoft.com/office/powerpoint/2010/main" val="2197933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descr="A person sitting at a desk with a computer&#10;&#10;Description automatically generated">
            <a:extLst>
              <a:ext uri="{FF2B5EF4-FFF2-40B4-BE49-F238E27FC236}">
                <a16:creationId xmlns:a16="http://schemas.microsoft.com/office/drawing/2014/main" id="{136F7A4E-176C-7224-786A-58F8AEE0CFAF}"/>
              </a:ext>
            </a:extLst>
          </p:cNvPr>
          <p:cNvPicPr>
            <a:picLocks noChangeAspect="1"/>
          </p:cNvPicPr>
          <p:nvPr/>
        </p:nvPicPr>
        <p:blipFill>
          <a:blip r:embed="rId3" cstate="email">
            <a:extLst>
              <a:ext uri="{28A0092B-C50C-407E-A947-70E740481C1C}">
                <a14:useLocalDpi xmlns:a14="http://schemas.microsoft.com/office/drawing/2010/main"/>
              </a:ext>
            </a:extLst>
          </a:blip>
          <a:srcRect t="-190"/>
          <a:stretch/>
        </p:blipFill>
        <p:spPr>
          <a:xfrm>
            <a:off x="-8709" y="1255587"/>
            <a:ext cx="4075049" cy="5618730"/>
          </a:xfrm>
          <a:prstGeom prst="rect">
            <a:avLst/>
          </a:prstGeom>
        </p:spPr>
      </p:pic>
      <p:sp>
        <p:nvSpPr>
          <p:cNvPr id="38" name="Rectangle 37">
            <a:extLst>
              <a:ext uri="{FF2B5EF4-FFF2-40B4-BE49-F238E27FC236}">
                <a16:creationId xmlns:a16="http://schemas.microsoft.com/office/drawing/2014/main" id="{B1BE855A-07F0-1084-77E9-1F653F6A7543}"/>
              </a:ext>
            </a:extLst>
          </p:cNvPr>
          <p:cNvSpPr/>
          <p:nvPr/>
        </p:nvSpPr>
        <p:spPr>
          <a:xfrm>
            <a:off x="4056102" y="1255587"/>
            <a:ext cx="8135899" cy="1208689"/>
          </a:xfrm>
          <a:prstGeom prst="rect">
            <a:avLst/>
          </a:prstGeom>
          <a:solidFill>
            <a:srgbClr val="E2E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3" name="Rectangle 2">
            <a:extLst>
              <a:ext uri="{FF2B5EF4-FFF2-40B4-BE49-F238E27FC236}">
                <a16:creationId xmlns:a16="http://schemas.microsoft.com/office/drawing/2014/main" id="{C73EED35-78FA-C975-5C41-FF207B7E45FD}"/>
              </a:ext>
            </a:extLst>
          </p:cNvPr>
          <p:cNvSpPr/>
          <p:nvPr/>
        </p:nvSpPr>
        <p:spPr>
          <a:xfrm>
            <a:off x="4058802" y="2464339"/>
            <a:ext cx="4069080" cy="4402865"/>
          </a:xfrm>
          <a:prstGeom prst="rect">
            <a:avLst/>
          </a:prstGeom>
          <a:solidFill>
            <a:srgbClr val="BBD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7" name="Rectangle 6">
            <a:extLst>
              <a:ext uri="{FF2B5EF4-FFF2-40B4-BE49-F238E27FC236}">
                <a16:creationId xmlns:a16="http://schemas.microsoft.com/office/drawing/2014/main" id="{FB44828A-9F5A-4F95-F7ED-EFF80B212E20}"/>
              </a:ext>
            </a:extLst>
          </p:cNvPr>
          <p:cNvSpPr/>
          <p:nvPr/>
        </p:nvSpPr>
        <p:spPr>
          <a:xfrm>
            <a:off x="8125661" y="2464339"/>
            <a:ext cx="4069080" cy="4402865"/>
          </a:xfrm>
          <a:prstGeom prst="rect">
            <a:avLst/>
          </a:prstGeom>
          <a:solidFill>
            <a:srgbClr val="7BB4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72" name="TextBox 71">
            <a:extLst>
              <a:ext uri="{FF2B5EF4-FFF2-40B4-BE49-F238E27FC236}">
                <a16:creationId xmlns:a16="http://schemas.microsoft.com/office/drawing/2014/main" id="{8EC12D20-E58E-E744-8CBF-37A4C8039D07}"/>
              </a:ext>
            </a:extLst>
          </p:cNvPr>
          <p:cNvSpPr txBox="1"/>
          <p:nvPr/>
        </p:nvSpPr>
        <p:spPr>
          <a:xfrm>
            <a:off x="4933087" y="5156340"/>
            <a:ext cx="1404552" cy="384721"/>
          </a:xfrm>
          <a:prstGeom prst="rect">
            <a:avLst/>
          </a:prstGeom>
          <a:noFill/>
        </p:spPr>
        <p:txBody>
          <a:bodyPr wrap="none" rtlCol="0" anchor="ctr" anchorCtr="0">
            <a:spAutoFit/>
          </a:bodyPr>
          <a:lstStyle/>
          <a:p>
            <a:pPr marL="0" marR="0" lvl="0" indent="0" algn="l" defTabSz="914217" rtl="0" eaLnBrk="1" fontAlgn="auto" latinLnBrk="0" hangingPunct="1">
              <a:lnSpc>
                <a:spcPct val="100000"/>
              </a:lnSpc>
              <a:spcBef>
                <a:spcPts val="0"/>
              </a:spcBef>
              <a:spcAft>
                <a:spcPts val="0"/>
              </a:spcAft>
              <a:buClrTx/>
              <a:buSzTx/>
              <a:buFont typeface="Forma DJR Micro" panose="00000000000000090000" pitchFamily="2" charset="0"/>
              <a:buNone/>
              <a:tabLst/>
              <a:defRPr/>
            </a:pPr>
            <a:r>
              <a:rPr kumimoji="0" lang="en-US" sz="1900" b="1" i="0" u="none" strike="noStrike" kern="1200" cap="none" spc="150" normalizeH="0" baseline="0" noProof="0">
                <a:ln>
                  <a:noFill/>
                </a:ln>
                <a:solidFill>
                  <a:srgbClr val="000000"/>
                </a:solidFill>
                <a:effectLst/>
                <a:uLnTx/>
                <a:uFillTx/>
                <a:latin typeface="Forma DJR Display" panose="00000000000000090000" pitchFamily="2" charset="0"/>
                <a:ea typeface="+mn-ea"/>
                <a:cs typeface="Poppins" pitchFamily="2" charset="77"/>
              </a:rPr>
              <a:t>Software</a:t>
            </a:r>
            <a:r>
              <a:rPr kumimoji="0" lang="en-US" sz="1900" b="1" i="0" u="none" strike="noStrike" kern="1200" cap="none" spc="150" normalizeH="0" baseline="30000" noProof="0">
                <a:ln>
                  <a:noFill/>
                </a:ln>
                <a:solidFill>
                  <a:srgbClr val="000000"/>
                </a:solidFill>
                <a:effectLst/>
                <a:uLnTx/>
                <a:uFillTx/>
                <a:latin typeface="Forma DJR Display" panose="00000000000000090000" pitchFamily="2" charset="0"/>
                <a:ea typeface="+mn-ea"/>
                <a:cs typeface="Poppins" pitchFamily="2" charset="77"/>
              </a:rPr>
              <a:t>77</a:t>
            </a:r>
          </a:p>
        </p:txBody>
      </p:sp>
      <p:sp>
        <p:nvSpPr>
          <p:cNvPr id="73" name="Subtitle 2">
            <a:extLst>
              <a:ext uri="{FF2B5EF4-FFF2-40B4-BE49-F238E27FC236}">
                <a16:creationId xmlns:a16="http://schemas.microsoft.com/office/drawing/2014/main" id="{D077D461-3356-2843-AC1B-16B42AE0CFA2}"/>
              </a:ext>
            </a:extLst>
          </p:cNvPr>
          <p:cNvSpPr txBox="1">
            <a:spLocks/>
          </p:cNvSpPr>
          <p:nvPr/>
        </p:nvSpPr>
        <p:spPr>
          <a:xfrm>
            <a:off x="4933087" y="5428022"/>
            <a:ext cx="2984956" cy="1033138"/>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a:ln>
                  <a:noFill/>
                </a:ln>
                <a:solidFill>
                  <a:srgbClr val="272727"/>
                </a:solidFill>
                <a:effectLst/>
                <a:uLnTx/>
                <a:uFillTx/>
                <a:latin typeface="Forma DJR Micro" panose="00000000000000090000" pitchFamily="2" charset="0"/>
                <a:ea typeface="Lato Light" panose="020F0502020204030203" pitchFamily="34" charset="0"/>
                <a:cs typeface="Open Sans Light"/>
              </a:rPr>
              <a:t>Dassault </a:t>
            </a:r>
            <a:r>
              <a:rPr kumimoji="0" lang="en-US" sz="1200" b="0" i="0" u="none" strike="noStrike" kern="1200" cap="none" spc="0" normalizeH="0" baseline="0" noProof="0" err="1">
                <a:ln>
                  <a:noFill/>
                </a:ln>
                <a:solidFill>
                  <a:srgbClr val="272727"/>
                </a:solidFill>
                <a:effectLst/>
                <a:uLnTx/>
                <a:uFillTx/>
                <a:latin typeface="Forma DJR Micro" panose="00000000000000090000" pitchFamily="2" charset="0"/>
                <a:ea typeface="Lato Light" panose="020F0502020204030203" pitchFamily="34" charset="0"/>
                <a:cs typeface="Open Sans Light"/>
              </a:rPr>
              <a:t>Systemes</a:t>
            </a:r>
            <a:r>
              <a:rPr kumimoji="0" lang="en-US" sz="1200" b="0" i="0" u="none" strike="noStrike" kern="1200" cap="none" spc="0" normalizeH="0" baseline="0" noProof="0">
                <a:ln>
                  <a:noFill/>
                </a:ln>
                <a:solidFill>
                  <a:srgbClr val="272727"/>
                </a:solidFill>
                <a:effectLst/>
                <a:uLnTx/>
                <a:uFillTx/>
                <a:latin typeface="Forma DJR Micro" panose="00000000000000090000" pitchFamily="2" charset="0"/>
                <a:ea typeface="Lato Light" panose="020F0502020204030203" pitchFamily="34" charset="0"/>
                <a:cs typeface="Open Sans Light"/>
              </a:rPr>
              <a:t> CATIA, SOLIDWORKS, SOLIDWORKS Visualize, AutoCAD, Inventor, Siemens NX, PTC Creo + Flow Analysis Extension, Fusion 360, SOLIDWORKS Simulation</a:t>
            </a:r>
          </a:p>
        </p:txBody>
      </p:sp>
      <p:sp>
        <p:nvSpPr>
          <p:cNvPr id="74" name="TextBox 73">
            <a:extLst>
              <a:ext uri="{FF2B5EF4-FFF2-40B4-BE49-F238E27FC236}">
                <a16:creationId xmlns:a16="http://schemas.microsoft.com/office/drawing/2014/main" id="{3C66E96F-B197-D84A-9825-9B70C84F06CB}"/>
              </a:ext>
            </a:extLst>
          </p:cNvPr>
          <p:cNvSpPr txBox="1"/>
          <p:nvPr/>
        </p:nvSpPr>
        <p:spPr>
          <a:xfrm>
            <a:off x="4982913" y="3998599"/>
            <a:ext cx="1388522" cy="384721"/>
          </a:xfrm>
          <a:prstGeom prst="rect">
            <a:avLst/>
          </a:prstGeom>
          <a:noFill/>
        </p:spPr>
        <p:txBody>
          <a:bodyPr wrap="none" rtlCol="0" anchor="ctr" anchorCtr="0">
            <a:spAutoFit/>
          </a:bodyPr>
          <a:lstStyle/>
          <a:p>
            <a:pPr marL="0" marR="0" lvl="0" indent="0" algn="l" defTabSz="914217" rtl="0" eaLnBrk="1" fontAlgn="auto" latinLnBrk="0" hangingPunct="1">
              <a:lnSpc>
                <a:spcPct val="100000"/>
              </a:lnSpc>
              <a:spcBef>
                <a:spcPts val="0"/>
              </a:spcBef>
              <a:spcAft>
                <a:spcPts val="0"/>
              </a:spcAft>
              <a:buClrTx/>
              <a:buSzTx/>
              <a:buFont typeface="Forma DJR Micro" panose="00000000000000090000" pitchFamily="2" charset="0"/>
              <a:buNone/>
              <a:tabLst/>
              <a:defRPr/>
            </a:pPr>
            <a:r>
              <a:rPr kumimoji="0" lang="en-US" sz="1900" b="1" i="0" u="none" strike="noStrike" kern="1200" cap="none" spc="150" normalizeH="0" baseline="0" noProof="0">
                <a:ln>
                  <a:noFill/>
                </a:ln>
                <a:solidFill>
                  <a:srgbClr val="000000"/>
                </a:solidFill>
                <a:effectLst/>
                <a:uLnTx/>
                <a:uFillTx/>
                <a:latin typeface="Forma DJR Display" panose="00000000000000090000" pitchFamily="2" charset="0"/>
                <a:ea typeface="League Spartan" charset="0"/>
                <a:cs typeface="Poppins" pitchFamily="2" charset="77"/>
              </a:rPr>
              <a:t>Workflows</a:t>
            </a:r>
          </a:p>
        </p:txBody>
      </p:sp>
      <p:sp>
        <p:nvSpPr>
          <p:cNvPr id="6" name="Title 2">
            <a:extLst>
              <a:ext uri="{FF2B5EF4-FFF2-40B4-BE49-F238E27FC236}">
                <a16:creationId xmlns:a16="http://schemas.microsoft.com/office/drawing/2014/main" id="{CA931132-F921-1DEC-5E14-A11F170B931A}"/>
              </a:ext>
            </a:extLst>
          </p:cNvPr>
          <p:cNvSpPr txBox="1">
            <a:spLocks/>
          </p:cNvSpPr>
          <p:nvPr/>
        </p:nvSpPr>
        <p:spPr>
          <a:xfrm>
            <a:off x="286997" y="16317"/>
            <a:ext cx="11891994" cy="1301794"/>
          </a:xfrm>
          <a:prstGeom prst="rect">
            <a:avLst/>
          </a:prstGeom>
        </p:spPr>
        <p:txBody>
          <a:bodyPr lIns="91440" tIns="45720" rIns="91440" bIns="45720" anchor="t"/>
          <a:lstStyle>
            <a:lvl1pPr algn="l" defTabSz="914172" rtl="0" eaLnBrk="1" latinLnBrk="0" hangingPunct="1">
              <a:lnSpc>
                <a:spcPct val="90000"/>
              </a:lnSpc>
              <a:spcBef>
                <a:spcPct val="0"/>
              </a:spcBef>
              <a:buNone/>
              <a:defRPr sz="4800" b="1" i="0" kern="1200">
                <a:solidFill>
                  <a:schemeClr val="tx2"/>
                </a:solidFill>
                <a:latin typeface="Bebas Neue" pitchFamily="2" charset="0"/>
                <a:ea typeface="+mj-ea"/>
                <a:cs typeface="+mj-cs"/>
              </a:defRPr>
            </a:lvl1pPr>
          </a:lstStyle>
          <a:p>
            <a:pPr marL="0" marR="0" lvl="0" indent="0" algn="l" defTabSz="914172"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a:ln>
                  <a:noFill/>
                </a:ln>
                <a:solidFill>
                  <a:srgbClr val="000000"/>
                </a:solidFill>
                <a:effectLst/>
                <a:uLnTx/>
                <a:uFillTx/>
                <a:latin typeface="Forma DJR Display" panose="00000000000000090000" pitchFamily="2" charset="0"/>
                <a:ea typeface="+mj-ea"/>
                <a:cs typeface="Helvetica" panose="020B0604020202020204" pitchFamily="34" charset="0"/>
              </a:rPr>
              <a:t>Product Designers</a:t>
            </a:r>
          </a:p>
          <a:p>
            <a:pPr marL="0" marR="0" lvl="0" indent="0" algn="l" defTabSz="914172"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Forma DJR Display" panose="00000000000000090000" pitchFamily="2" charset="0"/>
                <a:ea typeface="+mj-ea"/>
                <a:cs typeface="Helvetica" panose="020B0604020202020204" pitchFamily="34" charset="0"/>
              </a:rPr>
              <a:t>Product Development &amp; Manufacturing (PD&amp;M)</a:t>
            </a:r>
          </a:p>
        </p:txBody>
      </p:sp>
      <p:sp>
        <p:nvSpPr>
          <p:cNvPr id="17" name="Subtitle 2">
            <a:extLst>
              <a:ext uri="{FF2B5EF4-FFF2-40B4-BE49-F238E27FC236}">
                <a16:creationId xmlns:a16="http://schemas.microsoft.com/office/drawing/2014/main" id="{48035961-CFE9-5E62-AB5C-8354EFD9AE50}"/>
              </a:ext>
            </a:extLst>
          </p:cNvPr>
          <p:cNvSpPr txBox="1">
            <a:spLocks/>
          </p:cNvSpPr>
          <p:nvPr/>
        </p:nvSpPr>
        <p:spPr>
          <a:xfrm>
            <a:off x="8190678" y="3168987"/>
            <a:ext cx="3945201" cy="3756960"/>
          </a:xfrm>
          <a:prstGeom prst="rect">
            <a:avLst/>
          </a:prstGeom>
        </p:spPr>
        <p:txBody>
          <a:bodyPr vert="horz" wrap="square" lIns="108745" tIns="54373" rIns="108745" bIns="54373"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28600" marR="0" lvl="0" indent="-228600" algn="l" defTabSz="1087636" rtl="0" eaLnBrk="1" fontAlgn="auto" latinLnBrk="0" hangingPunct="1">
              <a:lnSpc>
                <a:spcPct val="120000"/>
              </a:lnSpc>
              <a:spcBef>
                <a:spcPct val="20000"/>
              </a:spcBef>
              <a:spcAft>
                <a:spcPts val="0"/>
              </a:spcAft>
              <a:buClrTx/>
              <a:buSzTx/>
              <a:buFont typeface="+mj-lt"/>
              <a:buAutoNum type="arabicPeriod"/>
              <a:tabLst/>
              <a:defRPr/>
            </a:pPr>
            <a:r>
              <a:rPr kumimoji="0" lang="en-US" sz="1200" b="1" i="0" u="none" strike="noStrike" kern="1200" cap="none" spc="0" normalizeH="0" baseline="0" noProof="0">
                <a:ln>
                  <a:noFill/>
                </a:ln>
                <a:solidFill>
                  <a:srgbClr val="000000"/>
                </a:solidFill>
                <a:effectLst/>
                <a:uLnTx/>
                <a:uFillTx/>
                <a:latin typeface="Forma DJR Micro"/>
                <a:ea typeface="Open Sans Light"/>
                <a:cs typeface="Open Sans Light"/>
              </a:rPr>
              <a:t>Uncompromised Performance</a:t>
            </a:r>
            <a:r>
              <a:rPr kumimoji="0" lang="en-US" sz="1200" b="1" i="0" u="none" strike="noStrike" kern="1200" cap="none" spc="0" normalizeH="0" baseline="0" noProof="0">
                <a:ln>
                  <a:noFill/>
                </a:ln>
                <a:solidFill>
                  <a:srgbClr val="272727"/>
                </a:solidFill>
                <a:effectLst/>
                <a:uLnTx/>
                <a:uFillTx/>
                <a:latin typeface="Forma DJR Micro"/>
                <a:ea typeface="Open Sans Light"/>
                <a:cs typeface="Open Sans Light"/>
              </a:rPr>
              <a:t>: </a:t>
            </a:r>
            <a:r>
              <a:rPr kumimoji="0" lang="en-US" sz="1200" b="0" i="0" u="none" strike="noStrike" kern="1200" cap="none" spc="0" normalizeH="0" baseline="0" noProof="0">
                <a:ln>
                  <a:noFill/>
                </a:ln>
                <a:solidFill>
                  <a:srgbClr val="000000"/>
                </a:solidFill>
                <a:effectLst/>
                <a:uLnTx/>
                <a:uFillTx/>
                <a:latin typeface="Forma DJR Micro"/>
                <a:ea typeface="Open Sans Light"/>
                <a:cs typeface="Open Sans Light"/>
              </a:rPr>
              <a:t>With up to 96GB unified graphics memory,</a:t>
            </a:r>
            <a:r>
              <a:rPr kumimoji="0" lang="en-US" sz="1200" b="0" i="0" u="none" strike="noStrike" kern="1200" cap="none" spc="0" normalizeH="0" baseline="30000" noProof="0">
                <a:ln>
                  <a:noFill/>
                </a:ln>
                <a:solidFill>
                  <a:srgbClr val="000000"/>
                </a:solidFill>
                <a:effectLst/>
                <a:uLnTx/>
                <a:uFillTx/>
                <a:latin typeface="Forma DJR Micro"/>
                <a:ea typeface="Open Sans Light"/>
                <a:cs typeface="Open Sans Light"/>
              </a:rPr>
              <a:t>8</a:t>
            </a:r>
            <a:r>
              <a:rPr kumimoji="0" lang="en-US" sz="1200" b="0" i="0" u="none" strike="noStrike" kern="1200" cap="none" spc="0" normalizeH="0" baseline="0" noProof="0">
                <a:ln>
                  <a:noFill/>
                </a:ln>
                <a:solidFill>
                  <a:srgbClr val="000000"/>
                </a:solidFill>
                <a:effectLst/>
                <a:uLnTx/>
                <a:uFillTx/>
                <a:latin typeface="Forma DJR Micro"/>
                <a:ea typeface="Open Sans Light"/>
                <a:cs typeface="Open Sans Light"/>
              </a:rPr>
              <a:t> equivalent to the memory in two NVIDIA RTX</a:t>
            </a: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Open Sans Light"/>
                <a:cs typeface="Calibri" panose="020F0502020204030204" pitchFamily="34" charset="0"/>
              </a:rPr>
              <a:t>™</a:t>
            </a:r>
            <a:r>
              <a:rPr kumimoji="0" lang="en-US" sz="1200" b="0" i="0" u="none" strike="noStrike" kern="1200" cap="none" spc="0" normalizeH="0" baseline="0" noProof="0">
                <a:ln>
                  <a:noFill/>
                </a:ln>
                <a:solidFill>
                  <a:srgbClr val="000000"/>
                </a:solidFill>
                <a:effectLst/>
                <a:uLnTx/>
                <a:uFillTx/>
                <a:latin typeface="Forma DJR Micro"/>
                <a:ea typeface="Open Sans Light"/>
                <a:cs typeface="Open Sans Light"/>
              </a:rPr>
              <a:t> 6000 Ada GPUs make this PC  ideal for modeling and speeding up the rendering process for better interactivity </a:t>
            </a:r>
          </a:p>
          <a:p>
            <a:pPr marL="228600" marR="0" lvl="0" indent="-228600" algn="l" defTabSz="1087636" rtl="0" eaLnBrk="1" fontAlgn="auto" latinLnBrk="0" hangingPunct="1">
              <a:lnSpc>
                <a:spcPct val="120000"/>
              </a:lnSpc>
              <a:spcBef>
                <a:spcPct val="20000"/>
              </a:spcBef>
              <a:spcAft>
                <a:spcPts val="0"/>
              </a:spcAft>
              <a:buClrTx/>
              <a:buSzTx/>
              <a:buFont typeface="+mj-lt"/>
              <a:buAutoNum type="arabicPeriod"/>
              <a:tabLst/>
              <a:defRPr/>
            </a:pPr>
            <a:r>
              <a:rPr kumimoji="0" lang="en-US" sz="1200" b="1" i="0" u="none" strike="noStrike" kern="1200" cap="none" spc="0" normalizeH="0" baseline="0" noProof="0">
                <a:ln>
                  <a:noFill/>
                </a:ln>
                <a:solidFill>
                  <a:srgbClr val="272727"/>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Accelerate Ray Tracing and Simulation </a:t>
            </a:r>
            <a:r>
              <a:rPr kumimoji="0" lang="en-US" sz="1200" b="0" i="0" u="none" strike="noStrike" kern="1200" cap="none" spc="0" normalizeH="0" baseline="0" noProof="0">
                <a:ln>
                  <a:noFill/>
                </a:ln>
                <a:solidFill>
                  <a:srgbClr val="000000"/>
                </a:solidFill>
                <a:effectLst/>
                <a:uLnTx/>
                <a:uFillTx/>
                <a:latin typeface="Forma DJR Micro"/>
                <a:ea typeface="Open Sans Light"/>
                <a:cs typeface="Open Sans Light"/>
              </a:rPr>
              <a:t>: Fast multi-threaded performance with 16 desktop-class CPU cores</a:t>
            </a:r>
            <a:r>
              <a:rPr kumimoji="0" lang="en-US" sz="1200" b="0" i="0" u="none" strike="noStrike" kern="1200" cap="none" spc="0" normalizeH="0" baseline="30000" noProof="0">
                <a:ln>
                  <a:noFill/>
                </a:ln>
                <a:solidFill>
                  <a:srgbClr val="000000"/>
                </a:solidFill>
                <a:effectLst/>
                <a:uLnTx/>
                <a:uFillTx/>
                <a:latin typeface="Forma DJR Micro"/>
                <a:ea typeface="Open Sans Light"/>
                <a:cs typeface="Open Sans Light"/>
              </a:rPr>
              <a:t>1</a:t>
            </a:r>
            <a:r>
              <a:rPr kumimoji="0" lang="en-US" sz="1200" b="0" i="0" u="none" strike="noStrike" kern="1200" cap="none" spc="0" normalizeH="0" baseline="0" noProof="0">
                <a:ln>
                  <a:noFill/>
                </a:ln>
                <a:solidFill>
                  <a:srgbClr val="000000"/>
                </a:solidFill>
                <a:effectLst/>
                <a:uLnTx/>
                <a:uFillTx/>
                <a:latin typeface="Forma DJR Micro"/>
                <a:ea typeface="Open Sans Light"/>
                <a:cs typeface="Open Sans Light"/>
              </a:rPr>
              <a:t> and 32 threads</a:t>
            </a:r>
            <a:r>
              <a:rPr kumimoji="0" lang="en-US" sz="1200" b="0" i="0" u="none" strike="noStrike" kern="1200" cap="none" spc="0" normalizeH="0" baseline="30000" noProof="0">
                <a:ln>
                  <a:noFill/>
                </a:ln>
                <a:solidFill>
                  <a:srgbClr val="000000"/>
                </a:solidFill>
                <a:effectLst/>
                <a:uLnTx/>
                <a:uFillTx/>
                <a:latin typeface="Forma DJR Micro"/>
                <a:ea typeface="Open Sans Light"/>
                <a:cs typeface="Open Sans Light"/>
              </a:rPr>
              <a:t>1</a:t>
            </a:r>
            <a:r>
              <a:rPr kumimoji="0" lang="en-US" sz="1200" b="0" i="0" u="none" strike="noStrike" kern="1200" cap="none" spc="0" normalizeH="0" baseline="0" noProof="0">
                <a:ln>
                  <a:noFill/>
                </a:ln>
                <a:solidFill>
                  <a:srgbClr val="000000"/>
                </a:solidFill>
                <a:effectLst/>
                <a:uLnTx/>
                <a:uFillTx/>
                <a:latin typeface="Forma DJR Micro"/>
                <a:ea typeface="Open Sans Light"/>
                <a:cs typeface="Open Sans Light"/>
              </a:rPr>
              <a:t> to accelerate apps like SOLIDWORKS</a:t>
            </a:r>
            <a:r>
              <a:rPr kumimoji="0" lang="en-US" sz="1200" b="0" i="0" u="none" strike="noStrike" kern="1200" cap="none" spc="0" normalizeH="0" baseline="30000" noProof="0">
                <a:ln>
                  <a:noFill/>
                </a:ln>
                <a:solidFill>
                  <a:srgbClr val="000000"/>
                </a:solidFill>
                <a:effectLst/>
                <a:uLnTx/>
                <a:uFillTx/>
                <a:latin typeface="Forma DJR Micro"/>
                <a:ea typeface="Open Sans Light"/>
                <a:cs typeface="Open Sans Light"/>
              </a:rPr>
              <a:t>77</a:t>
            </a:r>
            <a:endParaRPr kumimoji="0" lang="en-US" sz="1200" b="0" i="0" u="none" strike="noStrike" kern="1200" cap="none" spc="0" normalizeH="0" baseline="0" noProof="0">
              <a:ln>
                <a:noFill/>
              </a:ln>
              <a:solidFill>
                <a:srgbClr val="000000"/>
              </a:solidFill>
              <a:effectLst/>
              <a:uLnTx/>
              <a:uFillTx/>
              <a:latin typeface="Forma DJR Micro"/>
              <a:ea typeface="Open Sans Light"/>
              <a:cs typeface="Open Sans Light"/>
            </a:endParaRPr>
          </a:p>
          <a:p>
            <a:pPr marL="228600" marR="0" lvl="0" indent="-228600" algn="l" defTabSz="1087636" rtl="0" eaLnBrk="1" fontAlgn="auto" latinLnBrk="0" hangingPunct="1">
              <a:lnSpc>
                <a:spcPct val="120000"/>
              </a:lnSpc>
              <a:spcBef>
                <a:spcPct val="20000"/>
              </a:spcBef>
              <a:spcAft>
                <a:spcPts val="0"/>
              </a:spcAft>
              <a:buClrTx/>
              <a:buSzTx/>
              <a:buFont typeface="+mj-lt"/>
              <a:buAutoNum type="arabicPeriod"/>
              <a:tabLst/>
              <a:defRPr/>
            </a:pPr>
            <a:r>
              <a:rPr kumimoji="0" lang="en-US" sz="1200" b="1" i="0" u="none" strike="noStrike" kern="1200" cap="none" spc="0" normalizeH="0" baseline="0" noProof="0">
                <a:ln>
                  <a:noFill/>
                </a:ln>
                <a:solidFill>
                  <a:srgbClr val="272727"/>
                </a:solidFill>
                <a:effectLst/>
                <a:uLnTx/>
                <a:uFillTx/>
                <a:latin typeface="Forma DJR Micro"/>
                <a:ea typeface="Open Sans Light"/>
                <a:cs typeface="Open Sans Light"/>
              </a:rPr>
              <a:t>Massive Memory: </a:t>
            </a:r>
            <a:r>
              <a:rPr kumimoji="0" lang="en-US" sz="1200" b="0" i="0" u="none" strike="noStrike" kern="1200" cap="none" spc="0" normalizeH="0" baseline="0" noProof="0">
                <a:ln>
                  <a:noFill/>
                </a:ln>
                <a:solidFill>
                  <a:srgbClr val="272727"/>
                </a:solidFill>
                <a:effectLst/>
                <a:uLnTx/>
                <a:uFillTx/>
                <a:latin typeface="Forma DJR Micro"/>
                <a:ea typeface="Open Sans Light"/>
                <a:cs typeface="Open Sans Light" panose="020B0306030504020204" pitchFamily="34" charset="0"/>
              </a:rPr>
              <a:t>With up to 128GB RAM</a:t>
            </a:r>
            <a:r>
              <a:rPr kumimoji="0" lang="en-US" sz="1200" b="0" i="0" u="none" strike="noStrike" kern="1200" cap="none" spc="0" normalizeH="0" baseline="30000" noProof="0">
                <a:ln>
                  <a:noFill/>
                </a:ln>
                <a:solidFill>
                  <a:srgbClr val="272727"/>
                </a:solidFill>
                <a:effectLst/>
                <a:uLnTx/>
                <a:uFillTx/>
                <a:latin typeface="Forma DJR Micro"/>
                <a:ea typeface="Open Sans Light"/>
                <a:cs typeface="Open Sans Light" panose="020B0306030504020204" pitchFamily="34" charset="0"/>
              </a:rPr>
              <a:t>13</a:t>
            </a:r>
            <a:r>
              <a:rPr kumimoji="0" lang="en-US" sz="1200" b="0" i="0" u="none" strike="noStrike" kern="1200" cap="none" spc="0" normalizeH="0" baseline="0" noProof="0">
                <a:ln>
                  <a:noFill/>
                </a:ln>
                <a:solidFill>
                  <a:srgbClr val="272727"/>
                </a:solidFill>
                <a:effectLst/>
                <a:uLnTx/>
                <a:uFillTx/>
                <a:latin typeface="Forma DJR Micro"/>
                <a:ea typeface="Open Sans Light"/>
                <a:cs typeface="Open Sans Light" panose="020B0306030504020204" pitchFamily="34" charset="0"/>
              </a:rPr>
              <a:t> seamlessly work with large models and assemblies across applications—without having to wait while apps open and close</a:t>
            </a:r>
          </a:p>
          <a:p>
            <a:pPr marL="228600" marR="0" lvl="0" indent="-228600" algn="l" defTabSz="1087636" rtl="0" eaLnBrk="1" fontAlgn="auto" latinLnBrk="0" hangingPunct="1">
              <a:lnSpc>
                <a:spcPct val="120000"/>
              </a:lnSpc>
              <a:spcBef>
                <a:spcPct val="20000"/>
              </a:spcBef>
              <a:spcAft>
                <a:spcPts val="0"/>
              </a:spcAft>
              <a:buClrTx/>
              <a:buSzTx/>
              <a:buFont typeface="+mj-lt"/>
              <a:buAutoNum type="arabicPeriod"/>
              <a:tabLst/>
              <a:defRPr/>
            </a:pPr>
            <a:r>
              <a:rPr kumimoji="0" lang="en-US" sz="1200" b="1" i="0" u="none" strike="noStrike" kern="1200" cap="none" spc="0" normalizeH="0" baseline="0" noProof="0">
                <a:ln>
                  <a:noFill/>
                </a:ln>
                <a:solidFill>
                  <a:srgbClr val="272727"/>
                </a:solidFill>
                <a:effectLst/>
                <a:uLnTx/>
                <a:uFillTx/>
                <a:latin typeface="Forma DJR Micro"/>
                <a:ea typeface="Open Sans Light"/>
                <a:cs typeface="Open Sans Light"/>
              </a:rPr>
              <a:t>AI-ready:</a:t>
            </a:r>
            <a:r>
              <a:rPr kumimoji="0" lang="en-US" sz="1200" b="0" i="0" u="none" strike="noStrike" kern="1200" cap="none" spc="0" normalizeH="0" baseline="0" noProof="0">
                <a:ln>
                  <a:noFill/>
                </a:ln>
                <a:solidFill>
                  <a:srgbClr val="272727"/>
                </a:solidFill>
                <a:effectLst/>
                <a:uLnTx/>
                <a:uFillTx/>
                <a:latin typeface="Forma DJR Micro"/>
                <a:ea typeface="Open Sans Light"/>
                <a:cs typeface="Open Sans Light"/>
              </a:rPr>
              <a:t> Up to 50 TOPS NPU</a:t>
            </a:r>
            <a:r>
              <a:rPr kumimoji="0" lang="en-US" sz="1200" b="0" i="0" u="none" strike="noStrike" kern="1200" cap="none" spc="0" normalizeH="0" baseline="30000" noProof="0">
                <a:ln>
                  <a:noFill/>
                </a:ln>
                <a:solidFill>
                  <a:srgbClr val="272727"/>
                </a:solidFill>
                <a:effectLst/>
                <a:uLnTx/>
                <a:uFillTx/>
                <a:latin typeface="Forma DJR Micro"/>
                <a:ea typeface="Open Sans Light"/>
                <a:cs typeface="Open Sans Light"/>
              </a:rPr>
              <a:t>3,9</a:t>
            </a:r>
            <a:r>
              <a:rPr kumimoji="0" lang="en-US" sz="1200" b="0" i="0" u="none" strike="noStrike" kern="1200" cap="none" spc="0" normalizeH="0" baseline="0" noProof="0">
                <a:ln>
                  <a:noFill/>
                </a:ln>
                <a:solidFill>
                  <a:srgbClr val="272727"/>
                </a:solidFill>
                <a:effectLst/>
                <a:uLnTx/>
                <a:uFillTx/>
                <a:latin typeface="Forma DJR Micro"/>
                <a:ea typeface="Open Sans Light"/>
                <a:cs typeface="Open Sans Light"/>
              </a:rPr>
              <a:t> and hyper efficient integrated GPU give creators the tools they need to take advantage of their software’s latest AI features</a:t>
            </a:r>
          </a:p>
        </p:txBody>
      </p:sp>
      <p:grpSp>
        <p:nvGrpSpPr>
          <p:cNvPr id="9" name="Group 8">
            <a:extLst>
              <a:ext uri="{FF2B5EF4-FFF2-40B4-BE49-F238E27FC236}">
                <a16:creationId xmlns:a16="http://schemas.microsoft.com/office/drawing/2014/main" id="{45DFC3C3-EC98-D06D-7CCD-D6600FC6A3D4}"/>
              </a:ext>
            </a:extLst>
          </p:cNvPr>
          <p:cNvGrpSpPr/>
          <p:nvPr/>
        </p:nvGrpSpPr>
        <p:grpSpPr>
          <a:xfrm>
            <a:off x="4310845" y="4038914"/>
            <a:ext cx="544821" cy="544821"/>
            <a:chOff x="4305863" y="4482357"/>
            <a:chExt cx="544821" cy="544821"/>
          </a:xfrm>
        </p:grpSpPr>
        <p:sp>
          <p:nvSpPr>
            <p:cNvPr id="13" name="Oval 12">
              <a:extLst>
                <a:ext uri="{FF2B5EF4-FFF2-40B4-BE49-F238E27FC236}">
                  <a16:creationId xmlns:a16="http://schemas.microsoft.com/office/drawing/2014/main" id="{254CA7FF-13BB-2F6A-4F3D-6DE5B002FC72}"/>
                </a:ext>
              </a:extLst>
            </p:cNvPr>
            <p:cNvSpPr>
              <a:spLocks noChangeAspect="1"/>
            </p:cNvSpPr>
            <p:nvPr/>
          </p:nvSpPr>
          <p:spPr>
            <a:xfrm>
              <a:off x="4305863" y="4482357"/>
              <a:ext cx="544821" cy="5448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 typeface="Forma DJR Micro" panose="00000000000000090000" pitchFamily="2" charset="0"/>
                <a:buNone/>
                <a:tabLst/>
                <a:defRPr/>
              </a:pPr>
              <a:endParaRPr kumimoji="0" lang="en-US" sz="1800" b="0" i="0" u="none" strike="noStrike" kern="1200" cap="none" spc="0" normalizeH="0" baseline="0" noProof="0">
                <a:ln>
                  <a:noFill/>
                </a:ln>
                <a:solidFill>
                  <a:srgbClr val="FFFFFF"/>
                </a:solidFill>
                <a:effectLst/>
                <a:uLnTx/>
                <a:uFillTx/>
                <a:latin typeface="Lato Light" panose="020F0502020204030203" pitchFamily="34" charset="0"/>
                <a:ea typeface="+mn-ea"/>
                <a:cs typeface="+mn-cs"/>
              </a:endParaRPr>
            </a:p>
          </p:txBody>
        </p:sp>
        <p:pic>
          <p:nvPicPr>
            <p:cNvPr id="21" name="Graphic 20" descr="Target with solid fill">
              <a:extLst>
                <a:ext uri="{FF2B5EF4-FFF2-40B4-BE49-F238E27FC236}">
                  <a16:creationId xmlns:a16="http://schemas.microsoft.com/office/drawing/2014/main" id="{DDEC7D7B-24B0-24C9-C700-293C7A196A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56713" y="4530032"/>
              <a:ext cx="449469" cy="449469"/>
            </a:xfrm>
            <a:prstGeom prst="rect">
              <a:avLst/>
            </a:prstGeom>
          </p:spPr>
        </p:pic>
      </p:grpSp>
      <p:grpSp>
        <p:nvGrpSpPr>
          <p:cNvPr id="22" name="Group 21">
            <a:extLst>
              <a:ext uri="{FF2B5EF4-FFF2-40B4-BE49-F238E27FC236}">
                <a16:creationId xmlns:a16="http://schemas.microsoft.com/office/drawing/2014/main" id="{BBAF92FA-FF24-E13D-DF7B-931D3F9F030C}"/>
              </a:ext>
            </a:extLst>
          </p:cNvPr>
          <p:cNvGrpSpPr/>
          <p:nvPr/>
        </p:nvGrpSpPr>
        <p:grpSpPr>
          <a:xfrm>
            <a:off x="4261019" y="5228910"/>
            <a:ext cx="544821" cy="544821"/>
            <a:chOff x="4310845" y="5901503"/>
            <a:chExt cx="544821" cy="544821"/>
          </a:xfrm>
        </p:grpSpPr>
        <p:sp>
          <p:nvSpPr>
            <p:cNvPr id="23" name="Oval 22">
              <a:extLst>
                <a:ext uri="{FF2B5EF4-FFF2-40B4-BE49-F238E27FC236}">
                  <a16:creationId xmlns:a16="http://schemas.microsoft.com/office/drawing/2014/main" id="{DB6B3B2E-B7E5-07CF-427F-397D15F40FCE}"/>
                </a:ext>
              </a:extLst>
            </p:cNvPr>
            <p:cNvSpPr>
              <a:spLocks noChangeAspect="1"/>
            </p:cNvSpPr>
            <p:nvPr/>
          </p:nvSpPr>
          <p:spPr>
            <a:xfrm>
              <a:off x="4310845" y="5901503"/>
              <a:ext cx="544821" cy="5448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 typeface="Forma DJR Micro" panose="00000000000000090000" pitchFamily="2" charset="0"/>
                <a:buNone/>
                <a:tabLst/>
                <a:defRPr/>
              </a:pPr>
              <a:endParaRPr kumimoji="0" lang="en-US" sz="1800" b="0" i="0" u="none" strike="noStrike" kern="1200" cap="none" spc="0" normalizeH="0" baseline="0" noProof="0">
                <a:ln>
                  <a:noFill/>
                </a:ln>
                <a:solidFill>
                  <a:srgbClr val="FFFFFF"/>
                </a:solidFill>
                <a:effectLst/>
                <a:uLnTx/>
                <a:uFillTx/>
                <a:latin typeface="Lato Light" panose="020F0502020204030203" pitchFamily="34" charset="0"/>
                <a:ea typeface="+mn-ea"/>
                <a:cs typeface="+mn-cs"/>
              </a:endParaRPr>
            </a:p>
          </p:txBody>
        </p:sp>
        <p:grpSp>
          <p:nvGrpSpPr>
            <p:cNvPr id="28" name="Group 27">
              <a:extLst>
                <a:ext uri="{FF2B5EF4-FFF2-40B4-BE49-F238E27FC236}">
                  <a16:creationId xmlns:a16="http://schemas.microsoft.com/office/drawing/2014/main" id="{46203437-A8EF-27C8-06BA-38986E9F86AE}"/>
                </a:ext>
              </a:extLst>
            </p:cNvPr>
            <p:cNvGrpSpPr/>
            <p:nvPr/>
          </p:nvGrpSpPr>
          <p:grpSpPr>
            <a:xfrm>
              <a:off x="4444544" y="5979000"/>
              <a:ext cx="297277" cy="370251"/>
              <a:chOff x="4320262" y="5854646"/>
              <a:chExt cx="461118" cy="450527"/>
            </a:xfrm>
          </p:grpSpPr>
          <p:pic>
            <p:nvPicPr>
              <p:cNvPr id="31" name="Graphic 30" descr="Folder with solid fill">
                <a:extLst>
                  <a:ext uri="{FF2B5EF4-FFF2-40B4-BE49-F238E27FC236}">
                    <a16:creationId xmlns:a16="http://schemas.microsoft.com/office/drawing/2014/main" id="{40794B4E-3231-70B4-209F-CAA6DF64A8C0}"/>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320262" y="5854646"/>
                <a:ext cx="335957" cy="335958"/>
              </a:xfrm>
              <a:prstGeom prst="rect">
                <a:avLst/>
              </a:prstGeom>
            </p:spPr>
          </p:pic>
          <p:pic>
            <p:nvPicPr>
              <p:cNvPr id="32" name="Graphic 31" descr="Cmd Terminal with solid fill">
                <a:extLst>
                  <a:ext uri="{FF2B5EF4-FFF2-40B4-BE49-F238E27FC236}">
                    <a16:creationId xmlns:a16="http://schemas.microsoft.com/office/drawing/2014/main" id="{074BDC4D-46A2-D2A6-3000-871638321067}"/>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407647" y="5931440"/>
                <a:ext cx="373733" cy="373733"/>
              </a:xfrm>
              <a:prstGeom prst="rect">
                <a:avLst/>
              </a:prstGeom>
            </p:spPr>
          </p:pic>
        </p:grpSp>
      </p:grpSp>
      <p:sp>
        <p:nvSpPr>
          <p:cNvPr id="24" name="Subtitle 2">
            <a:extLst>
              <a:ext uri="{FF2B5EF4-FFF2-40B4-BE49-F238E27FC236}">
                <a16:creationId xmlns:a16="http://schemas.microsoft.com/office/drawing/2014/main" id="{9E3053EA-BC19-2690-9ED1-8A5DAF9EC99A}"/>
              </a:ext>
            </a:extLst>
          </p:cNvPr>
          <p:cNvSpPr txBox="1">
            <a:spLocks/>
          </p:cNvSpPr>
          <p:nvPr/>
        </p:nvSpPr>
        <p:spPr>
          <a:xfrm>
            <a:off x="4171973" y="2511953"/>
            <a:ext cx="3962369" cy="1217804"/>
          </a:xfrm>
          <a:prstGeom prst="rect">
            <a:avLst/>
          </a:prstGeom>
        </p:spPr>
        <p:txBody>
          <a:bodyPr vert="horz" wrap="square" lIns="108745" tIns="54373" rIns="108745" bIns="54373"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20000"/>
              </a:lnSpc>
              <a:spcBef>
                <a:spcPct val="20000"/>
              </a:spcBef>
              <a:spcAft>
                <a:spcPts val="0"/>
              </a:spcAft>
              <a:buClr>
                <a:srgbClr val="000000"/>
              </a:buClr>
              <a:buSzTx/>
              <a:buFont typeface="Arial"/>
              <a:buNone/>
              <a:tabLst/>
              <a:defRPr/>
            </a:pPr>
            <a:r>
              <a:rPr kumimoji="0" lang="en-US" sz="1400" b="1" i="0" u="none" strike="noStrike" kern="1200" cap="none" spc="0" normalizeH="0" baseline="0" noProof="0">
                <a:ln>
                  <a:noFill/>
                </a:ln>
                <a:solidFill>
                  <a:srgbClr val="000000"/>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Key pain points</a:t>
            </a:r>
            <a:r>
              <a:rPr kumimoji="0" lang="en-US" sz="1400" b="0" i="0" u="none" strike="noStrike" kern="1200" cap="none" spc="0" normalizeH="0" baseline="0" noProof="0">
                <a:ln>
                  <a:noFill/>
                </a:ln>
                <a:solidFill>
                  <a:srgbClr val="000000"/>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a:t>
            </a:r>
            <a:endParaRPr kumimoji="0" lang="en-US" sz="1400" b="0" i="0" u="none" strike="noStrike" kern="1200" cap="none" spc="0" normalizeH="0" baseline="0" noProof="0">
              <a:ln>
                <a:noFill/>
              </a:ln>
              <a:solidFill>
                <a:srgbClr val="000000"/>
              </a:solidFill>
              <a:effectLst/>
              <a:highlight>
                <a:srgbClr val="FF00FF"/>
              </a:highlight>
              <a:uLnTx/>
              <a:uFillTx/>
              <a:latin typeface="Forma DJR Micro" panose="00000000000000090000" pitchFamily="2" charset="0"/>
              <a:ea typeface="Open Sans Light" panose="020B0306030504020204" pitchFamily="34" charset="0"/>
              <a:cs typeface="Open Sans Light" panose="020B0306030504020204" pitchFamily="34" charset="0"/>
            </a:endParaRPr>
          </a:p>
          <a:p>
            <a:pPr marL="285750" marR="0" lvl="0" indent="-285750" algn="l" defTabSz="1087636" rtl="0" eaLnBrk="1" fontAlgn="auto" latinLnBrk="0" hangingPunct="1">
              <a:lnSpc>
                <a:spcPct val="100000"/>
              </a:lnSpc>
              <a:spcBef>
                <a:spcPct val="20000"/>
              </a:spcBef>
              <a:spcAft>
                <a:spcPts val="0"/>
              </a:spcAft>
              <a:buClr>
                <a:srgbClr val="000000"/>
              </a:buClr>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Performance issues during multi-software usage</a:t>
            </a:r>
          </a:p>
          <a:p>
            <a:pPr marL="285750" marR="0" lvl="0" indent="-285750" algn="l" defTabSz="1087636" rtl="0" eaLnBrk="1" fontAlgn="auto" latinLnBrk="0" hangingPunct="1">
              <a:lnSpc>
                <a:spcPct val="100000"/>
              </a:lnSpc>
              <a:spcBef>
                <a:spcPct val="20000"/>
              </a:spcBef>
              <a:spcAft>
                <a:spcPts val="0"/>
              </a:spcAft>
              <a:buClr>
                <a:srgbClr val="000000"/>
              </a:buClr>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Graphic intensive software performance lags</a:t>
            </a:r>
          </a:p>
          <a:p>
            <a:pPr marL="285750" indent="-285750" algn="l">
              <a:lnSpc>
                <a:spcPct val="100000"/>
              </a:lnSpc>
              <a:buClr>
                <a:srgbClr val="000000"/>
              </a:buClr>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Inability to work comfortably</a:t>
            </a:r>
            <a:r>
              <a:rPr lang="en-US" sz="1200">
                <a:solidFill>
                  <a:srgbClr val="000000"/>
                </a:solidFill>
                <a:latin typeface="Forma DJR Micro" panose="00000000000000090000" pitchFamily="2" charset="0"/>
                <a:ea typeface="Open Sans Light" panose="020B0306030504020204" pitchFamily="34" charset="0"/>
                <a:cs typeface="Open Sans Light" panose="020B0306030504020204" pitchFamily="34" charset="0"/>
              </a:rPr>
              <a:t> when bulky</a:t>
            </a:r>
            <a:r>
              <a:rPr kumimoji="0" lang="en-US" sz="1200" b="0" i="0" u="none" strike="noStrike" kern="1200" cap="none" spc="0" normalizeH="0" baseline="0" noProof="0">
                <a:ln>
                  <a:noFill/>
                </a:ln>
                <a:solidFill>
                  <a:srgbClr val="000000"/>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 high-performance PCs don’t easily fit in my workspace</a:t>
            </a:r>
          </a:p>
        </p:txBody>
      </p:sp>
      <p:sp>
        <p:nvSpPr>
          <p:cNvPr id="25" name="TextBox 24">
            <a:extLst>
              <a:ext uri="{FF2B5EF4-FFF2-40B4-BE49-F238E27FC236}">
                <a16:creationId xmlns:a16="http://schemas.microsoft.com/office/drawing/2014/main" id="{0209CC88-698B-6C0D-68ED-F0068171473E}"/>
              </a:ext>
            </a:extLst>
          </p:cNvPr>
          <p:cNvSpPr txBox="1"/>
          <p:nvPr/>
        </p:nvSpPr>
        <p:spPr>
          <a:xfrm>
            <a:off x="236619" y="6505587"/>
            <a:ext cx="610550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1000" b="0" i="0" u="none" strike="noStrike" kern="1200" cap="none" spc="0" normalizeH="0" baseline="0" noProof="0" smtClean="0">
                <a:ln>
                  <a:noFill/>
                </a:ln>
                <a:solidFill>
                  <a:srgbClr val="FFFFFF"/>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r>
              <a:rPr kumimoji="0" lang="en-US" sz="1000" b="0" i="0" u="none" strike="noStrike" kern="1200" cap="none" spc="0" normalizeH="0" baseline="0" noProof="0">
                <a:ln>
                  <a:noFill/>
                </a:ln>
                <a:solidFill>
                  <a:srgbClr val="FFFFFF"/>
                </a:solidFill>
                <a:effectLst/>
                <a:uLnTx/>
                <a:uFillTx/>
                <a:latin typeface="Forma DJR Micro" panose="00000000000000090000" pitchFamily="2" charset="0"/>
                <a:ea typeface="+mn-ea"/>
                <a:cs typeface="+mn-cs"/>
              </a:rPr>
              <a:t>  |  Z2 Mini G1a  |   HP Confidential. For use by HP or Partner with Customers under HP CDA only.</a:t>
            </a:r>
          </a:p>
        </p:txBody>
      </p:sp>
      <p:sp>
        <p:nvSpPr>
          <p:cNvPr id="42" name="Rectangle 41">
            <a:extLst>
              <a:ext uri="{FF2B5EF4-FFF2-40B4-BE49-F238E27FC236}">
                <a16:creationId xmlns:a16="http://schemas.microsoft.com/office/drawing/2014/main" id="{76888BA8-8209-564D-F5BD-DFA7CE6EC9CA}"/>
              </a:ext>
            </a:extLst>
          </p:cNvPr>
          <p:cNvSpPr/>
          <p:nvPr/>
        </p:nvSpPr>
        <p:spPr bwMode="ltGray">
          <a:xfrm>
            <a:off x="5068058" y="4373854"/>
            <a:ext cx="2583199" cy="37331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43" name="Subtitle 2">
            <a:extLst>
              <a:ext uri="{FF2B5EF4-FFF2-40B4-BE49-F238E27FC236}">
                <a16:creationId xmlns:a16="http://schemas.microsoft.com/office/drawing/2014/main" id="{2EA2C547-7EE9-BCCF-B624-FC1972B5B2B9}"/>
              </a:ext>
            </a:extLst>
          </p:cNvPr>
          <p:cNvSpPr txBox="1">
            <a:spLocks/>
          </p:cNvSpPr>
          <p:nvPr/>
        </p:nvSpPr>
        <p:spPr>
          <a:xfrm>
            <a:off x="4982913" y="4326660"/>
            <a:ext cx="2840287" cy="848472"/>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a:ln>
                  <a:noFill/>
                </a:ln>
                <a:solidFill>
                  <a:srgbClr val="272727"/>
                </a:solidFill>
                <a:effectLst/>
                <a:uLnTx/>
                <a:uFillTx/>
                <a:latin typeface="Forma DJR Micro" panose="00000000000000090000" pitchFamily="2" charset="0"/>
                <a:ea typeface="Lato Light" panose="020F0502020204030203" pitchFamily="34" charset="0"/>
                <a:cs typeface="Mukta ExtraLight" panose="020B0000000000000000" pitchFamily="34" charset="77"/>
              </a:rPr>
              <a:t>New! Use Case: </a:t>
            </a:r>
            <a:r>
              <a:rPr kumimoji="0" lang="en-US" sz="1200" b="0" i="0" u="none" strike="noStrike" kern="1200" cap="none" spc="0" normalizeH="0" baseline="0" noProof="0">
                <a:ln>
                  <a:noFill/>
                </a:ln>
                <a:solidFill>
                  <a:srgbClr val="272727"/>
                </a:solidFill>
                <a:effectLst/>
                <a:uLnTx/>
                <a:uFillTx/>
                <a:latin typeface="Forma DJR Micro" panose="00000000000000090000" pitchFamily="2" charset="0"/>
                <a:ea typeface="Lato Light" panose="020F0502020204030203" pitchFamily="34" charset="0"/>
                <a:cs typeface="Mukta ExtraLight" panose="020B0000000000000000" pitchFamily="34" charset="77"/>
              </a:rPr>
              <a:t>simultaneously 3D model in Revit and render in D5 Render</a:t>
            </a:r>
          </a:p>
          <a:p>
            <a:pPr marL="0" marR="0" lvl="0" indent="0" algn="l" defTabSz="543818"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a:ln>
                  <a:noFill/>
                </a:ln>
                <a:solidFill>
                  <a:srgbClr val="272727"/>
                </a:solidFill>
                <a:effectLst/>
                <a:uLnTx/>
                <a:uFillTx/>
                <a:latin typeface="Forma DJR Micro" panose="00000000000000090000" pitchFamily="2" charset="0"/>
                <a:ea typeface="Lato Light" panose="020F0502020204030203" pitchFamily="34" charset="0"/>
                <a:cs typeface="Mukta ExtraLight" panose="020B0000000000000000" pitchFamily="34" charset="77"/>
              </a:rPr>
              <a:t>3D Design and Modelling, Visualization, Real time rendering, Simulation</a:t>
            </a:r>
          </a:p>
        </p:txBody>
      </p:sp>
      <p:sp>
        <p:nvSpPr>
          <p:cNvPr id="48" name="Subtitle 2">
            <a:extLst>
              <a:ext uri="{FF2B5EF4-FFF2-40B4-BE49-F238E27FC236}">
                <a16:creationId xmlns:a16="http://schemas.microsoft.com/office/drawing/2014/main" id="{A147D3EE-B064-0026-003A-3F74D54BD99B}"/>
              </a:ext>
            </a:extLst>
          </p:cNvPr>
          <p:cNvSpPr txBox="1">
            <a:spLocks/>
          </p:cNvSpPr>
          <p:nvPr/>
        </p:nvSpPr>
        <p:spPr>
          <a:xfrm>
            <a:off x="4261019" y="1435374"/>
            <a:ext cx="7541121" cy="849113"/>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ts val="1850"/>
              </a:lnSpc>
              <a:spcBef>
                <a:spcPct val="20000"/>
              </a:spcBef>
              <a:spcAft>
                <a:spcPts val="0"/>
              </a:spcAft>
              <a:buClrTx/>
              <a:buSzTx/>
              <a:buFont typeface="Arial"/>
              <a:buNone/>
              <a:tabLst/>
              <a:defRPr/>
            </a:pPr>
            <a:r>
              <a:rPr kumimoji="0" lang="en-US" sz="1800" b="0" i="0" u="none" strike="noStrike" kern="1200" cap="none" spc="0" normalizeH="0" baseline="0" noProof="0">
                <a:ln>
                  <a:noFill/>
                </a:ln>
                <a:solidFill>
                  <a:srgbClr val="000000"/>
                </a:solidFill>
                <a:effectLst/>
                <a:uLnTx/>
                <a:uFillTx/>
                <a:latin typeface="Forma DJR Display" panose="00000000000000090000" pitchFamily="2" charset="0"/>
                <a:ea typeface="Lato Light" panose="020F0502020204030203" pitchFamily="34" charset="0"/>
                <a:cs typeface="Open Sans Light"/>
              </a:rPr>
              <a:t>From 3D modeling and simulation to visualization and more, product designers need high-performance workstations for their increasingly demanding and complex  workflows</a:t>
            </a:r>
          </a:p>
        </p:txBody>
      </p:sp>
      <p:sp>
        <p:nvSpPr>
          <p:cNvPr id="49" name="Subtitle 2">
            <a:extLst>
              <a:ext uri="{FF2B5EF4-FFF2-40B4-BE49-F238E27FC236}">
                <a16:creationId xmlns:a16="http://schemas.microsoft.com/office/drawing/2014/main" id="{759D1B37-1251-6FBF-0DF0-299CADD018CC}"/>
              </a:ext>
            </a:extLst>
          </p:cNvPr>
          <p:cNvSpPr txBox="1">
            <a:spLocks/>
          </p:cNvSpPr>
          <p:nvPr/>
        </p:nvSpPr>
        <p:spPr>
          <a:xfrm>
            <a:off x="8892155" y="2511953"/>
            <a:ext cx="3150340" cy="354106"/>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ts val="1850"/>
              </a:lnSpc>
              <a:spcBef>
                <a:spcPct val="20000"/>
              </a:spcBef>
              <a:spcAft>
                <a:spcPts val="0"/>
              </a:spcAft>
              <a:buClrTx/>
              <a:buSzTx/>
              <a:buFont typeface="Arial"/>
              <a:buNone/>
              <a:tabLst/>
              <a:defRPr/>
            </a:pPr>
            <a:r>
              <a:rPr kumimoji="0" lang="en-US" sz="1600" b="1" i="0" u="none" strike="noStrike" kern="1200" cap="none" spc="0" normalizeH="0" baseline="0" noProof="0">
                <a:ln>
                  <a:noFill/>
                </a:ln>
                <a:solidFill>
                  <a:srgbClr val="000000"/>
                </a:solidFill>
                <a:effectLst/>
                <a:uLnTx/>
                <a:uFillTx/>
                <a:latin typeface="Forma DJR Display" panose="00000000000000090000" pitchFamily="2" charset="0"/>
                <a:ea typeface="+mn-ea"/>
                <a:cs typeface="Poppins" pitchFamily="2" charset="77"/>
              </a:rPr>
              <a:t>Why Z2 Mini for product designers</a:t>
            </a:r>
          </a:p>
        </p:txBody>
      </p:sp>
      <p:grpSp>
        <p:nvGrpSpPr>
          <p:cNvPr id="50" name="Group 49">
            <a:extLst>
              <a:ext uri="{FF2B5EF4-FFF2-40B4-BE49-F238E27FC236}">
                <a16:creationId xmlns:a16="http://schemas.microsoft.com/office/drawing/2014/main" id="{D2C7BAFA-2A2C-0BF9-F57F-E90C5A28F27A}"/>
              </a:ext>
            </a:extLst>
          </p:cNvPr>
          <p:cNvGrpSpPr/>
          <p:nvPr/>
        </p:nvGrpSpPr>
        <p:grpSpPr>
          <a:xfrm>
            <a:off x="8270838" y="2529538"/>
            <a:ext cx="544822" cy="544822"/>
            <a:chOff x="8331539" y="3291512"/>
            <a:chExt cx="544821" cy="544821"/>
          </a:xfrm>
        </p:grpSpPr>
        <p:sp>
          <p:nvSpPr>
            <p:cNvPr id="51" name="Oval 50">
              <a:extLst>
                <a:ext uri="{FF2B5EF4-FFF2-40B4-BE49-F238E27FC236}">
                  <a16:creationId xmlns:a16="http://schemas.microsoft.com/office/drawing/2014/main" id="{56F6C881-3431-A789-D774-755EC63F8E7B}"/>
                </a:ext>
              </a:extLst>
            </p:cNvPr>
            <p:cNvSpPr>
              <a:spLocks noChangeAspect="1"/>
            </p:cNvSpPr>
            <p:nvPr/>
          </p:nvSpPr>
          <p:spPr>
            <a:xfrm>
              <a:off x="8331539" y="3291512"/>
              <a:ext cx="544821" cy="5448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 typeface="Forma DJR Micro" panose="00000000000000090000" pitchFamily="2" charset="0"/>
                <a:buNone/>
                <a:tabLst/>
                <a:defRPr/>
              </a:pPr>
              <a:endParaRPr kumimoji="0" lang="en-US" sz="1800" b="0" i="0" u="none" strike="noStrike" kern="1200" cap="none" spc="0" normalizeH="0" baseline="0" noProof="0">
                <a:ln>
                  <a:noFill/>
                </a:ln>
                <a:solidFill>
                  <a:srgbClr val="FFFFFF"/>
                </a:solidFill>
                <a:effectLst/>
                <a:uLnTx/>
                <a:uFillTx/>
                <a:latin typeface="Lato Light" panose="020F0502020204030203" pitchFamily="34" charset="0"/>
                <a:ea typeface="+mn-ea"/>
                <a:cs typeface="+mn-cs"/>
              </a:endParaRPr>
            </a:p>
          </p:txBody>
        </p:sp>
        <p:pic>
          <p:nvPicPr>
            <p:cNvPr id="52" name="Graphic 51" descr="Checkmark with solid fill">
              <a:extLst>
                <a:ext uri="{FF2B5EF4-FFF2-40B4-BE49-F238E27FC236}">
                  <a16:creationId xmlns:a16="http://schemas.microsoft.com/office/drawing/2014/main" id="{7ED001CB-9EBB-2817-C411-C80276A1603E}"/>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439569" y="3399542"/>
              <a:ext cx="328760" cy="328760"/>
            </a:xfrm>
            <a:prstGeom prst="rect">
              <a:avLst/>
            </a:prstGeom>
          </p:spPr>
        </p:pic>
      </p:grpSp>
    </p:spTree>
    <p:extLst>
      <p:ext uri="{BB962C8B-B14F-4D97-AF65-F5344CB8AC3E}">
        <p14:creationId xmlns:p14="http://schemas.microsoft.com/office/powerpoint/2010/main" val="1232965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person holding a piece of paper in his hand&#10;&#10;Description automatically generated">
            <a:extLst>
              <a:ext uri="{FF2B5EF4-FFF2-40B4-BE49-F238E27FC236}">
                <a16:creationId xmlns:a16="http://schemas.microsoft.com/office/drawing/2014/main" id="{28FB8A00-1006-76D2-94A4-42666C3AF8C0}"/>
              </a:ext>
            </a:extLst>
          </p:cNvPr>
          <p:cNvPicPr>
            <a:picLocks noChangeAspect="1"/>
          </p:cNvPicPr>
          <p:nvPr/>
        </p:nvPicPr>
        <p:blipFill>
          <a:blip r:embed="rId3" cstate="email">
            <a:extLst>
              <a:ext uri="{28A0092B-C50C-407E-A947-70E740481C1C}">
                <a14:useLocalDpi xmlns:a14="http://schemas.microsoft.com/office/drawing/2010/main"/>
              </a:ext>
            </a:extLst>
          </a:blip>
          <a:srcRect b="-60"/>
          <a:stretch/>
        </p:blipFill>
        <p:spPr>
          <a:xfrm>
            <a:off x="-9158" y="1262441"/>
            <a:ext cx="4058128" cy="5611876"/>
          </a:xfrm>
          <a:prstGeom prst="rect">
            <a:avLst/>
          </a:prstGeom>
        </p:spPr>
      </p:pic>
      <p:grpSp>
        <p:nvGrpSpPr>
          <p:cNvPr id="29" name="Group 28">
            <a:extLst>
              <a:ext uri="{FF2B5EF4-FFF2-40B4-BE49-F238E27FC236}">
                <a16:creationId xmlns:a16="http://schemas.microsoft.com/office/drawing/2014/main" id="{C51AC569-818F-F93B-8B65-F4DF4E8AD2CC}"/>
              </a:ext>
            </a:extLst>
          </p:cNvPr>
          <p:cNvGrpSpPr/>
          <p:nvPr/>
        </p:nvGrpSpPr>
        <p:grpSpPr>
          <a:xfrm>
            <a:off x="4032609" y="1262441"/>
            <a:ext cx="8159391" cy="5602412"/>
            <a:chOff x="4068879" y="1313113"/>
            <a:chExt cx="8159391" cy="5568593"/>
          </a:xfrm>
        </p:grpSpPr>
        <p:sp>
          <p:nvSpPr>
            <p:cNvPr id="24" name="Rectangle 23">
              <a:extLst>
                <a:ext uri="{FF2B5EF4-FFF2-40B4-BE49-F238E27FC236}">
                  <a16:creationId xmlns:a16="http://schemas.microsoft.com/office/drawing/2014/main" id="{AA3B1352-1497-0F8B-0C20-98C7322A139A}"/>
                </a:ext>
              </a:extLst>
            </p:cNvPr>
            <p:cNvSpPr/>
            <p:nvPr/>
          </p:nvSpPr>
          <p:spPr>
            <a:xfrm>
              <a:off x="4068879" y="1313113"/>
              <a:ext cx="8159391" cy="1364658"/>
            </a:xfrm>
            <a:prstGeom prst="rect">
              <a:avLst/>
            </a:prstGeom>
            <a:solidFill>
              <a:srgbClr val="E2E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26" name="Rectangle 25">
              <a:extLst>
                <a:ext uri="{FF2B5EF4-FFF2-40B4-BE49-F238E27FC236}">
                  <a16:creationId xmlns:a16="http://schemas.microsoft.com/office/drawing/2014/main" id="{32B78C84-797C-9D3E-C064-92A431D185B6}"/>
                </a:ext>
              </a:extLst>
            </p:cNvPr>
            <p:cNvSpPr/>
            <p:nvPr/>
          </p:nvSpPr>
          <p:spPr>
            <a:xfrm>
              <a:off x="4070032" y="2483484"/>
              <a:ext cx="4069080" cy="4398222"/>
            </a:xfrm>
            <a:prstGeom prst="rect">
              <a:avLst/>
            </a:prstGeom>
            <a:solidFill>
              <a:srgbClr val="BBD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27" name="Rectangle 26">
              <a:extLst>
                <a:ext uri="{FF2B5EF4-FFF2-40B4-BE49-F238E27FC236}">
                  <a16:creationId xmlns:a16="http://schemas.microsoft.com/office/drawing/2014/main" id="{464216DE-8ABD-5DC7-CA79-4C5175B7615A}"/>
                </a:ext>
              </a:extLst>
            </p:cNvPr>
            <p:cNvSpPr/>
            <p:nvPr/>
          </p:nvSpPr>
          <p:spPr>
            <a:xfrm>
              <a:off x="8137615" y="2483484"/>
              <a:ext cx="4077646" cy="4398222"/>
            </a:xfrm>
            <a:prstGeom prst="rect">
              <a:avLst/>
            </a:prstGeom>
            <a:solidFill>
              <a:srgbClr val="7BB4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grpSp>
      <p:sp>
        <p:nvSpPr>
          <p:cNvPr id="4" name="Rectangle 3">
            <a:extLst>
              <a:ext uri="{FF2B5EF4-FFF2-40B4-BE49-F238E27FC236}">
                <a16:creationId xmlns:a16="http://schemas.microsoft.com/office/drawing/2014/main" id="{5A0A6E16-B1B7-BFF4-6D9F-0B56A8E2BDDF}"/>
              </a:ext>
            </a:extLst>
          </p:cNvPr>
          <p:cNvSpPr/>
          <p:nvPr/>
        </p:nvSpPr>
        <p:spPr bwMode="ltGray">
          <a:xfrm>
            <a:off x="5042291" y="4270103"/>
            <a:ext cx="2599661" cy="55289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14" name="Subtitle 2">
            <a:extLst>
              <a:ext uri="{FF2B5EF4-FFF2-40B4-BE49-F238E27FC236}">
                <a16:creationId xmlns:a16="http://schemas.microsoft.com/office/drawing/2014/main" id="{5C79A098-4976-F9B8-653E-DD7DF4BEF93E}"/>
              </a:ext>
            </a:extLst>
          </p:cNvPr>
          <p:cNvSpPr txBox="1">
            <a:spLocks/>
          </p:cNvSpPr>
          <p:nvPr/>
        </p:nvSpPr>
        <p:spPr>
          <a:xfrm>
            <a:off x="8892155" y="2511953"/>
            <a:ext cx="3150340" cy="597762"/>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ts val="1850"/>
              </a:lnSpc>
              <a:spcBef>
                <a:spcPct val="20000"/>
              </a:spcBef>
              <a:spcAft>
                <a:spcPts val="0"/>
              </a:spcAft>
              <a:buClrTx/>
              <a:buSzTx/>
              <a:buFont typeface="Arial"/>
              <a:buNone/>
              <a:tabLst/>
              <a:defRPr/>
            </a:pPr>
            <a:r>
              <a:rPr kumimoji="0" lang="en-US" sz="1600" b="1" i="0" u="none" strike="noStrike" kern="1200" cap="none" spc="0" normalizeH="0" baseline="0" noProof="0">
                <a:ln>
                  <a:noFill/>
                </a:ln>
                <a:solidFill>
                  <a:srgbClr val="000000"/>
                </a:solidFill>
                <a:effectLst/>
                <a:uLnTx/>
                <a:uFillTx/>
                <a:latin typeface="Forma DJR Display" panose="00000000000000090000" pitchFamily="2" charset="0"/>
                <a:ea typeface="+mn-ea"/>
                <a:cs typeface="Poppins" pitchFamily="2" charset="77"/>
              </a:rPr>
              <a:t>Why Z2 Mini G1a for design &amp; visualization specialists</a:t>
            </a:r>
          </a:p>
        </p:txBody>
      </p:sp>
      <p:sp>
        <p:nvSpPr>
          <p:cNvPr id="17" name="Subtitle 2">
            <a:extLst>
              <a:ext uri="{FF2B5EF4-FFF2-40B4-BE49-F238E27FC236}">
                <a16:creationId xmlns:a16="http://schemas.microsoft.com/office/drawing/2014/main" id="{48035961-CFE9-5E62-AB5C-8354EFD9AE50}"/>
              </a:ext>
            </a:extLst>
          </p:cNvPr>
          <p:cNvSpPr txBox="1">
            <a:spLocks/>
          </p:cNvSpPr>
          <p:nvPr/>
        </p:nvSpPr>
        <p:spPr>
          <a:xfrm>
            <a:off x="8179487" y="3178969"/>
            <a:ext cx="3945201" cy="3310621"/>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marR="0" lvl="0" indent="-285750" algn="l" defTabSz="1087636" rtl="0" eaLnBrk="1" fontAlgn="auto" latinLnBrk="0" hangingPunct="1">
              <a:lnSpc>
                <a:spcPct val="120000"/>
              </a:lnSpc>
              <a:spcBef>
                <a:spcPct val="20000"/>
              </a:spcBef>
              <a:spcAft>
                <a:spcPts val="0"/>
              </a:spcAft>
              <a:buClrTx/>
              <a:buSzTx/>
              <a:buFont typeface="+mj-lt"/>
              <a:buAutoNum type="arabicPeriod"/>
              <a:tabLst>
                <a:tab pos="225425" algn="l"/>
              </a:tabLst>
              <a:defRPr/>
            </a:pPr>
            <a:r>
              <a:rPr kumimoji="0" lang="en-US" sz="1200" b="1" i="0" u="none" strike="noStrike" kern="1200" cap="none" spc="0" normalizeH="0" baseline="0" noProof="0">
                <a:ln>
                  <a:noFill/>
                </a:ln>
                <a:solidFill>
                  <a:srgbClr val="272727"/>
                </a:solidFill>
                <a:effectLst/>
                <a:uLnTx/>
                <a:uFillTx/>
                <a:latin typeface="Forma DJR Micro"/>
                <a:ea typeface="Open Sans Light"/>
                <a:cs typeface="Open Sans Light" panose="020B0306030504020204" pitchFamily="34" charset="0"/>
              </a:rPr>
              <a:t>Multi-multi tasking</a:t>
            </a:r>
            <a:r>
              <a:rPr kumimoji="0" lang="en-US" sz="1200" b="0" i="0" u="none" strike="noStrike" kern="1200" cap="none" spc="0" normalizeH="0" baseline="0" noProof="0">
                <a:ln>
                  <a:noFill/>
                </a:ln>
                <a:solidFill>
                  <a:srgbClr val="272727"/>
                </a:solidFill>
                <a:effectLst/>
                <a:uLnTx/>
                <a:uFillTx/>
                <a:latin typeface="Forma DJR Micro"/>
                <a:ea typeface="Open Sans Light"/>
                <a:cs typeface="Open Sans Light" panose="020B0306030504020204" pitchFamily="34" charset="0"/>
              </a:rPr>
              <a:t>: With up to 8TB of storage</a:t>
            </a:r>
            <a:r>
              <a:rPr kumimoji="0" lang="en-US" sz="1200" b="0" i="0" u="none" strike="noStrike" kern="1200" cap="none" spc="0" normalizeH="0" baseline="30000" noProof="0">
                <a:ln>
                  <a:noFill/>
                </a:ln>
                <a:solidFill>
                  <a:srgbClr val="272727"/>
                </a:solidFill>
                <a:effectLst/>
                <a:uLnTx/>
                <a:uFillTx/>
                <a:latin typeface="Forma DJR Micro"/>
                <a:ea typeface="Open Sans Light"/>
                <a:cs typeface="Open Sans Light" panose="020B0306030504020204" pitchFamily="34" charset="0"/>
              </a:rPr>
              <a:t>16</a:t>
            </a:r>
            <a:r>
              <a:rPr kumimoji="0" lang="en-US" sz="1200" b="0" i="0" u="none" strike="noStrike" kern="1200" cap="none" spc="0" normalizeH="0" baseline="0" noProof="0">
                <a:ln>
                  <a:noFill/>
                </a:ln>
                <a:solidFill>
                  <a:srgbClr val="272727"/>
                </a:solidFill>
                <a:effectLst/>
                <a:uLnTx/>
                <a:uFillTx/>
                <a:latin typeface="Forma DJR Micro"/>
                <a:ea typeface="Open Sans Light"/>
                <a:cs typeface="Open Sans Light" panose="020B0306030504020204" pitchFamily="34" charset="0"/>
              </a:rPr>
              <a:t> and 128GB RAM</a:t>
            </a:r>
            <a:r>
              <a:rPr kumimoji="0" lang="en-US" sz="1200" b="0" i="0" u="none" strike="noStrike" kern="1200" cap="none" spc="0" normalizeH="0" baseline="30000" noProof="0">
                <a:ln>
                  <a:noFill/>
                </a:ln>
                <a:solidFill>
                  <a:srgbClr val="272727"/>
                </a:solidFill>
                <a:effectLst/>
                <a:uLnTx/>
                <a:uFillTx/>
                <a:latin typeface="Forma DJR Micro"/>
                <a:ea typeface="Open Sans Light"/>
                <a:cs typeface="Open Sans Light" panose="020B0306030504020204" pitchFamily="34" charset="0"/>
              </a:rPr>
              <a:t>13</a:t>
            </a:r>
            <a:r>
              <a:rPr kumimoji="0" lang="en-US" sz="1200" b="0" i="0" u="none" strike="noStrike" kern="1200" cap="none" spc="0" normalizeH="0" baseline="0" noProof="0">
                <a:ln>
                  <a:noFill/>
                </a:ln>
                <a:solidFill>
                  <a:srgbClr val="272727"/>
                </a:solidFill>
                <a:effectLst/>
                <a:uLnTx/>
                <a:uFillTx/>
                <a:latin typeface="Forma DJR Micro"/>
                <a:ea typeface="Open Sans Light"/>
                <a:cs typeface="Open Sans Light" panose="020B0306030504020204" pitchFamily="34" charset="0"/>
              </a:rPr>
              <a:t> work simultaneously with different data types and multiple instances of apps</a:t>
            </a:r>
          </a:p>
          <a:p>
            <a:pPr marL="285750" marR="0" lvl="0" indent="-285750" algn="l" defTabSz="1087636" rtl="0" eaLnBrk="1" fontAlgn="auto" latinLnBrk="0" hangingPunct="1">
              <a:lnSpc>
                <a:spcPct val="120000"/>
              </a:lnSpc>
              <a:spcBef>
                <a:spcPct val="20000"/>
              </a:spcBef>
              <a:spcAft>
                <a:spcPts val="0"/>
              </a:spcAft>
              <a:buClrTx/>
              <a:buSzTx/>
              <a:buFont typeface="+mj-lt"/>
              <a:buAutoNum type="arabicPeriod"/>
              <a:tabLst>
                <a:tab pos="225425" algn="l"/>
              </a:tabLst>
              <a:defRPr/>
            </a:pPr>
            <a:r>
              <a:rPr kumimoji="0" lang="en-US" sz="1200" b="1" i="0" u="none" strike="noStrike" kern="1200" cap="none" spc="0" normalizeH="0" baseline="0" noProof="0">
                <a:ln>
                  <a:noFill/>
                </a:ln>
                <a:solidFill>
                  <a:srgbClr val="272727"/>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Full GPU solution: </a:t>
            </a:r>
            <a:r>
              <a:rPr kumimoji="0" lang="en-US" sz="1200" i="0" u="none" strike="noStrike" kern="1200" cap="none" spc="0" normalizeH="0" baseline="0" noProof="0">
                <a:ln>
                  <a:noFill/>
                </a:ln>
                <a:solidFill>
                  <a:srgbClr val="272727"/>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The new HP Z2 Mini G1a gives users the efficiency of an integrated</a:t>
            </a:r>
            <a:r>
              <a:rPr kumimoji="0" lang="en-US" sz="1200" i="0" u="none" strike="noStrike" kern="1200" cap="none" spc="0" normalizeH="0" baseline="30000" noProof="0">
                <a:ln>
                  <a:noFill/>
                </a:ln>
                <a:solidFill>
                  <a:srgbClr val="272727"/>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8</a:t>
            </a:r>
            <a:r>
              <a:rPr kumimoji="0" lang="en-US" sz="1200" i="0" u="none" strike="noStrike" kern="1200" cap="none" spc="0" normalizeH="0" baseline="0" noProof="0">
                <a:ln>
                  <a:noFill/>
                </a:ln>
                <a:solidFill>
                  <a:srgbClr val="272727"/>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 GPU combined with GPU performance that beats even the most powerful discrete GPUs available today in similar form factors </a:t>
            </a:r>
            <a:r>
              <a:rPr kumimoji="0" lang="en-US" sz="1200" b="0" i="0" u="none" strike="noStrike" kern="1200" cap="none" spc="0" normalizeH="0" baseline="0" noProof="0">
                <a:ln>
                  <a:noFill/>
                </a:ln>
                <a:solidFill>
                  <a:srgbClr val="272727"/>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to mix and match 3D renders, 2D drawings, scanned data and point clouds in real time</a:t>
            </a:r>
          </a:p>
          <a:p>
            <a:pPr marL="285750" marR="0" lvl="0" indent="-285750" algn="l" defTabSz="1087636" rtl="0" eaLnBrk="1" fontAlgn="auto" latinLnBrk="0" hangingPunct="1">
              <a:lnSpc>
                <a:spcPct val="120000"/>
              </a:lnSpc>
              <a:spcBef>
                <a:spcPct val="20000"/>
              </a:spcBef>
              <a:spcAft>
                <a:spcPts val="0"/>
              </a:spcAft>
              <a:buClrTx/>
              <a:buSzTx/>
              <a:buFont typeface="+mj-lt"/>
              <a:buAutoNum type="arabicPeriod"/>
              <a:tabLst/>
              <a:defRPr/>
            </a:pPr>
            <a:r>
              <a:rPr kumimoji="0" lang="en-US" sz="1200" b="1" i="0" u="none" strike="noStrike" kern="1200" cap="none" spc="0" normalizeH="0" baseline="0" noProof="0">
                <a:ln>
                  <a:noFill/>
                </a:ln>
                <a:solidFill>
                  <a:srgbClr val="272727"/>
                </a:solidFill>
                <a:effectLst/>
                <a:uLnTx/>
                <a:uFillTx/>
                <a:latin typeface="Forma DJR Micro"/>
                <a:ea typeface="Open Sans Light"/>
                <a:cs typeface="Open Sans Light" panose="020B0306030504020204" pitchFamily="34" charset="0"/>
              </a:rPr>
              <a:t>Large 3D models on a compact device: </a:t>
            </a:r>
            <a:r>
              <a:rPr kumimoji="0" lang="en-US" sz="1200" b="0" i="0" u="none" strike="noStrike" kern="1200" cap="none" spc="0" normalizeH="0" baseline="0" noProof="0">
                <a:ln>
                  <a:noFill/>
                </a:ln>
                <a:solidFill>
                  <a:srgbClr val="272727"/>
                </a:solidFill>
                <a:effectLst/>
                <a:uLnTx/>
                <a:uFillTx/>
                <a:latin typeface="Forma DJR Micro"/>
                <a:ea typeface="Open Sans Light"/>
                <a:cs typeface="Open Sans Light" panose="020B0306030504020204" pitchFamily="34" charset="0"/>
              </a:rPr>
              <a:t>With a revolutionary unified memory architecture,</a:t>
            </a:r>
            <a:r>
              <a:rPr kumimoji="0" lang="en-US" sz="1200" b="0" i="0" u="none" strike="noStrike" kern="1200" cap="none" spc="0" normalizeH="0" baseline="30000" noProof="0">
                <a:ln>
                  <a:noFill/>
                </a:ln>
                <a:solidFill>
                  <a:srgbClr val="272727"/>
                </a:solidFill>
                <a:effectLst/>
                <a:uLnTx/>
                <a:uFillTx/>
                <a:latin typeface="Forma DJR Micro"/>
                <a:ea typeface="Open Sans Light"/>
                <a:cs typeface="Open Sans Light" panose="020B0306030504020204" pitchFamily="34" charset="0"/>
              </a:rPr>
              <a:t>8</a:t>
            </a:r>
            <a:r>
              <a:rPr kumimoji="0" lang="en-US" sz="1200" b="0" i="0" u="none" strike="noStrike" kern="1200" cap="none" spc="0" normalizeH="0" baseline="0" noProof="0">
                <a:ln>
                  <a:noFill/>
                </a:ln>
                <a:solidFill>
                  <a:srgbClr val="272727"/>
                </a:solidFill>
                <a:effectLst/>
                <a:uLnTx/>
                <a:uFillTx/>
                <a:latin typeface="Forma DJR Micro"/>
                <a:ea typeface="Open Sans Light"/>
                <a:cs typeface="Open Sans Light" panose="020B0306030504020204" pitchFamily="34" charset="0"/>
              </a:rPr>
              <a:t> engineers can work on massive models that would previously have required a much larger workstation</a:t>
            </a:r>
            <a:endParaRPr kumimoji="0" lang="en-US" sz="1400" b="0" i="0" u="none" strike="noStrike" kern="1200" cap="none" spc="0" normalizeH="0" baseline="0" noProof="0">
              <a:ln>
                <a:noFill/>
              </a:ln>
              <a:solidFill>
                <a:srgbClr val="272727"/>
              </a:solidFill>
              <a:effectLst/>
              <a:uLnTx/>
              <a:uFillTx/>
              <a:latin typeface="Lato Light" panose="020F0502020204030203" pitchFamily="34" charset="0"/>
              <a:ea typeface="Open Sans Light" panose="020B0306030504020204" pitchFamily="34" charset="0"/>
              <a:cs typeface="Open Sans Light" panose="020B0306030504020204" pitchFamily="34" charset="0"/>
            </a:endParaRPr>
          </a:p>
        </p:txBody>
      </p:sp>
      <p:grpSp>
        <p:nvGrpSpPr>
          <p:cNvPr id="33" name="Group 32">
            <a:extLst>
              <a:ext uri="{FF2B5EF4-FFF2-40B4-BE49-F238E27FC236}">
                <a16:creationId xmlns:a16="http://schemas.microsoft.com/office/drawing/2014/main" id="{49D6DEA7-070C-E35C-E966-DF1F64B2BFD4}"/>
              </a:ext>
            </a:extLst>
          </p:cNvPr>
          <p:cNvGrpSpPr/>
          <p:nvPr/>
        </p:nvGrpSpPr>
        <p:grpSpPr>
          <a:xfrm>
            <a:off x="8270838" y="2529538"/>
            <a:ext cx="544822" cy="544822"/>
            <a:chOff x="8331539" y="3291512"/>
            <a:chExt cx="544821" cy="544821"/>
          </a:xfrm>
        </p:grpSpPr>
        <p:sp>
          <p:nvSpPr>
            <p:cNvPr id="34" name="Oval 33">
              <a:extLst>
                <a:ext uri="{FF2B5EF4-FFF2-40B4-BE49-F238E27FC236}">
                  <a16:creationId xmlns:a16="http://schemas.microsoft.com/office/drawing/2014/main" id="{98DAF54B-0C41-70E0-50CC-7F158D4122B2}"/>
                </a:ext>
              </a:extLst>
            </p:cNvPr>
            <p:cNvSpPr>
              <a:spLocks noChangeAspect="1"/>
            </p:cNvSpPr>
            <p:nvPr/>
          </p:nvSpPr>
          <p:spPr>
            <a:xfrm>
              <a:off x="8331539" y="3291512"/>
              <a:ext cx="544821" cy="5448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 typeface="Forma DJR Micro" panose="00000000000000090000" pitchFamily="2" charset="0"/>
                <a:buNone/>
                <a:tabLst/>
                <a:defRPr/>
              </a:pPr>
              <a:endParaRPr kumimoji="0" lang="en-US" sz="1800" b="0" i="0" u="none" strike="noStrike" kern="1200" cap="none" spc="0" normalizeH="0" baseline="0" noProof="0">
                <a:ln>
                  <a:noFill/>
                </a:ln>
                <a:solidFill>
                  <a:srgbClr val="FFFFFF"/>
                </a:solidFill>
                <a:effectLst/>
                <a:uLnTx/>
                <a:uFillTx/>
                <a:latin typeface="Lato Light" panose="020F0502020204030203" pitchFamily="34" charset="0"/>
                <a:ea typeface="+mn-ea"/>
                <a:cs typeface="+mn-cs"/>
              </a:endParaRPr>
            </a:p>
          </p:txBody>
        </p:sp>
        <p:pic>
          <p:nvPicPr>
            <p:cNvPr id="35" name="Graphic 34" descr="Checkmark with solid fill">
              <a:extLst>
                <a:ext uri="{FF2B5EF4-FFF2-40B4-BE49-F238E27FC236}">
                  <a16:creationId xmlns:a16="http://schemas.microsoft.com/office/drawing/2014/main" id="{923FC386-7F6A-32BE-5340-8822B7AB589C}"/>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439569" y="3399542"/>
              <a:ext cx="328760" cy="328760"/>
            </a:xfrm>
            <a:prstGeom prst="rect">
              <a:avLst/>
            </a:prstGeom>
          </p:spPr>
        </p:pic>
      </p:grpSp>
      <p:sp>
        <p:nvSpPr>
          <p:cNvPr id="2" name="Title 2">
            <a:extLst>
              <a:ext uri="{FF2B5EF4-FFF2-40B4-BE49-F238E27FC236}">
                <a16:creationId xmlns:a16="http://schemas.microsoft.com/office/drawing/2014/main" id="{852DE739-858C-EBE8-716A-7CE638649268}"/>
              </a:ext>
            </a:extLst>
          </p:cNvPr>
          <p:cNvSpPr txBox="1">
            <a:spLocks/>
          </p:cNvSpPr>
          <p:nvPr/>
        </p:nvSpPr>
        <p:spPr>
          <a:xfrm>
            <a:off x="286997" y="16317"/>
            <a:ext cx="11891994" cy="1301794"/>
          </a:xfrm>
          <a:prstGeom prst="rect">
            <a:avLst/>
          </a:prstGeom>
        </p:spPr>
        <p:txBody>
          <a:bodyPr lIns="91440" tIns="45720" rIns="91440" bIns="45720" anchor="t"/>
          <a:lstStyle>
            <a:lvl1pPr algn="l" defTabSz="914172" rtl="0" eaLnBrk="1" latinLnBrk="0" hangingPunct="1">
              <a:lnSpc>
                <a:spcPct val="90000"/>
              </a:lnSpc>
              <a:spcBef>
                <a:spcPct val="0"/>
              </a:spcBef>
              <a:buNone/>
              <a:defRPr sz="4800" b="1" i="0" kern="1200">
                <a:solidFill>
                  <a:schemeClr val="tx2"/>
                </a:solidFill>
                <a:latin typeface="Bebas Neue" pitchFamily="2" charset="0"/>
                <a:ea typeface="+mj-ea"/>
                <a:cs typeface="+mj-cs"/>
              </a:defRPr>
            </a:lvl1pPr>
          </a:lstStyle>
          <a:p>
            <a:pPr marL="0" marR="0" lvl="0" indent="0" algn="l" defTabSz="914172"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000000"/>
                </a:solidFill>
                <a:effectLst/>
                <a:uLnTx/>
                <a:uFillTx/>
                <a:latin typeface="Forma DJR Display" panose="00000000000000090000" pitchFamily="2" charset="0"/>
                <a:ea typeface="+mj-ea"/>
                <a:cs typeface="Helvetica" panose="020B0604020202020204" pitchFamily="34" charset="0"/>
              </a:rPr>
              <a:t>Design &amp; Visualization Specialists</a:t>
            </a:r>
            <a:endParaRPr kumimoji="0" lang="en-US" sz="2000" b="0" i="0" u="none" strike="noStrike" kern="1200" cap="none" spc="0" normalizeH="0" baseline="0" noProof="0">
              <a:ln>
                <a:noFill/>
              </a:ln>
              <a:solidFill>
                <a:srgbClr val="000000"/>
              </a:solidFill>
              <a:effectLst/>
              <a:uLnTx/>
              <a:uFillTx/>
              <a:latin typeface="Forma DJR Display" panose="00000000000000090000" pitchFamily="2" charset="0"/>
              <a:ea typeface="+mj-ea"/>
              <a:cs typeface="Helvetica" panose="020B0604020202020204" pitchFamily="34" charset="0"/>
            </a:endParaRPr>
          </a:p>
          <a:p>
            <a:pPr marL="0" marR="0" lvl="0" indent="0" algn="l" defTabSz="914172"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Forma DJR Display" panose="00000000000000090000" pitchFamily="2" charset="0"/>
                <a:ea typeface="+mj-ea"/>
                <a:cs typeface="Helvetica" panose="020B0604020202020204" pitchFamily="34" charset="0"/>
              </a:rPr>
              <a:t>Architecture, Engineering &amp; Construction (AEC)</a:t>
            </a:r>
          </a:p>
        </p:txBody>
      </p:sp>
      <p:sp>
        <p:nvSpPr>
          <p:cNvPr id="3" name="Subtitle 2">
            <a:extLst>
              <a:ext uri="{FF2B5EF4-FFF2-40B4-BE49-F238E27FC236}">
                <a16:creationId xmlns:a16="http://schemas.microsoft.com/office/drawing/2014/main" id="{1DB40847-CF24-5775-FAB6-52FB9774200F}"/>
              </a:ext>
            </a:extLst>
          </p:cNvPr>
          <p:cNvSpPr txBox="1">
            <a:spLocks/>
          </p:cNvSpPr>
          <p:nvPr/>
        </p:nvSpPr>
        <p:spPr>
          <a:xfrm>
            <a:off x="4171973" y="2511953"/>
            <a:ext cx="3962369" cy="1217804"/>
          </a:xfrm>
          <a:prstGeom prst="rect">
            <a:avLst/>
          </a:prstGeom>
        </p:spPr>
        <p:txBody>
          <a:bodyPr vert="horz" wrap="square" lIns="108745" tIns="54373" rIns="108745" bIns="54373"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20000"/>
              </a:lnSpc>
              <a:spcBef>
                <a:spcPct val="20000"/>
              </a:spcBef>
              <a:spcAft>
                <a:spcPts val="0"/>
              </a:spcAft>
              <a:buClr>
                <a:srgbClr val="000000"/>
              </a:buClr>
              <a:buSzTx/>
              <a:buFont typeface="Arial"/>
              <a:buNone/>
              <a:tabLst/>
              <a:defRPr/>
            </a:pPr>
            <a:r>
              <a:rPr kumimoji="0" lang="en-US" sz="1400" b="1" i="0" u="none" strike="noStrike" kern="1200" cap="none" spc="0" normalizeH="0" baseline="0" noProof="0">
                <a:ln>
                  <a:noFill/>
                </a:ln>
                <a:solidFill>
                  <a:srgbClr val="000000"/>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Key pain points</a:t>
            </a:r>
            <a:r>
              <a:rPr kumimoji="0" lang="en-US" sz="1400" b="0" i="0" u="none" strike="noStrike" kern="1200" cap="none" spc="0" normalizeH="0" baseline="0" noProof="0">
                <a:ln>
                  <a:noFill/>
                </a:ln>
                <a:solidFill>
                  <a:srgbClr val="000000"/>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a:t>
            </a:r>
            <a:endParaRPr kumimoji="0" lang="en-US" sz="1400" b="0" i="0" u="none" strike="noStrike" kern="1200" cap="none" spc="0" normalizeH="0" baseline="0" noProof="0">
              <a:ln>
                <a:noFill/>
              </a:ln>
              <a:solidFill>
                <a:srgbClr val="000000"/>
              </a:solidFill>
              <a:effectLst/>
              <a:highlight>
                <a:srgbClr val="FF00FF"/>
              </a:highlight>
              <a:uLnTx/>
              <a:uFillTx/>
              <a:latin typeface="Forma DJR Micro" panose="00000000000000090000" pitchFamily="2" charset="0"/>
              <a:ea typeface="Open Sans Light" panose="020B0306030504020204" pitchFamily="34" charset="0"/>
              <a:cs typeface="Open Sans Light" panose="020B0306030504020204" pitchFamily="34" charset="0"/>
            </a:endParaRPr>
          </a:p>
          <a:p>
            <a:pPr marL="285750" marR="0" lvl="0" indent="-285750" algn="l" defTabSz="1087636" rtl="0" eaLnBrk="1" fontAlgn="auto" latinLnBrk="0" hangingPunct="1">
              <a:lnSpc>
                <a:spcPct val="100000"/>
              </a:lnSpc>
              <a:spcBef>
                <a:spcPct val="20000"/>
              </a:spcBef>
              <a:spcAft>
                <a:spcPts val="0"/>
              </a:spcAft>
              <a:buClr>
                <a:srgbClr val="000000"/>
              </a:buClr>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Performance issues during multi-software usage</a:t>
            </a:r>
          </a:p>
          <a:p>
            <a:pPr marL="285750" marR="0" lvl="0" indent="-285750" algn="l" defTabSz="1087636" rtl="0" eaLnBrk="1" fontAlgn="auto" latinLnBrk="0" hangingPunct="1">
              <a:lnSpc>
                <a:spcPct val="100000"/>
              </a:lnSpc>
              <a:spcBef>
                <a:spcPct val="20000"/>
              </a:spcBef>
              <a:spcAft>
                <a:spcPts val="0"/>
              </a:spcAft>
              <a:buClr>
                <a:srgbClr val="000000"/>
              </a:buClr>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Graphic intensive software performance lags</a:t>
            </a:r>
          </a:p>
          <a:p>
            <a:pPr marL="285750" indent="-285750" algn="l">
              <a:lnSpc>
                <a:spcPct val="100000"/>
              </a:lnSpc>
              <a:buClr>
                <a:srgbClr val="000000"/>
              </a:buClr>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Inability to work comfortably</a:t>
            </a:r>
            <a:r>
              <a:rPr lang="en-US" sz="1200">
                <a:solidFill>
                  <a:srgbClr val="000000"/>
                </a:solidFill>
                <a:latin typeface="Forma DJR Micro" panose="00000000000000090000" pitchFamily="2" charset="0"/>
                <a:ea typeface="Open Sans Light" panose="020B0306030504020204" pitchFamily="34" charset="0"/>
                <a:cs typeface="Open Sans Light" panose="020B0306030504020204" pitchFamily="34" charset="0"/>
              </a:rPr>
              <a:t> when bulky</a:t>
            </a:r>
            <a:r>
              <a:rPr kumimoji="0" lang="en-US" sz="1200" b="0" i="0" u="none" strike="noStrike" kern="1200" cap="none" spc="0" normalizeH="0" baseline="0" noProof="0">
                <a:ln>
                  <a:noFill/>
                </a:ln>
                <a:solidFill>
                  <a:srgbClr val="000000"/>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 high-performance PCs don’t easily fit in my workspace</a:t>
            </a:r>
          </a:p>
        </p:txBody>
      </p:sp>
      <p:sp>
        <p:nvSpPr>
          <p:cNvPr id="5" name="TextBox 4">
            <a:extLst>
              <a:ext uri="{FF2B5EF4-FFF2-40B4-BE49-F238E27FC236}">
                <a16:creationId xmlns:a16="http://schemas.microsoft.com/office/drawing/2014/main" id="{7CD283F3-CBC6-DE2A-8015-18D854934991}"/>
              </a:ext>
            </a:extLst>
          </p:cNvPr>
          <p:cNvSpPr txBox="1"/>
          <p:nvPr/>
        </p:nvSpPr>
        <p:spPr>
          <a:xfrm>
            <a:off x="4961760" y="5679174"/>
            <a:ext cx="1404552" cy="384721"/>
          </a:xfrm>
          <a:prstGeom prst="rect">
            <a:avLst/>
          </a:prstGeom>
          <a:noFill/>
        </p:spPr>
        <p:txBody>
          <a:bodyPr wrap="none" rtlCol="0" anchor="ctr" anchorCtr="0">
            <a:spAutoFit/>
          </a:bodyPr>
          <a:lstStyle/>
          <a:p>
            <a:pPr marL="0" marR="0" lvl="0" indent="0" algn="l" defTabSz="914217" rtl="0" eaLnBrk="1" fontAlgn="auto" latinLnBrk="0" hangingPunct="1">
              <a:lnSpc>
                <a:spcPct val="100000"/>
              </a:lnSpc>
              <a:spcBef>
                <a:spcPts val="0"/>
              </a:spcBef>
              <a:spcAft>
                <a:spcPts val="0"/>
              </a:spcAft>
              <a:buClrTx/>
              <a:buSzTx/>
              <a:buFont typeface="Forma DJR Micro" panose="00000000000000090000" pitchFamily="2" charset="0"/>
              <a:buNone/>
              <a:tabLst/>
              <a:defRPr/>
            </a:pPr>
            <a:r>
              <a:rPr kumimoji="0" lang="en-US" sz="1900" b="1" i="0" u="none" strike="noStrike" kern="1200" cap="none" spc="150" normalizeH="0" baseline="0" noProof="0">
                <a:ln>
                  <a:noFill/>
                </a:ln>
                <a:solidFill>
                  <a:srgbClr val="000000"/>
                </a:solidFill>
                <a:effectLst/>
                <a:uLnTx/>
                <a:uFillTx/>
                <a:latin typeface="Forma DJR Display" panose="00000000000000090000" pitchFamily="2" charset="0"/>
                <a:ea typeface="+mn-ea"/>
                <a:cs typeface="Poppins" pitchFamily="2" charset="77"/>
              </a:rPr>
              <a:t>Software</a:t>
            </a:r>
            <a:r>
              <a:rPr kumimoji="0" lang="en-US" sz="1900" b="1" i="0" u="none" strike="noStrike" kern="1200" cap="none" spc="150" normalizeH="0" baseline="30000" noProof="0">
                <a:ln>
                  <a:noFill/>
                </a:ln>
                <a:solidFill>
                  <a:srgbClr val="000000"/>
                </a:solidFill>
                <a:effectLst/>
                <a:uLnTx/>
                <a:uFillTx/>
                <a:latin typeface="Forma DJR Display" panose="00000000000000090000" pitchFamily="2" charset="0"/>
                <a:ea typeface="+mn-ea"/>
                <a:cs typeface="Poppins" pitchFamily="2" charset="77"/>
              </a:rPr>
              <a:t>77</a:t>
            </a:r>
          </a:p>
        </p:txBody>
      </p:sp>
      <p:sp>
        <p:nvSpPr>
          <p:cNvPr id="7" name="Subtitle 2">
            <a:extLst>
              <a:ext uri="{FF2B5EF4-FFF2-40B4-BE49-F238E27FC236}">
                <a16:creationId xmlns:a16="http://schemas.microsoft.com/office/drawing/2014/main" id="{7B889E41-C136-4466-FC68-9392AC657D4C}"/>
              </a:ext>
            </a:extLst>
          </p:cNvPr>
          <p:cNvSpPr txBox="1">
            <a:spLocks/>
          </p:cNvSpPr>
          <p:nvPr/>
        </p:nvSpPr>
        <p:spPr>
          <a:xfrm>
            <a:off x="4961760" y="5976968"/>
            <a:ext cx="3133431" cy="848472"/>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a:ln>
                  <a:noFill/>
                </a:ln>
                <a:solidFill>
                  <a:srgbClr val="000000"/>
                </a:solidFill>
                <a:effectLst/>
                <a:uLnTx/>
                <a:uFillTx/>
                <a:latin typeface="Forma DJR Micro"/>
                <a:ea typeface="+mn-ea"/>
                <a:cs typeface="Open Sans Light"/>
              </a:rPr>
              <a:t>Autodesk Revit, Navisworks, Bentley MicroStation, ALL Plan, AutoCAD, AutoCAD Civil, ESRI ArcGIS, Bluebeam Revu, Chaos V-Ray, </a:t>
            </a:r>
            <a:r>
              <a:rPr kumimoji="0" lang="en-US" sz="1200" b="0" i="0" u="none" strike="noStrike" kern="1200" cap="none" spc="0" normalizeH="0" baseline="0" noProof="0" err="1">
                <a:ln>
                  <a:noFill/>
                </a:ln>
                <a:solidFill>
                  <a:srgbClr val="000000"/>
                </a:solidFill>
                <a:effectLst/>
                <a:uLnTx/>
                <a:uFillTx/>
                <a:latin typeface="Forma DJR Micro"/>
                <a:ea typeface="+mn-ea"/>
                <a:cs typeface="Open Sans Light"/>
              </a:rPr>
              <a:t>Vectorworks</a:t>
            </a:r>
            <a:r>
              <a:rPr kumimoji="0" lang="en-US" sz="1200" b="0" i="0" u="none" strike="noStrike" kern="1200" cap="none" spc="0" normalizeH="0" baseline="0" noProof="0">
                <a:ln>
                  <a:noFill/>
                </a:ln>
                <a:solidFill>
                  <a:srgbClr val="000000"/>
                </a:solidFill>
                <a:effectLst/>
                <a:uLnTx/>
                <a:uFillTx/>
                <a:latin typeface="Forma DJR Micro"/>
                <a:ea typeface="+mn-ea"/>
                <a:cs typeface="Open Sans Light"/>
              </a:rPr>
              <a:t>, D5 Render, </a:t>
            </a:r>
            <a:r>
              <a:rPr kumimoji="0" lang="en-US" sz="1200" b="0" i="0" u="none" strike="noStrike" kern="1200" cap="none" spc="0" normalizeH="0" baseline="0" noProof="0" err="1">
                <a:ln>
                  <a:noFill/>
                </a:ln>
                <a:solidFill>
                  <a:srgbClr val="000000"/>
                </a:solidFill>
                <a:effectLst/>
                <a:uLnTx/>
                <a:uFillTx/>
                <a:latin typeface="Forma DJR Micro"/>
                <a:ea typeface="+mn-ea"/>
                <a:cs typeface="Open Sans Light"/>
              </a:rPr>
              <a:t>Twinmotion</a:t>
            </a:r>
            <a:endParaRPr kumimoji="0" lang="en-US" sz="1200" b="0" i="0" u="none" strike="noStrike" kern="1200" cap="none" spc="0" normalizeH="0" baseline="0" noProof="0">
              <a:ln>
                <a:noFill/>
              </a:ln>
              <a:solidFill>
                <a:srgbClr val="000000"/>
              </a:solidFill>
              <a:effectLst/>
              <a:uLnTx/>
              <a:uFillTx/>
              <a:latin typeface="Forma DJR Micro"/>
              <a:ea typeface="+mn-ea"/>
              <a:cs typeface="Open Sans Light"/>
            </a:endParaRPr>
          </a:p>
        </p:txBody>
      </p:sp>
      <p:sp>
        <p:nvSpPr>
          <p:cNvPr id="10" name="TextBox 9">
            <a:extLst>
              <a:ext uri="{FF2B5EF4-FFF2-40B4-BE49-F238E27FC236}">
                <a16:creationId xmlns:a16="http://schemas.microsoft.com/office/drawing/2014/main" id="{394042DC-8536-54D9-944D-6241320B7ED7}"/>
              </a:ext>
            </a:extLst>
          </p:cNvPr>
          <p:cNvSpPr txBox="1"/>
          <p:nvPr/>
        </p:nvSpPr>
        <p:spPr>
          <a:xfrm>
            <a:off x="4961760" y="3926074"/>
            <a:ext cx="1388522" cy="373757"/>
          </a:xfrm>
          <a:prstGeom prst="rect">
            <a:avLst/>
          </a:prstGeom>
          <a:noFill/>
        </p:spPr>
        <p:txBody>
          <a:bodyPr wrap="none" rtlCol="0" anchor="ctr" anchorCtr="0">
            <a:spAutoFit/>
          </a:bodyPr>
          <a:lstStyle/>
          <a:p>
            <a:pPr marL="0" marR="0" lvl="0" indent="0" algn="l" defTabSz="914217" rtl="0" eaLnBrk="1" fontAlgn="auto" latinLnBrk="0" hangingPunct="1">
              <a:lnSpc>
                <a:spcPct val="95000"/>
              </a:lnSpc>
              <a:spcBef>
                <a:spcPts val="0"/>
              </a:spcBef>
              <a:spcAft>
                <a:spcPts val="0"/>
              </a:spcAft>
              <a:buClrTx/>
              <a:buSzTx/>
              <a:buFont typeface="Forma DJR Micro" panose="00000000000000090000" pitchFamily="2" charset="0"/>
              <a:buNone/>
              <a:tabLst/>
              <a:defRPr/>
            </a:pPr>
            <a:r>
              <a:rPr kumimoji="0" lang="en-US" sz="1900" b="1" i="0" u="none" strike="noStrike" kern="1200" cap="none" spc="150" normalizeH="0" baseline="0" noProof="0">
                <a:ln>
                  <a:noFill/>
                </a:ln>
                <a:solidFill>
                  <a:srgbClr val="000000"/>
                </a:solidFill>
                <a:effectLst/>
                <a:uLnTx/>
                <a:uFillTx/>
                <a:latin typeface="Forma DJR Display" panose="00000000000000090000" pitchFamily="2" charset="0"/>
                <a:ea typeface="League Spartan" charset="0"/>
                <a:cs typeface="Poppins" pitchFamily="2" charset="77"/>
              </a:rPr>
              <a:t>Workflows</a:t>
            </a:r>
          </a:p>
        </p:txBody>
      </p:sp>
      <p:grpSp>
        <p:nvGrpSpPr>
          <p:cNvPr id="16" name="Group 15">
            <a:extLst>
              <a:ext uri="{FF2B5EF4-FFF2-40B4-BE49-F238E27FC236}">
                <a16:creationId xmlns:a16="http://schemas.microsoft.com/office/drawing/2014/main" id="{58C93676-AB15-FEE7-1661-61B20D98BB6C}"/>
              </a:ext>
            </a:extLst>
          </p:cNvPr>
          <p:cNvGrpSpPr/>
          <p:nvPr/>
        </p:nvGrpSpPr>
        <p:grpSpPr>
          <a:xfrm>
            <a:off x="4307174" y="3982111"/>
            <a:ext cx="544821" cy="544821"/>
            <a:chOff x="4305863" y="4482357"/>
            <a:chExt cx="544821" cy="544821"/>
          </a:xfrm>
        </p:grpSpPr>
        <p:sp>
          <p:nvSpPr>
            <p:cNvPr id="19" name="Oval 18">
              <a:extLst>
                <a:ext uri="{FF2B5EF4-FFF2-40B4-BE49-F238E27FC236}">
                  <a16:creationId xmlns:a16="http://schemas.microsoft.com/office/drawing/2014/main" id="{24F93A60-B99C-562C-0E54-5EC9FF8F6FCA}"/>
                </a:ext>
              </a:extLst>
            </p:cNvPr>
            <p:cNvSpPr>
              <a:spLocks noChangeAspect="1"/>
            </p:cNvSpPr>
            <p:nvPr/>
          </p:nvSpPr>
          <p:spPr>
            <a:xfrm>
              <a:off x="4305863" y="4482357"/>
              <a:ext cx="544821" cy="5448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 typeface="Forma DJR Micro" panose="00000000000000090000" pitchFamily="2" charset="0"/>
                <a:buNone/>
                <a:tabLst/>
                <a:defRPr/>
              </a:pPr>
              <a:endParaRPr kumimoji="0" lang="en-US" sz="1800" b="0" i="0" u="none" strike="noStrike" kern="1200" cap="none" spc="0" normalizeH="0" baseline="0" noProof="0">
                <a:ln>
                  <a:noFill/>
                </a:ln>
                <a:solidFill>
                  <a:srgbClr val="FFFFFF"/>
                </a:solidFill>
                <a:effectLst/>
                <a:uLnTx/>
                <a:uFillTx/>
                <a:latin typeface="Lato Light" panose="020F0502020204030203" pitchFamily="34" charset="0"/>
                <a:ea typeface="+mn-ea"/>
                <a:cs typeface="+mn-cs"/>
              </a:endParaRPr>
            </a:p>
          </p:txBody>
        </p:sp>
        <p:pic>
          <p:nvPicPr>
            <p:cNvPr id="25" name="Graphic 24" descr="Target with solid fill">
              <a:extLst>
                <a:ext uri="{FF2B5EF4-FFF2-40B4-BE49-F238E27FC236}">
                  <a16:creationId xmlns:a16="http://schemas.microsoft.com/office/drawing/2014/main" id="{7079AF85-BF68-F7BD-1466-649EEC027CA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56713" y="4530032"/>
              <a:ext cx="449469" cy="449469"/>
            </a:xfrm>
            <a:prstGeom prst="rect">
              <a:avLst/>
            </a:prstGeom>
          </p:spPr>
        </p:pic>
      </p:grpSp>
      <p:grpSp>
        <p:nvGrpSpPr>
          <p:cNvPr id="38" name="Group 37">
            <a:extLst>
              <a:ext uri="{FF2B5EF4-FFF2-40B4-BE49-F238E27FC236}">
                <a16:creationId xmlns:a16="http://schemas.microsoft.com/office/drawing/2014/main" id="{ADD637F6-509C-89E9-17F4-00DF761EE94E}"/>
              </a:ext>
            </a:extLst>
          </p:cNvPr>
          <p:cNvGrpSpPr/>
          <p:nvPr/>
        </p:nvGrpSpPr>
        <p:grpSpPr>
          <a:xfrm>
            <a:off x="4307415" y="5724314"/>
            <a:ext cx="544821" cy="544821"/>
            <a:chOff x="4310845" y="5901503"/>
            <a:chExt cx="544821" cy="544821"/>
          </a:xfrm>
        </p:grpSpPr>
        <p:sp>
          <p:nvSpPr>
            <p:cNvPr id="39" name="Oval 38">
              <a:extLst>
                <a:ext uri="{FF2B5EF4-FFF2-40B4-BE49-F238E27FC236}">
                  <a16:creationId xmlns:a16="http://schemas.microsoft.com/office/drawing/2014/main" id="{1B483BB5-905B-7EC1-953F-69F566C62B35}"/>
                </a:ext>
              </a:extLst>
            </p:cNvPr>
            <p:cNvSpPr>
              <a:spLocks noChangeAspect="1"/>
            </p:cNvSpPr>
            <p:nvPr/>
          </p:nvSpPr>
          <p:spPr>
            <a:xfrm>
              <a:off x="4310845" y="5901503"/>
              <a:ext cx="544821" cy="5448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 typeface="Forma DJR Micro" panose="00000000000000090000" pitchFamily="2" charset="0"/>
                <a:buNone/>
                <a:tabLst/>
                <a:defRPr/>
              </a:pPr>
              <a:endParaRPr kumimoji="0" lang="en-US" sz="1800" b="0" i="0" u="none" strike="noStrike" kern="1200" cap="none" spc="0" normalizeH="0" baseline="0" noProof="0">
                <a:ln>
                  <a:noFill/>
                </a:ln>
                <a:solidFill>
                  <a:srgbClr val="FFFFFF"/>
                </a:solidFill>
                <a:effectLst/>
                <a:uLnTx/>
                <a:uFillTx/>
                <a:latin typeface="Lato Light" panose="020F0502020204030203" pitchFamily="34" charset="0"/>
                <a:ea typeface="+mn-ea"/>
                <a:cs typeface="+mn-cs"/>
              </a:endParaRPr>
            </a:p>
          </p:txBody>
        </p:sp>
        <p:grpSp>
          <p:nvGrpSpPr>
            <p:cNvPr id="40" name="Group 39">
              <a:extLst>
                <a:ext uri="{FF2B5EF4-FFF2-40B4-BE49-F238E27FC236}">
                  <a16:creationId xmlns:a16="http://schemas.microsoft.com/office/drawing/2014/main" id="{A573BD45-D55D-E89E-160B-218BA2FFF486}"/>
                </a:ext>
              </a:extLst>
            </p:cNvPr>
            <p:cNvGrpSpPr/>
            <p:nvPr/>
          </p:nvGrpSpPr>
          <p:grpSpPr>
            <a:xfrm>
              <a:off x="4444544" y="5979000"/>
              <a:ext cx="297277" cy="370251"/>
              <a:chOff x="4320262" y="5854646"/>
              <a:chExt cx="461118" cy="450527"/>
            </a:xfrm>
          </p:grpSpPr>
          <p:pic>
            <p:nvPicPr>
              <p:cNvPr id="41" name="Graphic 40" descr="Folder with solid fill">
                <a:extLst>
                  <a:ext uri="{FF2B5EF4-FFF2-40B4-BE49-F238E27FC236}">
                    <a16:creationId xmlns:a16="http://schemas.microsoft.com/office/drawing/2014/main" id="{869344DF-022F-6015-F4F2-BE22EE63C03C}"/>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320262" y="5854646"/>
                <a:ext cx="335957" cy="335958"/>
              </a:xfrm>
              <a:prstGeom prst="rect">
                <a:avLst/>
              </a:prstGeom>
            </p:spPr>
          </p:pic>
          <p:pic>
            <p:nvPicPr>
              <p:cNvPr id="42" name="Graphic 41" descr="Cmd Terminal with solid fill">
                <a:extLst>
                  <a:ext uri="{FF2B5EF4-FFF2-40B4-BE49-F238E27FC236}">
                    <a16:creationId xmlns:a16="http://schemas.microsoft.com/office/drawing/2014/main" id="{89EFC057-E377-53A6-A033-2930025B005D}"/>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407647" y="5931440"/>
                <a:ext cx="373733" cy="373733"/>
              </a:xfrm>
              <a:prstGeom prst="rect">
                <a:avLst/>
              </a:prstGeom>
            </p:spPr>
          </p:pic>
        </p:grpSp>
      </p:grpSp>
      <p:sp>
        <p:nvSpPr>
          <p:cNvPr id="46" name="Subtitle 2">
            <a:extLst>
              <a:ext uri="{FF2B5EF4-FFF2-40B4-BE49-F238E27FC236}">
                <a16:creationId xmlns:a16="http://schemas.microsoft.com/office/drawing/2014/main" id="{4993DE45-69A3-DE40-3F95-780D32FFC845}"/>
              </a:ext>
            </a:extLst>
          </p:cNvPr>
          <p:cNvSpPr txBox="1">
            <a:spLocks/>
          </p:cNvSpPr>
          <p:nvPr/>
        </p:nvSpPr>
        <p:spPr>
          <a:xfrm>
            <a:off x="4171973" y="1537015"/>
            <a:ext cx="7364354" cy="605456"/>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ts val="1850"/>
              </a:lnSpc>
              <a:spcBef>
                <a:spcPct val="20000"/>
              </a:spcBef>
              <a:spcAft>
                <a:spcPts val="0"/>
              </a:spcAft>
              <a:buClrTx/>
              <a:buSzTx/>
              <a:buFont typeface="Arial"/>
              <a:buNone/>
              <a:tabLst/>
              <a:defRPr/>
            </a:pPr>
            <a:r>
              <a:rPr kumimoji="0" lang="en-US" sz="1800" b="0" i="0" u="none" strike="noStrike" kern="1200" cap="none" spc="0" normalizeH="0" baseline="0" noProof="0">
                <a:ln>
                  <a:noFill/>
                </a:ln>
                <a:solidFill>
                  <a:srgbClr val="000000"/>
                </a:solidFill>
                <a:effectLst/>
                <a:uLnTx/>
                <a:uFillTx/>
                <a:latin typeface="Forma DJR Display" panose="00000000000000090000" pitchFamily="2" charset="0"/>
                <a:ea typeface="Lato Light" panose="020F0502020204030203" pitchFamily="34" charset="0"/>
                <a:cs typeface="Open Sans Light"/>
              </a:rPr>
              <a:t>Design and simulation can scale from the simple to the complex, and engineers need tools to enable their workflows up and down the complexity stack. </a:t>
            </a:r>
          </a:p>
        </p:txBody>
      </p:sp>
      <p:sp>
        <p:nvSpPr>
          <p:cNvPr id="12" name="TextBox 11">
            <a:extLst>
              <a:ext uri="{FF2B5EF4-FFF2-40B4-BE49-F238E27FC236}">
                <a16:creationId xmlns:a16="http://schemas.microsoft.com/office/drawing/2014/main" id="{4C6369C5-51A8-26C5-BC14-6BB131531A61}"/>
              </a:ext>
            </a:extLst>
          </p:cNvPr>
          <p:cNvSpPr txBox="1"/>
          <p:nvPr/>
        </p:nvSpPr>
        <p:spPr>
          <a:xfrm>
            <a:off x="236619" y="6505587"/>
            <a:ext cx="610550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1000" b="0" i="0" u="none" strike="noStrike" kern="1200" cap="none" spc="0" normalizeH="0" baseline="0" noProof="0" smtClean="0">
                <a:ln>
                  <a:noFill/>
                </a:ln>
                <a:solidFill>
                  <a:srgbClr val="FFFFFF"/>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r>
              <a:rPr kumimoji="0" lang="en-US" sz="1000" b="0" i="0" u="none" strike="noStrike" kern="1200" cap="none" spc="0" normalizeH="0" baseline="0" noProof="0">
                <a:ln>
                  <a:noFill/>
                </a:ln>
                <a:solidFill>
                  <a:srgbClr val="FFFFFF"/>
                </a:solidFill>
                <a:effectLst/>
                <a:uLnTx/>
                <a:uFillTx/>
                <a:latin typeface="Forma DJR Micro" panose="00000000000000090000" pitchFamily="2" charset="0"/>
                <a:ea typeface="+mn-ea"/>
                <a:cs typeface="+mn-cs"/>
              </a:rPr>
              <a:t>  |  Z2 Mini G1a  |   HP Confidential. For use by HP or Partner with Customers under HP CDA only.</a:t>
            </a:r>
          </a:p>
        </p:txBody>
      </p:sp>
      <p:sp>
        <p:nvSpPr>
          <p:cNvPr id="15" name="Subtitle 2">
            <a:extLst>
              <a:ext uri="{FF2B5EF4-FFF2-40B4-BE49-F238E27FC236}">
                <a16:creationId xmlns:a16="http://schemas.microsoft.com/office/drawing/2014/main" id="{CECC24CF-C1DB-7DD6-7CE9-509C0866A8FB}"/>
              </a:ext>
            </a:extLst>
          </p:cNvPr>
          <p:cNvSpPr txBox="1">
            <a:spLocks/>
          </p:cNvSpPr>
          <p:nvPr/>
        </p:nvSpPr>
        <p:spPr>
          <a:xfrm>
            <a:off x="4942464" y="4218818"/>
            <a:ext cx="2808671" cy="1402470"/>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a:ln>
                  <a:noFill/>
                </a:ln>
                <a:solidFill>
                  <a:srgbClr val="272727"/>
                </a:solidFill>
                <a:effectLst/>
                <a:uLnTx/>
                <a:uFillTx/>
                <a:latin typeface="Forma DJR Micro" panose="00000000000000090000" pitchFamily="2" charset="0"/>
                <a:ea typeface="Lato Light" panose="020F0502020204030203" pitchFamily="34" charset="0"/>
                <a:cs typeface="Mukta ExtraLight" panose="020B0000000000000000" pitchFamily="34" charset="77"/>
              </a:rPr>
              <a:t>New! Use Case: </a:t>
            </a:r>
            <a:r>
              <a:rPr kumimoji="0" lang="en-US" sz="1200" b="0" i="0" u="none" strike="noStrike" kern="1200" cap="none" spc="0" normalizeH="0" baseline="0" noProof="0">
                <a:ln>
                  <a:noFill/>
                </a:ln>
                <a:solidFill>
                  <a:srgbClr val="272727"/>
                </a:solidFill>
                <a:effectLst/>
                <a:uLnTx/>
                <a:uFillTx/>
                <a:latin typeface="Forma DJR Micro" panose="00000000000000090000" pitchFamily="2" charset="0"/>
                <a:ea typeface="Lato Light" panose="020F0502020204030203" pitchFamily="34" charset="0"/>
                <a:cs typeface="Mukta ExtraLight" panose="020B0000000000000000" pitchFamily="34" charset="77"/>
              </a:rPr>
              <a:t>visualize with </a:t>
            </a:r>
            <a:r>
              <a:rPr kumimoji="0" lang="en-US" sz="1200" b="0" i="0" u="none" strike="noStrike" kern="1200" cap="none" spc="0" normalizeH="0" baseline="0" noProof="0" err="1">
                <a:ln>
                  <a:noFill/>
                </a:ln>
                <a:solidFill>
                  <a:srgbClr val="272727"/>
                </a:solidFill>
                <a:effectLst/>
                <a:uLnTx/>
                <a:uFillTx/>
                <a:latin typeface="Forma DJR Micro" panose="00000000000000090000" pitchFamily="2" charset="0"/>
                <a:ea typeface="Lato Light" panose="020F0502020204030203" pitchFamily="34" charset="0"/>
                <a:cs typeface="Mukta ExtraLight" panose="020B0000000000000000" pitchFamily="34" charset="77"/>
              </a:rPr>
              <a:t>Vectorworks</a:t>
            </a:r>
            <a:r>
              <a:rPr kumimoji="0" lang="en-US" sz="1200" b="0" i="0" u="none" strike="noStrike" kern="1200" cap="none" spc="0" normalizeH="0" baseline="0" noProof="0">
                <a:ln>
                  <a:noFill/>
                </a:ln>
                <a:solidFill>
                  <a:srgbClr val="272727"/>
                </a:solidFill>
                <a:effectLst/>
                <a:uLnTx/>
                <a:uFillTx/>
                <a:latin typeface="Forma DJR Micro" panose="00000000000000090000" pitchFamily="2" charset="0"/>
                <a:ea typeface="Lato Light" panose="020F0502020204030203" pitchFamily="34" charset="0"/>
                <a:cs typeface="Mukta ExtraLight" panose="020B0000000000000000" pitchFamily="34" charset="77"/>
              </a:rPr>
              <a:t> &amp; rapidly iterate on visual design concepts with Stable Diffusion </a:t>
            </a:r>
          </a:p>
          <a:p>
            <a:pPr marL="0" marR="0" lvl="0" indent="0" algn="l" defTabSz="543818"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a:ln>
                  <a:noFill/>
                </a:ln>
                <a:solidFill>
                  <a:srgbClr val="272727"/>
                </a:solidFill>
                <a:effectLst/>
                <a:uLnTx/>
                <a:uFillTx/>
                <a:latin typeface="Forma DJR Micro" panose="00000000000000090000" pitchFamily="2" charset="0"/>
                <a:ea typeface="Lato Light" panose="020F0502020204030203" pitchFamily="34" charset="0"/>
                <a:cs typeface="Mukta ExtraLight" panose="020B0000000000000000" pitchFamily="34" charset="77"/>
              </a:rPr>
              <a:t>CAD Design/BIM, Plant Design &amp; Analysis, Urban and Civil Planning, Construction Project Collaboration, Visualization</a:t>
            </a:r>
          </a:p>
        </p:txBody>
      </p:sp>
    </p:spTree>
    <p:extLst>
      <p:ext uri="{BB962C8B-B14F-4D97-AF65-F5344CB8AC3E}">
        <p14:creationId xmlns:p14="http://schemas.microsoft.com/office/powerpoint/2010/main" val="2848837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erson and person sitting at a desk looking at a computer screen&#10;&#10;Description automatically generated">
            <a:extLst>
              <a:ext uri="{FF2B5EF4-FFF2-40B4-BE49-F238E27FC236}">
                <a16:creationId xmlns:a16="http://schemas.microsoft.com/office/drawing/2014/main" id="{DF865FED-29BC-6FBB-E8BC-8400BB2BF37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 y="1255586"/>
            <a:ext cx="4069080" cy="5602413"/>
          </a:xfrm>
          <a:prstGeom prst="rect">
            <a:avLst/>
          </a:prstGeom>
        </p:spPr>
      </p:pic>
      <p:grpSp>
        <p:nvGrpSpPr>
          <p:cNvPr id="29" name="Group 28">
            <a:extLst>
              <a:ext uri="{FF2B5EF4-FFF2-40B4-BE49-F238E27FC236}">
                <a16:creationId xmlns:a16="http://schemas.microsoft.com/office/drawing/2014/main" id="{C51AC569-818F-F93B-8B65-F4DF4E8AD2CC}"/>
              </a:ext>
            </a:extLst>
          </p:cNvPr>
          <p:cNvGrpSpPr/>
          <p:nvPr/>
        </p:nvGrpSpPr>
        <p:grpSpPr>
          <a:xfrm>
            <a:off x="4045282" y="1255588"/>
            <a:ext cx="8159391" cy="5602412"/>
            <a:chOff x="4068879" y="1313113"/>
            <a:chExt cx="8159391" cy="5568593"/>
          </a:xfrm>
        </p:grpSpPr>
        <p:sp>
          <p:nvSpPr>
            <p:cNvPr id="24" name="Rectangle 23">
              <a:extLst>
                <a:ext uri="{FF2B5EF4-FFF2-40B4-BE49-F238E27FC236}">
                  <a16:creationId xmlns:a16="http://schemas.microsoft.com/office/drawing/2014/main" id="{AA3B1352-1497-0F8B-0C20-98C7322A139A}"/>
                </a:ext>
              </a:extLst>
            </p:cNvPr>
            <p:cNvSpPr/>
            <p:nvPr/>
          </p:nvSpPr>
          <p:spPr>
            <a:xfrm>
              <a:off x="4068879" y="1313113"/>
              <a:ext cx="8159391" cy="1364658"/>
            </a:xfrm>
            <a:prstGeom prst="rect">
              <a:avLst/>
            </a:prstGeom>
            <a:solidFill>
              <a:srgbClr val="E2E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26" name="Rectangle 25">
              <a:extLst>
                <a:ext uri="{FF2B5EF4-FFF2-40B4-BE49-F238E27FC236}">
                  <a16:creationId xmlns:a16="http://schemas.microsoft.com/office/drawing/2014/main" id="{32B78C84-797C-9D3E-C064-92A431D185B6}"/>
                </a:ext>
              </a:extLst>
            </p:cNvPr>
            <p:cNvSpPr/>
            <p:nvPr/>
          </p:nvSpPr>
          <p:spPr>
            <a:xfrm>
              <a:off x="4070032" y="2483484"/>
              <a:ext cx="4069080" cy="4398222"/>
            </a:xfrm>
            <a:prstGeom prst="rect">
              <a:avLst/>
            </a:prstGeom>
            <a:solidFill>
              <a:srgbClr val="BBD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27" name="Rectangle 26">
              <a:extLst>
                <a:ext uri="{FF2B5EF4-FFF2-40B4-BE49-F238E27FC236}">
                  <a16:creationId xmlns:a16="http://schemas.microsoft.com/office/drawing/2014/main" id="{464216DE-8ABD-5DC7-CA79-4C5175B7615A}"/>
                </a:ext>
              </a:extLst>
            </p:cNvPr>
            <p:cNvSpPr/>
            <p:nvPr/>
          </p:nvSpPr>
          <p:spPr>
            <a:xfrm>
              <a:off x="8137615" y="2483484"/>
              <a:ext cx="4076141" cy="4398222"/>
            </a:xfrm>
            <a:prstGeom prst="rect">
              <a:avLst/>
            </a:prstGeom>
            <a:solidFill>
              <a:srgbClr val="7BB4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grpSp>
      <p:sp>
        <p:nvSpPr>
          <p:cNvPr id="6" name="Rectangle 5">
            <a:extLst>
              <a:ext uri="{FF2B5EF4-FFF2-40B4-BE49-F238E27FC236}">
                <a16:creationId xmlns:a16="http://schemas.microsoft.com/office/drawing/2014/main" id="{9B177B45-C838-33B3-12B3-186CD23DA557}"/>
              </a:ext>
            </a:extLst>
          </p:cNvPr>
          <p:cNvSpPr/>
          <p:nvPr/>
        </p:nvSpPr>
        <p:spPr bwMode="ltGray">
          <a:xfrm>
            <a:off x="5041760" y="4435488"/>
            <a:ext cx="2631558" cy="43247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17" name="Subtitle 2">
            <a:extLst>
              <a:ext uri="{FF2B5EF4-FFF2-40B4-BE49-F238E27FC236}">
                <a16:creationId xmlns:a16="http://schemas.microsoft.com/office/drawing/2014/main" id="{48035961-CFE9-5E62-AB5C-8354EFD9AE50}"/>
              </a:ext>
            </a:extLst>
          </p:cNvPr>
          <p:cNvSpPr txBox="1">
            <a:spLocks/>
          </p:cNvSpPr>
          <p:nvPr/>
        </p:nvSpPr>
        <p:spPr>
          <a:xfrm>
            <a:off x="8179487" y="3178969"/>
            <a:ext cx="3945201" cy="2870564"/>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marR="0" lvl="0" indent="-285750" algn="l" defTabSz="1087636" rtl="0" eaLnBrk="1" fontAlgn="auto" latinLnBrk="0" hangingPunct="1">
              <a:lnSpc>
                <a:spcPct val="120000"/>
              </a:lnSpc>
              <a:spcBef>
                <a:spcPct val="20000"/>
              </a:spcBef>
              <a:spcAft>
                <a:spcPts val="0"/>
              </a:spcAft>
              <a:buClrTx/>
              <a:buSzTx/>
              <a:buFont typeface="+mj-lt"/>
              <a:buAutoNum type="arabicPeriod"/>
              <a:tabLst>
                <a:tab pos="225425" algn="l"/>
              </a:tabLst>
              <a:defRPr/>
            </a:pPr>
            <a:r>
              <a:rPr kumimoji="0" lang="en-US" sz="1200" b="1" i="0" u="none" strike="noStrike" kern="1200" cap="none" spc="0" normalizeH="0" baseline="0" noProof="0">
                <a:ln>
                  <a:noFill/>
                </a:ln>
                <a:solidFill>
                  <a:srgbClr val="272727"/>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Large Models—Small Package: </a:t>
            </a:r>
            <a:r>
              <a:rPr kumimoji="0" lang="en-US" sz="1200" b="0" i="0" u="none" strike="noStrike" kern="1200" cap="none" spc="0" normalizeH="0" baseline="0" noProof="0">
                <a:ln>
                  <a:noFill/>
                </a:ln>
                <a:solidFill>
                  <a:srgbClr val="272727"/>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With unified memory architecture</a:t>
            </a:r>
            <a:r>
              <a:rPr kumimoji="0" lang="en-US" sz="1200" b="0" i="0" u="none" strike="noStrike" kern="1200" cap="none" spc="0" normalizeH="0" baseline="30000" noProof="0">
                <a:ln>
                  <a:noFill/>
                </a:ln>
                <a:solidFill>
                  <a:srgbClr val="272727"/>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8</a:t>
            </a:r>
            <a:r>
              <a:rPr kumimoji="0" lang="en-US" sz="1200" b="0" i="0" u="none" strike="noStrike" kern="1200" cap="none" spc="0" normalizeH="0" baseline="0" noProof="0">
                <a:ln>
                  <a:noFill/>
                </a:ln>
                <a:solidFill>
                  <a:srgbClr val="272727"/>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 and next gen compute performance, developers can now run LLM software like Meta’s Llama 70B and Mistral AI’s </a:t>
            </a:r>
            <a:r>
              <a:rPr kumimoji="0" lang="en-US" sz="1200" b="0" i="0" u="none" strike="noStrike" kern="1200" cap="none" spc="0" normalizeH="0" baseline="0" noProof="0" err="1">
                <a:ln>
                  <a:noFill/>
                </a:ln>
                <a:solidFill>
                  <a:srgbClr val="272727"/>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Mixtral</a:t>
            </a:r>
            <a:r>
              <a:rPr kumimoji="0" lang="en-US" sz="1200" b="0" i="0" u="none" strike="noStrike" kern="1200" cap="none" spc="0" normalizeH="0" baseline="0" noProof="0">
                <a:ln>
                  <a:noFill/>
                </a:ln>
                <a:solidFill>
                  <a:srgbClr val="272727"/>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 8x7B on a mini workstation rather than a large tower</a:t>
            </a:r>
          </a:p>
          <a:p>
            <a:pPr marL="285750" marR="0" lvl="0" indent="-285750" algn="l" defTabSz="1087636" rtl="0" eaLnBrk="1" fontAlgn="auto" latinLnBrk="0" hangingPunct="1">
              <a:lnSpc>
                <a:spcPct val="120000"/>
              </a:lnSpc>
              <a:spcBef>
                <a:spcPct val="20000"/>
              </a:spcBef>
              <a:spcAft>
                <a:spcPts val="0"/>
              </a:spcAft>
              <a:buClrTx/>
              <a:buSzTx/>
              <a:buFont typeface="+mj-lt"/>
              <a:buAutoNum type="arabicPeriod"/>
              <a:tabLst/>
              <a:defRPr/>
            </a:pPr>
            <a:r>
              <a:rPr kumimoji="0" lang="en-US" sz="1200" b="1" i="0" u="none" strike="noStrike" kern="1200" cap="none" spc="0" normalizeH="0" baseline="0" noProof="0">
                <a:ln>
                  <a:noFill/>
                </a:ln>
                <a:solidFill>
                  <a:srgbClr val="272727"/>
                </a:solidFill>
                <a:effectLst/>
                <a:uLnTx/>
                <a:uFillTx/>
                <a:latin typeface="Forma DJR Micro"/>
                <a:ea typeface="Open Sans Light"/>
                <a:cs typeface="Open Sans Light" panose="020B0306030504020204" pitchFamily="34" charset="0"/>
              </a:rPr>
              <a:t>Cost Effective AI Performance: </a:t>
            </a:r>
            <a:r>
              <a:rPr kumimoji="0" lang="en-US" sz="1200" b="0" i="0" u="none" strike="noStrike" kern="1200" cap="none" spc="0" normalizeH="0" baseline="0" noProof="0">
                <a:ln>
                  <a:noFill/>
                </a:ln>
                <a:solidFill>
                  <a:srgbClr val="272727"/>
                </a:solidFill>
                <a:effectLst/>
                <a:uLnTx/>
                <a:uFillTx/>
                <a:latin typeface="Forma DJR Micro"/>
                <a:ea typeface="Open Sans Light"/>
                <a:cs typeface="Open Sans Light" panose="020B0306030504020204" pitchFamily="34" charset="0"/>
              </a:rPr>
              <a:t>Unified memory architecture</a:t>
            </a:r>
            <a:r>
              <a:rPr kumimoji="0" lang="en-US" sz="1200" b="0" i="0" u="none" strike="noStrike" kern="1200" cap="none" spc="0" normalizeH="0" baseline="30000" noProof="0">
                <a:ln>
                  <a:noFill/>
                </a:ln>
                <a:solidFill>
                  <a:srgbClr val="272727"/>
                </a:solidFill>
                <a:effectLst/>
                <a:uLnTx/>
                <a:uFillTx/>
                <a:latin typeface="Forma DJR Micro"/>
                <a:ea typeface="Open Sans Light"/>
                <a:cs typeface="Open Sans Light" panose="020B0306030504020204" pitchFamily="34" charset="0"/>
              </a:rPr>
              <a:t>8</a:t>
            </a:r>
            <a:r>
              <a:rPr kumimoji="0" lang="en-US" sz="1200" b="0" i="0" u="none" strike="noStrike" kern="1200" cap="none" spc="0" normalizeH="0" baseline="0" noProof="0">
                <a:ln>
                  <a:noFill/>
                </a:ln>
                <a:solidFill>
                  <a:srgbClr val="272727"/>
                </a:solidFill>
                <a:effectLst/>
                <a:uLnTx/>
                <a:uFillTx/>
                <a:latin typeface="Forma DJR Micro"/>
                <a:ea typeface="Open Sans Light"/>
                <a:cs typeface="Open Sans Light" panose="020B0306030504020204" pitchFamily="34" charset="0"/>
              </a:rPr>
              <a:t> allows developers to work with models that would previously have required multiple high-end discrete graphics cards</a:t>
            </a:r>
          </a:p>
          <a:p>
            <a:pPr marL="285750" marR="0" lvl="0" indent="-285750" algn="l" defTabSz="1087636" rtl="0" eaLnBrk="1" fontAlgn="auto" latinLnBrk="0" hangingPunct="1">
              <a:lnSpc>
                <a:spcPct val="120000"/>
              </a:lnSpc>
              <a:spcBef>
                <a:spcPct val="20000"/>
              </a:spcBef>
              <a:spcAft>
                <a:spcPts val="0"/>
              </a:spcAft>
              <a:buClrTx/>
              <a:buSzTx/>
              <a:buFont typeface="+mj-lt"/>
              <a:buAutoNum type="arabicPeriod"/>
              <a:tabLst/>
              <a:defRPr/>
            </a:pPr>
            <a:r>
              <a:rPr kumimoji="0" lang="en-US" sz="1200" b="1" i="0" u="none" strike="noStrike" kern="1200" cap="none" spc="0" normalizeH="0" baseline="0" noProof="0">
                <a:ln>
                  <a:noFill/>
                </a:ln>
                <a:solidFill>
                  <a:srgbClr val="272727"/>
                </a:solidFill>
                <a:effectLst/>
                <a:uLnTx/>
                <a:uFillTx/>
                <a:latin typeface="Forma DJR Micro"/>
                <a:ea typeface="Open Sans Light"/>
                <a:cs typeface="Open Sans Light" panose="020B0306030504020204" pitchFamily="34" charset="0"/>
              </a:rPr>
              <a:t>Compatible with Z by HP Boost: </a:t>
            </a:r>
            <a:r>
              <a:rPr kumimoji="0" lang="en-US" sz="1200" b="0" i="0" u="none" strike="noStrike" kern="1200" cap="none" spc="0" normalizeH="0" baseline="0" noProof="0">
                <a:ln>
                  <a:noFill/>
                </a:ln>
                <a:solidFill>
                  <a:srgbClr val="272727"/>
                </a:solidFill>
                <a:effectLst/>
                <a:uLnTx/>
                <a:uFillTx/>
                <a:latin typeface="Forma DJR Micro"/>
                <a:ea typeface="Open Sans Light"/>
                <a:cs typeface="Open Sans Light" panose="020B0306030504020204" pitchFamily="34" charset="0"/>
              </a:rPr>
              <a:t>access idle GPUs in workstations to accelerate AI development cycles</a:t>
            </a:r>
            <a:r>
              <a:rPr kumimoji="0" lang="en-US" sz="1200" b="0" i="0" u="none" strike="noStrike" kern="1200" cap="none" spc="0" normalizeH="0" baseline="30000" noProof="0">
                <a:ln>
                  <a:noFill/>
                </a:ln>
                <a:solidFill>
                  <a:srgbClr val="272727"/>
                </a:solidFill>
                <a:effectLst/>
                <a:uLnTx/>
                <a:uFillTx/>
                <a:latin typeface="Forma DJR Micro"/>
                <a:ea typeface="Open Sans Light"/>
                <a:cs typeface="Open Sans Light" panose="020B0306030504020204" pitchFamily="34" charset="0"/>
              </a:rPr>
              <a:t>78 </a:t>
            </a:r>
          </a:p>
          <a:p>
            <a:pPr marL="0" marR="0" lvl="0" indent="0" algn="l" defTabSz="1087636" rtl="0" eaLnBrk="1" fontAlgn="auto" latinLnBrk="0" hangingPunct="1">
              <a:lnSpc>
                <a:spcPct val="120000"/>
              </a:lnSpc>
              <a:spcBef>
                <a:spcPct val="20000"/>
              </a:spcBef>
              <a:spcAft>
                <a:spcPts val="0"/>
              </a:spcAft>
              <a:buClrTx/>
              <a:buSzTx/>
              <a:buFont typeface="Arial"/>
              <a:buNone/>
              <a:tabLst/>
              <a:defRPr/>
            </a:pPr>
            <a:endParaRPr kumimoji="0" lang="en-US" sz="1200" b="1" i="0" u="none" strike="noStrike" kern="1200" cap="none" spc="0" normalizeH="0" baseline="0" noProof="0">
              <a:ln>
                <a:noFill/>
              </a:ln>
              <a:solidFill>
                <a:srgbClr val="272727"/>
              </a:solidFill>
              <a:effectLst/>
              <a:highlight>
                <a:srgbClr val="FFFF00"/>
              </a:highlight>
              <a:uLnTx/>
              <a:uFillTx/>
              <a:latin typeface="Forma DJR Micro"/>
              <a:ea typeface="Open Sans Light"/>
              <a:cs typeface="Open Sans Light" panose="020B0306030504020204" pitchFamily="34" charset="0"/>
            </a:endParaRPr>
          </a:p>
        </p:txBody>
      </p:sp>
      <p:sp>
        <p:nvSpPr>
          <p:cNvPr id="2" name="Title 2">
            <a:extLst>
              <a:ext uri="{FF2B5EF4-FFF2-40B4-BE49-F238E27FC236}">
                <a16:creationId xmlns:a16="http://schemas.microsoft.com/office/drawing/2014/main" id="{852DE739-858C-EBE8-716A-7CE638649268}"/>
              </a:ext>
            </a:extLst>
          </p:cNvPr>
          <p:cNvSpPr txBox="1">
            <a:spLocks/>
          </p:cNvSpPr>
          <p:nvPr/>
        </p:nvSpPr>
        <p:spPr>
          <a:xfrm>
            <a:off x="286997" y="16317"/>
            <a:ext cx="11891994" cy="1301794"/>
          </a:xfrm>
          <a:prstGeom prst="rect">
            <a:avLst/>
          </a:prstGeom>
        </p:spPr>
        <p:txBody>
          <a:bodyPr lIns="91440" tIns="45720" rIns="91440" bIns="45720" anchor="t"/>
          <a:lstStyle>
            <a:lvl1pPr algn="l" defTabSz="914172" rtl="0" eaLnBrk="1" latinLnBrk="0" hangingPunct="1">
              <a:lnSpc>
                <a:spcPct val="90000"/>
              </a:lnSpc>
              <a:spcBef>
                <a:spcPct val="0"/>
              </a:spcBef>
              <a:buNone/>
              <a:defRPr sz="4800" b="1" i="0" kern="1200">
                <a:solidFill>
                  <a:schemeClr val="tx2"/>
                </a:solidFill>
                <a:latin typeface="Bebas Neue" pitchFamily="2" charset="0"/>
                <a:ea typeface="+mj-ea"/>
                <a:cs typeface="+mj-cs"/>
              </a:defRPr>
            </a:lvl1pPr>
          </a:lstStyle>
          <a:p>
            <a:pPr marL="0" marR="0" lvl="0" indent="0" algn="l" defTabSz="914172"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000000"/>
                </a:solidFill>
                <a:effectLst/>
                <a:uLnTx/>
                <a:uFillTx/>
                <a:latin typeface="Forma DJR Display" panose="00000000000000090000" pitchFamily="2" charset="0"/>
                <a:ea typeface="+mj-ea"/>
                <a:cs typeface="Helvetica" panose="020B0604020202020204" pitchFamily="34" charset="0"/>
              </a:rPr>
              <a:t>Data pros &amp; developers </a:t>
            </a:r>
            <a:endParaRPr kumimoji="0" lang="en-US" sz="2000" b="0" i="0" u="none" strike="noStrike" kern="1200" cap="none" spc="0" normalizeH="0" baseline="0" noProof="0">
              <a:ln>
                <a:noFill/>
              </a:ln>
              <a:solidFill>
                <a:srgbClr val="000000"/>
              </a:solidFill>
              <a:effectLst/>
              <a:uLnTx/>
              <a:uFillTx/>
              <a:latin typeface="Forma DJR Display" panose="00000000000000090000" pitchFamily="2" charset="0"/>
              <a:ea typeface="+mj-ea"/>
              <a:cs typeface="Helvetica" panose="020B0604020202020204" pitchFamily="34" charset="0"/>
            </a:endParaRPr>
          </a:p>
          <a:p>
            <a:pPr marL="0" marR="0" lvl="0" indent="0" algn="l" defTabSz="914172"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Forma DJR Display" panose="00000000000000090000" pitchFamily="2" charset="0"/>
                <a:ea typeface="+mj-ea"/>
                <a:cs typeface="Helvetica" panose="020B0604020202020204" pitchFamily="34" charset="0"/>
              </a:rPr>
              <a:t>Software development (SW Dev)</a:t>
            </a:r>
          </a:p>
        </p:txBody>
      </p:sp>
      <p:sp>
        <p:nvSpPr>
          <p:cNvPr id="3" name="Subtitle 2">
            <a:extLst>
              <a:ext uri="{FF2B5EF4-FFF2-40B4-BE49-F238E27FC236}">
                <a16:creationId xmlns:a16="http://schemas.microsoft.com/office/drawing/2014/main" id="{1DB40847-CF24-5775-FAB6-52FB9774200F}"/>
              </a:ext>
            </a:extLst>
          </p:cNvPr>
          <p:cNvSpPr txBox="1">
            <a:spLocks/>
          </p:cNvSpPr>
          <p:nvPr/>
        </p:nvSpPr>
        <p:spPr>
          <a:xfrm>
            <a:off x="4171973" y="2511953"/>
            <a:ext cx="3962369" cy="1402470"/>
          </a:xfrm>
          <a:prstGeom prst="rect">
            <a:avLst/>
          </a:prstGeom>
        </p:spPr>
        <p:txBody>
          <a:bodyPr vert="horz" wrap="square" lIns="108745" tIns="54373" rIns="108745" bIns="54373"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20000"/>
              </a:lnSpc>
              <a:spcBef>
                <a:spcPct val="20000"/>
              </a:spcBef>
              <a:spcAft>
                <a:spcPts val="0"/>
              </a:spcAft>
              <a:buClr>
                <a:srgbClr val="000000"/>
              </a:buClr>
              <a:buSzTx/>
              <a:buFont typeface="Arial"/>
              <a:buNone/>
              <a:tabLst/>
              <a:defRPr/>
            </a:pPr>
            <a:r>
              <a:rPr kumimoji="0" lang="en-US" sz="1400" b="1" i="0" u="none" strike="noStrike" kern="1200" cap="none" spc="0" normalizeH="0" baseline="0" noProof="0">
                <a:ln>
                  <a:noFill/>
                </a:ln>
                <a:solidFill>
                  <a:srgbClr val="000000"/>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Key pain points</a:t>
            </a:r>
            <a:r>
              <a:rPr kumimoji="0" lang="en-US" sz="1400" b="0" i="0" u="none" strike="noStrike" kern="1200" cap="none" spc="0" normalizeH="0" baseline="0" noProof="0">
                <a:ln>
                  <a:noFill/>
                </a:ln>
                <a:solidFill>
                  <a:srgbClr val="000000"/>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a:t>
            </a:r>
          </a:p>
          <a:p>
            <a:pPr marL="285750" marR="0" lvl="0" indent="-285750" algn="l" defTabSz="1087636" rtl="0" eaLnBrk="1" fontAlgn="auto" latinLnBrk="0" hangingPunct="1">
              <a:lnSpc>
                <a:spcPct val="100000"/>
              </a:lnSpc>
              <a:spcBef>
                <a:spcPct val="20000"/>
              </a:spcBef>
              <a:spcAft>
                <a:spcPts val="0"/>
              </a:spcAft>
              <a:buClr>
                <a:srgbClr val="000000"/>
              </a:buClr>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Slow processing times for large data sets </a:t>
            </a:r>
          </a:p>
          <a:p>
            <a:pPr marL="285750" marR="0" lvl="0" indent="-285750" algn="l" defTabSz="1087636" rtl="0" eaLnBrk="1" fontAlgn="auto" latinLnBrk="0" hangingPunct="1">
              <a:lnSpc>
                <a:spcPct val="100000"/>
              </a:lnSpc>
              <a:spcBef>
                <a:spcPct val="20000"/>
              </a:spcBef>
              <a:spcAft>
                <a:spcPts val="0"/>
              </a:spcAft>
              <a:buClr>
                <a:srgbClr val="000000"/>
              </a:buClr>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Insufficient memory and processing power for running multiple dev tasks</a:t>
            </a:r>
          </a:p>
          <a:p>
            <a:pPr marL="285750" indent="-285750" algn="l">
              <a:lnSpc>
                <a:spcPct val="100000"/>
              </a:lnSpc>
              <a:buClr>
                <a:srgbClr val="000000"/>
              </a:buClr>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Inability to work comfortably</a:t>
            </a:r>
            <a:r>
              <a:rPr lang="en-US" sz="1200">
                <a:solidFill>
                  <a:srgbClr val="000000"/>
                </a:solidFill>
                <a:latin typeface="Forma DJR Micro" panose="00000000000000090000" pitchFamily="2" charset="0"/>
                <a:ea typeface="Open Sans Light" panose="020B0306030504020204" pitchFamily="34" charset="0"/>
                <a:cs typeface="Open Sans Light" panose="020B0306030504020204" pitchFamily="34" charset="0"/>
              </a:rPr>
              <a:t> when bulky</a:t>
            </a:r>
            <a:r>
              <a:rPr kumimoji="0" lang="en-US" sz="1200" b="0" i="0" u="none" strike="noStrike" kern="1200" cap="none" spc="0" normalizeH="0" baseline="0" noProof="0">
                <a:ln>
                  <a:noFill/>
                </a:ln>
                <a:solidFill>
                  <a:srgbClr val="000000"/>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 high-performance PCs don’t easily fit in my workspace</a:t>
            </a:r>
          </a:p>
        </p:txBody>
      </p:sp>
      <p:sp>
        <p:nvSpPr>
          <p:cNvPr id="5" name="TextBox 4">
            <a:extLst>
              <a:ext uri="{FF2B5EF4-FFF2-40B4-BE49-F238E27FC236}">
                <a16:creationId xmlns:a16="http://schemas.microsoft.com/office/drawing/2014/main" id="{7CD283F3-CBC6-DE2A-8015-18D854934991}"/>
              </a:ext>
            </a:extLst>
          </p:cNvPr>
          <p:cNvSpPr txBox="1"/>
          <p:nvPr/>
        </p:nvSpPr>
        <p:spPr>
          <a:xfrm>
            <a:off x="4961760" y="5527357"/>
            <a:ext cx="1404552" cy="384721"/>
          </a:xfrm>
          <a:prstGeom prst="rect">
            <a:avLst/>
          </a:prstGeom>
          <a:noFill/>
        </p:spPr>
        <p:txBody>
          <a:bodyPr wrap="none" rtlCol="0" anchor="ctr" anchorCtr="0">
            <a:spAutoFit/>
          </a:bodyPr>
          <a:lstStyle/>
          <a:p>
            <a:pPr marL="0" marR="0" lvl="0" indent="0" algn="l" defTabSz="914217" rtl="0" eaLnBrk="1" fontAlgn="auto" latinLnBrk="0" hangingPunct="1">
              <a:lnSpc>
                <a:spcPct val="100000"/>
              </a:lnSpc>
              <a:spcBef>
                <a:spcPts val="0"/>
              </a:spcBef>
              <a:spcAft>
                <a:spcPts val="0"/>
              </a:spcAft>
              <a:buClrTx/>
              <a:buSzTx/>
              <a:buFont typeface="Forma DJR Micro" panose="00000000000000090000" pitchFamily="2" charset="0"/>
              <a:buNone/>
              <a:tabLst/>
              <a:defRPr/>
            </a:pPr>
            <a:r>
              <a:rPr kumimoji="0" lang="en-US" sz="1900" b="1" i="0" u="none" strike="noStrike" kern="1200" cap="none" spc="150" normalizeH="0" baseline="0" noProof="0">
                <a:ln>
                  <a:noFill/>
                </a:ln>
                <a:solidFill>
                  <a:srgbClr val="000000"/>
                </a:solidFill>
                <a:effectLst/>
                <a:uLnTx/>
                <a:uFillTx/>
                <a:latin typeface="Forma DJR Display" panose="00000000000000090000" pitchFamily="2" charset="0"/>
                <a:ea typeface="+mn-ea"/>
                <a:cs typeface="Poppins" pitchFamily="2" charset="77"/>
              </a:rPr>
              <a:t>Software</a:t>
            </a:r>
            <a:r>
              <a:rPr kumimoji="0" lang="en-US" sz="1900" b="1" i="0" u="none" strike="noStrike" kern="1200" cap="none" spc="150" normalizeH="0" baseline="30000" noProof="0">
                <a:ln>
                  <a:noFill/>
                </a:ln>
                <a:solidFill>
                  <a:srgbClr val="000000"/>
                </a:solidFill>
                <a:effectLst/>
                <a:uLnTx/>
                <a:uFillTx/>
                <a:latin typeface="Forma DJR Display" panose="00000000000000090000" pitchFamily="2" charset="0"/>
                <a:ea typeface="+mn-ea"/>
                <a:cs typeface="Poppins" pitchFamily="2" charset="77"/>
              </a:rPr>
              <a:t>77</a:t>
            </a:r>
          </a:p>
        </p:txBody>
      </p:sp>
      <p:sp>
        <p:nvSpPr>
          <p:cNvPr id="7" name="Subtitle 2">
            <a:extLst>
              <a:ext uri="{FF2B5EF4-FFF2-40B4-BE49-F238E27FC236}">
                <a16:creationId xmlns:a16="http://schemas.microsoft.com/office/drawing/2014/main" id="{7B889E41-C136-4466-FC68-9392AC657D4C}"/>
              </a:ext>
            </a:extLst>
          </p:cNvPr>
          <p:cNvSpPr txBox="1">
            <a:spLocks/>
          </p:cNvSpPr>
          <p:nvPr/>
        </p:nvSpPr>
        <p:spPr>
          <a:xfrm>
            <a:off x="4961760" y="5825151"/>
            <a:ext cx="3086787" cy="848472"/>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ct val="100000"/>
              </a:lnSpc>
              <a:spcBef>
                <a:spcPts val="0"/>
              </a:spcBef>
              <a:spcAft>
                <a:spcPts val="0"/>
              </a:spcAft>
              <a:buClrTx/>
              <a:buSzTx/>
              <a:buFont typeface="Arial"/>
              <a:buNone/>
              <a:tabLst/>
              <a:defRPr/>
            </a:pPr>
            <a:r>
              <a:rPr kumimoji="0" lang="it-IT" sz="1200" b="0" i="0" u="none" strike="noStrike" kern="1200" cap="none" spc="0" normalizeH="0" baseline="0" noProof="0">
                <a:ln>
                  <a:noFill/>
                </a:ln>
                <a:solidFill>
                  <a:srgbClr val="000000"/>
                </a:solidFill>
                <a:effectLst/>
                <a:uLnTx/>
                <a:uFillTx/>
                <a:latin typeface="Forma DJR Micro"/>
                <a:ea typeface="+mn-ea"/>
                <a:cs typeface="Open Sans Light"/>
              </a:rPr>
              <a:t>Meta Llama, Mistral AI, Open AI</a:t>
            </a:r>
          </a:p>
          <a:p>
            <a:pPr marL="0" marR="0" lvl="0" indent="0" algn="l" defTabSz="543818" rtl="0" eaLnBrk="1" fontAlgn="auto" latinLnBrk="0" hangingPunct="1">
              <a:lnSpc>
                <a:spcPct val="100000"/>
              </a:lnSpc>
              <a:spcBef>
                <a:spcPts val="0"/>
              </a:spcBef>
              <a:spcAft>
                <a:spcPts val="0"/>
              </a:spcAft>
              <a:buClrTx/>
              <a:buSzTx/>
              <a:buFont typeface="Arial"/>
              <a:buNone/>
              <a:tabLst/>
              <a:defRPr/>
            </a:pPr>
            <a:r>
              <a:rPr kumimoji="0" lang="it-IT" sz="1200" b="0" i="0" u="none" strike="noStrike" kern="1200" cap="none" spc="0" normalizeH="0" baseline="0" noProof="0">
                <a:ln>
                  <a:noFill/>
                </a:ln>
                <a:solidFill>
                  <a:srgbClr val="000000"/>
                </a:solidFill>
                <a:effectLst/>
                <a:uLnTx/>
                <a:uFillTx/>
                <a:latin typeface="Forma DJR Micro"/>
                <a:ea typeface="+mn-ea"/>
                <a:cs typeface="Open Sans Light"/>
              </a:rPr>
              <a:t>Stable Diffusion </a:t>
            </a:r>
          </a:p>
          <a:p>
            <a:pPr marL="0" marR="0" lvl="0" indent="0" algn="l" defTabSz="543818" rtl="0" eaLnBrk="1" fontAlgn="auto" latinLnBrk="0" hangingPunct="1">
              <a:lnSpc>
                <a:spcPct val="100000"/>
              </a:lnSpc>
              <a:spcBef>
                <a:spcPts val="0"/>
              </a:spcBef>
              <a:spcAft>
                <a:spcPts val="0"/>
              </a:spcAft>
              <a:buClrTx/>
              <a:buSzTx/>
              <a:buFont typeface="Arial"/>
              <a:buNone/>
              <a:tabLst/>
              <a:defRPr/>
            </a:pPr>
            <a:endParaRPr kumimoji="0" lang="it-IT" sz="1200" b="0" i="0" u="none" strike="noStrike" kern="1200" cap="none" spc="0" normalizeH="0" baseline="0" noProof="0">
              <a:ln>
                <a:noFill/>
              </a:ln>
              <a:solidFill>
                <a:srgbClr val="000000"/>
              </a:solidFill>
              <a:effectLst/>
              <a:uLnTx/>
              <a:uFillTx/>
              <a:latin typeface="Forma DJR Micro"/>
              <a:ea typeface="+mn-ea"/>
              <a:cs typeface="Open Sans Light"/>
            </a:endParaRPr>
          </a:p>
          <a:p>
            <a:pPr marL="0" marR="0" lvl="0" indent="0" algn="l" defTabSz="543818" rtl="0" eaLnBrk="1" fontAlgn="auto" latinLnBrk="0" hangingPunct="1">
              <a:lnSpc>
                <a:spcPct val="100000"/>
              </a:lnSpc>
              <a:spcBef>
                <a:spcPts val="0"/>
              </a:spcBef>
              <a:spcAft>
                <a:spcPts val="0"/>
              </a:spcAft>
              <a:buClrTx/>
              <a:buSzTx/>
              <a:buFont typeface="Arial"/>
              <a:buNone/>
              <a:tabLst/>
              <a:defRPr/>
            </a:pPr>
            <a:endParaRPr kumimoji="0" lang="it-IT" sz="1200" b="0" i="0" u="none" strike="noStrike" kern="1200" cap="none" spc="0" normalizeH="0" baseline="0" noProof="0">
              <a:ln>
                <a:noFill/>
              </a:ln>
              <a:solidFill>
                <a:srgbClr val="000000"/>
              </a:solidFill>
              <a:effectLst/>
              <a:uLnTx/>
              <a:uFillTx/>
              <a:latin typeface="Forma DJR Micro"/>
              <a:ea typeface="+mn-ea"/>
              <a:cs typeface="Open Sans Light"/>
            </a:endParaRPr>
          </a:p>
        </p:txBody>
      </p:sp>
      <p:sp>
        <p:nvSpPr>
          <p:cNvPr id="10" name="TextBox 9">
            <a:extLst>
              <a:ext uri="{FF2B5EF4-FFF2-40B4-BE49-F238E27FC236}">
                <a16:creationId xmlns:a16="http://schemas.microsoft.com/office/drawing/2014/main" id="{394042DC-8536-54D9-944D-6241320B7ED7}"/>
              </a:ext>
            </a:extLst>
          </p:cNvPr>
          <p:cNvSpPr txBox="1"/>
          <p:nvPr/>
        </p:nvSpPr>
        <p:spPr>
          <a:xfrm>
            <a:off x="4961760" y="4137679"/>
            <a:ext cx="1388522" cy="373757"/>
          </a:xfrm>
          <a:prstGeom prst="rect">
            <a:avLst/>
          </a:prstGeom>
          <a:noFill/>
        </p:spPr>
        <p:txBody>
          <a:bodyPr wrap="none" rtlCol="0" anchor="ctr" anchorCtr="0">
            <a:spAutoFit/>
          </a:bodyPr>
          <a:lstStyle/>
          <a:p>
            <a:pPr marL="0" marR="0" lvl="0" indent="0" algn="l" defTabSz="914217" rtl="0" eaLnBrk="1" fontAlgn="auto" latinLnBrk="0" hangingPunct="1">
              <a:lnSpc>
                <a:spcPct val="95000"/>
              </a:lnSpc>
              <a:spcBef>
                <a:spcPts val="0"/>
              </a:spcBef>
              <a:spcAft>
                <a:spcPts val="0"/>
              </a:spcAft>
              <a:buClrTx/>
              <a:buSzTx/>
              <a:buFont typeface="Forma DJR Micro" panose="00000000000000090000" pitchFamily="2" charset="0"/>
              <a:buNone/>
              <a:tabLst/>
              <a:defRPr/>
            </a:pPr>
            <a:r>
              <a:rPr kumimoji="0" lang="en-US" sz="1900" b="1" i="0" u="none" strike="noStrike" kern="1200" cap="none" spc="150" normalizeH="0" baseline="0" noProof="0">
                <a:ln>
                  <a:noFill/>
                </a:ln>
                <a:solidFill>
                  <a:srgbClr val="000000"/>
                </a:solidFill>
                <a:effectLst/>
                <a:uLnTx/>
                <a:uFillTx/>
                <a:latin typeface="Forma DJR Display" panose="00000000000000090000" pitchFamily="2" charset="0"/>
                <a:ea typeface="League Spartan" charset="0"/>
                <a:cs typeface="Poppins" pitchFamily="2" charset="77"/>
              </a:rPr>
              <a:t>Workflows</a:t>
            </a:r>
          </a:p>
        </p:txBody>
      </p:sp>
      <p:sp>
        <p:nvSpPr>
          <p:cNvPr id="15" name="Subtitle 2">
            <a:extLst>
              <a:ext uri="{FF2B5EF4-FFF2-40B4-BE49-F238E27FC236}">
                <a16:creationId xmlns:a16="http://schemas.microsoft.com/office/drawing/2014/main" id="{CECC24CF-C1DB-7DD6-7CE9-509C0866A8FB}"/>
              </a:ext>
            </a:extLst>
          </p:cNvPr>
          <p:cNvSpPr txBox="1">
            <a:spLocks/>
          </p:cNvSpPr>
          <p:nvPr/>
        </p:nvSpPr>
        <p:spPr>
          <a:xfrm>
            <a:off x="4961760" y="4435488"/>
            <a:ext cx="2984956" cy="1033138"/>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ct val="100000"/>
              </a:lnSpc>
              <a:spcBef>
                <a:spcPts val="0"/>
              </a:spcBef>
              <a:spcAft>
                <a:spcPts val="0"/>
              </a:spcAft>
              <a:buClrTx/>
              <a:buSzTx/>
              <a:buFont typeface="Arial"/>
              <a:buNone/>
              <a:tabLst/>
              <a:defRPr/>
            </a:pPr>
            <a:r>
              <a:rPr kumimoji="0" lang="en-US" sz="1200" b="1" i="0" u="none" strike="noStrike" kern="1200" cap="none" spc="0" normalizeH="0" baseline="0" noProof="0">
                <a:ln>
                  <a:noFill/>
                </a:ln>
                <a:solidFill>
                  <a:srgbClr val="272727"/>
                </a:solidFill>
                <a:effectLst/>
                <a:uLnTx/>
                <a:uFillTx/>
                <a:latin typeface="Forma DJR Micro" panose="00000000000000090000" pitchFamily="2" charset="0"/>
                <a:ea typeface="Lato Light" panose="020F0502020204030203" pitchFamily="34" charset="0"/>
                <a:cs typeface="Mukta ExtraLight" panose="020B0000000000000000" pitchFamily="34" charset="77"/>
              </a:rPr>
              <a:t>NEW! Use Case: </a:t>
            </a:r>
            <a:r>
              <a:rPr kumimoji="0" lang="en-US" sz="1200" b="0" i="0" u="none" strike="noStrike" kern="1200" cap="none" spc="0" normalizeH="0" baseline="0" noProof="0">
                <a:ln>
                  <a:noFill/>
                </a:ln>
                <a:solidFill>
                  <a:srgbClr val="272727"/>
                </a:solidFill>
                <a:effectLst/>
                <a:uLnTx/>
                <a:uFillTx/>
                <a:latin typeface="Forma DJR Micro" panose="00000000000000090000" pitchFamily="2" charset="0"/>
                <a:ea typeface="Lato Light" panose="020F0502020204030203" pitchFamily="34" charset="0"/>
                <a:cs typeface="Mukta ExtraLight" panose="020B0000000000000000" pitchFamily="34" charset="77"/>
              </a:rPr>
              <a:t>work locally with large language models</a:t>
            </a:r>
            <a:endParaRPr kumimoji="0" lang="en-US" sz="1200" b="0" i="0" u="none" strike="noStrike" kern="1200" cap="none" spc="0" normalizeH="0" baseline="0" noProof="0">
              <a:ln>
                <a:noFill/>
              </a:ln>
              <a:solidFill>
                <a:srgbClr val="272727"/>
              </a:solidFill>
              <a:effectLst/>
              <a:highlight>
                <a:srgbClr val="FFFF00"/>
              </a:highlight>
              <a:uLnTx/>
              <a:uFillTx/>
              <a:latin typeface="Forma DJR Micro" panose="00000000000000090000" pitchFamily="2" charset="0"/>
              <a:ea typeface="Lato Light" panose="020F0502020204030203" pitchFamily="34" charset="0"/>
              <a:cs typeface="Mukta ExtraLight" panose="020B0000000000000000" pitchFamily="34" charset="77"/>
            </a:endParaRPr>
          </a:p>
          <a:p>
            <a:pPr marL="0" marR="0" lvl="0" indent="0" algn="l" defTabSz="543818"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a:ln>
                  <a:noFill/>
                </a:ln>
                <a:solidFill>
                  <a:srgbClr val="272727"/>
                </a:solidFill>
                <a:effectLst/>
                <a:uLnTx/>
                <a:uFillTx/>
                <a:latin typeface="Forma DJR Micro" panose="00000000000000090000" pitchFamily="2" charset="0"/>
                <a:ea typeface="Lato Light" panose="020F0502020204030203" pitchFamily="34" charset="0"/>
                <a:cs typeface="Mukta ExtraLight" panose="020B0000000000000000" pitchFamily="34" charset="77"/>
              </a:rPr>
              <a:t>Write and test code, connect and work with databases, debug and optimize, build and deploy  </a:t>
            </a:r>
          </a:p>
        </p:txBody>
      </p:sp>
      <p:grpSp>
        <p:nvGrpSpPr>
          <p:cNvPr id="16" name="Group 15">
            <a:extLst>
              <a:ext uri="{FF2B5EF4-FFF2-40B4-BE49-F238E27FC236}">
                <a16:creationId xmlns:a16="http://schemas.microsoft.com/office/drawing/2014/main" id="{58C93676-AB15-FEE7-1661-61B20D98BB6C}"/>
              </a:ext>
            </a:extLst>
          </p:cNvPr>
          <p:cNvGrpSpPr/>
          <p:nvPr/>
        </p:nvGrpSpPr>
        <p:grpSpPr>
          <a:xfrm>
            <a:off x="4307174" y="4193716"/>
            <a:ext cx="544821" cy="544821"/>
            <a:chOff x="4305863" y="4482357"/>
            <a:chExt cx="544821" cy="544821"/>
          </a:xfrm>
        </p:grpSpPr>
        <p:sp>
          <p:nvSpPr>
            <p:cNvPr id="19" name="Oval 18">
              <a:extLst>
                <a:ext uri="{FF2B5EF4-FFF2-40B4-BE49-F238E27FC236}">
                  <a16:creationId xmlns:a16="http://schemas.microsoft.com/office/drawing/2014/main" id="{24F93A60-B99C-562C-0E54-5EC9FF8F6FCA}"/>
                </a:ext>
              </a:extLst>
            </p:cNvPr>
            <p:cNvSpPr>
              <a:spLocks noChangeAspect="1"/>
            </p:cNvSpPr>
            <p:nvPr/>
          </p:nvSpPr>
          <p:spPr>
            <a:xfrm>
              <a:off x="4305863" y="4482357"/>
              <a:ext cx="544821" cy="5448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 typeface="Forma DJR Micro" panose="00000000000000090000" pitchFamily="2" charset="0"/>
                <a:buNone/>
                <a:tabLst/>
                <a:defRPr/>
              </a:pPr>
              <a:endParaRPr kumimoji="0" lang="en-US" sz="1800" b="0" i="0" u="none" strike="noStrike" kern="1200" cap="none" spc="0" normalizeH="0" baseline="0" noProof="0">
                <a:ln>
                  <a:noFill/>
                </a:ln>
                <a:solidFill>
                  <a:srgbClr val="FFFFFF"/>
                </a:solidFill>
                <a:effectLst/>
                <a:uLnTx/>
                <a:uFillTx/>
                <a:latin typeface="Lato Light" panose="020F0502020204030203" pitchFamily="34" charset="0"/>
                <a:ea typeface="+mn-ea"/>
                <a:cs typeface="+mn-cs"/>
              </a:endParaRPr>
            </a:p>
          </p:txBody>
        </p:sp>
        <p:pic>
          <p:nvPicPr>
            <p:cNvPr id="25" name="Graphic 24" descr="Target with solid fill">
              <a:extLst>
                <a:ext uri="{FF2B5EF4-FFF2-40B4-BE49-F238E27FC236}">
                  <a16:creationId xmlns:a16="http://schemas.microsoft.com/office/drawing/2014/main" id="{7079AF85-BF68-F7BD-1466-649EEC027C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56713" y="4530032"/>
              <a:ext cx="449469" cy="449469"/>
            </a:xfrm>
            <a:prstGeom prst="rect">
              <a:avLst/>
            </a:prstGeom>
          </p:spPr>
        </p:pic>
      </p:grpSp>
      <p:grpSp>
        <p:nvGrpSpPr>
          <p:cNvPr id="38" name="Group 37">
            <a:extLst>
              <a:ext uri="{FF2B5EF4-FFF2-40B4-BE49-F238E27FC236}">
                <a16:creationId xmlns:a16="http://schemas.microsoft.com/office/drawing/2014/main" id="{ADD637F6-509C-89E9-17F4-00DF761EE94E}"/>
              </a:ext>
            </a:extLst>
          </p:cNvPr>
          <p:cNvGrpSpPr/>
          <p:nvPr/>
        </p:nvGrpSpPr>
        <p:grpSpPr>
          <a:xfrm>
            <a:off x="4307415" y="5572497"/>
            <a:ext cx="544821" cy="544821"/>
            <a:chOff x="4310845" y="5901503"/>
            <a:chExt cx="544821" cy="544821"/>
          </a:xfrm>
        </p:grpSpPr>
        <p:sp>
          <p:nvSpPr>
            <p:cNvPr id="39" name="Oval 38">
              <a:extLst>
                <a:ext uri="{FF2B5EF4-FFF2-40B4-BE49-F238E27FC236}">
                  <a16:creationId xmlns:a16="http://schemas.microsoft.com/office/drawing/2014/main" id="{1B483BB5-905B-7EC1-953F-69F566C62B35}"/>
                </a:ext>
              </a:extLst>
            </p:cNvPr>
            <p:cNvSpPr>
              <a:spLocks noChangeAspect="1"/>
            </p:cNvSpPr>
            <p:nvPr/>
          </p:nvSpPr>
          <p:spPr>
            <a:xfrm>
              <a:off x="4310845" y="5901503"/>
              <a:ext cx="544821" cy="5448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 typeface="Forma DJR Micro" panose="00000000000000090000" pitchFamily="2" charset="0"/>
                <a:buNone/>
                <a:tabLst/>
                <a:defRPr/>
              </a:pPr>
              <a:endParaRPr kumimoji="0" lang="en-US" sz="1800" b="0" i="0" u="none" strike="noStrike" kern="1200" cap="none" spc="0" normalizeH="0" baseline="0" noProof="0">
                <a:ln>
                  <a:noFill/>
                </a:ln>
                <a:solidFill>
                  <a:srgbClr val="FFFFFF"/>
                </a:solidFill>
                <a:effectLst/>
                <a:uLnTx/>
                <a:uFillTx/>
                <a:latin typeface="Lato Light" panose="020F0502020204030203" pitchFamily="34" charset="0"/>
                <a:ea typeface="+mn-ea"/>
                <a:cs typeface="+mn-cs"/>
              </a:endParaRPr>
            </a:p>
          </p:txBody>
        </p:sp>
        <p:grpSp>
          <p:nvGrpSpPr>
            <p:cNvPr id="40" name="Group 39">
              <a:extLst>
                <a:ext uri="{FF2B5EF4-FFF2-40B4-BE49-F238E27FC236}">
                  <a16:creationId xmlns:a16="http://schemas.microsoft.com/office/drawing/2014/main" id="{A573BD45-D55D-E89E-160B-218BA2FFF486}"/>
                </a:ext>
              </a:extLst>
            </p:cNvPr>
            <p:cNvGrpSpPr/>
            <p:nvPr/>
          </p:nvGrpSpPr>
          <p:grpSpPr>
            <a:xfrm>
              <a:off x="4444544" y="5979000"/>
              <a:ext cx="297277" cy="370251"/>
              <a:chOff x="4320262" y="5854646"/>
              <a:chExt cx="461118" cy="450527"/>
            </a:xfrm>
          </p:grpSpPr>
          <p:pic>
            <p:nvPicPr>
              <p:cNvPr id="41" name="Graphic 40" descr="Folder with solid fill">
                <a:extLst>
                  <a:ext uri="{FF2B5EF4-FFF2-40B4-BE49-F238E27FC236}">
                    <a16:creationId xmlns:a16="http://schemas.microsoft.com/office/drawing/2014/main" id="{869344DF-022F-6015-F4F2-BE22EE63C03C}"/>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320262" y="5854646"/>
                <a:ext cx="335957" cy="335958"/>
              </a:xfrm>
              <a:prstGeom prst="rect">
                <a:avLst/>
              </a:prstGeom>
            </p:spPr>
          </p:pic>
          <p:pic>
            <p:nvPicPr>
              <p:cNvPr id="42" name="Graphic 41" descr="Cmd Terminal with solid fill">
                <a:extLst>
                  <a:ext uri="{FF2B5EF4-FFF2-40B4-BE49-F238E27FC236}">
                    <a16:creationId xmlns:a16="http://schemas.microsoft.com/office/drawing/2014/main" id="{89EFC057-E377-53A6-A033-2930025B005D}"/>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407647" y="5931440"/>
                <a:ext cx="373733" cy="373733"/>
              </a:xfrm>
              <a:prstGeom prst="rect">
                <a:avLst/>
              </a:prstGeom>
            </p:spPr>
          </p:pic>
        </p:grpSp>
      </p:grpSp>
      <p:sp>
        <p:nvSpPr>
          <p:cNvPr id="46" name="Subtitle 2">
            <a:extLst>
              <a:ext uri="{FF2B5EF4-FFF2-40B4-BE49-F238E27FC236}">
                <a16:creationId xmlns:a16="http://schemas.microsoft.com/office/drawing/2014/main" id="{4993DE45-69A3-DE40-3F95-780D32FFC845}"/>
              </a:ext>
            </a:extLst>
          </p:cNvPr>
          <p:cNvSpPr txBox="1">
            <a:spLocks/>
          </p:cNvSpPr>
          <p:nvPr/>
        </p:nvSpPr>
        <p:spPr>
          <a:xfrm>
            <a:off x="4281491" y="1534637"/>
            <a:ext cx="7897500" cy="605456"/>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ts val="1850"/>
              </a:lnSpc>
              <a:spcBef>
                <a:spcPct val="20000"/>
              </a:spcBef>
              <a:spcAft>
                <a:spcPts val="0"/>
              </a:spcAft>
              <a:buClrTx/>
              <a:buSzTx/>
              <a:buFont typeface="Arial"/>
              <a:buNone/>
              <a:tabLst/>
              <a:defRPr/>
            </a:pPr>
            <a:r>
              <a:rPr kumimoji="0" lang="en-US" sz="1800" b="0" i="0" u="none" strike="noStrike" kern="1200" cap="none" spc="0" normalizeH="0" baseline="0" noProof="0">
                <a:ln>
                  <a:noFill/>
                </a:ln>
                <a:solidFill>
                  <a:srgbClr val="000000"/>
                </a:solidFill>
                <a:effectLst/>
                <a:uLnTx/>
                <a:uFillTx/>
                <a:latin typeface="Forma DJR Display" panose="00000000000000090000" pitchFamily="2" charset="0"/>
                <a:ea typeface="Lato Light" panose="020F0502020204030203" pitchFamily="34" charset="0"/>
                <a:cs typeface="Open Sans Light"/>
              </a:rPr>
              <a:t>Working with large language models requires not only advanced computational power, but also the ability to manage massive data sets for local AI inferencing</a:t>
            </a:r>
          </a:p>
        </p:txBody>
      </p:sp>
      <p:sp>
        <p:nvSpPr>
          <p:cNvPr id="12" name="TextBox 11">
            <a:extLst>
              <a:ext uri="{FF2B5EF4-FFF2-40B4-BE49-F238E27FC236}">
                <a16:creationId xmlns:a16="http://schemas.microsoft.com/office/drawing/2014/main" id="{4C6369C5-51A8-26C5-BC14-6BB131531A61}"/>
              </a:ext>
            </a:extLst>
          </p:cNvPr>
          <p:cNvSpPr txBox="1"/>
          <p:nvPr/>
        </p:nvSpPr>
        <p:spPr>
          <a:xfrm>
            <a:off x="236619" y="6505587"/>
            <a:ext cx="610550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1000" b="0" i="0" u="none" strike="noStrike" kern="1200" cap="none" spc="0" normalizeH="0" baseline="0" noProof="0" smtClean="0">
                <a:ln>
                  <a:noFill/>
                </a:ln>
                <a:solidFill>
                  <a:srgbClr val="FFFFFF"/>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r>
              <a:rPr kumimoji="0" lang="en-US" sz="1000" b="0" i="0" u="none" strike="noStrike" kern="1200" cap="none" spc="0" normalizeH="0" baseline="0" noProof="0">
                <a:ln>
                  <a:noFill/>
                </a:ln>
                <a:solidFill>
                  <a:srgbClr val="FFFFFF"/>
                </a:solidFill>
                <a:effectLst/>
                <a:uLnTx/>
                <a:uFillTx/>
                <a:latin typeface="Forma DJR Micro" panose="00000000000000090000" pitchFamily="2" charset="0"/>
                <a:ea typeface="+mn-ea"/>
                <a:cs typeface="+mn-cs"/>
              </a:rPr>
              <a:t>  |  Z2 Mini G1a  |   HP Confidential. For use by HP or Partner with Customers under HP CDA only.</a:t>
            </a:r>
          </a:p>
        </p:txBody>
      </p:sp>
      <p:sp>
        <p:nvSpPr>
          <p:cNvPr id="8" name="Subtitle 2">
            <a:extLst>
              <a:ext uri="{FF2B5EF4-FFF2-40B4-BE49-F238E27FC236}">
                <a16:creationId xmlns:a16="http://schemas.microsoft.com/office/drawing/2014/main" id="{9E680489-6388-FD07-54E1-937ACB9D46CE}"/>
              </a:ext>
            </a:extLst>
          </p:cNvPr>
          <p:cNvSpPr txBox="1">
            <a:spLocks/>
          </p:cNvSpPr>
          <p:nvPr/>
        </p:nvSpPr>
        <p:spPr>
          <a:xfrm>
            <a:off x="8892155" y="2511953"/>
            <a:ext cx="3150340" cy="597762"/>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ts val="1850"/>
              </a:lnSpc>
              <a:spcBef>
                <a:spcPct val="20000"/>
              </a:spcBef>
              <a:spcAft>
                <a:spcPts val="0"/>
              </a:spcAft>
              <a:buClrTx/>
              <a:buSzTx/>
              <a:buFont typeface="Arial"/>
              <a:buNone/>
              <a:tabLst/>
              <a:defRPr/>
            </a:pPr>
            <a:r>
              <a:rPr kumimoji="0" lang="en-US" sz="1600" b="1" i="0" u="none" strike="noStrike" kern="1200" cap="none" spc="0" normalizeH="0" baseline="0" noProof="0">
                <a:ln>
                  <a:noFill/>
                </a:ln>
                <a:solidFill>
                  <a:srgbClr val="000000"/>
                </a:solidFill>
                <a:effectLst/>
                <a:uLnTx/>
                <a:uFillTx/>
                <a:latin typeface="Forma DJR Display" panose="00000000000000090000" pitchFamily="2" charset="0"/>
                <a:ea typeface="+mn-ea"/>
                <a:cs typeface="Poppins" pitchFamily="2" charset="77"/>
              </a:rPr>
              <a:t>Why Z2 Mini G1a for data pros and developers </a:t>
            </a:r>
          </a:p>
        </p:txBody>
      </p:sp>
      <p:grpSp>
        <p:nvGrpSpPr>
          <p:cNvPr id="9" name="Group 8">
            <a:extLst>
              <a:ext uri="{FF2B5EF4-FFF2-40B4-BE49-F238E27FC236}">
                <a16:creationId xmlns:a16="http://schemas.microsoft.com/office/drawing/2014/main" id="{DE70A956-214B-EF84-3E54-2DF78CE2EB6A}"/>
              </a:ext>
            </a:extLst>
          </p:cNvPr>
          <p:cNvGrpSpPr/>
          <p:nvPr/>
        </p:nvGrpSpPr>
        <p:grpSpPr>
          <a:xfrm>
            <a:off x="8270838" y="2529538"/>
            <a:ext cx="544822" cy="544822"/>
            <a:chOff x="8331539" y="3291512"/>
            <a:chExt cx="544821" cy="544821"/>
          </a:xfrm>
        </p:grpSpPr>
        <p:sp>
          <p:nvSpPr>
            <p:cNvPr id="11" name="Oval 10">
              <a:extLst>
                <a:ext uri="{FF2B5EF4-FFF2-40B4-BE49-F238E27FC236}">
                  <a16:creationId xmlns:a16="http://schemas.microsoft.com/office/drawing/2014/main" id="{AB3DAA91-0446-4993-B245-CF94545090B4}"/>
                </a:ext>
              </a:extLst>
            </p:cNvPr>
            <p:cNvSpPr>
              <a:spLocks noChangeAspect="1"/>
            </p:cNvSpPr>
            <p:nvPr/>
          </p:nvSpPr>
          <p:spPr>
            <a:xfrm>
              <a:off x="8331539" y="3291512"/>
              <a:ext cx="544821" cy="5448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 typeface="Forma DJR Micro" panose="00000000000000090000" pitchFamily="2" charset="0"/>
                <a:buNone/>
                <a:tabLst/>
                <a:defRPr/>
              </a:pPr>
              <a:endParaRPr kumimoji="0" lang="en-US" sz="1800" b="0" i="0" u="none" strike="noStrike" kern="1200" cap="none" spc="0" normalizeH="0" baseline="0" noProof="0">
                <a:ln>
                  <a:noFill/>
                </a:ln>
                <a:solidFill>
                  <a:srgbClr val="FFFFFF"/>
                </a:solidFill>
                <a:effectLst/>
                <a:uLnTx/>
                <a:uFillTx/>
                <a:latin typeface="Lato Light" panose="020F0502020204030203" pitchFamily="34" charset="0"/>
                <a:ea typeface="+mn-ea"/>
                <a:cs typeface="+mn-cs"/>
              </a:endParaRPr>
            </a:p>
          </p:txBody>
        </p:sp>
        <p:pic>
          <p:nvPicPr>
            <p:cNvPr id="13" name="Graphic 12" descr="Checkmark with solid fill">
              <a:extLst>
                <a:ext uri="{FF2B5EF4-FFF2-40B4-BE49-F238E27FC236}">
                  <a16:creationId xmlns:a16="http://schemas.microsoft.com/office/drawing/2014/main" id="{0E1A9C54-3637-31C0-B7AE-6AACDD9751AC}"/>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439569" y="3399542"/>
              <a:ext cx="328760" cy="328760"/>
            </a:xfrm>
            <a:prstGeom prst="rect">
              <a:avLst/>
            </a:prstGeom>
          </p:spPr>
        </p:pic>
      </p:grpSp>
    </p:spTree>
    <p:extLst>
      <p:ext uri="{BB962C8B-B14F-4D97-AF65-F5344CB8AC3E}">
        <p14:creationId xmlns:p14="http://schemas.microsoft.com/office/powerpoint/2010/main" val="1282715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group of people in a room&#10;&#10;Description automatically generated">
            <a:extLst>
              <a:ext uri="{FF2B5EF4-FFF2-40B4-BE49-F238E27FC236}">
                <a16:creationId xmlns:a16="http://schemas.microsoft.com/office/drawing/2014/main" id="{A1283D8E-F08E-C9B6-44F3-70C3409FE19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8573" y="1255588"/>
            <a:ext cx="4155721" cy="5611616"/>
          </a:xfrm>
          <a:prstGeom prst="rect">
            <a:avLst/>
          </a:prstGeom>
        </p:spPr>
      </p:pic>
      <p:sp>
        <p:nvSpPr>
          <p:cNvPr id="5" name="Rectangle 4">
            <a:extLst>
              <a:ext uri="{FF2B5EF4-FFF2-40B4-BE49-F238E27FC236}">
                <a16:creationId xmlns:a16="http://schemas.microsoft.com/office/drawing/2014/main" id="{99B9672B-744B-83E5-354A-61F6C756AF99}"/>
              </a:ext>
            </a:extLst>
          </p:cNvPr>
          <p:cNvSpPr/>
          <p:nvPr/>
        </p:nvSpPr>
        <p:spPr>
          <a:xfrm>
            <a:off x="4119237" y="2478554"/>
            <a:ext cx="4010009" cy="4388650"/>
          </a:xfrm>
          <a:prstGeom prst="rect">
            <a:avLst/>
          </a:prstGeom>
          <a:solidFill>
            <a:srgbClr val="BBD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D8F096F2-7F3B-EA1E-AE3A-9EEB9FD54B29}"/>
              </a:ext>
            </a:extLst>
          </p:cNvPr>
          <p:cNvSpPr/>
          <p:nvPr/>
        </p:nvSpPr>
        <p:spPr bwMode="ltGray">
          <a:xfrm>
            <a:off x="5141419" y="4452154"/>
            <a:ext cx="2765963" cy="42470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2" name="Rectangle 1">
            <a:extLst>
              <a:ext uri="{FF2B5EF4-FFF2-40B4-BE49-F238E27FC236}">
                <a16:creationId xmlns:a16="http://schemas.microsoft.com/office/drawing/2014/main" id="{7D1A7E0B-370F-23A6-B3EE-0773E5291EAE}"/>
              </a:ext>
            </a:extLst>
          </p:cNvPr>
          <p:cNvSpPr/>
          <p:nvPr/>
        </p:nvSpPr>
        <p:spPr>
          <a:xfrm>
            <a:off x="4117872" y="1255588"/>
            <a:ext cx="8086801" cy="1222966"/>
          </a:xfrm>
          <a:prstGeom prst="rect">
            <a:avLst/>
          </a:prstGeom>
          <a:solidFill>
            <a:srgbClr val="E2E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7" name="Rectangle 6">
            <a:extLst>
              <a:ext uri="{FF2B5EF4-FFF2-40B4-BE49-F238E27FC236}">
                <a16:creationId xmlns:a16="http://schemas.microsoft.com/office/drawing/2014/main" id="{374C2564-9AB5-B2FA-EA55-821C5217B17C}"/>
              </a:ext>
            </a:extLst>
          </p:cNvPr>
          <p:cNvSpPr/>
          <p:nvPr/>
        </p:nvSpPr>
        <p:spPr>
          <a:xfrm>
            <a:off x="8127882" y="2478554"/>
            <a:ext cx="4069080" cy="4388650"/>
          </a:xfrm>
          <a:prstGeom prst="rect">
            <a:avLst/>
          </a:prstGeom>
          <a:solidFill>
            <a:srgbClr val="7BB4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1" name="Subtitle 2">
            <a:extLst>
              <a:ext uri="{FF2B5EF4-FFF2-40B4-BE49-F238E27FC236}">
                <a16:creationId xmlns:a16="http://schemas.microsoft.com/office/drawing/2014/main" id="{F37E3AAB-6EED-4745-B999-E6F26E3001A8}"/>
              </a:ext>
            </a:extLst>
          </p:cNvPr>
          <p:cNvSpPr txBox="1">
            <a:spLocks/>
          </p:cNvSpPr>
          <p:nvPr/>
        </p:nvSpPr>
        <p:spPr>
          <a:xfrm>
            <a:off x="4347911" y="1439790"/>
            <a:ext cx="7671315" cy="849113"/>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ts val="1850"/>
              </a:lnSpc>
              <a:spcBef>
                <a:spcPct val="20000"/>
              </a:spcBef>
              <a:spcAft>
                <a:spcPts val="0"/>
              </a:spcAft>
              <a:buClrTx/>
              <a:buSzTx/>
              <a:buFont typeface="Arial"/>
              <a:buNone/>
              <a:tabLst/>
              <a:defRPr/>
            </a:pPr>
            <a:r>
              <a:rPr kumimoji="0" lang="en-US" sz="1800" b="0" i="0" u="none" strike="noStrike" kern="1200" cap="none" spc="0" normalizeH="0" baseline="0" noProof="0">
                <a:ln>
                  <a:noFill/>
                </a:ln>
                <a:solidFill>
                  <a:srgbClr val="000000"/>
                </a:solidFill>
                <a:effectLst/>
                <a:uLnTx/>
                <a:uFillTx/>
                <a:latin typeface="Forma DJR Micro" panose="00000000000000090000" pitchFamily="2" charset="0"/>
                <a:ea typeface="Lato Light" panose="020F0502020204030203" pitchFamily="34" charset="0"/>
                <a:cs typeface="Open Sans Light"/>
              </a:rPr>
              <a:t>Today, video editors are working in higher resolution, with more camera feeds, and mixed formats. They’re also taking on more of the workflow – creating assets themselves – and are accelerating their workflows with AI. </a:t>
            </a:r>
            <a:endParaRPr kumimoji="0" lang="en-US" sz="1800" b="0" i="0" u="none" strike="noStrike" kern="1200" cap="none" spc="0" normalizeH="0" baseline="0" noProof="0">
              <a:ln>
                <a:noFill/>
              </a:ln>
              <a:solidFill>
                <a:srgbClr val="FF0000"/>
              </a:solidFill>
              <a:effectLst/>
              <a:uLnTx/>
              <a:uFillTx/>
              <a:latin typeface="Forma DJR Micro" panose="00000000000000090000" pitchFamily="2" charset="0"/>
              <a:ea typeface="Lato Light" panose="020F0502020204030203" pitchFamily="34" charset="0"/>
              <a:cs typeface="Open Sans Light"/>
            </a:endParaRPr>
          </a:p>
        </p:txBody>
      </p:sp>
      <p:sp>
        <p:nvSpPr>
          <p:cNvPr id="73" name="Subtitle 2">
            <a:extLst>
              <a:ext uri="{FF2B5EF4-FFF2-40B4-BE49-F238E27FC236}">
                <a16:creationId xmlns:a16="http://schemas.microsoft.com/office/drawing/2014/main" id="{D077D461-3356-2843-AC1B-16B42AE0CFA2}"/>
              </a:ext>
            </a:extLst>
          </p:cNvPr>
          <p:cNvSpPr txBox="1">
            <a:spLocks/>
          </p:cNvSpPr>
          <p:nvPr/>
        </p:nvSpPr>
        <p:spPr>
          <a:xfrm>
            <a:off x="4985457" y="6138113"/>
            <a:ext cx="2984956" cy="617639"/>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ct val="100000"/>
              </a:lnSpc>
              <a:spcBef>
                <a:spcPts val="0"/>
              </a:spcBef>
              <a:spcAft>
                <a:spcPts val="0"/>
              </a:spcAft>
              <a:buClrTx/>
              <a:buSzTx/>
              <a:buFont typeface="Arial"/>
              <a:buNone/>
              <a:tabLst/>
              <a:defRPr/>
            </a:pPr>
            <a:r>
              <a:rPr kumimoji="0" lang="en-US" sz="1100" b="0" i="0" u="none" strike="noStrike" kern="1200" cap="none" spc="0" normalizeH="0" baseline="0" noProof="0">
                <a:ln>
                  <a:noFill/>
                </a:ln>
                <a:solidFill>
                  <a:srgbClr val="000000"/>
                </a:solidFill>
                <a:effectLst/>
                <a:uLnTx/>
                <a:uFillTx/>
                <a:latin typeface="Forma DJR Micro" panose="00000000000000090000" pitchFamily="2" charset="0"/>
                <a:ea typeface="Lato Light" panose="020F0502020204030203" pitchFamily="34" charset="0"/>
                <a:cs typeface="Open Sans Light"/>
              </a:rPr>
              <a:t>Adobe Premiere Pro, Adobe After Effects, Frame.io, DaVinci Resolve, Avid Media Composer, Maxon Cinema 4D, Blender, Sora</a:t>
            </a:r>
            <a:endParaRPr kumimoji="0" lang="en-US" sz="1100" b="0" i="0" u="none" strike="noStrike" kern="1200" cap="none" spc="0" normalizeH="0" baseline="0" noProof="0">
              <a:ln>
                <a:noFill/>
              </a:ln>
              <a:solidFill>
                <a:srgbClr val="272727"/>
              </a:solidFill>
              <a:effectLst/>
              <a:highlight>
                <a:srgbClr val="FFFF00"/>
              </a:highlight>
              <a:uLnTx/>
              <a:uFillTx/>
              <a:latin typeface="Forma DJR Micro" panose="00000000000000090000" pitchFamily="2" charset="0"/>
              <a:ea typeface="Lato Light" panose="020F0502020204030203" pitchFamily="34" charset="0"/>
              <a:cs typeface="Open Sans Light"/>
            </a:endParaRPr>
          </a:p>
        </p:txBody>
      </p:sp>
      <p:sp>
        <p:nvSpPr>
          <p:cNvPr id="6" name="Title 2">
            <a:extLst>
              <a:ext uri="{FF2B5EF4-FFF2-40B4-BE49-F238E27FC236}">
                <a16:creationId xmlns:a16="http://schemas.microsoft.com/office/drawing/2014/main" id="{CA931132-F921-1DEC-5E14-A11F170B931A}"/>
              </a:ext>
            </a:extLst>
          </p:cNvPr>
          <p:cNvSpPr txBox="1">
            <a:spLocks/>
          </p:cNvSpPr>
          <p:nvPr/>
        </p:nvSpPr>
        <p:spPr>
          <a:xfrm>
            <a:off x="286997" y="16317"/>
            <a:ext cx="11891994" cy="1301794"/>
          </a:xfrm>
          <a:prstGeom prst="rect">
            <a:avLst/>
          </a:prstGeom>
        </p:spPr>
        <p:txBody>
          <a:bodyPr lIns="91440" tIns="45720" rIns="91440" bIns="45720" anchor="t"/>
          <a:lstStyle>
            <a:lvl1pPr algn="l" defTabSz="914172" rtl="0" eaLnBrk="1" latinLnBrk="0" hangingPunct="1">
              <a:lnSpc>
                <a:spcPct val="90000"/>
              </a:lnSpc>
              <a:spcBef>
                <a:spcPct val="0"/>
              </a:spcBef>
              <a:buNone/>
              <a:defRPr sz="4800" b="1" i="0" kern="1200">
                <a:solidFill>
                  <a:schemeClr val="tx2"/>
                </a:solidFill>
                <a:latin typeface="Bebas Neue" pitchFamily="2" charset="0"/>
                <a:ea typeface="+mj-ea"/>
                <a:cs typeface="+mj-cs"/>
              </a:defRPr>
            </a:lvl1pPr>
          </a:lstStyle>
          <a:p>
            <a:pPr marL="0" marR="0" lvl="0" indent="0" algn="l" defTabSz="914172"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000000"/>
                </a:solidFill>
                <a:effectLst/>
                <a:uLnTx/>
                <a:uFillTx/>
                <a:latin typeface="Forma DJR Display" panose="00000000000000090000" pitchFamily="2" charset="0"/>
                <a:ea typeface="+mj-ea"/>
                <a:cs typeface="Helvetica" panose="020B0604020202020204" pitchFamily="34" charset="0"/>
              </a:rPr>
              <a:t>Video Editors</a:t>
            </a:r>
          </a:p>
          <a:p>
            <a:pPr marL="0" marR="0" lvl="0" indent="0" algn="l" defTabSz="914172"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Forma DJR Display" panose="00000000000000090000" pitchFamily="2" charset="0"/>
                <a:ea typeface="+mj-ea"/>
                <a:cs typeface="Helvetica" panose="020B0604020202020204" pitchFamily="34" charset="0"/>
              </a:rPr>
              <a:t>Media and Entertainment</a:t>
            </a:r>
          </a:p>
        </p:txBody>
      </p:sp>
      <p:sp>
        <p:nvSpPr>
          <p:cNvPr id="38" name="Subtitle 2">
            <a:extLst>
              <a:ext uri="{FF2B5EF4-FFF2-40B4-BE49-F238E27FC236}">
                <a16:creationId xmlns:a16="http://schemas.microsoft.com/office/drawing/2014/main" id="{3CC0F299-A5AF-7D03-3A2F-6E5D7BE512D0}"/>
              </a:ext>
            </a:extLst>
          </p:cNvPr>
          <p:cNvSpPr txBox="1">
            <a:spLocks/>
          </p:cNvSpPr>
          <p:nvPr/>
        </p:nvSpPr>
        <p:spPr>
          <a:xfrm>
            <a:off x="4221150" y="2526231"/>
            <a:ext cx="3788749" cy="1624069"/>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20000"/>
              </a:lnSpc>
              <a:spcBef>
                <a:spcPct val="20000"/>
              </a:spcBef>
              <a:spcAft>
                <a:spcPts val="0"/>
              </a:spcAft>
              <a:buClr>
                <a:srgbClr val="000000"/>
              </a:buClr>
              <a:buSzTx/>
              <a:buFont typeface="Arial"/>
              <a:buNone/>
              <a:tabLst/>
              <a:defRPr/>
            </a:pPr>
            <a:r>
              <a:rPr kumimoji="0" lang="en-US" sz="1400" b="1" i="0" u="none" strike="noStrike" kern="1200" cap="none" spc="0" normalizeH="0" baseline="0" noProof="0">
                <a:ln>
                  <a:noFill/>
                </a:ln>
                <a:solidFill>
                  <a:srgbClr val="000000"/>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Key pain points</a:t>
            </a:r>
            <a:r>
              <a:rPr kumimoji="0" lang="en-US" sz="1400" b="0" i="0" u="none" strike="noStrike" kern="1200" cap="none" spc="0" normalizeH="0" baseline="0" noProof="0">
                <a:ln>
                  <a:noFill/>
                </a:ln>
                <a:solidFill>
                  <a:srgbClr val="000000"/>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a:t>
            </a:r>
          </a:p>
          <a:p>
            <a:pPr marL="171450" marR="0" lvl="0" indent="-171450" algn="l" defTabSz="1087636" rtl="0" eaLnBrk="1" fontAlgn="base" latinLnBrk="0" hangingPunct="1">
              <a:lnSpc>
                <a:spcPct val="10000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272727"/>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Inadequate memory for working in high res or for using multiple apps simultaneously</a:t>
            </a:r>
          </a:p>
          <a:p>
            <a:pPr marL="171450" indent="-171450" algn="l">
              <a:lnSpc>
                <a:spcPct val="100000"/>
              </a:lnSpc>
              <a:buClr>
                <a:srgbClr val="000000"/>
              </a:buClr>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Inability to work comfortably</a:t>
            </a:r>
            <a:r>
              <a:rPr lang="en-US" sz="1200">
                <a:solidFill>
                  <a:srgbClr val="000000"/>
                </a:solidFill>
                <a:latin typeface="Forma DJR Micro" panose="00000000000000090000" pitchFamily="2" charset="0"/>
                <a:ea typeface="Open Sans Light" panose="020B0306030504020204" pitchFamily="34" charset="0"/>
                <a:cs typeface="Open Sans Light" panose="020B0306030504020204" pitchFamily="34" charset="0"/>
              </a:rPr>
              <a:t> when bulky</a:t>
            </a:r>
            <a:r>
              <a:rPr kumimoji="0" lang="en-US" sz="1200" b="0" i="0" u="none" strike="noStrike" kern="1200" cap="none" spc="0" normalizeH="0" baseline="0" noProof="0">
                <a:ln>
                  <a:noFill/>
                </a:ln>
                <a:solidFill>
                  <a:srgbClr val="000000"/>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 high-performance PCs don’t easily fit in my workspace</a:t>
            </a:r>
          </a:p>
          <a:p>
            <a:pPr marL="171450" marR="0" lvl="0" indent="-171450" algn="l" defTabSz="1087636" rtl="0" eaLnBrk="1" fontAlgn="base" latinLnBrk="0" hangingPunct="1">
              <a:lnSpc>
                <a:spcPct val="100000"/>
              </a:lnSpc>
              <a:spcBef>
                <a:spcPct val="2000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272727"/>
              </a:solidFill>
              <a:effectLst/>
              <a:highlight>
                <a:srgbClr val="FFFF00"/>
              </a:highlight>
              <a:uLnTx/>
              <a:uFillTx/>
              <a:latin typeface="Forma DJR Micro" panose="00000000000000090000" pitchFamily="2" charset="0"/>
              <a:ea typeface="Open Sans Light" panose="020B0306030504020204" pitchFamily="34" charset="0"/>
              <a:cs typeface="Open Sans Light" panose="020B0306030504020204" pitchFamily="34" charset="0"/>
            </a:endParaRPr>
          </a:p>
          <a:p>
            <a:pPr marL="171450" marR="0" lvl="0" indent="-171450" algn="l" defTabSz="1087636" rtl="0" eaLnBrk="1" fontAlgn="base" latinLnBrk="0" hangingPunct="1">
              <a:lnSpc>
                <a:spcPct val="100000"/>
              </a:lnSpc>
              <a:spcBef>
                <a:spcPct val="2000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a:ln>
                <a:noFill/>
              </a:ln>
              <a:solidFill>
                <a:srgbClr val="272727"/>
              </a:solidFill>
              <a:effectLst/>
              <a:highlight>
                <a:srgbClr val="FFFF00"/>
              </a:highlight>
              <a:uLnTx/>
              <a:uFillTx/>
              <a:latin typeface="Forma DJR Micro" panose="00000000000000090000" pitchFamily="2" charset="0"/>
              <a:ea typeface="Open Sans Light" panose="020B0306030504020204" pitchFamily="34" charset="0"/>
              <a:cs typeface="Open Sans Light" panose="020B0306030504020204" pitchFamily="34" charset="0"/>
            </a:endParaRPr>
          </a:p>
        </p:txBody>
      </p:sp>
      <p:sp>
        <p:nvSpPr>
          <p:cNvPr id="39" name="TextBox 38">
            <a:extLst>
              <a:ext uri="{FF2B5EF4-FFF2-40B4-BE49-F238E27FC236}">
                <a16:creationId xmlns:a16="http://schemas.microsoft.com/office/drawing/2014/main" id="{C7CC053F-030B-B548-958B-BCC432297E9A}"/>
              </a:ext>
            </a:extLst>
          </p:cNvPr>
          <p:cNvSpPr txBox="1"/>
          <p:nvPr/>
        </p:nvSpPr>
        <p:spPr>
          <a:xfrm>
            <a:off x="5001325" y="5830697"/>
            <a:ext cx="1390124" cy="384721"/>
          </a:xfrm>
          <a:prstGeom prst="rect">
            <a:avLst/>
          </a:prstGeom>
          <a:noFill/>
        </p:spPr>
        <p:txBody>
          <a:bodyPr wrap="none" rtlCol="0" anchor="ctr" anchorCtr="0">
            <a:spAutoFit/>
          </a:bodyPr>
          <a:lstStyle/>
          <a:p>
            <a:pPr marL="0" marR="0" lvl="0" indent="0" algn="l" defTabSz="914217" rtl="0" eaLnBrk="1" fontAlgn="auto" latinLnBrk="0" hangingPunct="1">
              <a:lnSpc>
                <a:spcPct val="100000"/>
              </a:lnSpc>
              <a:spcBef>
                <a:spcPts val="0"/>
              </a:spcBef>
              <a:spcAft>
                <a:spcPts val="0"/>
              </a:spcAft>
              <a:buClrTx/>
              <a:buSzTx/>
              <a:buFont typeface="Forma DJR Micro" panose="00000000000000090000" pitchFamily="2" charset="0"/>
              <a:buNone/>
              <a:tabLst/>
              <a:defRPr/>
            </a:pPr>
            <a:r>
              <a:rPr kumimoji="0" lang="en-US" sz="1900" b="1" i="0" u="none" strike="noStrike" kern="1200" cap="none" spc="150" normalizeH="0" baseline="0" noProof="0">
                <a:ln>
                  <a:noFill/>
                </a:ln>
                <a:solidFill>
                  <a:srgbClr val="000000"/>
                </a:solidFill>
                <a:effectLst/>
                <a:uLnTx/>
                <a:uFillTx/>
                <a:latin typeface="Forma DJR Display" panose="00000000000000090000" pitchFamily="2" charset="0"/>
                <a:ea typeface="+mn-ea"/>
                <a:cs typeface="Poppins" pitchFamily="2" charset="77"/>
              </a:rPr>
              <a:t>Software</a:t>
            </a:r>
            <a:r>
              <a:rPr kumimoji="0" lang="en-US" sz="1900" b="1" i="0" u="none" strike="noStrike" kern="1200" cap="none" spc="150" normalizeH="0" baseline="30000" noProof="0">
                <a:ln>
                  <a:noFill/>
                </a:ln>
                <a:solidFill>
                  <a:srgbClr val="000000"/>
                </a:solidFill>
                <a:effectLst/>
                <a:uLnTx/>
                <a:uFillTx/>
                <a:latin typeface="Forma DJR Display" panose="00000000000000090000" pitchFamily="2" charset="0"/>
                <a:ea typeface="+mn-ea"/>
                <a:cs typeface="Poppins" pitchFamily="2" charset="77"/>
              </a:rPr>
              <a:t>77</a:t>
            </a:r>
          </a:p>
        </p:txBody>
      </p:sp>
      <p:sp>
        <p:nvSpPr>
          <p:cNvPr id="41" name="TextBox 40">
            <a:extLst>
              <a:ext uri="{FF2B5EF4-FFF2-40B4-BE49-F238E27FC236}">
                <a16:creationId xmlns:a16="http://schemas.microsoft.com/office/drawing/2014/main" id="{AE62A80F-6BC8-3D48-A9AC-1D9F5B289250}"/>
              </a:ext>
            </a:extLst>
          </p:cNvPr>
          <p:cNvSpPr txBox="1"/>
          <p:nvPr/>
        </p:nvSpPr>
        <p:spPr>
          <a:xfrm>
            <a:off x="5001795" y="4121952"/>
            <a:ext cx="1364476" cy="384721"/>
          </a:xfrm>
          <a:prstGeom prst="rect">
            <a:avLst/>
          </a:prstGeom>
          <a:noFill/>
        </p:spPr>
        <p:txBody>
          <a:bodyPr wrap="none" rtlCol="0" anchor="ctr" anchorCtr="0">
            <a:spAutoFit/>
          </a:bodyPr>
          <a:lstStyle/>
          <a:p>
            <a:pPr marL="0" marR="0" lvl="0" indent="0" algn="l" defTabSz="914217" rtl="0" eaLnBrk="1" fontAlgn="auto" latinLnBrk="0" hangingPunct="1">
              <a:lnSpc>
                <a:spcPct val="100000"/>
              </a:lnSpc>
              <a:spcBef>
                <a:spcPts val="0"/>
              </a:spcBef>
              <a:spcAft>
                <a:spcPts val="0"/>
              </a:spcAft>
              <a:buClrTx/>
              <a:buSzTx/>
              <a:buFont typeface="Forma DJR Micro" panose="00000000000000090000" pitchFamily="2" charset="0"/>
              <a:buNone/>
              <a:tabLst/>
              <a:defRPr/>
            </a:pPr>
            <a:r>
              <a:rPr kumimoji="0" lang="en-US" sz="1900" b="1" i="0" u="none" strike="noStrike" kern="1200" cap="none" spc="150" normalizeH="0" baseline="0" noProof="0">
                <a:ln>
                  <a:noFill/>
                </a:ln>
                <a:solidFill>
                  <a:srgbClr val="000000"/>
                </a:solidFill>
                <a:effectLst/>
                <a:uLnTx/>
                <a:uFillTx/>
                <a:latin typeface="Forma DJR Display" panose="00000000000000090000" pitchFamily="2" charset="0"/>
                <a:ea typeface="League Spartan" charset="0"/>
                <a:cs typeface="Poppins" pitchFamily="2" charset="77"/>
              </a:rPr>
              <a:t>Workflows</a:t>
            </a:r>
          </a:p>
        </p:txBody>
      </p:sp>
      <p:grpSp>
        <p:nvGrpSpPr>
          <p:cNvPr id="43" name="Group 42">
            <a:extLst>
              <a:ext uri="{FF2B5EF4-FFF2-40B4-BE49-F238E27FC236}">
                <a16:creationId xmlns:a16="http://schemas.microsoft.com/office/drawing/2014/main" id="{3BF831AA-BF47-3BDF-A47F-ECE2AE25A684}"/>
              </a:ext>
            </a:extLst>
          </p:cNvPr>
          <p:cNvGrpSpPr/>
          <p:nvPr/>
        </p:nvGrpSpPr>
        <p:grpSpPr>
          <a:xfrm>
            <a:off x="4297061" y="4175311"/>
            <a:ext cx="544821" cy="544821"/>
            <a:chOff x="4305863" y="4482357"/>
            <a:chExt cx="544821" cy="544821"/>
          </a:xfrm>
        </p:grpSpPr>
        <p:sp>
          <p:nvSpPr>
            <p:cNvPr id="44" name="Oval 43">
              <a:extLst>
                <a:ext uri="{FF2B5EF4-FFF2-40B4-BE49-F238E27FC236}">
                  <a16:creationId xmlns:a16="http://schemas.microsoft.com/office/drawing/2014/main" id="{17F70483-1548-A035-5C85-03EB13144581}"/>
                </a:ext>
              </a:extLst>
            </p:cNvPr>
            <p:cNvSpPr>
              <a:spLocks noChangeAspect="1"/>
            </p:cNvSpPr>
            <p:nvPr/>
          </p:nvSpPr>
          <p:spPr>
            <a:xfrm>
              <a:off x="4305863" y="4482357"/>
              <a:ext cx="544821" cy="5448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 typeface="Forma DJR Micro" panose="00000000000000090000" pitchFamily="2" charset="0"/>
                <a:buNone/>
                <a:tabLst/>
                <a:defRPr/>
              </a:pPr>
              <a:endParaRPr kumimoji="0" lang="en-US" sz="1800" b="0" i="0" u="none" strike="noStrike" kern="1200" cap="none" spc="0" normalizeH="0" baseline="0" noProof="0">
                <a:ln>
                  <a:noFill/>
                </a:ln>
                <a:solidFill>
                  <a:srgbClr val="FFFFFF"/>
                </a:solidFill>
                <a:effectLst/>
                <a:uLnTx/>
                <a:uFillTx/>
                <a:latin typeface="Lato Light" panose="020F0502020204030203" pitchFamily="34" charset="0"/>
                <a:ea typeface="+mn-ea"/>
                <a:cs typeface="+mn-cs"/>
              </a:endParaRPr>
            </a:p>
          </p:txBody>
        </p:sp>
        <p:pic>
          <p:nvPicPr>
            <p:cNvPr id="45" name="Graphic 44" descr="Target with solid fill">
              <a:extLst>
                <a:ext uri="{FF2B5EF4-FFF2-40B4-BE49-F238E27FC236}">
                  <a16:creationId xmlns:a16="http://schemas.microsoft.com/office/drawing/2014/main" id="{579CA08E-5CE2-2AC3-2741-BF575A5F8C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56713" y="4530032"/>
              <a:ext cx="449469" cy="449469"/>
            </a:xfrm>
            <a:prstGeom prst="rect">
              <a:avLst/>
            </a:prstGeom>
          </p:spPr>
        </p:pic>
      </p:grpSp>
      <p:grpSp>
        <p:nvGrpSpPr>
          <p:cNvPr id="46" name="Group 45">
            <a:extLst>
              <a:ext uri="{FF2B5EF4-FFF2-40B4-BE49-F238E27FC236}">
                <a16:creationId xmlns:a16="http://schemas.microsoft.com/office/drawing/2014/main" id="{79AFA419-4AC1-2853-AB31-ED8E5FC12D21}"/>
              </a:ext>
            </a:extLst>
          </p:cNvPr>
          <p:cNvGrpSpPr/>
          <p:nvPr/>
        </p:nvGrpSpPr>
        <p:grpSpPr>
          <a:xfrm>
            <a:off x="4324178" y="5809689"/>
            <a:ext cx="544821" cy="544821"/>
            <a:chOff x="4310845" y="5901503"/>
            <a:chExt cx="544821" cy="544821"/>
          </a:xfrm>
        </p:grpSpPr>
        <p:sp>
          <p:nvSpPr>
            <p:cNvPr id="47" name="Oval 46">
              <a:extLst>
                <a:ext uri="{FF2B5EF4-FFF2-40B4-BE49-F238E27FC236}">
                  <a16:creationId xmlns:a16="http://schemas.microsoft.com/office/drawing/2014/main" id="{C79CAF8D-A77D-B544-6C27-8E61E1636A75}"/>
                </a:ext>
              </a:extLst>
            </p:cNvPr>
            <p:cNvSpPr>
              <a:spLocks noChangeAspect="1"/>
            </p:cNvSpPr>
            <p:nvPr/>
          </p:nvSpPr>
          <p:spPr>
            <a:xfrm>
              <a:off x="4310845" y="5901503"/>
              <a:ext cx="544821" cy="5448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 typeface="Forma DJR Micro" panose="00000000000000090000" pitchFamily="2" charset="0"/>
                <a:buNone/>
                <a:tabLst/>
                <a:defRPr/>
              </a:pPr>
              <a:endParaRPr kumimoji="0" lang="en-US" sz="1800" b="0" i="0" u="none" strike="noStrike" kern="1200" cap="none" spc="0" normalizeH="0" baseline="0" noProof="0">
                <a:ln>
                  <a:noFill/>
                </a:ln>
                <a:solidFill>
                  <a:srgbClr val="FFFFFF"/>
                </a:solidFill>
                <a:effectLst/>
                <a:uLnTx/>
                <a:uFillTx/>
                <a:latin typeface="Lato Light" panose="020F0502020204030203" pitchFamily="34" charset="0"/>
                <a:ea typeface="+mn-ea"/>
                <a:cs typeface="+mn-cs"/>
              </a:endParaRPr>
            </a:p>
          </p:txBody>
        </p:sp>
        <p:grpSp>
          <p:nvGrpSpPr>
            <p:cNvPr id="48" name="Group 47">
              <a:extLst>
                <a:ext uri="{FF2B5EF4-FFF2-40B4-BE49-F238E27FC236}">
                  <a16:creationId xmlns:a16="http://schemas.microsoft.com/office/drawing/2014/main" id="{6BE6E3DC-B18B-4D18-1390-CB36D1341C64}"/>
                </a:ext>
              </a:extLst>
            </p:cNvPr>
            <p:cNvGrpSpPr/>
            <p:nvPr/>
          </p:nvGrpSpPr>
          <p:grpSpPr>
            <a:xfrm>
              <a:off x="4444544" y="5979000"/>
              <a:ext cx="297277" cy="370251"/>
              <a:chOff x="4320262" y="5854646"/>
              <a:chExt cx="461118" cy="450527"/>
            </a:xfrm>
          </p:grpSpPr>
          <p:pic>
            <p:nvPicPr>
              <p:cNvPr id="49" name="Graphic 48" descr="Folder with solid fill">
                <a:extLst>
                  <a:ext uri="{FF2B5EF4-FFF2-40B4-BE49-F238E27FC236}">
                    <a16:creationId xmlns:a16="http://schemas.microsoft.com/office/drawing/2014/main" id="{378C6E3E-FEB4-4EB8-FBE7-49F2991C854A}"/>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320262" y="5854646"/>
                <a:ext cx="335957" cy="335958"/>
              </a:xfrm>
              <a:prstGeom prst="rect">
                <a:avLst/>
              </a:prstGeom>
            </p:spPr>
          </p:pic>
          <p:pic>
            <p:nvPicPr>
              <p:cNvPr id="50" name="Graphic 49" descr="Cmd Terminal with solid fill">
                <a:extLst>
                  <a:ext uri="{FF2B5EF4-FFF2-40B4-BE49-F238E27FC236}">
                    <a16:creationId xmlns:a16="http://schemas.microsoft.com/office/drawing/2014/main" id="{8831CAA3-936E-5744-49C3-AAA5374F4349}"/>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407647" y="5931440"/>
                <a:ext cx="373733" cy="373733"/>
              </a:xfrm>
              <a:prstGeom prst="rect">
                <a:avLst/>
              </a:prstGeom>
            </p:spPr>
          </p:pic>
        </p:grpSp>
      </p:grpSp>
      <p:sp>
        <p:nvSpPr>
          <p:cNvPr id="42" name="Subtitle 2">
            <a:extLst>
              <a:ext uri="{FF2B5EF4-FFF2-40B4-BE49-F238E27FC236}">
                <a16:creationId xmlns:a16="http://schemas.microsoft.com/office/drawing/2014/main" id="{813779C6-4459-0F65-EA9B-4BE2A98BA5E7}"/>
              </a:ext>
            </a:extLst>
          </p:cNvPr>
          <p:cNvSpPr txBox="1">
            <a:spLocks/>
          </p:cNvSpPr>
          <p:nvPr/>
        </p:nvSpPr>
        <p:spPr>
          <a:xfrm>
            <a:off x="5023194" y="4428227"/>
            <a:ext cx="2984956" cy="1402470"/>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marR="0" lvl="0" indent="-171450" algn="l" defTabSz="543818"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1" i="0" u="none" strike="noStrike" kern="1200" cap="none" spc="0" normalizeH="0" baseline="0" noProof="0">
                <a:ln>
                  <a:noFill/>
                </a:ln>
                <a:solidFill>
                  <a:srgbClr val="272727"/>
                </a:solidFill>
                <a:effectLst/>
                <a:uLnTx/>
                <a:uFillTx/>
                <a:latin typeface="Forma DJR Micro" panose="00000000000000090000" pitchFamily="2" charset="0"/>
                <a:ea typeface="Lato Light" panose="020F0502020204030203" pitchFamily="34" charset="0"/>
                <a:cs typeface="Mukta ExtraLight" panose="020B0000000000000000" pitchFamily="34" charset="77"/>
              </a:rPr>
              <a:t>NEW! Use Case: </a:t>
            </a:r>
            <a:r>
              <a:rPr kumimoji="0" lang="en-US" sz="1200" b="0" i="0" u="none" strike="noStrike" kern="1200" cap="none" spc="0" normalizeH="0" baseline="0" noProof="0">
                <a:ln>
                  <a:noFill/>
                </a:ln>
                <a:solidFill>
                  <a:srgbClr val="272727"/>
                </a:solidFill>
                <a:effectLst/>
                <a:uLnTx/>
                <a:uFillTx/>
                <a:latin typeface="Forma DJR Micro" panose="00000000000000090000" pitchFamily="2" charset="0"/>
                <a:ea typeface="Lato Light" panose="020F0502020204030203" pitchFamily="34" charset="0"/>
                <a:cs typeface="Mukta ExtraLight" panose="020B0000000000000000" pitchFamily="34" charset="77"/>
              </a:rPr>
              <a:t>asset creation, </a:t>
            </a:r>
            <a:r>
              <a:rPr kumimoji="0" lang="en-US" sz="1200" b="0" i="0" u="none" strike="noStrike" kern="1200" cap="none" spc="0" normalizeH="0" baseline="0" noProof="0">
                <a:ln>
                  <a:noFill/>
                </a:ln>
                <a:solidFill>
                  <a:srgbClr val="000000"/>
                </a:solidFill>
                <a:effectLst/>
                <a:uLnTx/>
                <a:uFillTx/>
                <a:latin typeface="Forma DJR Micro" panose="00000000000000090000" pitchFamily="2" charset="0"/>
                <a:ea typeface="Lato Light" panose="020F0502020204030203" pitchFamily="34" charset="0"/>
                <a:cs typeface="Open Sans Light"/>
              </a:rPr>
              <a:t>video editing and motion graphics all at once</a:t>
            </a:r>
          </a:p>
          <a:p>
            <a:pPr marL="171450" marR="0" lvl="0" indent="-171450" algn="l" defTabSz="543818"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a:ln>
                  <a:noFill/>
                </a:ln>
                <a:solidFill>
                  <a:srgbClr val="000000"/>
                </a:solidFill>
                <a:effectLst/>
                <a:uLnTx/>
                <a:uFillTx/>
                <a:latin typeface="Forma DJR Micro" panose="00000000000000090000" pitchFamily="2" charset="0"/>
                <a:ea typeface="Lato Light" panose="020F0502020204030203" pitchFamily="34" charset="0"/>
                <a:cs typeface="Open Sans Light"/>
              </a:rPr>
              <a:t>Asset creation such as graphic elements, titles, and dynamic transitions</a:t>
            </a:r>
          </a:p>
          <a:p>
            <a:pPr marL="171450" marR="0" lvl="0" indent="-171450" algn="l" defTabSz="543818"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a:ln>
                  <a:noFill/>
                </a:ln>
                <a:solidFill>
                  <a:srgbClr val="000000"/>
                </a:solidFill>
                <a:effectLst/>
                <a:uLnTx/>
                <a:uFillTx/>
                <a:latin typeface="Forma DJR Micro" panose="00000000000000090000" pitchFamily="2" charset="0"/>
                <a:ea typeface="Lato Light" panose="020F0502020204030203" pitchFamily="34" charset="0"/>
                <a:cs typeface="Open Sans Light"/>
              </a:rPr>
              <a:t>Video editing, compositing and application of effects</a:t>
            </a:r>
          </a:p>
        </p:txBody>
      </p:sp>
      <p:sp>
        <p:nvSpPr>
          <p:cNvPr id="4" name="Subtitle 2">
            <a:extLst>
              <a:ext uri="{FF2B5EF4-FFF2-40B4-BE49-F238E27FC236}">
                <a16:creationId xmlns:a16="http://schemas.microsoft.com/office/drawing/2014/main" id="{AC122BA4-CF64-10E8-D4FF-8CF32313A1D5}"/>
              </a:ext>
            </a:extLst>
          </p:cNvPr>
          <p:cNvSpPr txBox="1">
            <a:spLocks/>
          </p:cNvSpPr>
          <p:nvPr/>
        </p:nvSpPr>
        <p:spPr>
          <a:xfrm>
            <a:off x="8868886" y="2624895"/>
            <a:ext cx="3150340" cy="354106"/>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ts val="1850"/>
              </a:lnSpc>
              <a:spcBef>
                <a:spcPct val="20000"/>
              </a:spcBef>
              <a:spcAft>
                <a:spcPts val="0"/>
              </a:spcAft>
              <a:buClrTx/>
              <a:buSzTx/>
              <a:buFont typeface="Arial"/>
              <a:buNone/>
              <a:tabLst/>
              <a:defRPr/>
            </a:pPr>
            <a:r>
              <a:rPr kumimoji="0" lang="en-US" sz="1600" b="1" i="0" u="none" strike="noStrike" kern="1200" cap="none" spc="0" normalizeH="0" baseline="0" noProof="0">
                <a:ln>
                  <a:noFill/>
                </a:ln>
                <a:solidFill>
                  <a:srgbClr val="000000"/>
                </a:solidFill>
                <a:effectLst/>
                <a:uLnTx/>
                <a:uFillTx/>
                <a:latin typeface="Forma DJR Display" panose="00000000000000090000" pitchFamily="2" charset="0"/>
                <a:ea typeface="+mn-ea"/>
                <a:cs typeface="Poppins" pitchFamily="2" charset="77"/>
              </a:rPr>
              <a:t>Why Z2 Mini G1a for video editors</a:t>
            </a:r>
          </a:p>
        </p:txBody>
      </p:sp>
      <p:grpSp>
        <p:nvGrpSpPr>
          <p:cNvPr id="8" name="Group 7">
            <a:extLst>
              <a:ext uri="{FF2B5EF4-FFF2-40B4-BE49-F238E27FC236}">
                <a16:creationId xmlns:a16="http://schemas.microsoft.com/office/drawing/2014/main" id="{E3A9F8C2-7194-3418-EE30-ADC877C6A1F5}"/>
              </a:ext>
            </a:extLst>
          </p:cNvPr>
          <p:cNvGrpSpPr/>
          <p:nvPr/>
        </p:nvGrpSpPr>
        <p:grpSpPr>
          <a:xfrm>
            <a:off x="8270838" y="2529538"/>
            <a:ext cx="544822" cy="544822"/>
            <a:chOff x="8331539" y="3291512"/>
            <a:chExt cx="544821" cy="544821"/>
          </a:xfrm>
        </p:grpSpPr>
        <p:sp>
          <p:nvSpPr>
            <p:cNvPr id="10" name="Oval 9">
              <a:extLst>
                <a:ext uri="{FF2B5EF4-FFF2-40B4-BE49-F238E27FC236}">
                  <a16:creationId xmlns:a16="http://schemas.microsoft.com/office/drawing/2014/main" id="{E9DE0BED-82CA-AEA4-55B4-25E7A16BA7E8}"/>
                </a:ext>
              </a:extLst>
            </p:cNvPr>
            <p:cNvSpPr>
              <a:spLocks noChangeAspect="1"/>
            </p:cNvSpPr>
            <p:nvPr/>
          </p:nvSpPr>
          <p:spPr>
            <a:xfrm>
              <a:off x="8331539" y="3291512"/>
              <a:ext cx="544821" cy="5448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 typeface="Forma DJR Micro" panose="00000000000000090000" pitchFamily="2" charset="0"/>
                <a:buNone/>
                <a:tabLst/>
                <a:defRPr/>
              </a:pPr>
              <a:endParaRPr kumimoji="0" lang="en-US" sz="1800" b="0" i="0" u="none" strike="noStrike" kern="1200" cap="none" spc="0" normalizeH="0" baseline="0" noProof="0">
                <a:ln>
                  <a:noFill/>
                </a:ln>
                <a:solidFill>
                  <a:srgbClr val="FFFFFF"/>
                </a:solidFill>
                <a:effectLst/>
                <a:uLnTx/>
                <a:uFillTx/>
                <a:latin typeface="Lato Light" panose="020F0502020204030203" pitchFamily="34" charset="0"/>
                <a:ea typeface="+mn-ea"/>
                <a:cs typeface="+mn-cs"/>
              </a:endParaRPr>
            </a:p>
          </p:txBody>
        </p:sp>
        <p:pic>
          <p:nvPicPr>
            <p:cNvPr id="12" name="Graphic 11" descr="Checkmark with solid fill">
              <a:extLst>
                <a:ext uri="{FF2B5EF4-FFF2-40B4-BE49-F238E27FC236}">
                  <a16:creationId xmlns:a16="http://schemas.microsoft.com/office/drawing/2014/main" id="{47C03330-BBAD-6F8E-D013-4141AD0946F3}"/>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439569" y="3399542"/>
              <a:ext cx="328760" cy="328760"/>
            </a:xfrm>
            <a:prstGeom prst="rect">
              <a:avLst/>
            </a:prstGeom>
          </p:spPr>
        </p:pic>
      </p:grpSp>
      <p:sp>
        <p:nvSpPr>
          <p:cNvPr id="9" name="TextBox 8">
            <a:extLst>
              <a:ext uri="{FF2B5EF4-FFF2-40B4-BE49-F238E27FC236}">
                <a16:creationId xmlns:a16="http://schemas.microsoft.com/office/drawing/2014/main" id="{CA15460D-04C9-B36C-438D-44CD4EA9D769}"/>
              </a:ext>
            </a:extLst>
          </p:cNvPr>
          <p:cNvSpPr txBox="1"/>
          <p:nvPr/>
        </p:nvSpPr>
        <p:spPr>
          <a:xfrm>
            <a:off x="236619" y="6505587"/>
            <a:ext cx="610550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1000" b="0" i="0" u="none" strike="noStrike" kern="1200" cap="none" spc="0" normalizeH="0" baseline="0" noProof="0" smtClean="0">
                <a:ln>
                  <a:noFill/>
                </a:ln>
                <a:solidFill>
                  <a:srgbClr val="FFFFFF"/>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r>
              <a:rPr kumimoji="0" lang="en-US" sz="1000" b="0" i="0" u="none" strike="noStrike" kern="1200" cap="none" spc="0" normalizeH="0" baseline="0" noProof="0">
                <a:ln>
                  <a:noFill/>
                </a:ln>
                <a:solidFill>
                  <a:srgbClr val="FFFFFF"/>
                </a:solidFill>
                <a:effectLst/>
                <a:uLnTx/>
                <a:uFillTx/>
                <a:latin typeface="Forma DJR Micro" panose="00000000000000090000" pitchFamily="2" charset="0"/>
                <a:ea typeface="+mn-ea"/>
                <a:cs typeface="+mn-cs"/>
              </a:rPr>
              <a:t>  |  Z2 Mini G1a  |   HP Confidential. For use by HP or Partner with Customers under HP CDA only.</a:t>
            </a:r>
          </a:p>
        </p:txBody>
      </p:sp>
      <p:sp>
        <p:nvSpPr>
          <p:cNvPr id="11" name="Subtitle 2">
            <a:extLst>
              <a:ext uri="{FF2B5EF4-FFF2-40B4-BE49-F238E27FC236}">
                <a16:creationId xmlns:a16="http://schemas.microsoft.com/office/drawing/2014/main" id="{0EB17397-B435-3A94-30B9-ACCF750A74B8}"/>
              </a:ext>
            </a:extLst>
          </p:cNvPr>
          <p:cNvSpPr txBox="1">
            <a:spLocks/>
          </p:cNvSpPr>
          <p:nvPr/>
        </p:nvSpPr>
        <p:spPr>
          <a:xfrm>
            <a:off x="8179487" y="3178969"/>
            <a:ext cx="3945201" cy="3461495"/>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marR="0" lvl="0" indent="-285750" algn="l" defTabSz="1087636" rtl="0" eaLnBrk="1" fontAlgn="auto" latinLnBrk="0" hangingPunct="1">
              <a:lnSpc>
                <a:spcPct val="120000"/>
              </a:lnSpc>
              <a:spcBef>
                <a:spcPct val="20000"/>
              </a:spcBef>
              <a:spcAft>
                <a:spcPts val="0"/>
              </a:spcAft>
              <a:buClrTx/>
              <a:buSzTx/>
              <a:buFont typeface="+mj-lt"/>
              <a:buAutoNum type="arabicPeriod"/>
              <a:tabLst>
                <a:tab pos="225425" algn="l"/>
              </a:tabLst>
              <a:defRPr/>
            </a:pPr>
            <a:r>
              <a:rPr kumimoji="0" lang="en-US" sz="1200" b="1" i="0" u="none" strike="noStrike" kern="1200" cap="none" spc="0" normalizeH="0" baseline="0" noProof="0">
                <a:ln>
                  <a:noFill/>
                </a:ln>
                <a:solidFill>
                  <a:srgbClr val="272727"/>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Powerful compute</a:t>
            </a:r>
            <a:r>
              <a:rPr kumimoji="0" lang="en-US" sz="1200" b="0" i="0" u="none" strike="noStrike" kern="1200" cap="none" spc="0" normalizeH="0" baseline="0" noProof="0">
                <a:ln>
                  <a:noFill/>
                </a:ln>
                <a:solidFill>
                  <a:srgbClr val="000000"/>
                </a:solidFill>
                <a:effectLst/>
                <a:uLnTx/>
                <a:uFillTx/>
                <a:latin typeface="Forma DJR Micro"/>
                <a:ea typeface="Open Sans Light"/>
                <a:cs typeface="Open Sans Light"/>
              </a:rPr>
              <a:t>: graphics hardware acceleration of popular codecs e.g. HEVC, H.264 and AV1, plus up to 16 desktop-class CPU cores</a:t>
            </a:r>
            <a:r>
              <a:rPr kumimoji="0" lang="en-US" sz="1200" b="0" i="0" u="none" strike="noStrike" kern="1200" cap="none" spc="0" normalizeH="0" baseline="30000" noProof="0">
                <a:ln>
                  <a:noFill/>
                </a:ln>
                <a:solidFill>
                  <a:srgbClr val="000000"/>
                </a:solidFill>
                <a:effectLst/>
                <a:uLnTx/>
                <a:uFillTx/>
                <a:latin typeface="Forma DJR Micro"/>
                <a:ea typeface="Open Sans Light"/>
                <a:cs typeface="Open Sans Light"/>
              </a:rPr>
              <a:t>1</a:t>
            </a:r>
            <a:r>
              <a:rPr kumimoji="0" lang="en-US" sz="1200" b="0" i="0" u="none" strike="noStrike" kern="1200" cap="none" spc="0" normalizeH="0" baseline="0" noProof="0">
                <a:ln>
                  <a:noFill/>
                </a:ln>
                <a:solidFill>
                  <a:srgbClr val="000000"/>
                </a:solidFill>
                <a:effectLst/>
                <a:uLnTx/>
                <a:uFillTx/>
                <a:latin typeface="Forma DJR Micro"/>
                <a:ea typeface="Open Sans Light"/>
                <a:cs typeface="Open Sans Light"/>
              </a:rPr>
              <a:t> and 32 threads</a:t>
            </a:r>
            <a:r>
              <a:rPr kumimoji="0" lang="en-US" sz="1200" b="0" i="0" u="none" strike="noStrike" kern="1200" cap="none" spc="0" normalizeH="0" baseline="30000" noProof="0">
                <a:ln>
                  <a:noFill/>
                </a:ln>
                <a:solidFill>
                  <a:srgbClr val="000000"/>
                </a:solidFill>
                <a:effectLst/>
                <a:uLnTx/>
                <a:uFillTx/>
                <a:latin typeface="Forma DJR Micro"/>
                <a:ea typeface="Open Sans Light"/>
                <a:cs typeface="Open Sans Light"/>
              </a:rPr>
              <a:t>1</a:t>
            </a:r>
            <a:endParaRPr kumimoji="0" lang="en-US" sz="1200" b="0" i="0" u="none" strike="noStrike" kern="1200" cap="none" spc="0" normalizeH="0" baseline="0" noProof="0">
              <a:ln>
                <a:noFill/>
              </a:ln>
              <a:solidFill>
                <a:srgbClr val="000000"/>
              </a:solidFill>
              <a:effectLst/>
              <a:uLnTx/>
              <a:uFillTx/>
              <a:latin typeface="Forma DJR Micro"/>
              <a:ea typeface="Open Sans Light"/>
              <a:cs typeface="Open Sans Light"/>
            </a:endParaRPr>
          </a:p>
          <a:p>
            <a:pPr marL="285750" marR="0" lvl="0" indent="-285750" algn="l" defTabSz="1087636" rtl="0" eaLnBrk="1" fontAlgn="auto" latinLnBrk="0" hangingPunct="1">
              <a:lnSpc>
                <a:spcPct val="120000"/>
              </a:lnSpc>
              <a:spcBef>
                <a:spcPct val="20000"/>
              </a:spcBef>
              <a:spcAft>
                <a:spcPts val="0"/>
              </a:spcAft>
              <a:buClrTx/>
              <a:buSzTx/>
              <a:buFont typeface="+mj-lt"/>
              <a:buAutoNum type="arabicPeriod"/>
              <a:tabLst>
                <a:tab pos="225425" algn="l"/>
              </a:tabLst>
              <a:defRPr/>
            </a:pPr>
            <a:r>
              <a:rPr kumimoji="0" lang="en-US" sz="1200" b="1" i="0" u="none" strike="noStrike" kern="1200" cap="none" spc="0" normalizeH="0" baseline="0" noProof="0">
                <a:ln>
                  <a:noFill/>
                </a:ln>
                <a:solidFill>
                  <a:srgbClr val="272727"/>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Unified memory: </a:t>
            </a:r>
            <a:r>
              <a:rPr kumimoji="0" lang="en-US" sz="1200" b="0" i="0" u="none" strike="noStrike" kern="1200" cap="none" spc="0" normalizeH="0" baseline="0" noProof="0">
                <a:ln>
                  <a:noFill/>
                </a:ln>
                <a:solidFill>
                  <a:srgbClr val="272727"/>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with 128GB of unified memory across the chipset:</a:t>
            </a:r>
            <a:endParaRPr kumimoji="0" lang="en-US" sz="1200" b="1" i="0" u="none" strike="noStrike" kern="1200" cap="none" spc="0" normalizeH="0" baseline="0" noProof="0">
              <a:ln>
                <a:noFill/>
              </a:ln>
              <a:solidFill>
                <a:srgbClr val="272727"/>
              </a:solidFill>
              <a:effectLst/>
              <a:uLnTx/>
              <a:uFillTx/>
              <a:latin typeface="Forma DJR Micro" panose="00000000000000090000" pitchFamily="2" charset="0"/>
              <a:ea typeface="Open Sans Light" panose="020B0306030504020204" pitchFamily="34" charset="0"/>
              <a:cs typeface="Open Sans Light" panose="020B0306030504020204" pitchFamily="34" charset="0"/>
            </a:endParaRPr>
          </a:p>
          <a:p>
            <a:pPr marL="731520" marR="0" lvl="1" indent="-285750" algn="l" defTabSz="1087636" rtl="0" eaLnBrk="1" fontAlgn="auto" latinLnBrk="0" hangingPunct="1">
              <a:lnSpc>
                <a:spcPct val="120000"/>
              </a:lnSpc>
              <a:spcBef>
                <a:spcPts val="0"/>
              </a:spcBef>
              <a:spcAft>
                <a:spcPts val="0"/>
              </a:spcAft>
              <a:buClrTx/>
              <a:buSzTx/>
              <a:buFont typeface="Wingdings" panose="05000000000000000000" pitchFamily="2" charset="2"/>
              <a:buChar char="§"/>
              <a:tabLst>
                <a:tab pos="225425" algn="l"/>
              </a:tabLst>
              <a:defRPr/>
            </a:pPr>
            <a:r>
              <a:rPr kumimoji="0" lang="en-US" sz="1000" b="0" i="0" u="none" strike="noStrike" kern="1200" cap="none" spc="0" normalizeH="0" baseline="0" noProof="0">
                <a:ln>
                  <a:noFill/>
                </a:ln>
                <a:solidFill>
                  <a:srgbClr val="272727"/>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Data is not transferring between the CPU and GPU, making editing and effects faster.</a:t>
            </a:r>
          </a:p>
          <a:p>
            <a:pPr marL="731520" marR="0" lvl="1" indent="-285750" algn="l" defTabSz="1087636" rtl="0" eaLnBrk="1" fontAlgn="auto" latinLnBrk="0" hangingPunct="1">
              <a:lnSpc>
                <a:spcPct val="120000"/>
              </a:lnSpc>
              <a:spcBef>
                <a:spcPts val="0"/>
              </a:spcBef>
              <a:spcAft>
                <a:spcPts val="0"/>
              </a:spcAft>
              <a:buClrTx/>
              <a:buSzTx/>
              <a:buFont typeface="Wingdings" panose="05000000000000000000" pitchFamily="2" charset="2"/>
              <a:buChar char="§"/>
              <a:tabLst>
                <a:tab pos="225425" algn="l"/>
              </a:tabLst>
              <a:defRPr/>
            </a:pPr>
            <a:r>
              <a:rPr kumimoji="0" lang="en-US" sz="1000" b="0" i="0" u="none" strike="noStrike" kern="1200" cap="none" spc="0" normalizeH="0" baseline="0" noProof="0">
                <a:ln>
                  <a:noFill/>
                </a:ln>
                <a:solidFill>
                  <a:srgbClr val="272727"/>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Editors can run multiple apps simultaneously instead  of having to open and close each app due to system memory constraints.</a:t>
            </a:r>
          </a:p>
          <a:p>
            <a:pPr marL="731520" marR="0" lvl="1" indent="-285750" algn="l" defTabSz="1087636" rtl="0" eaLnBrk="1" fontAlgn="auto" latinLnBrk="0" hangingPunct="1">
              <a:lnSpc>
                <a:spcPct val="120000"/>
              </a:lnSpc>
              <a:spcBef>
                <a:spcPts val="0"/>
              </a:spcBef>
              <a:spcAft>
                <a:spcPts val="0"/>
              </a:spcAft>
              <a:buClrTx/>
              <a:buSzTx/>
              <a:buFont typeface="Wingdings" panose="05000000000000000000" pitchFamily="2" charset="2"/>
              <a:buChar char="§"/>
              <a:tabLst>
                <a:tab pos="225425" algn="l"/>
              </a:tabLst>
              <a:defRPr/>
            </a:pPr>
            <a:r>
              <a:rPr kumimoji="0" lang="en-US" sz="1000" b="0" i="0" u="none" strike="noStrike" kern="1200" cap="none" spc="0" normalizeH="0" baseline="0" noProof="0">
                <a:ln>
                  <a:noFill/>
                </a:ln>
                <a:solidFill>
                  <a:srgbClr val="272727"/>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Editors can assign up to 96GB to graphics for complex effects and asset creation. </a:t>
            </a:r>
          </a:p>
          <a:p>
            <a:pPr marL="285750" marR="0" lvl="0" indent="-285750" algn="l" defTabSz="1087636" rtl="0" eaLnBrk="1" fontAlgn="auto" latinLnBrk="0" hangingPunct="1">
              <a:lnSpc>
                <a:spcPct val="120000"/>
              </a:lnSpc>
              <a:spcBef>
                <a:spcPct val="20000"/>
              </a:spcBef>
              <a:spcAft>
                <a:spcPts val="0"/>
              </a:spcAft>
              <a:buClrTx/>
              <a:buSzTx/>
              <a:buFont typeface="+mj-lt"/>
              <a:buAutoNum type="arabicPeriod"/>
              <a:tabLst>
                <a:tab pos="225425" algn="l"/>
              </a:tabLst>
              <a:defRPr/>
            </a:pPr>
            <a:r>
              <a:rPr kumimoji="0" lang="en-US" sz="1200" b="1" i="0" u="none" strike="noStrike" kern="1200" cap="none" spc="0" normalizeH="0" baseline="0" noProof="0">
                <a:ln>
                  <a:noFill/>
                </a:ln>
                <a:solidFill>
                  <a:srgbClr val="272727"/>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AI Workstation PC: </a:t>
            </a:r>
            <a:r>
              <a:rPr kumimoji="0" lang="en-US" sz="1200" b="0" i="0" u="none" strike="noStrike" kern="1200" cap="none" spc="0" normalizeH="0" baseline="0" noProof="0">
                <a:ln>
                  <a:noFill/>
                </a:ln>
                <a:solidFill>
                  <a:srgbClr val="272727"/>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Up to 50 TOPS NPU</a:t>
            </a:r>
            <a:r>
              <a:rPr kumimoji="0" lang="en-US" sz="1200" b="0" i="0" u="none" strike="noStrike" kern="1200" cap="none" spc="0" normalizeH="0" baseline="30000" noProof="0">
                <a:ln>
                  <a:noFill/>
                </a:ln>
                <a:solidFill>
                  <a:srgbClr val="272727"/>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3,9</a:t>
            </a:r>
            <a:r>
              <a:rPr kumimoji="0" lang="en-US" sz="1200" b="0" i="0" u="none" strike="noStrike" kern="1200" cap="none" spc="0" normalizeH="0" baseline="0" noProof="0">
                <a:ln>
                  <a:noFill/>
                </a:ln>
                <a:solidFill>
                  <a:srgbClr val="272727"/>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 and hyper efficient integrated GPU give creators the tools they need to take advantage of their software’s latest AI features</a:t>
            </a:r>
            <a:endParaRPr kumimoji="0" lang="en-US" sz="1200" b="1" i="0" u="none" strike="noStrike" kern="1200" cap="none" spc="0" normalizeH="0" baseline="0" noProof="0">
              <a:ln>
                <a:noFill/>
              </a:ln>
              <a:solidFill>
                <a:srgbClr val="272727"/>
              </a:solidFill>
              <a:effectLst/>
              <a:uLnTx/>
              <a:uFillTx/>
              <a:latin typeface="Forma DJR Micro" panose="00000000000000090000" pitchFamily="2"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68788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oogle Shape;108;p1" descr="A person standing next to a person in a room with a television&#10;&#10;Description automatically generated">
            <a:extLst>
              <a:ext uri="{FF2B5EF4-FFF2-40B4-BE49-F238E27FC236}">
                <a16:creationId xmlns:a16="http://schemas.microsoft.com/office/drawing/2014/main" id="{D49A24EC-1A26-5448-91E5-3D42C1EE6DF2}"/>
              </a:ext>
            </a:extLst>
          </p:cNvPr>
          <p:cNvPicPr preferRelativeResize="0"/>
          <p:nvPr/>
        </p:nvPicPr>
        <p:blipFill rotWithShape="1">
          <a:blip r:embed="rId3" cstate="email">
            <a:alphaModFix/>
            <a:extLst>
              <a:ext uri="{28A0092B-C50C-407E-A947-70E740481C1C}">
                <a14:useLocalDpi xmlns:a14="http://schemas.microsoft.com/office/drawing/2010/main"/>
              </a:ext>
            </a:extLst>
          </a:blip>
          <a:srcRect t="-164"/>
          <a:stretch/>
        </p:blipFill>
        <p:spPr>
          <a:xfrm>
            <a:off x="-5511" y="1234112"/>
            <a:ext cx="4121100" cy="5623888"/>
          </a:xfrm>
          <a:prstGeom prst="rect">
            <a:avLst/>
          </a:prstGeom>
          <a:noFill/>
          <a:ln>
            <a:noFill/>
          </a:ln>
        </p:spPr>
      </p:pic>
      <p:sp>
        <p:nvSpPr>
          <p:cNvPr id="5" name="Rectangle 4">
            <a:extLst>
              <a:ext uri="{FF2B5EF4-FFF2-40B4-BE49-F238E27FC236}">
                <a16:creationId xmlns:a16="http://schemas.microsoft.com/office/drawing/2014/main" id="{99B9672B-744B-83E5-354A-61F6C756AF99}"/>
              </a:ext>
            </a:extLst>
          </p:cNvPr>
          <p:cNvSpPr/>
          <p:nvPr/>
        </p:nvSpPr>
        <p:spPr>
          <a:xfrm>
            <a:off x="4119237" y="2478554"/>
            <a:ext cx="4010009" cy="4388650"/>
          </a:xfrm>
          <a:prstGeom prst="rect">
            <a:avLst/>
          </a:prstGeom>
          <a:solidFill>
            <a:srgbClr val="BBD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D8F096F2-7F3B-EA1E-AE3A-9EEB9FD54B29}"/>
              </a:ext>
            </a:extLst>
          </p:cNvPr>
          <p:cNvSpPr/>
          <p:nvPr/>
        </p:nvSpPr>
        <p:spPr bwMode="ltGray">
          <a:xfrm>
            <a:off x="5001768" y="4429061"/>
            <a:ext cx="2673030" cy="42470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2" name="Rectangle 1">
            <a:extLst>
              <a:ext uri="{FF2B5EF4-FFF2-40B4-BE49-F238E27FC236}">
                <a16:creationId xmlns:a16="http://schemas.microsoft.com/office/drawing/2014/main" id="{7D1A7E0B-370F-23A6-B3EE-0773E5291EAE}"/>
              </a:ext>
            </a:extLst>
          </p:cNvPr>
          <p:cNvSpPr/>
          <p:nvPr/>
        </p:nvSpPr>
        <p:spPr>
          <a:xfrm>
            <a:off x="4117872" y="1255588"/>
            <a:ext cx="8086801" cy="1222966"/>
          </a:xfrm>
          <a:prstGeom prst="rect">
            <a:avLst/>
          </a:prstGeom>
          <a:solidFill>
            <a:srgbClr val="E2E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7" name="Rectangle 6">
            <a:extLst>
              <a:ext uri="{FF2B5EF4-FFF2-40B4-BE49-F238E27FC236}">
                <a16:creationId xmlns:a16="http://schemas.microsoft.com/office/drawing/2014/main" id="{374C2564-9AB5-B2FA-EA55-821C5217B17C}"/>
              </a:ext>
            </a:extLst>
          </p:cNvPr>
          <p:cNvSpPr/>
          <p:nvPr/>
        </p:nvSpPr>
        <p:spPr>
          <a:xfrm>
            <a:off x="8127882" y="2478554"/>
            <a:ext cx="4069080" cy="4388650"/>
          </a:xfrm>
          <a:prstGeom prst="rect">
            <a:avLst/>
          </a:prstGeom>
          <a:solidFill>
            <a:srgbClr val="7BB4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1" name="Subtitle 2">
            <a:extLst>
              <a:ext uri="{FF2B5EF4-FFF2-40B4-BE49-F238E27FC236}">
                <a16:creationId xmlns:a16="http://schemas.microsoft.com/office/drawing/2014/main" id="{F37E3AAB-6EED-4745-B999-E6F26E3001A8}"/>
              </a:ext>
            </a:extLst>
          </p:cNvPr>
          <p:cNvSpPr txBox="1">
            <a:spLocks/>
          </p:cNvSpPr>
          <p:nvPr/>
        </p:nvSpPr>
        <p:spPr>
          <a:xfrm>
            <a:off x="4347911" y="1439790"/>
            <a:ext cx="7671315" cy="849113"/>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ts val="1850"/>
              </a:lnSpc>
              <a:spcBef>
                <a:spcPct val="20000"/>
              </a:spcBef>
              <a:spcAft>
                <a:spcPts val="0"/>
              </a:spcAft>
              <a:buClrTx/>
              <a:buSzTx/>
              <a:buFont typeface="Arial"/>
              <a:buNone/>
              <a:tabLst/>
              <a:defRPr/>
            </a:pPr>
            <a:r>
              <a:rPr kumimoji="0" lang="en-US" sz="1800" b="0" i="0" u="none" strike="noStrike" kern="1200" cap="none" spc="0" normalizeH="0" baseline="0" noProof="0">
                <a:ln>
                  <a:noFill/>
                </a:ln>
                <a:solidFill>
                  <a:srgbClr val="000000"/>
                </a:solidFill>
                <a:effectLst/>
                <a:uLnTx/>
                <a:uFillTx/>
                <a:latin typeface="Forma DJR Micro" panose="00000000000000090000" pitchFamily="2" charset="0"/>
                <a:ea typeface="Lato Light" panose="020F0502020204030203" pitchFamily="34" charset="0"/>
                <a:cs typeface="Open Sans Light"/>
              </a:rPr>
              <a:t>Content creators are working with more complex models, higher resolution assets and real-time workflows – and are accelerating their workflows with AI. They’re also experimenting with Gen AI tools.</a:t>
            </a:r>
            <a:endParaRPr kumimoji="0" lang="en-US" sz="1800" b="0" i="0" u="none" strike="noStrike" kern="1200" cap="none" spc="0" normalizeH="0" baseline="0" noProof="0">
              <a:ln>
                <a:noFill/>
              </a:ln>
              <a:solidFill>
                <a:srgbClr val="FF0000"/>
              </a:solidFill>
              <a:effectLst/>
              <a:uLnTx/>
              <a:uFillTx/>
              <a:latin typeface="Forma DJR Micro" panose="00000000000000090000" pitchFamily="2" charset="0"/>
              <a:ea typeface="Lato Light" panose="020F0502020204030203" pitchFamily="34" charset="0"/>
              <a:cs typeface="Open Sans Light"/>
            </a:endParaRPr>
          </a:p>
        </p:txBody>
      </p:sp>
      <p:sp>
        <p:nvSpPr>
          <p:cNvPr id="6" name="Title 2">
            <a:extLst>
              <a:ext uri="{FF2B5EF4-FFF2-40B4-BE49-F238E27FC236}">
                <a16:creationId xmlns:a16="http://schemas.microsoft.com/office/drawing/2014/main" id="{CA931132-F921-1DEC-5E14-A11F170B931A}"/>
              </a:ext>
            </a:extLst>
          </p:cNvPr>
          <p:cNvSpPr txBox="1">
            <a:spLocks/>
          </p:cNvSpPr>
          <p:nvPr/>
        </p:nvSpPr>
        <p:spPr>
          <a:xfrm>
            <a:off x="286997" y="16317"/>
            <a:ext cx="11891994" cy="1301794"/>
          </a:xfrm>
          <a:prstGeom prst="rect">
            <a:avLst/>
          </a:prstGeom>
        </p:spPr>
        <p:txBody>
          <a:bodyPr lIns="91440" tIns="45720" rIns="91440" bIns="45720" anchor="t"/>
          <a:lstStyle>
            <a:lvl1pPr algn="l" defTabSz="914172" rtl="0" eaLnBrk="1" latinLnBrk="0" hangingPunct="1">
              <a:lnSpc>
                <a:spcPct val="90000"/>
              </a:lnSpc>
              <a:spcBef>
                <a:spcPct val="0"/>
              </a:spcBef>
              <a:buNone/>
              <a:defRPr sz="4800" b="1" i="0" kern="1200">
                <a:solidFill>
                  <a:schemeClr val="tx2"/>
                </a:solidFill>
                <a:latin typeface="Bebas Neue" pitchFamily="2" charset="0"/>
                <a:ea typeface="+mj-ea"/>
                <a:cs typeface="+mj-cs"/>
              </a:defRPr>
            </a:lvl1pPr>
          </a:lstStyle>
          <a:p>
            <a:pPr marL="0" marR="0" lvl="0" indent="0" algn="l" defTabSz="914172"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000000"/>
                </a:solidFill>
                <a:effectLst/>
                <a:uLnTx/>
                <a:uFillTx/>
                <a:latin typeface="Forma DJR Display" panose="00000000000000090000" pitchFamily="2" charset="0"/>
                <a:ea typeface="+mj-ea"/>
                <a:cs typeface="Helvetica" panose="020B0604020202020204" pitchFamily="34" charset="0"/>
              </a:rPr>
              <a:t>3D Artists &amp; Animators</a:t>
            </a:r>
          </a:p>
          <a:p>
            <a:pPr marL="0" marR="0" lvl="0" indent="0" algn="l" defTabSz="914172"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Forma DJR Display" panose="00000000000000090000" pitchFamily="2" charset="0"/>
                <a:ea typeface="+mj-ea"/>
                <a:cs typeface="Helvetica" panose="020B0604020202020204" pitchFamily="34" charset="0"/>
              </a:rPr>
              <a:t>Media and Entertainment</a:t>
            </a:r>
          </a:p>
        </p:txBody>
      </p:sp>
      <p:sp>
        <p:nvSpPr>
          <p:cNvPr id="38" name="Subtitle 2">
            <a:extLst>
              <a:ext uri="{FF2B5EF4-FFF2-40B4-BE49-F238E27FC236}">
                <a16:creationId xmlns:a16="http://schemas.microsoft.com/office/drawing/2014/main" id="{3CC0F299-A5AF-7D03-3A2F-6E5D7BE512D0}"/>
              </a:ext>
            </a:extLst>
          </p:cNvPr>
          <p:cNvSpPr txBox="1">
            <a:spLocks/>
          </p:cNvSpPr>
          <p:nvPr/>
        </p:nvSpPr>
        <p:spPr>
          <a:xfrm>
            <a:off x="4221150" y="2526231"/>
            <a:ext cx="3788749" cy="1993401"/>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20000"/>
              </a:lnSpc>
              <a:spcBef>
                <a:spcPct val="20000"/>
              </a:spcBef>
              <a:spcAft>
                <a:spcPts val="0"/>
              </a:spcAft>
              <a:buClr>
                <a:srgbClr val="000000"/>
              </a:buClr>
              <a:buSzTx/>
              <a:buFont typeface="Arial"/>
              <a:buNone/>
              <a:tabLst/>
              <a:defRPr/>
            </a:pPr>
            <a:r>
              <a:rPr kumimoji="0" lang="en-US" sz="1400" b="1" i="0" u="none" strike="noStrike" kern="1200" cap="none" spc="0" normalizeH="0" baseline="0" noProof="0">
                <a:ln>
                  <a:noFill/>
                </a:ln>
                <a:solidFill>
                  <a:srgbClr val="000000"/>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Key pain points</a:t>
            </a:r>
            <a:r>
              <a:rPr kumimoji="0" lang="en-US" sz="1400" b="0" i="0" u="none" strike="noStrike" kern="1200" cap="none" spc="0" normalizeH="0" baseline="0" noProof="0">
                <a:ln>
                  <a:noFill/>
                </a:ln>
                <a:solidFill>
                  <a:srgbClr val="000000"/>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a:t>
            </a:r>
          </a:p>
          <a:p>
            <a:pPr marL="171450" marR="0" lvl="0" indent="-171450" algn="l" defTabSz="1087636" rtl="0" eaLnBrk="1" fontAlgn="base" latinLnBrk="0" hangingPunct="1">
              <a:lnSpc>
                <a:spcPct val="10000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272727"/>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Inadequate memory and graphics for a) high res rendering, b) large, complex models, and c) running multiple apps simultaneously, unless on a high-end desktop</a:t>
            </a:r>
          </a:p>
          <a:p>
            <a:pPr marL="171450" indent="-171450" algn="l">
              <a:lnSpc>
                <a:spcPct val="100000"/>
              </a:lnSpc>
              <a:buClr>
                <a:srgbClr val="000000"/>
              </a:buClr>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Inability to work comfortably</a:t>
            </a:r>
            <a:r>
              <a:rPr lang="en-US" sz="1200">
                <a:solidFill>
                  <a:srgbClr val="000000"/>
                </a:solidFill>
                <a:latin typeface="Forma DJR Micro" panose="00000000000000090000" pitchFamily="2" charset="0"/>
                <a:ea typeface="Open Sans Light" panose="020B0306030504020204" pitchFamily="34" charset="0"/>
                <a:cs typeface="Open Sans Light" panose="020B0306030504020204" pitchFamily="34" charset="0"/>
              </a:rPr>
              <a:t> when bulky</a:t>
            </a:r>
            <a:r>
              <a:rPr kumimoji="0" lang="en-US" sz="1200" b="0" i="0" u="none" strike="noStrike" kern="1200" cap="none" spc="0" normalizeH="0" baseline="0" noProof="0">
                <a:ln>
                  <a:noFill/>
                </a:ln>
                <a:solidFill>
                  <a:srgbClr val="000000"/>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 high-performance PCs don’t easily fit in my workspace</a:t>
            </a:r>
          </a:p>
          <a:p>
            <a:pPr marL="171450" marR="0" lvl="0" indent="-171450" algn="l" defTabSz="1087636" rtl="0" eaLnBrk="1" fontAlgn="base" latinLnBrk="0" hangingPunct="1">
              <a:lnSpc>
                <a:spcPct val="100000"/>
              </a:lnSpc>
              <a:spcBef>
                <a:spcPct val="2000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272727"/>
              </a:solidFill>
              <a:effectLst/>
              <a:highlight>
                <a:srgbClr val="FFFF00"/>
              </a:highlight>
              <a:uLnTx/>
              <a:uFillTx/>
              <a:latin typeface="Forma DJR Micro" panose="00000000000000090000" pitchFamily="2" charset="0"/>
              <a:ea typeface="Open Sans Light" panose="020B0306030504020204" pitchFamily="34" charset="0"/>
              <a:cs typeface="Open Sans Light" panose="020B0306030504020204" pitchFamily="34" charset="0"/>
            </a:endParaRPr>
          </a:p>
          <a:p>
            <a:pPr marL="171450" marR="0" lvl="0" indent="-171450" algn="l" defTabSz="1087636" rtl="0" eaLnBrk="1" fontAlgn="base" latinLnBrk="0" hangingPunct="1">
              <a:lnSpc>
                <a:spcPct val="100000"/>
              </a:lnSpc>
              <a:spcBef>
                <a:spcPct val="2000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a:ln>
                <a:noFill/>
              </a:ln>
              <a:solidFill>
                <a:srgbClr val="272727"/>
              </a:solidFill>
              <a:effectLst/>
              <a:highlight>
                <a:srgbClr val="FFFF00"/>
              </a:highlight>
              <a:uLnTx/>
              <a:uFillTx/>
              <a:latin typeface="Forma DJR Micro" panose="00000000000000090000" pitchFamily="2" charset="0"/>
              <a:ea typeface="Open Sans Light" panose="020B0306030504020204" pitchFamily="34" charset="0"/>
              <a:cs typeface="Open Sans Light" panose="020B0306030504020204" pitchFamily="34" charset="0"/>
            </a:endParaRPr>
          </a:p>
        </p:txBody>
      </p:sp>
      <p:sp>
        <p:nvSpPr>
          <p:cNvPr id="41" name="TextBox 40">
            <a:extLst>
              <a:ext uri="{FF2B5EF4-FFF2-40B4-BE49-F238E27FC236}">
                <a16:creationId xmlns:a16="http://schemas.microsoft.com/office/drawing/2014/main" id="{AE62A80F-6BC8-3D48-A9AC-1D9F5B289250}"/>
              </a:ext>
            </a:extLst>
          </p:cNvPr>
          <p:cNvSpPr txBox="1"/>
          <p:nvPr/>
        </p:nvSpPr>
        <p:spPr>
          <a:xfrm>
            <a:off x="5001795" y="4121952"/>
            <a:ext cx="1364476" cy="384721"/>
          </a:xfrm>
          <a:prstGeom prst="rect">
            <a:avLst/>
          </a:prstGeom>
          <a:noFill/>
        </p:spPr>
        <p:txBody>
          <a:bodyPr wrap="none" rtlCol="0" anchor="ctr" anchorCtr="0">
            <a:spAutoFit/>
          </a:bodyPr>
          <a:lstStyle/>
          <a:p>
            <a:pPr marL="0" marR="0" lvl="0" indent="0" algn="l" defTabSz="914217" rtl="0" eaLnBrk="1" fontAlgn="auto" latinLnBrk="0" hangingPunct="1">
              <a:lnSpc>
                <a:spcPct val="100000"/>
              </a:lnSpc>
              <a:spcBef>
                <a:spcPts val="0"/>
              </a:spcBef>
              <a:spcAft>
                <a:spcPts val="0"/>
              </a:spcAft>
              <a:buClrTx/>
              <a:buSzTx/>
              <a:buFont typeface="Forma DJR Micro" panose="00000000000000090000" pitchFamily="2" charset="0"/>
              <a:buNone/>
              <a:tabLst/>
              <a:defRPr/>
            </a:pPr>
            <a:r>
              <a:rPr kumimoji="0" lang="en-US" sz="1900" b="1" i="0" u="none" strike="noStrike" kern="1200" cap="none" spc="150" normalizeH="0" baseline="0" noProof="0">
                <a:ln>
                  <a:noFill/>
                </a:ln>
                <a:solidFill>
                  <a:srgbClr val="000000"/>
                </a:solidFill>
                <a:effectLst/>
                <a:uLnTx/>
                <a:uFillTx/>
                <a:latin typeface="Forma DJR Display" panose="00000000000000090000" pitchFamily="2" charset="0"/>
                <a:ea typeface="League Spartan" charset="0"/>
                <a:cs typeface="Poppins" pitchFamily="2" charset="77"/>
              </a:rPr>
              <a:t>Workflows</a:t>
            </a:r>
          </a:p>
        </p:txBody>
      </p:sp>
      <p:grpSp>
        <p:nvGrpSpPr>
          <p:cNvPr id="43" name="Group 42">
            <a:extLst>
              <a:ext uri="{FF2B5EF4-FFF2-40B4-BE49-F238E27FC236}">
                <a16:creationId xmlns:a16="http://schemas.microsoft.com/office/drawing/2014/main" id="{3BF831AA-BF47-3BDF-A47F-ECE2AE25A684}"/>
              </a:ext>
            </a:extLst>
          </p:cNvPr>
          <p:cNvGrpSpPr/>
          <p:nvPr/>
        </p:nvGrpSpPr>
        <p:grpSpPr>
          <a:xfrm>
            <a:off x="4297061" y="4175311"/>
            <a:ext cx="544821" cy="544821"/>
            <a:chOff x="4305863" y="4482357"/>
            <a:chExt cx="544821" cy="544821"/>
          </a:xfrm>
        </p:grpSpPr>
        <p:sp>
          <p:nvSpPr>
            <p:cNvPr id="44" name="Oval 43">
              <a:extLst>
                <a:ext uri="{FF2B5EF4-FFF2-40B4-BE49-F238E27FC236}">
                  <a16:creationId xmlns:a16="http://schemas.microsoft.com/office/drawing/2014/main" id="{17F70483-1548-A035-5C85-03EB13144581}"/>
                </a:ext>
              </a:extLst>
            </p:cNvPr>
            <p:cNvSpPr>
              <a:spLocks noChangeAspect="1"/>
            </p:cNvSpPr>
            <p:nvPr/>
          </p:nvSpPr>
          <p:spPr>
            <a:xfrm>
              <a:off x="4305863" y="4482357"/>
              <a:ext cx="544821" cy="5448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 typeface="Forma DJR Micro" panose="00000000000000090000" pitchFamily="2" charset="0"/>
                <a:buNone/>
                <a:tabLst/>
                <a:defRPr/>
              </a:pPr>
              <a:endParaRPr kumimoji="0" lang="en-US" sz="1800" b="0" i="0" u="none" strike="noStrike" kern="1200" cap="none" spc="0" normalizeH="0" baseline="0" noProof="0">
                <a:ln>
                  <a:noFill/>
                </a:ln>
                <a:solidFill>
                  <a:srgbClr val="FFFFFF"/>
                </a:solidFill>
                <a:effectLst/>
                <a:uLnTx/>
                <a:uFillTx/>
                <a:latin typeface="Lato Light" panose="020F0502020204030203" pitchFamily="34" charset="0"/>
                <a:ea typeface="+mn-ea"/>
                <a:cs typeface="+mn-cs"/>
              </a:endParaRPr>
            </a:p>
          </p:txBody>
        </p:sp>
        <p:pic>
          <p:nvPicPr>
            <p:cNvPr id="45" name="Graphic 44" descr="Target with solid fill">
              <a:extLst>
                <a:ext uri="{FF2B5EF4-FFF2-40B4-BE49-F238E27FC236}">
                  <a16:creationId xmlns:a16="http://schemas.microsoft.com/office/drawing/2014/main" id="{579CA08E-5CE2-2AC3-2741-BF575A5F8C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56713" y="4530032"/>
              <a:ext cx="449469" cy="449469"/>
            </a:xfrm>
            <a:prstGeom prst="rect">
              <a:avLst/>
            </a:prstGeom>
          </p:spPr>
        </p:pic>
      </p:grpSp>
      <p:sp>
        <p:nvSpPr>
          <p:cNvPr id="42" name="Subtitle 2">
            <a:extLst>
              <a:ext uri="{FF2B5EF4-FFF2-40B4-BE49-F238E27FC236}">
                <a16:creationId xmlns:a16="http://schemas.microsoft.com/office/drawing/2014/main" id="{813779C6-4459-0F65-EA9B-4BE2A98BA5E7}"/>
              </a:ext>
            </a:extLst>
          </p:cNvPr>
          <p:cNvSpPr txBox="1">
            <a:spLocks/>
          </p:cNvSpPr>
          <p:nvPr/>
        </p:nvSpPr>
        <p:spPr>
          <a:xfrm>
            <a:off x="5001768" y="4420070"/>
            <a:ext cx="2984956" cy="1033138"/>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marR="0" lvl="0" indent="-171450" algn="l" defTabSz="543818"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1" i="0" u="none" strike="noStrike" kern="1200" cap="none" spc="0" normalizeH="0" baseline="0" noProof="0">
                <a:ln>
                  <a:noFill/>
                </a:ln>
                <a:solidFill>
                  <a:srgbClr val="272727"/>
                </a:solidFill>
                <a:effectLst/>
                <a:uLnTx/>
                <a:uFillTx/>
                <a:latin typeface="Forma DJR Micro" panose="00000000000000090000" pitchFamily="2" charset="0"/>
                <a:ea typeface="Lato Light" panose="020F0502020204030203" pitchFamily="34" charset="0"/>
                <a:cs typeface="Mukta ExtraLight" panose="020B0000000000000000" pitchFamily="34" charset="77"/>
              </a:rPr>
              <a:t>NEW! Use Case: </a:t>
            </a:r>
            <a:r>
              <a:rPr kumimoji="0" lang="en-US" sz="1200" b="0" i="0" u="none" strike="noStrike" kern="1200" cap="none" spc="0" normalizeH="0" baseline="0" noProof="0">
                <a:ln>
                  <a:noFill/>
                </a:ln>
                <a:solidFill>
                  <a:srgbClr val="272727"/>
                </a:solidFill>
                <a:effectLst/>
                <a:uLnTx/>
                <a:uFillTx/>
                <a:latin typeface="Forma DJR Micro" panose="00000000000000090000" pitchFamily="2" charset="0"/>
                <a:ea typeface="Lato Light" panose="020F0502020204030203" pitchFamily="34" charset="0"/>
                <a:cs typeface="Mukta ExtraLight" panose="020B0000000000000000" pitchFamily="34" charset="77"/>
              </a:rPr>
              <a:t>asset creation,</a:t>
            </a:r>
            <a:r>
              <a:rPr kumimoji="0" lang="en-US" sz="1200" b="0" i="0" u="none" strike="noStrike" kern="1200" cap="none" spc="0" normalizeH="0" baseline="0" noProof="0">
                <a:ln>
                  <a:noFill/>
                </a:ln>
                <a:solidFill>
                  <a:srgbClr val="000000"/>
                </a:solidFill>
                <a:effectLst/>
                <a:uLnTx/>
                <a:uFillTx/>
                <a:latin typeface="Forma DJR Micro" panose="00000000000000090000" pitchFamily="2" charset="0"/>
                <a:ea typeface="Lato Light" panose="020F0502020204030203" pitchFamily="34" charset="0"/>
                <a:cs typeface="Open Sans Light"/>
              </a:rPr>
              <a:t> animation and</a:t>
            </a:r>
            <a:r>
              <a:rPr kumimoji="0" lang="en-US" sz="1200" b="0" i="0" u="none" strike="noStrike" kern="1200" cap="none" spc="0" normalizeH="0" baseline="0" noProof="0">
                <a:ln>
                  <a:noFill/>
                </a:ln>
                <a:solidFill>
                  <a:srgbClr val="272727"/>
                </a:solidFill>
                <a:effectLst/>
                <a:uLnTx/>
                <a:uFillTx/>
                <a:latin typeface="Forma DJR Micro" panose="00000000000000090000" pitchFamily="2" charset="0"/>
                <a:ea typeface="Lato Light" panose="020F0502020204030203" pitchFamily="34" charset="0"/>
                <a:cs typeface="Mukta ExtraLight" panose="020B0000000000000000" pitchFamily="34" charset="77"/>
              </a:rPr>
              <a:t> </a:t>
            </a:r>
            <a:r>
              <a:rPr kumimoji="0" lang="en-US" sz="1200" b="0" i="0" u="none" strike="noStrike" kern="1200" cap="none" spc="0" normalizeH="0" baseline="0" noProof="0">
                <a:ln>
                  <a:noFill/>
                </a:ln>
                <a:solidFill>
                  <a:srgbClr val="000000"/>
                </a:solidFill>
                <a:effectLst/>
                <a:uLnTx/>
                <a:uFillTx/>
                <a:latin typeface="Forma DJR Micro" panose="00000000000000090000" pitchFamily="2" charset="0"/>
                <a:ea typeface="Lato Light" panose="020F0502020204030203" pitchFamily="34" charset="0"/>
                <a:cs typeface="Open Sans Light"/>
              </a:rPr>
              <a:t>rendering all at once</a:t>
            </a:r>
          </a:p>
          <a:p>
            <a:pPr marL="171450" marR="0" lvl="0" indent="-171450" algn="l" defTabSz="543818"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a:ln>
                  <a:noFill/>
                </a:ln>
                <a:solidFill>
                  <a:srgbClr val="000000"/>
                </a:solidFill>
                <a:effectLst/>
                <a:uLnTx/>
                <a:uFillTx/>
                <a:latin typeface="Forma DJR Micro" panose="00000000000000090000" pitchFamily="2" charset="0"/>
                <a:ea typeface="Lato Light" panose="020F0502020204030203" pitchFamily="34" charset="0"/>
                <a:cs typeface="Open Sans Light"/>
              </a:rPr>
              <a:t>3D modelling, rigging and texturing</a:t>
            </a:r>
          </a:p>
          <a:p>
            <a:pPr marL="171450" marR="0" lvl="0" indent="-171450" algn="l" defTabSz="543818"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a:ln>
                  <a:noFill/>
                </a:ln>
                <a:solidFill>
                  <a:srgbClr val="000000"/>
                </a:solidFill>
                <a:effectLst/>
                <a:uLnTx/>
                <a:uFillTx/>
                <a:latin typeface="Forma DJR Micro" panose="00000000000000090000" pitchFamily="2" charset="0"/>
                <a:ea typeface="Lato Light" panose="020F0502020204030203" pitchFamily="34" charset="0"/>
                <a:cs typeface="Open Sans Light"/>
              </a:rPr>
              <a:t>Real-time ray tracing &amp; lighting</a:t>
            </a:r>
          </a:p>
          <a:p>
            <a:pPr marL="171450" marR="0" lvl="0" indent="-171450" algn="l" defTabSz="543818"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a:ln>
                  <a:noFill/>
                </a:ln>
                <a:solidFill>
                  <a:srgbClr val="000000"/>
                </a:solidFill>
                <a:effectLst/>
                <a:uLnTx/>
                <a:uFillTx/>
                <a:latin typeface="Forma DJR Micro" panose="00000000000000090000" pitchFamily="2" charset="0"/>
                <a:ea typeface="Lato Light" panose="020F0502020204030203" pitchFamily="34" charset="0"/>
                <a:cs typeface="Open Sans Light"/>
              </a:rPr>
              <a:t>Compositing &amp; effects</a:t>
            </a:r>
          </a:p>
        </p:txBody>
      </p:sp>
      <p:sp>
        <p:nvSpPr>
          <p:cNvPr id="4" name="Subtitle 2">
            <a:extLst>
              <a:ext uri="{FF2B5EF4-FFF2-40B4-BE49-F238E27FC236}">
                <a16:creationId xmlns:a16="http://schemas.microsoft.com/office/drawing/2014/main" id="{AC122BA4-CF64-10E8-D4FF-8CF32313A1D5}"/>
              </a:ext>
            </a:extLst>
          </p:cNvPr>
          <p:cNvSpPr txBox="1">
            <a:spLocks/>
          </p:cNvSpPr>
          <p:nvPr/>
        </p:nvSpPr>
        <p:spPr>
          <a:xfrm>
            <a:off x="8868886" y="2624895"/>
            <a:ext cx="3150340" cy="597762"/>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ts val="1850"/>
              </a:lnSpc>
              <a:spcBef>
                <a:spcPct val="20000"/>
              </a:spcBef>
              <a:spcAft>
                <a:spcPts val="0"/>
              </a:spcAft>
              <a:buClrTx/>
              <a:buSzTx/>
              <a:buFont typeface="Arial"/>
              <a:buNone/>
              <a:tabLst/>
              <a:defRPr/>
            </a:pPr>
            <a:r>
              <a:rPr kumimoji="0" lang="en-US" sz="1600" b="1" i="0" u="none" strike="noStrike" kern="1200" cap="none" spc="0" normalizeH="0" baseline="0" noProof="0">
                <a:ln>
                  <a:noFill/>
                </a:ln>
                <a:solidFill>
                  <a:srgbClr val="000000"/>
                </a:solidFill>
                <a:effectLst/>
                <a:uLnTx/>
                <a:uFillTx/>
                <a:latin typeface="Forma DJR Display" panose="00000000000000090000" pitchFamily="2" charset="0"/>
                <a:ea typeface="+mn-ea"/>
                <a:cs typeface="Poppins" pitchFamily="2" charset="77"/>
              </a:rPr>
              <a:t>Why Z2 Mini G1a for 3D Artists &amp; Animators</a:t>
            </a:r>
          </a:p>
        </p:txBody>
      </p:sp>
      <p:grpSp>
        <p:nvGrpSpPr>
          <p:cNvPr id="8" name="Group 7">
            <a:extLst>
              <a:ext uri="{FF2B5EF4-FFF2-40B4-BE49-F238E27FC236}">
                <a16:creationId xmlns:a16="http://schemas.microsoft.com/office/drawing/2014/main" id="{E3A9F8C2-7194-3418-EE30-ADC877C6A1F5}"/>
              </a:ext>
            </a:extLst>
          </p:cNvPr>
          <p:cNvGrpSpPr/>
          <p:nvPr/>
        </p:nvGrpSpPr>
        <p:grpSpPr>
          <a:xfrm>
            <a:off x="8270838" y="2529538"/>
            <a:ext cx="544822" cy="544822"/>
            <a:chOff x="8331539" y="3291512"/>
            <a:chExt cx="544821" cy="544821"/>
          </a:xfrm>
        </p:grpSpPr>
        <p:sp>
          <p:nvSpPr>
            <p:cNvPr id="10" name="Oval 9">
              <a:extLst>
                <a:ext uri="{FF2B5EF4-FFF2-40B4-BE49-F238E27FC236}">
                  <a16:creationId xmlns:a16="http://schemas.microsoft.com/office/drawing/2014/main" id="{E9DE0BED-82CA-AEA4-55B4-25E7A16BA7E8}"/>
                </a:ext>
              </a:extLst>
            </p:cNvPr>
            <p:cNvSpPr>
              <a:spLocks noChangeAspect="1"/>
            </p:cNvSpPr>
            <p:nvPr/>
          </p:nvSpPr>
          <p:spPr>
            <a:xfrm>
              <a:off x="8331539" y="3291512"/>
              <a:ext cx="544821" cy="5448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 typeface="Forma DJR Micro" panose="00000000000000090000" pitchFamily="2" charset="0"/>
                <a:buNone/>
                <a:tabLst/>
                <a:defRPr/>
              </a:pPr>
              <a:endParaRPr kumimoji="0" lang="en-US" sz="1800" b="0" i="0" u="none" strike="noStrike" kern="1200" cap="none" spc="0" normalizeH="0" baseline="0" noProof="0">
                <a:ln>
                  <a:noFill/>
                </a:ln>
                <a:solidFill>
                  <a:srgbClr val="FFFFFF"/>
                </a:solidFill>
                <a:effectLst/>
                <a:uLnTx/>
                <a:uFillTx/>
                <a:latin typeface="Lato Light" panose="020F0502020204030203" pitchFamily="34" charset="0"/>
                <a:ea typeface="+mn-ea"/>
                <a:cs typeface="+mn-cs"/>
              </a:endParaRPr>
            </a:p>
          </p:txBody>
        </p:sp>
        <p:pic>
          <p:nvPicPr>
            <p:cNvPr id="12" name="Graphic 11" descr="Checkmark with solid fill">
              <a:extLst>
                <a:ext uri="{FF2B5EF4-FFF2-40B4-BE49-F238E27FC236}">
                  <a16:creationId xmlns:a16="http://schemas.microsoft.com/office/drawing/2014/main" id="{47C03330-BBAD-6F8E-D013-4141AD0946F3}"/>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439569" y="3399542"/>
              <a:ext cx="328760" cy="328760"/>
            </a:xfrm>
            <a:prstGeom prst="rect">
              <a:avLst/>
            </a:prstGeom>
          </p:spPr>
        </p:pic>
      </p:grpSp>
      <p:sp>
        <p:nvSpPr>
          <p:cNvPr id="9" name="Subtitle 2">
            <a:extLst>
              <a:ext uri="{FF2B5EF4-FFF2-40B4-BE49-F238E27FC236}">
                <a16:creationId xmlns:a16="http://schemas.microsoft.com/office/drawing/2014/main" id="{456BD94B-2263-DD73-ACA5-C0C0544E6853}"/>
              </a:ext>
            </a:extLst>
          </p:cNvPr>
          <p:cNvSpPr txBox="1">
            <a:spLocks/>
          </p:cNvSpPr>
          <p:nvPr/>
        </p:nvSpPr>
        <p:spPr>
          <a:xfrm>
            <a:off x="4985457" y="5763209"/>
            <a:ext cx="2984956" cy="1125471"/>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543818" rtl="0" eaLnBrk="1" fontAlgn="auto" latinLnBrk="0" hangingPunct="1">
              <a:lnSpc>
                <a:spcPct val="100000"/>
              </a:lnSpc>
              <a:spcBef>
                <a:spcPts val="0"/>
              </a:spcBef>
              <a:spcAft>
                <a:spcPts val="0"/>
              </a:spcAft>
              <a:buClrTx/>
              <a:buSzTx/>
              <a:buFont typeface="Arial"/>
              <a:buNone/>
              <a:tabLst/>
              <a:defRPr/>
            </a:pPr>
            <a:r>
              <a:rPr kumimoji="0" lang="en-US" sz="1100" b="0" i="0" u="none" strike="noStrike" kern="1200" cap="none" spc="0" normalizeH="0" baseline="0" noProof="0">
                <a:ln>
                  <a:noFill/>
                </a:ln>
                <a:solidFill>
                  <a:srgbClr val="000000"/>
                </a:solidFill>
                <a:effectLst/>
                <a:uLnTx/>
                <a:uFillTx/>
                <a:latin typeface="Forma DJR Micro" panose="00000000000000090000" pitchFamily="2" charset="0"/>
                <a:ea typeface="Lato Light" panose="020F0502020204030203" pitchFamily="34" charset="0"/>
                <a:cs typeface="Open Sans Light"/>
              </a:rPr>
              <a:t>Adobe Photoshop, Illustrator &amp; After Effects, Autodesk 3ds Max, Maya &amp; Arnold, Maxon Cinema 4D &amp; Redshift, DaVinci Resolve, Foundry Nuke, Unreal Engine, Runway, Midjourney, Dall E, Comfy UI, Wonder Dynamics</a:t>
            </a:r>
            <a:endParaRPr kumimoji="0" lang="en-US" sz="1100" b="0" i="0" u="none" strike="noStrike" kern="1200" cap="none" spc="0" normalizeH="0" baseline="0" noProof="0">
              <a:ln>
                <a:noFill/>
              </a:ln>
              <a:solidFill>
                <a:srgbClr val="272727"/>
              </a:solidFill>
              <a:effectLst/>
              <a:highlight>
                <a:srgbClr val="FFFF00"/>
              </a:highlight>
              <a:uLnTx/>
              <a:uFillTx/>
              <a:latin typeface="Forma DJR Micro" panose="00000000000000090000" pitchFamily="2" charset="0"/>
              <a:ea typeface="Lato Light" panose="020F0502020204030203" pitchFamily="34" charset="0"/>
              <a:cs typeface="Open Sans Light"/>
            </a:endParaRPr>
          </a:p>
        </p:txBody>
      </p:sp>
      <p:sp>
        <p:nvSpPr>
          <p:cNvPr id="11" name="TextBox 10">
            <a:extLst>
              <a:ext uri="{FF2B5EF4-FFF2-40B4-BE49-F238E27FC236}">
                <a16:creationId xmlns:a16="http://schemas.microsoft.com/office/drawing/2014/main" id="{58146B55-DB01-4B91-29D5-5869A7F72DB2}"/>
              </a:ext>
            </a:extLst>
          </p:cNvPr>
          <p:cNvSpPr txBox="1"/>
          <p:nvPr/>
        </p:nvSpPr>
        <p:spPr>
          <a:xfrm>
            <a:off x="5001325" y="5455793"/>
            <a:ext cx="1390124" cy="384721"/>
          </a:xfrm>
          <a:prstGeom prst="rect">
            <a:avLst/>
          </a:prstGeom>
          <a:noFill/>
        </p:spPr>
        <p:txBody>
          <a:bodyPr wrap="none" rtlCol="0" anchor="ctr" anchorCtr="0">
            <a:spAutoFit/>
          </a:bodyPr>
          <a:lstStyle/>
          <a:p>
            <a:pPr marL="0" marR="0" lvl="0" indent="0" algn="l" defTabSz="914217" rtl="0" eaLnBrk="1" fontAlgn="auto" latinLnBrk="0" hangingPunct="1">
              <a:lnSpc>
                <a:spcPct val="100000"/>
              </a:lnSpc>
              <a:spcBef>
                <a:spcPts val="0"/>
              </a:spcBef>
              <a:spcAft>
                <a:spcPts val="0"/>
              </a:spcAft>
              <a:buClrTx/>
              <a:buSzTx/>
              <a:buFont typeface="Forma DJR Micro" panose="00000000000000090000" pitchFamily="2" charset="0"/>
              <a:buNone/>
              <a:tabLst/>
              <a:defRPr/>
            </a:pPr>
            <a:r>
              <a:rPr kumimoji="0" lang="en-US" sz="1900" b="1" i="0" u="none" strike="noStrike" kern="1200" cap="none" spc="150" normalizeH="0" baseline="0" noProof="0">
                <a:ln>
                  <a:noFill/>
                </a:ln>
                <a:solidFill>
                  <a:srgbClr val="000000"/>
                </a:solidFill>
                <a:effectLst/>
                <a:uLnTx/>
                <a:uFillTx/>
                <a:latin typeface="Forma DJR Display" panose="00000000000000090000" pitchFamily="2" charset="0"/>
                <a:ea typeface="+mn-ea"/>
                <a:cs typeface="Poppins" pitchFamily="2" charset="77"/>
              </a:rPr>
              <a:t>Software</a:t>
            </a:r>
            <a:r>
              <a:rPr kumimoji="0" lang="en-US" sz="1900" b="1" i="0" u="none" strike="noStrike" kern="1200" cap="none" spc="150" normalizeH="0" baseline="30000" noProof="0">
                <a:ln>
                  <a:noFill/>
                </a:ln>
                <a:solidFill>
                  <a:srgbClr val="000000"/>
                </a:solidFill>
                <a:effectLst/>
                <a:uLnTx/>
                <a:uFillTx/>
                <a:latin typeface="Forma DJR Display" panose="00000000000000090000" pitchFamily="2" charset="0"/>
                <a:ea typeface="+mn-ea"/>
                <a:cs typeface="Poppins" pitchFamily="2" charset="77"/>
              </a:rPr>
              <a:t>77</a:t>
            </a:r>
          </a:p>
        </p:txBody>
      </p:sp>
      <p:grpSp>
        <p:nvGrpSpPr>
          <p:cNvPr id="13" name="Group 12">
            <a:extLst>
              <a:ext uri="{FF2B5EF4-FFF2-40B4-BE49-F238E27FC236}">
                <a16:creationId xmlns:a16="http://schemas.microsoft.com/office/drawing/2014/main" id="{C3DA912C-D2D5-54A5-5926-03E24B37E1C6}"/>
              </a:ext>
            </a:extLst>
          </p:cNvPr>
          <p:cNvGrpSpPr/>
          <p:nvPr/>
        </p:nvGrpSpPr>
        <p:grpSpPr>
          <a:xfrm>
            <a:off x="4324178" y="5434785"/>
            <a:ext cx="544821" cy="544821"/>
            <a:chOff x="4310845" y="5901503"/>
            <a:chExt cx="544821" cy="544821"/>
          </a:xfrm>
        </p:grpSpPr>
        <p:sp>
          <p:nvSpPr>
            <p:cNvPr id="15" name="Oval 14">
              <a:extLst>
                <a:ext uri="{FF2B5EF4-FFF2-40B4-BE49-F238E27FC236}">
                  <a16:creationId xmlns:a16="http://schemas.microsoft.com/office/drawing/2014/main" id="{9F579326-92CF-DC55-C1D9-78955FD12D3D}"/>
                </a:ext>
              </a:extLst>
            </p:cNvPr>
            <p:cNvSpPr>
              <a:spLocks noChangeAspect="1"/>
            </p:cNvSpPr>
            <p:nvPr/>
          </p:nvSpPr>
          <p:spPr>
            <a:xfrm>
              <a:off x="4310845" y="5901503"/>
              <a:ext cx="544821" cy="5448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 typeface="Forma DJR Micro" panose="00000000000000090000" pitchFamily="2" charset="0"/>
                <a:buNone/>
                <a:tabLst/>
                <a:defRPr/>
              </a:pPr>
              <a:endParaRPr kumimoji="0" lang="en-US" sz="1800" b="0" i="0" u="none" strike="noStrike" kern="1200" cap="none" spc="0" normalizeH="0" baseline="0" noProof="0">
                <a:ln>
                  <a:noFill/>
                </a:ln>
                <a:solidFill>
                  <a:srgbClr val="FFFFFF"/>
                </a:solidFill>
                <a:effectLst/>
                <a:uLnTx/>
                <a:uFillTx/>
                <a:latin typeface="Lato Light" panose="020F0502020204030203" pitchFamily="34" charset="0"/>
                <a:ea typeface="+mn-ea"/>
                <a:cs typeface="+mn-cs"/>
              </a:endParaRPr>
            </a:p>
          </p:txBody>
        </p:sp>
        <p:grpSp>
          <p:nvGrpSpPr>
            <p:cNvPr id="18" name="Group 17">
              <a:extLst>
                <a:ext uri="{FF2B5EF4-FFF2-40B4-BE49-F238E27FC236}">
                  <a16:creationId xmlns:a16="http://schemas.microsoft.com/office/drawing/2014/main" id="{31F83E2B-6CAD-6DFC-0B32-6CBF9323D1A9}"/>
                </a:ext>
              </a:extLst>
            </p:cNvPr>
            <p:cNvGrpSpPr/>
            <p:nvPr/>
          </p:nvGrpSpPr>
          <p:grpSpPr>
            <a:xfrm>
              <a:off x="4444544" y="5979000"/>
              <a:ext cx="297277" cy="370251"/>
              <a:chOff x="4320262" y="5854646"/>
              <a:chExt cx="461118" cy="450527"/>
            </a:xfrm>
          </p:grpSpPr>
          <p:pic>
            <p:nvPicPr>
              <p:cNvPr id="19" name="Graphic 18" descr="Folder with solid fill">
                <a:extLst>
                  <a:ext uri="{FF2B5EF4-FFF2-40B4-BE49-F238E27FC236}">
                    <a16:creationId xmlns:a16="http://schemas.microsoft.com/office/drawing/2014/main" id="{06742BC6-CBE2-239D-D347-724389795F70}"/>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320262" y="5854646"/>
                <a:ext cx="335957" cy="335958"/>
              </a:xfrm>
              <a:prstGeom prst="rect">
                <a:avLst/>
              </a:prstGeom>
            </p:spPr>
          </p:pic>
          <p:pic>
            <p:nvPicPr>
              <p:cNvPr id="20" name="Graphic 19" descr="Cmd Terminal with solid fill">
                <a:extLst>
                  <a:ext uri="{FF2B5EF4-FFF2-40B4-BE49-F238E27FC236}">
                    <a16:creationId xmlns:a16="http://schemas.microsoft.com/office/drawing/2014/main" id="{D7A04B34-4341-B499-C6D2-6EEA082DA29E}"/>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407647" y="5931440"/>
                <a:ext cx="373733" cy="373733"/>
              </a:xfrm>
              <a:prstGeom prst="rect">
                <a:avLst/>
              </a:prstGeom>
            </p:spPr>
          </p:pic>
        </p:grpSp>
      </p:grpSp>
      <p:sp>
        <p:nvSpPr>
          <p:cNvPr id="23" name="TextBox 22">
            <a:extLst>
              <a:ext uri="{FF2B5EF4-FFF2-40B4-BE49-F238E27FC236}">
                <a16:creationId xmlns:a16="http://schemas.microsoft.com/office/drawing/2014/main" id="{18523FA9-A73A-9E1E-270E-0AC7189D15F5}"/>
              </a:ext>
            </a:extLst>
          </p:cNvPr>
          <p:cNvSpPr txBox="1"/>
          <p:nvPr/>
        </p:nvSpPr>
        <p:spPr>
          <a:xfrm>
            <a:off x="236619" y="6505587"/>
            <a:ext cx="610550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1000" b="0" i="0" u="none" strike="noStrike" kern="1200" cap="none" spc="0" normalizeH="0" baseline="0" noProof="0" smtClean="0">
                <a:ln>
                  <a:noFill/>
                </a:ln>
                <a:solidFill>
                  <a:srgbClr val="FFFFFF"/>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r>
              <a:rPr kumimoji="0" lang="en-US" sz="1000" b="0" i="0" u="none" strike="noStrike" kern="1200" cap="none" spc="0" normalizeH="0" baseline="0" noProof="0">
                <a:ln>
                  <a:noFill/>
                </a:ln>
                <a:solidFill>
                  <a:srgbClr val="FFFFFF"/>
                </a:solidFill>
                <a:effectLst/>
                <a:uLnTx/>
                <a:uFillTx/>
                <a:latin typeface="Forma DJR Micro" panose="00000000000000090000" pitchFamily="2" charset="0"/>
                <a:ea typeface="+mn-ea"/>
                <a:cs typeface="+mn-cs"/>
              </a:rPr>
              <a:t>  |  Z2 Mini G1a  |   HP Confidential. For use by HP or Partner with Customers under HP CDA only.</a:t>
            </a:r>
          </a:p>
        </p:txBody>
      </p:sp>
      <p:sp>
        <p:nvSpPr>
          <p:cNvPr id="14" name="Subtitle 2">
            <a:extLst>
              <a:ext uri="{FF2B5EF4-FFF2-40B4-BE49-F238E27FC236}">
                <a16:creationId xmlns:a16="http://schemas.microsoft.com/office/drawing/2014/main" id="{D1DB1215-5807-530F-58A6-509C8C918D88}"/>
              </a:ext>
            </a:extLst>
          </p:cNvPr>
          <p:cNvSpPr txBox="1">
            <a:spLocks/>
          </p:cNvSpPr>
          <p:nvPr/>
        </p:nvSpPr>
        <p:spPr>
          <a:xfrm>
            <a:off x="8179487" y="3178969"/>
            <a:ext cx="3945201" cy="3461495"/>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marR="0" lvl="0" indent="-285750" algn="l" defTabSz="1087636" rtl="0" eaLnBrk="1" fontAlgn="auto" latinLnBrk="0" hangingPunct="1">
              <a:lnSpc>
                <a:spcPct val="120000"/>
              </a:lnSpc>
              <a:spcBef>
                <a:spcPct val="20000"/>
              </a:spcBef>
              <a:spcAft>
                <a:spcPts val="0"/>
              </a:spcAft>
              <a:buClrTx/>
              <a:buSzTx/>
              <a:buFont typeface="+mj-lt"/>
              <a:buAutoNum type="arabicPeriod"/>
              <a:tabLst>
                <a:tab pos="225425" algn="l"/>
              </a:tabLst>
              <a:defRPr/>
            </a:pPr>
            <a:r>
              <a:rPr kumimoji="0" lang="en-US" sz="1200" b="1" i="0" u="none" strike="noStrike" kern="1200" cap="none" spc="0" normalizeH="0" baseline="0" noProof="0">
                <a:ln>
                  <a:noFill/>
                </a:ln>
                <a:solidFill>
                  <a:srgbClr val="272727"/>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Powerful compute</a:t>
            </a:r>
            <a:r>
              <a:rPr kumimoji="0" lang="en-US" sz="1200" b="0" i="0" u="none" strike="noStrike" kern="1200" cap="none" spc="0" normalizeH="0" baseline="0" noProof="0">
                <a:ln>
                  <a:noFill/>
                </a:ln>
                <a:solidFill>
                  <a:srgbClr val="000000"/>
                </a:solidFill>
                <a:effectLst/>
                <a:uLnTx/>
                <a:uFillTx/>
                <a:latin typeface="Forma DJR Micro"/>
                <a:ea typeface="Open Sans Light"/>
                <a:cs typeface="Open Sans Light"/>
              </a:rPr>
              <a:t>: up to 16 desktop-class CPU cores</a:t>
            </a:r>
            <a:r>
              <a:rPr kumimoji="0" lang="en-US" sz="1200" b="0" i="0" u="none" strike="noStrike" kern="1200" cap="none" spc="0" normalizeH="0" baseline="30000" noProof="0">
                <a:ln>
                  <a:noFill/>
                </a:ln>
                <a:solidFill>
                  <a:srgbClr val="000000"/>
                </a:solidFill>
                <a:effectLst/>
                <a:uLnTx/>
                <a:uFillTx/>
                <a:latin typeface="Forma DJR Micro"/>
                <a:ea typeface="Open Sans Light"/>
                <a:cs typeface="Open Sans Light"/>
              </a:rPr>
              <a:t>1</a:t>
            </a:r>
            <a:r>
              <a:rPr kumimoji="0" lang="en-US" sz="1200" b="0" i="0" u="none" strike="noStrike" kern="1200" cap="none" spc="0" normalizeH="0" baseline="0" noProof="0">
                <a:ln>
                  <a:noFill/>
                </a:ln>
                <a:solidFill>
                  <a:srgbClr val="000000"/>
                </a:solidFill>
                <a:effectLst/>
                <a:uLnTx/>
                <a:uFillTx/>
                <a:latin typeface="Forma DJR Micro"/>
                <a:ea typeface="Open Sans Light"/>
                <a:cs typeface="Open Sans Light"/>
              </a:rPr>
              <a:t> and 32 threads</a:t>
            </a:r>
            <a:r>
              <a:rPr kumimoji="0" lang="en-US" sz="1200" b="0" i="0" u="none" strike="noStrike" kern="1200" cap="none" spc="0" normalizeH="0" baseline="30000" noProof="0">
                <a:ln>
                  <a:noFill/>
                </a:ln>
                <a:solidFill>
                  <a:srgbClr val="000000"/>
                </a:solidFill>
                <a:effectLst/>
                <a:uLnTx/>
                <a:uFillTx/>
                <a:latin typeface="Forma DJR Micro"/>
                <a:ea typeface="Open Sans Light"/>
                <a:cs typeface="Open Sans Light"/>
              </a:rPr>
              <a:t>1 </a:t>
            </a:r>
            <a:r>
              <a:rPr kumimoji="0" lang="en-US" sz="1200" b="0" i="0" u="none" strike="noStrike" kern="1200" cap="none" spc="0" normalizeH="0" baseline="0" noProof="0">
                <a:ln>
                  <a:noFill/>
                </a:ln>
                <a:solidFill>
                  <a:srgbClr val="000000"/>
                </a:solidFill>
                <a:effectLst/>
                <a:uLnTx/>
                <a:uFillTx/>
                <a:latin typeface="Forma DJR Micro"/>
                <a:ea typeface="Open Sans Light"/>
                <a:cs typeface="Open Sans Light"/>
              </a:rPr>
              <a:t>for modelling and mid-level graphics for rendering</a:t>
            </a:r>
          </a:p>
          <a:p>
            <a:pPr marL="285750" marR="0" lvl="0" indent="-285750" algn="l" defTabSz="1087636" rtl="0" eaLnBrk="1" fontAlgn="auto" latinLnBrk="0" hangingPunct="1">
              <a:lnSpc>
                <a:spcPct val="120000"/>
              </a:lnSpc>
              <a:spcBef>
                <a:spcPct val="20000"/>
              </a:spcBef>
              <a:spcAft>
                <a:spcPts val="0"/>
              </a:spcAft>
              <a:buClrTx/>
              <a:buSzTx/>
              <a:buFont typeface="+mj-lt"/>
              <a:buAutoNum type="arabicPeriod"/>
              <a:tabLst>
                <a:tab pos="225425" algn="l"/>
              </a:tabLst>
              <a:defRPr/>
            </a:pPr>
            <a:r>
              <a:rPr kumimoji="0" lang="en-US" sz="1200" b="1" i="0" u="none" strike="noStrike" kern="1200" cap="none" spc="0" normalizeH="0" baseline="0" noProof="0">
                <a:ln>
                  <a:noFill/>
                </a:ln>
                <a:solidFill>
                  <a:srgbClr val="272727"/>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Unified memory: </a:t>
            </a:r>
            <a:r>
              <a:rPr kumimoji="0" lang="en-US" sz="1200" b="0" i="0" u="none" strike="noStrike" kern="1200" cap="none" spc="0" normalizeH="0" baseline="0" noProof="0">
                <a:ln>
                  <a:noFill/>
                </a:ln>
                <a:solidFill>
                  <a:srgbClr val="272727"/>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with 128GB of unified memory across the chipset:</a:t>
            </a:r>
            <a:endParaRPr kumimoji="0" lang="en-US" sz="1200" b="1" i="0" u="none" strike="noStrike" kern="1200" cap="none" spc="0" normalizeH="0" baseline="0" noProof="0">
              <a:ln>
                <a:noFill/>
              </a:ln>
              <a:solidFill>
                <a:srgbClr val="272727"/>
              </a:solidFill>
              <a:effectLst/>
              <a:uLnTx/>
              <a:uFillTx/>
              <a:latin typeface="Forma DJR Micro" panose="00000000000000090000" pitchFamily="2" charset="0"/>
              <a:ea typeface="Open Sans Light" panose="020B0306030504020204" pitchFamily="34" charset="0"/>
              <a:cs typeface="Open Sans Light" panose="020B0306030504020204" pitchFamily="34" charset="0"/>
            </a:endParaRPr>
          </a:p>
          <a:p>
            <a:pPr marL="731520" marR="0" lvl="1" indent="-285750" algn="l" defTabSz="1087636" rtl="0" eaLnBrk="1" fontAlgn="auto" latinLnBrk="0" hangingPunct="1">
              <a:lnSpc>
                <a:spcPct val="120000"/>
              </a:lnSpc>
              <a:spcBef>
                <a:spcPts val="0"/>
              </a:spcBef>
              <a:spcAft>
                <a:spcPts val="0"/>
              </a:spcAft>
              <a:buClrTx/>
              <a:buSzTx/>
              <a:buFont typeface="Wingdings" panose="05000000000000000000" pitchFamily="2" charset="2"/>
              <a:buChar char="§"/>
              <a:tabLst>
                <a:tab pos="225425" algn="l"/>
              </a:tabLst>
              <a:defRPr/>
            </a:pPr>
            <a:r>
              <a:rPr kumimoji="0" lang="en-US" sz="1000" b="0" i="0" u="none" strike="noStrike" kern="1200" cap="none" spc="0" normalizeH="0" baseline="0" noProof="0">
                <a:ln>
                  <a:noFill/>
                </a:ln>
                <a:solidFill>
                  <a:srgbClr val="272727"/>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Data is not transferring between the CPU and GPU, making animations and effects faster.</a:t>
            </a:r>
          </a:p>
          <a:p>
            <a:pPr marL="731520" marR="0" lvl="1" indent="-285750" algn="l" defTabSz="1087636" rtl="0" eaLnBrk="1" fontAlgn="auto" latinLnBrk="0" hangingPunct="1">
              <a:lnSpc>
                <a:spcPct val="120000"/>
              </a:lnSpc>
              <a:spcBef>
                <a:spcPts val="0"/>
              </a:spcBef>
              <a:spcAft>
                <a:spcPts val="0"/>
              </a:spcAft>
              <a:buClrTx/>
              <a:buSzTx/>
              <a:buFont typeface="Wingdings" panose="05000000000000000000" pitchFamily="2" charset="2"/>
              <a:buChar char="§"/>
              <a:tabLst>
                <a:tab pos="225425" algn="l"/>
              </a:tabLst>
              <a:defRPr/>
            </a:pPr>
            <a:r>
              <a:rPr kumimoji="0" lang="en-US" sz="1000" b="0" i="0" u="none" strike="noStrike" kern="1200" cap="none" spc="0" normalizeH="0" baseline="0" noProof="0">
                <a:ln>
                  <a:noFill/>
                </a:ln>
                <a:solidFill>
                  <a:srgbClr val="272727"/>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Artists can run multiple apps simultaneously instead  of having to open and close each app due to system memory constraints.</a:t>
            </a:r>
          </a:p>
          <a:p>
            <a:pPr marL="731520" marR="0" lvl="1" indent="-285750" algn="l" defTabSz="1087636" rtl="0" eaLnBrk="1" fontAlgn="auto" latinLnBrk="0" hangingPunct="1">
              <a:lnSpc>
                <a:spcPct val="120000"/>
              </a:lnSpc>
              <a:spcBef>
                <a:spcPts val="0"/>
              </a:spcBef>
              <a:spcAft>
                <a:spcPts val="0"/>
              </a:spcAft>
              <a:buClrTx/>
              <a:buSzTx/>
              <a:buFont typeface="Wingdings" panose="05000000000000000000" pitchFamily="2" charset="2"/>
              <a:buChar char="§"/>
              <a:tabLst>
                <a:tab pos="225425" algn="l"/>
              </a:tabLst>
              <a:defRPr/>
            </a:pPr>
            <a:r>
              <a:rPr kumimoji="0" lang="en-US" sz="1000" b="0" i="0" u="none" strike="noStrike" kern="1200" cap="none" spc="0" normalizeH="0" baseline="0" noProof="0">
                <a:ln>
                  <a:noFill/>
                </a:ln>
                <a:solidFill>
                  <a:srgbClr val="272727"/>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Artists can assign up to 96GB to graphics for complex asset creation and scenes. </a:t>
            </a:r>
          </a:p>
          <a:p>
            <a:pPr marL="285750" marR="0" lvl="0" indent="-285750" algn="l" defTabSz="1087636" rtl="0" eaLnBrk="1" fontAlgn="auto" latinLnBrk="0" hangingPunct="1">
              <a:lnSpc>
                <a:spcPct val="120000"/>
              </a:lnSpc>
              <a:spcBef>
                <a:spcPct val="20000"/>
              </a:spcBef>
              <a:spcAft>
                <a:spcPts val="0"/>
              </a:spcAft>
              <a:buClrTx/>
              <a:buSzTx/>
              <a:buFont typeface="+mj-lt"/>
              <a:buAutoNum type="arabicPeriod"/>
              <a:tabLst>
                <a:tab pos="225425" algn="l"/>
              </a:tabLst>
              <a:defRPr/>
            </a:pPr>
            <a:r>
              <a:rPr kumimoji="0" lang="en-US" sz="1200" b="1" i="0" u="none" strike="noStrike" kern="1200" cap="none" spc="0" normalizeH="0" baseline="0" noProof="0">
                <a:ln>
                  <a:noFill/>
                </a:ln>
                <a:solidFill>
                  <a:srgbClr val="272727"/>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AI Workstation PC: </a:t>
            </a:r>
            <a:r>
              <a:rPr kumimoji="0" lang="en-US" sz="1200" b="0" i="0" u="none" strike="noStrike" kern="1200" cap="none" spc="0" normalizeH="0" baseline="0" noProof="0">
                <a:ln>
                  <a:noFill/>
                </a:ln>
                <a:solidFill>
                  <a:srgbClr val="272727"/>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Up to 50 TOPS NPU</a:t>
            </a:r>
            <a:r>
              <a:rPr kumimoji="0" lang="en-US" sz="1200" b="0" i="0" u="none" strike="noStrike" kern="1200" cap="none" spc="0" normalizeH="0" baseline="30000" noProof="0">
                <a:ln>
                  <a:noFill/>
                </a:ln>
                <a:solidFill>
                  <a:srgbClr val="272727"/>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3,9</a:t>
            </a:r>
            <a:r>
              <a:rPr kumimoji="0" lang="en-US" sz="1200" b="0" i="0" u="none" strike="noStrike" kern="1200" cap="none" spc="0" normalizeH="0" baseline="0" noProof="0">
                <a:ln>
                  <a:noFill/>
                </a:ln>
                <a:solidFill>
                  <a:srgbClr val="272727"/>
                </a:solidFill>
                <a:effectLst/>
                <a:uLnTx/>
                <a:uFillTx/>
                <a:latin typeface="Forma DJR Micro" panose="00000000000000090000" pitchFamily="2" charset="0"/>
                <a:ea typeface="Open Sans Light" panose="020B0306030504020204" pitchFamily="34" charset="0"/>
                <a:cs typeface="Open Sans Light" panose="020B0306030504020204" pitchFamily="34" charset="0"/>
              </a:rPr>
              <a:t> and hyper efficient integrated GPU give creators the tools they need to take advantage of their software’s latest AI features</a:t>
            </a:r>
            <a:endParaRPr kumimoji="0" lang="en-US" sz="1200" b="1" i="0" u="none" strike="noStrike" kern="1200" cap="none" spc="0" normalizeH="0" baseline="0" noProof="0">
              <a:ln>
                <a:noFill/>
              </a:ln>
              <a:solidFill>
                <a:srgbClr val="272727"/>
              </a:solidFill>
              <a:effectLst/>
              <a:uLnTx/>
              <a:uFillTx/>
              <a:latin typeface="Forma DJR Micro" panose="00000000000000090000" pitchFamily="2"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4091253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4D575-C521-36A2-615A-AFBE273A29C2}"/>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49B80495-9F45-F751-3F1B-07A0F0463255}"/>
              </a:ext>
            </a:extLst>
          </p:cNvPr>
          <p:cNvSpPr/>
          <p:nvPr/>
        </p:nvSpPr>
        <p:spPr>
          <a:xfrm>
            <a:off x="0" y="5151979"/>
            <a:ext cx="12192000" cy="17060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Footer Placeholder 11">
            <a:extLst>
              <a:ext uri="{FF2B5EF4-FFF2-40B4-BE49-F238E27FC236}">
                <a16:creationId xmlns:a16="http://schemas.microsoft.com/office/drawing/2014/main" id="{09EE1462-8EFF-888D-C0CC-2A9C0ECE011F}"/>
              </a:ext>
            </a:extLst>
          </p:cNvPr>
          <p:cNvSpPr txBox="1">
            <a:spLocks/>
          </p:cNvSpPr>
          <p:nvPr/>
        </p:nvSpPr>
        <p:spPr>
          <a:xfrm>
            <a:off x="8573984" y="6579893"/>
            <a:ext cx="3575443" cy="273817"/>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Forma DJR Micro"/>
                <a:ea typeface="+mn-ea"/>
                <a:cs typeface="+mn-cs"/>
              </a:rPr>
              <a:t>HP Confidential. For HP and Partner use with Customers under HP CDA only.</a:t>
            </a:r>
          </a:p>
        </p:txBody>
      </p:sp>
      <p:sp>
        <p:nvSpPr>
          <p:cNvPr id="2" name="Title 4">
            <a:extLst>
              <a:ext uri="{FF2B5EF4-FFF2-40B4-BE49-F238E27FC236}">
                <a16:creationId xmlns:a16="http://schemas.microsoft.com/office/drawing/2014/main" id="{28AFA537-E00C-5C2C-3DEF-C7138785E5BD}"/>
              </a:ext>
            </a:extLst>
          </p:cNvPr>
          <p:cNvSpPr txBox="1">
            <a:spLocks/>
          </p:cNvSpPr>
          <p:nvPr/>
        </p:nvSpPr>
        <p:spPr>
          <a:xfrm>
            <a:off x="322838" y="5046410"/>
            <a:ext cx="11210794" cy="1274157"/>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kern="1200" cap="all" baseline="0">
                <a:solidFill>
                  <a:schemeClr val="bg1"/>
                </a:solidFill>
                <a:latin typeface="Forma DJR Display" pitchFamily="2" charset="77"/>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000000"/>
                </a:solidFill>
                <a:effectLst/>
                <a:uLnTx/>
                <a:uFillTx/>
                <a:latin typeface="Forma DJR Display"/>
                <a:ea typeface="+mj-ea"/>
                <a:cs typeface="+mj-cs"/>
              </a:rPr>
              <a:t>Product features</a:t>
            </a:r>
            <a:endParaRPr kumimoji="0" lang="en-GB" sz="8000" b="0" i="0" u="none" strike="noStrike" kern="1200" cap="none" spc="0" normalizeH="0" baseline="0" noProof="0">
              <a:ln>
                <a:noFill/>
              </a:ln>
              <a:solidFill>
                <a:srgbClr val="000000"/>
              </a:solidFill>
              <a:effectLst/>
              <a:uLnTx/>
              <a:uFillTx/>
              <a:latin typeface="Forma DJR Micro"/>
              <a:ea typeface="+mj-ea"/>
              <a:cs typeface="+mj-cs"/>
            </a:endParaRPr>
          </a:p>
        </p:txBody>
      </p:sp>
      <p:cxnSp>
        <p:nvCxnSpPr>
          <p:cNvPr id="4" name="Straight Connector 3">
            <a:extLst>
              <a:ext uri="{FF2B5EF4-FFF2-40B4-BE49-F238E27FC236}">
                <a16:creationId xmlns:a16="http://schemas.microsoft.com/office/drawing/2014/main" id="{AFB5DEF7-D6B2-BB5B-B08F-7C7DC461BD86}"/>
              </a:ext>
            </a:extLst>
          </p:cNvPr>
          <p:cNvCxnSpPr/>
          <p:nvPr/>
        </p:nvCxnSpPr>
        <p:spPr>
          <a:xfrm>
            <a:off x="0" y="6216632"/>
            <a:ext cx="122210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04EEBF8-BC28-8D4B-C6D6-20E9DA8C2F7E}"/>
              </a:ext>
            </a:extLst>
          </p:cNvPr>
          <p:cNvCxnSpPr/>
          <p:nvPr/>
        </p:nvCxnSpPr>
        <p:spPr>
          <a:xfrm>
            <a:off x="0" y="5151979"/>
            <a:ext cx="122210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358851A5-7964-6FD9-2A6E-EDEF4155276F}"/>
              </a:ext>
            </a:extLst>
          </p:cNvPr>
          <p:cNvSpPr/>
          <p:nvPr/>
        </p:nvSpPr>
        <p:spPr>
          <a:xfrm>
            <a:off x="352036" y="4771881"/>
            <a:ext cx="615036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Forma DJR Display"/>
                <a:ea typeface="+mn-ea"/>
                <a:cs typeface="+mn-cs"/>
              </a:rPr>
              <a:t>HP Z2 Mini G1a Desktop Workstation</a:t>
            </a:r>
            <a:endParaRPr kumimoji="0" lang="en-GB"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8" name="TextBox 7">
            <a:extLst>
              <a:ext uri="{FF2B5EF4-FFF2-40B4-BE49-F238E27FC236}">
                <a16:creationId xmlns:a16="http://schemas.microsoft.com/office/drawing/2014/main" id="{E499FB3E-CD41-9660-4922-F53089288ABF}"/>
              </a:ext>
            </a:extLst>
          </p:cNvPr>
          <p:cNvSpPr txBox="1"/>
          <p:nvPr/>
        </p:nvSpPr>
        <p:spPr>
          <a:xfrm>
            <a:off x="195948" y="6631577"/>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Mini G1a   HP Confidential. For use by HP or Partner with Customers under HP CDA only.</a:t>
            </a:r>
          </a:p>
        </p:txBody>
      </p:sp>
      <p:pic>
        <p:nvPicPr>
          <p:cNvPr id="10" name="Picture 9">
            <a:extLst>
              <a:ext uri="{FF2B5EF4-FFF2-40B4-BE49-F238E27FC236}">
                <a16:creationId xmlns:a16="http://schemas.microsoft.com/office/drawing/2014/main" id="{957C8254-8CA2-971C-ED2A-ADD8B8797C01}"/>
              </a:ext>
            </a:extLst>
          </p:cNvPr>
          <p:cNvPicPr>
            <a:picLocks noChangeAspect="1"/>
          </p:cNvPicPr>
          <p:nvPr/>
        </p:nvPicPr>
        <p:blipFill>
          <a:blip r:embed="rId3"/>
          <a:stretch>
            <a:fillRect/>
          </a:stretch>
        </p:blipFill>
        <p:spPr>
          <a:xfrm>
            <a:off x="1" y="-15198"/>
            <a:ext cx="12221028" cy="4702700"/>
          </a:xfrm>
          <a:prstGeom prst="rect">
            <a:avLst/>
          </a:prstGeom>
        </p:spPr>
      </p:pic>
      <p:sp>
        <p:nvSpPr>
          <p:cNvPr id="11" name="Rectangle 10">
            <a:extLst>
              <a:ext uri="{FF2B5EF4-FFF2-40B4-BE49-F238E27FC236}">
                <a16:creationId xmlns:a16="http://schemas.microsoft.com/office/drawing/2014/main" id="{28D5EECC-98C1-EF4B-00AD-F2D9315C7FB5}"/>
              </a:ext>
            </a:extLst>
          </p:cNvPr>
          <p:cNvSpPr/>
          <p:nvPr/>
        </p:nvSpPr>
        <p:spPr>
          <a:xfrm>
            <a:off x="-1" y="-15198"/>
            <a:ext cx="12221028" cy="4698346"/>
          </a:xfrm>
          <a:prstGeom prst="rect">
            <a:avLst/>
          </a:prstGeom>
          <a:solidFill>
            <a:schemeClr val="tx1">
              <a:lumMod val="65000"/>
              <a:lumOff val="35000"/>
              <a:alpha val="4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Tree>
    <p:extLst>
      <p:ext uri="{BB962C8B-B14F-4D97-AF65-F5344CB8AC3E}">
        <p14:creationId xmlns:p14="http://schemas.microsoft.com/office/powerpoint/2010/main" val="369044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ED5491E-8DBC-031E-F1C1-7952BD7FCE08}"/>
              </a:ext>
            </a:extLst>
          </p:cNvPr>
          <p:cNvSpPr/>
          <p:nvPr/>
        </p:nvSpPr>
        <p:spPr bwMode="ltGray">
          <a:xfrm>
            <a:off x="4933273" y="4168746"/>
            <a:ext cx="1679835" cy="985225"/>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orma DJR Micro"/>
              <a:ea typeface="+mn-ea"/>
              <a:cs typeface="+mn-cs"/>
            </a:endParaRPr>
          </a:p>
        </p:txBody>
      </p:sp>
      <p:sp>
        <p:nvSpPr>
          <p:cNvPr id="27" name="Rectangle 26">
            <a:extLst>
              <a:ext uri="{FF2B5EF4-FFF2-40B4-BE49-F238E27FC236}">
                <a16:creationId xmlns:a16="http://schemas.microsoft.com/office/drawing/2014/main" id="{07C6724E-7212-39A3-B6B2-77AF9B91CEA5}"/>
              </a:ext>
            </a:extLst>
          </p:cNvPr>
          <p:cNvSpPr/>
          <p:nvPr/>
        </p:nvSpPr>
        <p:spPr bwMode="ltGray">
          <a:xfrm>
            <a:off x="8948520" y="4180900"/>
            <a:ext cx="3120081" cy="986797"/>
          </a:xfrm>
          <a:prstGeom prst="rect">
            <a:avLst/>
          </a:prstGeom>
          <a:solidFill>
            <a:srgbClr val="BBD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orma DJR Micro"/>
              <a:ea typeface="+mn-ea"/>
              <a:cs typeface="+mn-cs"/>
            </a:endParaRPr>
          </a:p>
        </p:txBody>
      </p:sp>
      <p:sp>
        <p:nvSpPr>
          <p:cNvPr id="19" name="Rectangle 18">
            <a:extLst>
              <a:ext uri="{FF2B5EF4-FFF2-40B4-BE49-F238E27FC236}">
                <a16:creationId xmlns:a16="http://schemas.microsoft.com/office/drawing/2014/main" id="{FD18FFF6-17C9-6636-DF9B-DB03AA0ACFA6}"/>
              </a:ext>
            </a:extLst>
          </p:cNvPr>
          <p:cNvSpPr/>
          <p:nvPr/>
        </p:nvSpPr>
        <p:spPr>
          <a:xfrm>
            <a:off x="165002" y="5274732"/>
            <a:ext cx="3956909" cy="1416671"/>
          </a:xfrm>
          <a:prstGeom prst="rect">
            <a:avLst/>
          </a:prstGeom>
          <a:solidFill>
            <a:srgbClr val="F2EBD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24" name="Rectangle 1023">
            <a:extLst>
              <a:ext uri="{FF2B5EF4-FFF2-40B4-BE49-F238E27FC236}">
                <a16:creationId xmlns:a16="http://schemas.microsoft.com/office/drawing/2014/main" id="{9AD9E333-EDDB-7C0D-D1E8-A48F35A25282}"/>
              </a:ext>
            </a:extLst>
          </p:cNvPr>
          <p:cNvSpPr/>
          <p:nvPr/>
        </p:nvSpPr>
        <p:spPr bwMode="ltGray">
          <a:xfrm>
            <a:off x="165003" y="1389498"/>
            <a:ext cx="3074486" cy="37712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orma DJR Micro"/>
              <a:ea typeface="+mn-ea"/>
              <a:cs typeface="+mn-cs"/>
            </a:endParaRPr>
          </a:p>
        </p:txBody>
      </p:sp>
      <p:sp>
        <p:nvSpPr>
          <p:cNvPr id="54" name="Rectangle 53">
            <a:extLst>
              <a:ext uri="{FF2B5EF4-FFF2-40B4-BE49-F238E27FC236}">
                <a16:creationId xmlns:a16="http://schemas.microsoft.com/office/drawing/2014/main" id="{25DA6A46-439E-6B77-EBF3-4D95C80A5AAD}"/>
              </a:ext>
            </a:extLst>
          </p:cNvPr>
          <p:cNvSpPr/>
          <p:nvPr/>
        </p:nvSpPr>
        <p:spPr bwMode="ltGray">
          <a:xfrm>
            <a:off x="3352282" y="4180900"/>
            <a:ext cx="1513210" cy="985225"/>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orma DJR Micro"/>
              <a:ea typeface="+mn-ea"/>
              <a:cs typeface="+mn-cs"/>
            </a:endParaRPr>
          </a:p>
        </p:txBody>
      </p:sp>
      <p:sp>
        <p:nvSpPr>
          <p:cNvPr id="56" name="Rectangle: Rounded Corners 55">
            <a:extLst>
              <a:ext uri="{FF2B5EF4-FFF2-40B4-BE49-F238E27FC236}">
                <a16:creationId xmlns:a16="http://schemas.microsoft.com/office/drawing/2014/main" id="{AFF08249-A705-09E1-6E5E-F53EDC6889BF}"/>
              </a:ext>
            </a:extLst>
          </p:cNvPr>
          <p:cNvSpPr/>
          <p:nvPr/>
        </p:nvSpPr>
        <p:spPr bwMode="ltGray">
          <a:xfrm>
            <a:off x="3420063" y="4257161"/>
            <a:ext cx="1609138" cy="848725"/>
          </a:xfrm>
          <a:prstGeom prst="roundRect">
            <a:avLst>
              <a:gd name="adj" fmla="val 0"/>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Forma DJR Display" panose="00000000000000090000" pitchFamily="2" charset="0"/>
                <a:ea typeface="+mn-ea"/>
                <a:cs typeface="+mn-cs"/>
              </a:rPr>
              <a:t>50 TOPS NPU</a:t>
            </a:r>
            <a:r>
              <a:rPr kumimoji="0" lang="en-US" sz="2400" b="0" i="0" u="none" strike="noStrike" kern="1200" cap="none" spc="0" normalizeH="0" baseline="30000" noProof="0">
                <a:ln>
                  <a:noFill/>
                </a:ln>
                <a:solidFill>
                  <a:prstClr val="black"/>
                </a:solidFill>
                <a:effectLst/>
                <a:uLnTx/>
                <a:uFillTx/>
                <a:latin typeface="Forma DJR Display" panose="00000000000000090000" pitchFamily="2" charset="0"/>
                <a:ea typeface="+mn-ea"/>
                <a:cs typeface="+mn-cs"/>
              </a:rPr>
              <a:t>3,9</a:t>
            </a:r>
          </a:p>
        </p:txBody>
      </p:sp>
      <p:sp>
        <p:nvSpPr>
          <p:cNvPr id="5" name="Rectangle 4">
            <a:extLst>
              <a:ext uri="{FF2B5EF4-FFF2-40B4-BE49-F238E27FC236}">
                <a16:creationId xmlns:a16="http://schemas.microsoft.com/office/drawing/2014/main" id="{ADD0FA3C-1B09-7DFE-90B5-6D6D2C3FD02D}"/>
              </a:ext>
            </a:extLst>
          </p:cNvPr>
          <p:cNvSpPr/>
          <p:nvPr/>
        </p:nvSpPr>
        <p:spPr bwMode="ltGray">
          <a:xfrm>
            <a:off x="3352282" y="1389498"/>
            <a:ext cx="2633848" cy="19859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Forma DJR Micro"/>
              <a:ea typeface="+mn-ea"/>
              <a:cs typeface="+mn-cs"/>
            </a:endParaRPr>
          </a:p>
        </p:txBody>
      </p:sp>
      <p:sp>
        <p:nvSpPr>
          <p:cNvPr id="2" name="Title 1">
            <a:extLst>
              <a:ext uri="{FF2B5EF4-FFF2-40B4-BE49-F238E27FC236}">
                <a16:creationId xmlns:a16="http://schemas.microsoft.com/office/drawing/2014/main" id="{B7727759-6384-BB3B-CC9A-CC8BA0F2A671}"/>
              </a:ext>
            </a:extLst>
          </p:cNvPr>
          <p:cNvSpPr>
            <a:spLocks noGrp="1"/>
          </p:cNvSpPr>
          <p:nvPr>
            <p:ph type="title"/>
          </p:nvPr>
        </p:nvSpPr>
        <p:spPr>
          <a:xfrm>
            <a:off x="239576" y="275967"/>
            <a:ext cx="11709368" cy="846770"/>
          </a:xfrm>
        </p:spPr>
        <p:txBody>
          <a:bodyPr/>
          <a:lstStyle/>
          <a:p>
            <a:r>
              <a:rPr kumimoji="0" lang="en-US" sz="6200" b="0" i="0" u="none" strike="noStrike" kern="1200" cap="none" spc="0" normalizeH="0" baseline="0" noProof="0">
                <a:ln>
                  <a:noFill/>
                </a:ln>
                <a:solidFill>
                  <a:srgbClr val="000000"/>
                </a:solidFill>
                <a:effectLst/>
                <a:uLnTx/>
                <a:uFillTx/>
                <a:latin typeface="Forma DJR Display" panose="00000000000000090000" pitchFamily="2" charset="0"/>
                <a:ea typeface="+mj-ea"/>
                <a:cs typeface="+mj-cs"/>
              </a:rPr>
              <a:t>HP Z2 Mini G1a</a:t>
            </a:r>
          </a:p>
        </p:txBody>
      </p:sp>
      <p:sp>
        <p:nvSpPr>
          <p:cNvPr id="10" name="Rectangle 9">
            <a:extLst>
              <a:ext uri="{FF2B5EF4-FFF2-40B4-BE49-F238E27FC236}">
                <a16:creationId xmlns:a16="http://schemas.microsoft.com/office/drawing/2014/main" id="{7777FED0-04A6-376C-5364-F95BC798D2E6}"/>
              </a:ext>
            </a:extLst>
          </p:cNvPr>
          <p:cNvSpPr/>
          <p:nvPr/>
        </p:nvSpPr>
        <p:spPr bwMode="ltGray">
          <a:xfrm>
            <a:off x="4235677" y="5258978"/>
            <a:ext cx="7832925" cy="14324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1" i="0" u="none" strike="noStrike" kern="1200" cap="none" spc="0" normalizeH="0" baseline="0" noProof="0">
              <a:ln>
                <a:noFill/>
              </a:ln>
              <a:solidFill>
                <a:prstClr val="black"/>
              </a:solidFill>
              <a:effectLst/>
              <a:uLnTx/>
              <a:uFillTx/>
              <a:latin typeface="Forma DJR Micro"/>
              <a:ea typeface="+mn-ea"/>
              <a:cs typeface="+mn-cs"/>
            </a:endParaRPr>
          </a:p>
        </p:txBody>
      </p:sp>
      <p:sp>
        <p:nvSpPr>
          <p:cNvPr id="13" name="Rectangle 12">
            <a:extLst>
              <a:ext uri="{FF2B5EF4-FFF2-40B4-BE49-F238E27FC236}">
                <a16:creationId xmlns:a16="http://schemas.microsoft.com/office/drawing/2014/main" id="{31579EEC-470E-2B91-9632-25BD62089A1E}"/>
              </a:ext>
            </a:extLst>
          </p:cNvPr>
          <p:cNvSpPr/>
          <p:nvPr/>
        </p:nvSpPr>
        <p:spPr bwMode="ltGray">
          <a:xfrm>
            <a:off x="3420062" y="2436512"/>
            <a:ext cx="2566068" cy="850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Forma DJR Micro"/>
                <a:ea typeface="+mn-ea"/>
                <a:cs typeface="+mn-cs"/>
              </a:rPr>
              <a:t>Tackle new workflows on a mini workstation with AMD Ryzen™ AI Max PRO</a:t>
            </a:r>
            <a:r>
              <a:rPr kumimoji="0" lang="en-US" sz="1100" b="0" i="0" u="none" strike="noStrike" kern="1200" cap="none" spc="0" normalizeH="0" baseline="30000" noProof="0">
                <a:ln>
                  <a:noFill/>
                </a:ln>
                <a:solidFill>
                  <a:prstClr val="black"/>
                </a:solidFill>
                <a:effectLst/>
                <a:uLnTx/>
                <a:uFillTx/>
                <a:latin typeface="Forma DJR Micro"/>
                <a:ea typeface="+mn-ea"/>
                <a:cs typeface="+mn-cs"/>
              </a:rPr>
              <a:t>1 </a:t>
            </a:r>
            <a:r>
              <a:rPr kumimoji="0" lang="en-US" sz="1100" b="0" i="0" u="none" strike="noStrike" kern="1200" cap="none" spc="0" normalizeH="0" baseline="0" noProof="0">
                <a:ln>
                  <a:noFill/>
                </a:ln>
                <a:solidFill>
                  <a:prstClr val="black"/>
                </a:solidFill>
                <a:effectLst/>
                <a:uLnTx/>
                <a:uFillTx/>
                <a:latin typeface="Forma DJR Micro"/>
                <a:ea typeface="+mn-ea"/>
                <a:cs typeface="+mn-cs"/>
              </a:rPr>
              <a:t>processor, up to 16 CPU cores, 128GB unified memory and the ability to assign up to 96GB RAM</a:t>
            </a:r>
            <a:r>
              <a:rPr kumimoji="0" lang="en-US" sz="1100" b="0" i="0" u="none" strike="noStrike" kern="1200" cap="none" spc="0" normalizeH="0" baseline="30000" noProof="0">
                <a:ln>
                  <a:noFill/>
                </a:ln>
                <a:solidFill>
                  <a:prstClr val="black"/>
                </a:solidFill>
                <a:effectLst/>
                <a:uLnTx/>
                <a:uFillTx/>
                <a:latin typeface="Forma DJR Micro"/>
                <a:ea typeface="+mn-ea"/>
                <a:cs typeface="+mn-cs"/>
              </a:rPr>
              <a:t>8</a:t>
            </a:r>
            <a:r>
              <a:rPr kumimoji="0" lang="en-US" sz="1100" b="0" i="0" u="none" strike="noStrike" kern="1200" cap="none" spc="0" normalizeH="0" baseline="0" noProof="0">
                <a:ln>
                  <a:noFill/>
                </a:ln>
                <a:solidFill>
                  <a:prstClr val="black"/>
                </a:solidFill>
                <a:effectLst/>
                <a:uLnTx/>
                <a:uFillTx/>
                <a:latin typeface="Forma DJR Micro"/>
                <a:ea typeface="+mn-ea"/>
                <a:cs typeface="+mn-cs"/>
              </a:rPr>
              <a:t> to the GPU. </a:t>
            </a:r>
            <a:endParaRPr kumimoji="0" lang="en-SG" sz="1100" b="0" i="0" u="none" strike="noStrike" kern="1200" cap="none" spc="0" normalizeH="0" baseline="30000" noProof="0">
              <a:ln>
                <a:noFill/>
              </a:ln>
              <a:solidFill>
                <a:prstClr val="black"/>
              </a:solidFill>
              <a:effectLst/>
              <a:highlight>
                <a:srgbClr val="FF0000"/>
              </a:highlight>
              <a:uLnTx/>
              <a:uFillTx/>
              <a:latin typeface="Forma DJR Micro"/>
              <a:ea typeface="+mn-ea"/>
              <a:cs typeface="+mn-cs"/>
            </a:endParaRPr>
          </a:p>
        </p:txBody>
      </p:sp>
      <p:sp>
        <p:nvSpPr>
          <p:cNvPr id="17" name="Rectangle: Rounded Corners 16">
            <a:extLst>
              <a:ext uri="{FF2B5EF4-FFF2-40B4-BE49-F238E27FC236}">
                <a16:creationId xmlns:a16="http://schemas.microsoft.com/office/drawing/2014/main" id="{1D3DDDA6-D87B-BD52-47B5-7DB2D7FFC1C5}"/>
              </a:ext>
            </a:extLst>
          </p:cNvPr>
          <p:cNvSpPr/>
          <p:nvPr/>
        </p:nvSpPr>
        <p:spPr bwMode="ltGray">
          <a:xfrm>
            <a:off x="3405777" y="1922386"/>
            <a:ext cx="2464227" cy="539276"/>
          </a:xfrm>
          <a:prstGeom prst="roundRect">
            <a:avLst>
              <a:gd name="adj" fmla="val 0"/>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en-US" sz="1600" b="0" i="0" u="none" strike="noStrike" kern="1200" cap="none" spc="0" normalizeH="0" baseline="0" noProof="0">
                <a:ln>
                  <a:noFill/>
                </a:ln>
                <a:solidFill>
                  <a:srgbClr val="549EF8"/>
                </a:solidFill>
                <a:effectLst/>
                <a:uLnTx/>
                <a:uFillTx/>
                <a:latin typeface="Forma DJR Micro"/>
                <a:ea typeface="+mn-ea"/>
                <a:cs typeface="+mn-cs"/>
              </a:rPr>
              <a:t>Next level performance redefining possibilities. </a:t>
            </a:r>
            <a:endParaRPr kumimoji="0" lang="en-SG" sz="1600" b="0" i="0" u="none" strike="noStrike" kern="1200" cap="none" spc="0" normalizeH="0" baseline="0" noProof="0">
              <a:ln>
                <a:noFill/>
              </a:ln>
              <a:solidFill>
                <a:srgbClr val="549EF8"/>
              </a:solidFill>
              <a:effectLst/>
              <a:uLnTx/>
              <a:uFillTx/>
              <a:latin typeface="Forma DJR Micro"/>
              <a:ea typeface="+mn-ea"/>
              <a:cs typeface="+mn-cs"/>
            </a:endParaRPr>
          </a:p>
        </p:txBody>
      </p:sp>
      <p:grpSp>
        <p:nvGrpSpPr>
          <p:cNvPr id="46" name="Group 45">
            <a:extLst>
              <a:ext uri="{FF2B5EF4-FFF2-40B4-BE49-F238E27FC236}">
                <a16:creationId xmlns:a16="http://schemas.microsoft.com/office/drawing/2014/main" id="{C6DD3F8A-C47B-3D0D-E077-5F52F864D079}"/>
              </a:ext>
            </a:extLst>
          </p:cNvPr>
          <p:cNvGrpSpPr/>
          <p:nvPr/>
        </p:nvGrpSpPr>
        <p:grpSpPr>
          <a:xfrm>
            <a:off x="345102" y="5429379"/>
            <a:ext cx="367869" cy="372044"/>
            <a:chOff x="1078466" y="5813389"/>
            <a:chExt cx="769242" cy="777986"/>
          </a:xfrm>
          <a:solidFill>
            <a:schemeClr val="tx1"/>
          </a:solidFill>
        </p:grpSpPr>
        <p:sp>
          <p:nvSpPr>
            <p:cNvPr id="47" name="Freeform: Shape 46">
              <a:extLst>
                <a:ext uri="{FF2B5EF4-FFF2-40B4-BE49-F238E27FC236}">
                  <a16:creationId xmlns:a16="http://schemas.microsoft.com/office/drawing/2014/main" id="{E0D1CC7D-3341-7DA2-F543-DDD4C8BEF657}"/>
                </a:ext>
              </a:extLst>
            </p:cNvPr>
            <p:cNvSpPr/>
            <p:nvPr/>
          </p:nvSpPr>
          <p:spPr>
            <a:xfrm>
              <a:off x="1078466" y="6386005"/>
              <a:ext cx="206566" cy="205370"/>
            </a:xfrm>
            <a:custGeom>
              <a:avLst/>
              <a:gdLst>
                <a:gd name="connsiteX0" fmla="*/ 137138 w 206566"/>
                <a:gd name="connsiteY0" fmla="*/ 0 h 205370"/>
                <a:gd name="connsiteX1" fmla="*/ 0 w 206566"/>
                <a:gd name="connsiteY1" fmla="*/ 137138 h 205370"/>
                <a:gd name="connsiteX2" fmla="*/ 68233 w 206566"/>
                <a:gd name="connsiteY2" fmla="*/ 205371 h 205370"/>
                <a:gd name="connsiteX3" fmla="*/ 206567 w 206566"/>
                <a:gd name="connsiteY3" fmla="*/ 67037 h 205370"/>
                <a:gd name="connsiteX4" fmla="*/ 137063 w 206566"/>
                <a:gd name="connsiteY4" fmla="*/ 0 h 20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566" h="205370">
                  <a:moveTo>
                    <a:pt x="137138" y="0"/>
                  </a:moveTo>
                  <a:lnTo>
                    <a:pt x="0" y="137138"/>
                  </a:lnTo>
                  <a:lnTo>
                    <a:pt x="68233" y="205371"/>
                  </a:lnTo>
                  <a:lnTo>
                    <a:pt x="206567" y="67037"/>
                  </a:lnTo>
                  <a:cubicBezTo>
                    <a:pt x="180484" y="47980"/>
                    <a:pt x="157092" y="25410"/>
                    <a:pt x="137063" y="0"/>
                  </a:cubicBezTo>
                </a:path>
              </a:pathLst>
            </a:custGeom>
            <a:grpFill/>
            <a:ln w="745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orma DJR Micro"/>
                <a:ea typeface="+mn-ea"/>
                <a:cs typeface="+mn-cs"/>
              </a:endParaRPr>
            </a:p>
          </p:txBody>
        </p:sp>
        <p:sp>
          <p:nvSpPr>
            <p:cNvPr id="48" name="Freeform: Shape 47">
              <a:extLst>
                <a:ext uri="{FF2B5EF4-FFF2-40B4-BE49-F238E27FC236}">
                  <a16:creationId xmlns:a16="http://schemas.microsoft.com/office/drawing/2014/main" id="{D39EE790-02A6-F82D-DDE9-D16D32DE9F07}"/>
                </a:ext>
              </a:extLst>
            </p:cNvPr>
            <p:cNvSpPr/>
            <p:nvPr/>
          </p:nvSpPr>
          <p:spPr>
            <a:xfrm>
              <a:off x="1139972" y="5813389"/>
              <a:ext cx="707736" cy="707736"/>
            </a:xfrm>
            <a:custGeom>
              <a:avLst/>
              <a:gdLst>
                <a:gd name="connsiteX0" fmla="*/ 707662 w 707736"/>
                <a:gd name="connsiteY0" fmla="*/ 13228 h 707736"/>
                <a:gd name="connsiteX1" fmla="*/ 707662 w 707736"/>
                <a:gd name="connsiteY1" fmla="*/ 353868 h 707736"/>
                <a:gd name="connsiteX2" fmla="*/ 353794 w 707736"/>
                <a:gd name="connsiteY2" fmla="*/ 707737 h 707736"/>
                <a:gd name="connsiteX3" fmla="*/ 145135 w 707736"/>
                <a:gd name="connsiteY3" fmla="*/ 639654 h 707736"/>
                <a:gd name="connsiteX4" fmla="*/ 464551 w 707736"/>
                <a:gd name="connsiteY4" fmla="*/ 320238 h 707736"/>
                <a:gd name="connsiteX5" fmla="*/ 464551 w 707736"/>
                <a:gd name="connsiteY5" fmla="*/ 504234 h 707736"/>
                <a:gd name="connsiteX6" fmla="*/ 561108 w 707736"/>
                <a:gd name="connsiteY6" fmla="*/ 504234 h 707736"/>
                <a:gd name="connsiteX7" fmla="*/ 561108 w 707736"/>
                <a:gd name="connsiteY7" fmla="*/ 155448 h 707736"/>
                <a:gd name="connsiteX8" fmla="*/ 212321 w 707736"/>
                <a:gd name="connsiteY8" fmla="*/ 155448 h 707736"/>
                <a:gd name="connsiteX9" fmla="*/ 212321 w 707736"/>
                <a:gd name="connsiteY9" fmla="*/ 252005 h 707736"/>
                <a:gd name="connsiteX10" fmla="*/ 396318 w 707736"/>
                <a:gd name="connsiteY10" fmla="*/ 252005 h 707736"/>
                <a:gd name="connsiteX11" fmla="*/ 75706 w 707736"/>
                <a:gd name="connsiteY11" fmla="*/ 572617 h 707736"/>
                <a:gd name="connsiteX12" fmla="*/ 0 w 707736"/>
                <a:gd name="connsiteY12" fmla="*/ 353868 h 707736"/>
                <a:gd name="connsiteX13" fmla="*/ 353868 w 707736"/>
                <a:gd name="connsiteY13" fmla="*/ 0 h 707736"/>
                <a:gd name="connsiteX14" fmla="*/ 694509 w 707736"/>
                <a:gd name="connsiteY14" fmla="*/ 0 h 707736"/>
                <a:gd name="connsiteX15" fmla="*/ 707737 w 707736"/>
                <a:gd name="connsiteY15" fmla="*/ 13228 h 70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7736" h="707736">
                  <a:moveTo>
                    <a:pt x="707662" y="13228"/>
                  </a:moveTo>
                  <a:lnTo>
                    <a:pt x="707662" y="353868"/>
                  </a:lnTo>
                  <a:cubicBezTo>
                    <a:pt x="707662" y="549299"/>
                    <a:pt x="549225" y="707737"/>
                    <a:pt x="353794" y="707737"/>
                  </a:cubicBezTo>
                  <a:cubicBezTo>
                    <a:pt x="275771" y="707737"/>
                    <a:pt x="203652" y="682477"/>
                    <a:pt x="145135" y="639654"/>
                  </a:cubicBezTo>
                  <a:lnTo>
                    <a:pt x="464551" y="320238"/>
                  </a:lnTo>
                  <a:lnTo>
                    <a:pt x="464551" y="504234"/>
                  </a:lnTo>
                  <a:lnTo>
                    <a:pt x="561108" y="504234"/>
                  </a:lnTo>
                  <a:lnTo>
                    <a:pt x="561108" y="155448"/>
                  </a:lnTo>
                  <a:lnTo>
                    <a:pt x="212321" y="155448"/>
                  </a:lnTo>
                  <a:lnTo>
                    <a:pt x="212321" y="252005"/>
                  </a:lnTo>
                  <a:lnTo>
                    <a:pt x="396318" y="252005"/>
                  </a:lnTo>
                  <a:lnTo>
                    <a:pt x="75706" y="572617"/>
                  </a:lnTo>
                  <a:cubicBezTo>
                    <a:pt x="28250" y="512455"/>
                    <a:pt x="0" y="436450"/>
                    <a:pt x="0" y="353868"/>
                  </a:cubicBezTo>
                  <a:cubicBezTo>
                    <a:pt x="0" y="158437"/>
                    <a:pt x="158437" y="0"/>
                    <a:pt x="353868" y="0"/>
                  </a:cubicBezTo>
                  <a:lnTo>
                    <a:pt x="694509" y="0"/>
                  </a:lnTo>
                  <a:cubicBezTo>
                    <a:pt x="701833" y="0"/>
                    <a:pt x="707737" y="5904"/>
                    <a:pt x="707737" y="13228"/>
                  </a:cubicBezTo>
                </a:path>
              </a:pathLst>
            </a:custGeom>
            <a:grpFill/>
            <a:ln w="745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orma DJR Micro"/>
                <a:ea typeface="+mn-ea"/>
                <a:cs typeface="+mn-cs"/>
              </a:endParaRPr>
            </a:p>
          </p:txBody>
        </p:sp>
      </p:grpSp>
      <p:sp>
        <p:nvSpPr>
          <p:cNvPr id="6" name="Rectangle 5">
            <a:extLst>
              <a:ext uri="{FF2B5EF4-FFF2-40B4-BE49-F238E27FC236}">
                <a16:creationId xmlns:a16="http://schemas.microsoft.com/office/drawing/2014/main" id="{C6DB720A-12FB-546B-B9C3-C6957FCDA9F6}"/>
              </a:ext>
            </a:extLst>
          </p:cNvPr>
          <p:cNvSpPr/>
          <p:nvPr/>
        </p:nvSpPr>
        <p:spPr bwMode="ltGray">
          <a:xfrm>
            <a:off x="6071206" y="1425144"/>
            <a:ext cx="2805396" cy="19562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orma DJR Micro"/>
              <a:ea typeface="+mn-ea"/>
              <a:cs typeface="+mn-cs"/>
            </a:endParaRPr>
          </a:p>
        </p:txBody>
      </p:sp>
      <p:sp>
        <p:nvSpPr>
          <p:cNvPr id="16" name="Rectangle: Rounded Corners 15">
            <a:extLst>
              <a:ext uri="{FF2B5EF4-FFF2-40B4-BE49-F238E27FC236}">
                <a16:creationId xmlns:a16="http://schemas.microsoft.com/office/drawing/2014/main" id="{D327C8CF-382A-BDBE-D851-3CB48EEDF8A4}"/>
              </a:ext>
            </a:extLst>
          </p:cNvPr>
          <p:cNvSpPr/>
          <p:nvPr/>
        </p:nvSpPr>
        <p:spPr bwMode="ltGray">
          <a:xfrm>
            <a:off x="6155468" y="1864214"/>
            <a:ext cx="2541653" cy="539276"/>
          </a:xfrm>
          <a:prstGeom prst="roundRect">
            <a:avLst>
              <a:gd name="adj" fmla="val 0"/>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en-US" sz="1600" b="0" i="0" u="none" strike="noStrike" kern="1200" cap="none" spc="0" normalizeH="0" baseline="0" noProof="0">
                <a:ln>
                  <a:noFill/>
                </a:ln>
                <a:solidFill>
                  <a:srgbClr val="549EF8"/>
                </a:solidFill>
                <a:effectLst/>
                <a:uLnTx/>
                <a:uFillTx/>
                <a:latin typeface="Forma DJR Micro"/>
                <a:ea typeface="+mn-ea"/>
                <a:cs typeface="+mn-cs"/>
              </a:rPr>
              <a:t>Small and sleek. </a:t>
            </a:r>
          </a:p>
          <a:p>
            <a:pPr marL="0" marR="0" lvl="0" indent="0" algn="l" defTabSz="914400" rtl="0" eaLnBrk="1" fontAlgn="auto" latinLnBrk="0" hangingPunct="1">
              <a:lnSpc>
                <a:spcPts val="1900"/>
              </a:lnSpc>
              <a:spcBef>
                <a:spcPts val="0"/>
              </a:spcBef>
              <a:spcAft>
                <a:spcPts val="0"/>
              </a:spcAft>
              <a:buClrTx/>
              <a:buSzTx/>
              <a:buFontTx/>
              <a:buNone/>
              <a:tabLst/>
              <a:defRPr/>
            </a:pPr>
            <a:r>
              <a:rPr kumimoji="0" lang="en-US" sz="1600" b="0" i="0" u="none" strike="noStrike" kern="1200" cap="none" spc="0" normalizeH="0" baseline="0" noProof="0">
                <a:ln>
                  <a:noFill/>
                </a:ln>
                <a:solidFill>
                  <a:srgbClr val="549EF8"/>
                </a:solidFill>
                <a:effectLst/>
                <a:uLnTx/>
                <a:uFillTx/>
                <a:latin typeface="Forma DJR Micro"/>
                <a:ea typeface="+mn-ea"/>
                <a:cs typeface="+mn-cs"/>
              </a:rPr>
              <a:t>Fits anywhere. </a:t>
            </a:r>
            <a:endParaRPr kumimoji="0" lang="en-SG" sz="1600" b="0" i="0" u="none" strike="noStrike" kern="1200" cap="none" spc="0" normalizeH="0" baseline="0" noProof="0">
              <a:ln>
                <a:noFill/>
              </a:ln>
              <a:solidFill>
                <a:srgbClr val="549EF8"/>
              </a:solidFill>
              <a:effectLst/>
              <a:uLnTx/>
              <a:uFillTx/>
              <a:latin typeface="Forma DJR Micro"/>
              <a:ea typeface="+mn-ea"/>
              <a:cs typeface="+mn-cs"/>
            </a:endParaRPr>
          </a:p>
        </p:txBody>
      </p:sp>
      <p:sp>
        <p:nvSpPr>
          <p:cNvPr id="18" name="Rectangle 17">
            <a:extLst>
              <a:ext uri="{FF2B5EF4-FFF2-40B4-BE49-F238E27FC236}">
                <a16:creationId xmlns:a16="http://schemas.microsoft.com/office/drawing/2014/main" id="{7B570543-1BC8-3EAF-D1BD-0C2C60844043}"/>
              </a:ext>
            </a:extLst>
          </p:cNvPr>
          <p:cNvSpPr/>
          <p:nvPr/>
        </p:nvSpPr>
        <p:spPr bwMode="ltGray">
          <a:xfrm>
            <a:off x="8954516" y="1420230"/>
            <a:ext cx="3114086" cy="19697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orma DJR Micro"/>
              <a:ea typeface="+mn-ea"/>
              <a:cs typeface="+mn-cs"/>
            </a:endParaRPr>
          </a:p>
        </p:txBody>
      </p:sp>
      <p:sp>
        <p:nvSpPr>
          <p:cNvPr id="20" name="Rectangle 19">
            <a:extLst>
              <a:ext uri="{FF2B5EF4-FFF2-40B4-BE49-F238E27FC236}">
                <a16:creationId xmlns:a16="http://schemas.microsoft.com/office/drawing/2014/main" id="{0CD21AD0-8129-DC9F-08CF-61C94C214FEB}"/>
              </a:ext>
            </a:extLst>
          </p:cNvPr>
          <p:cNvSpPr/>
          <p:nvPr/>
        </p:nvSpPr>
        <p:spPr bwMode="ltGray">
          <a:xfrm>
            <a:off x="9063684" y="2363657"/>
            <a:ext cx="2719454" cy="9624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Forma DJR Micro"/>
                <a:ea typeface="+mn-ea"/>
                <a:cs typeface="+mn-cs"/>
              </a:rPr>
              <a:t>Hardware AI accelerators power advanced workloads. Offload and run productivity tasks locally with up to 50 TOPS NPU</a:t>
            </a:r>
            <a:r>
              <a:rPr kumimoji="0" lang="en-US" sz="1100" b="0" i="0" u="none" strike="noStrike" kern="1200" cap="none" spc="0" normalizeH="0" baseline="30000" noProof="0">
                <a:ln>
                  <a:noFill/>
                </a:ln>
                <a:solidFill>
                  <a:prstClr val="black"/>
                </a:solidFill>
                <a:effectLst/>
                <a:uLnTx/>
                <a:uFillTx/>
                <a:latin typeface="Forma DJR Micro"/>
                <a:ea typeface="+mn-ea"/>
                <a:cs typeface="+mn-cs"/>
              </a:rPr>
              <a:t>3,9</a:t>
            </a:r>
            <a:r>
              <a:rPr kumimoji="0" lang="en-US" sz="1100" b="0" i="0" u="none" strike="noStrike" kern="1200" cap="none" spc="0" normalizeH="0" baseline="0" noProof="0">
                <a:ln>
                  <a:noFill/>
                </a:ln>
                <a:solidFill>
                  <a:prstClr val="black"/>
                </a:solidFill>
                <a:effectLst/>
                <a:uLnTx/>
                <a:uFillTx/>
                <a:latin typeface="Forma DJR Micro"/>
                <a:ea typeface="+mn-ea"/>
                <a:cs typeface="+mn-cs"/>
              </a:rPr>
              <a:t> while tackling new AI-enhanced workflows.</a:t>
            </a:r>
            <a:endParaRPr kumimoji="0" lang="en-SG" sz="1100" b="0" i="0" u="none" strike="noStrike" kern="1200" cap="none" spc="0" normalizeH="0" baseline="0" noProof="0">
              <a:ln>
                <a:noFill/>
              </a:ln>
              <a:solidFill>
                <a:prstClr val="black"/>
              </a:solidFill>
              <a:effectLst/>
              <a:uLnTx/>
              <a:uFillTx/>
              <a:latin typeface="Forma DJR Micro"/>
              <a:ea typeface="+mn-ea"/>
              <a:cs typeface="+mn-cs"/>
            </a:endParaRPr>
          </a:p>
        </p:txBody>
      </p:sp>
      <p:sp>
        <p:nvSpPr>
          <p:cNvPr id="21" name="Rectangle: Rounded Corners 20">
            <a:extLst>
              <a:ext uri="{FF2B5EF4-FFF2-40B4-BE49-F238E27FC236}">
                <a16:creationId xmlns:a16="http://schemas.microsoft.com/office/drawing/2014/main" id="{AD219806-BAC2-8D4D-17E1-835F7B9C5B85}"/>
              </a:ext>
            </a:extLst>
          </p:cNvPr>
          <p:cNvSpPr/>
          <p:nvPr/>
        </p:nvSpPr>
        <p:spPr bwMode="ltGray">
          <a:xfrm>
            <a:off x="9054341" y="1864512"/>
            <a:ext cx="2714497" cy="539276"/>
          </a:xfrm>
          <a:prstGeom prst="roundRect">
            <a:avLst>
              <a:gd name="adj" fmla="val 0"/>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en-US" sz="1600" b="0" i="0" u="none" strike="noStrike" kern="1200" cap="none" spc="0" normalizeH="0" baseline="0" noProof="0">
                <a:ln>
                  <a:noFill/>
                </a:ln>
                <a:solidFill>
                  <a:srgbClr val="549EF8"/>
                </a:solidFill>
                <a:effectLst/>
                <a:uLnTx/>
                <a:uFillTx/>
                <a:latin typeface="Forma DJR Micro"/>
                <a:ea typeface="+mn-ea"/>
                <a:cs typeface="+mn-cs"/>
              </a:rPr>
              <a:t>Supercharged AI PC mini workstation.</a:t>
            </a:r>
            <a:endParaRPr kumimoji="0" lang="en-SG" sz="1600" b="0" i="0" u="none" strike="noStrike" kern="1200" cap="none" spc="0" normalizeH="0" baseline="0" noProof="0">
              <a:ln>
                <a:noFill/>
              </a:ln>
              <a:solidFill>
                <a:srgbClr val="549EF8"/>
              </a:solidFill>
              <a:effectLst/>
              <a:uLnTx/>
              <a:uFillTx/>
              <a:latin typeface="Forma DJR Micro"/>
              <a:ea typeface="+mn-ea"/>
              <a:cs typeface="+mn-cs"/>
            </a:endParaRPr>
          </a:p>
        </p:txBody>
      </p:sp>
      <p:sp>
        <p:nvSpPr>
          <p:cNvPr id="9" name="TextBox 8">
            <a:extLst>
              <a:ext uri="{FF2B5EF4-FFF2-40B4-BE49-F238E27FC236}">
                <a16:creationId xmlns:a16="http://schemas.microsoft.com/office/drawing/2014/main" id="{896BCCD2-26CD-023A-6FB1-C6CC19A0B6FE}"/>
              </a:ext>
            </a:extLst>
          </p:cNvPr>
          <p:cNvSpPr txBox="1"/>
          <p:nvPr/>
        </p:nvSpPr>
        <p:spPr>
          <a:xfrm>
            <a:off x="4378047" y="5380471"/>
            <a:ext cx="332767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600" b="0" i="0" u="none" strike="noStrike" kern="1200" cap="none" spc="0" normalizeH="0" baseline="0" noProof="0">
                <a:ln>
                  <a:noFill/>
                </a:ln>
                <a:solidFill>
                  <a:prstClr val="black"/>
                </a:solidFill>
                <a:effectLst/>
                <a:uLnTx/>
                <a:uFillTx/>
                <a:latin typeface="Forma DJR Micro"/>
                <a:ea typeface="+mn-ea"/>
                <a:cs typeface="+mn-cs"/>
              </a:rPr>
              <a:t>Complete the ecosystem.</a:t>
            </a:r>
            <a:endParaRPr kumimoji="0" lang="en-SG" sz="1600" b="0" i="0" u="none" strike="noStrike" kern="1200" cap="none" spc="0" normalizeH="0" baseline="30000" noProof="0">
              <a:ln>
                <a:noFill/>
              </a:ln>
              <a:solidFill>
                <a:prstClr val="black"/>
              </a:solidFill>
              <a:effectLst/>
              <a:uLnTx/>
              <a:uFillTx/>
              <a:latin typeface="Forma DJR Micro"/>
              <a:ea typeface="+mn-ea"/>
              <a:cs typeface="+mn-cs"/>
            </a:endParaRPr>
          </a:p>
        </p:txBody>
      </p:sp>
      <p:sp>
        <p:nvSpPr>
          <p:cNvPr id="51" name="Rectangle: Rounded Corners 50">
            <a:extLst>
              <a:ext uri="{FF2B5EF4-FFF2-40B4-BE49-F238E27FC236}">
                <a16:creationId xmlns:a16="http://schemas.microsoft.com/office/drawing/2014/main" id="{1631B3AA-4B70-F0C8-E5DE-6B6F4D775919}"/>
              </a:ext>
            </a:extLst>
          </p:cNvPr>
          <p:cNvSpPr/>
          <p:nvPr/>
        </p:nvSpPr>
        <p:spPr bwMode="ltGray">
          <a:xfrm>
            <a:off x="243056" y="1559747"/>
            <a:ext cx="2908086" cy="1154113"/>
          </a:xfrm>
          <a:prstGeom prst="roundRect">
            <a:avLst>
              <a:gd name="adj" fmla="val 0"/>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Forma DJR Display" panose="00000000000000090000" pitchFamily="2" charset="0"/>
                <a:ea typeface="+mn-ea"/>
                <a:cs typeface="+mn-cs"/>
              </a:rPr>
              <a:t>Mini workstation.</a:t>
            </a:r>
          </a:p>
          <a:p>
            <a:pPr marL="0" marR="0" lvl="0" indent="0" algn="l" defTabSz="914400" rtl="0" eaLnBrk="1" fontAlgn="auto" latinLnBrk="0" hangingPunct="1">
              <a:lnSpc>
                <a:spcPts val="28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Forma DJR Display" panose="00000000000000090000" pitchFamily="2" charset="0"/>
                <a:ea typeface="+mn-ea"/>
                <a:cs typeface="+mn-cs"/>
              </a:rPr>
              <a:t>Transformative AI performance. </a:t>
            </a:r>
          </a:p>
        </p:txBody>
      </p:sp>
      <p:sp>
        <p:nvSpPr>
          <p:cNvPr id="55" name="Rectangle: Rounded Corners 54">
            <a:extLst>
              <a:ext uri="{FF2B5EF4-FFF2-40B4-BE49-F238E27FC236}">
                <a16:creationId xmlns:a16="http://schemas.microsoft.com/office/drawing/2014/main" id="{6BF01DDD-BF9A-6C53-F736-141C47B6A10E}"/>
              </a:ext>
            </a:extLst>
          </p:cNvPr>
          <p:cNvSpPr/>
          <p:nvPr/>
        </p:nvSpPr>
        <p:spPr bwMode="ltGray">
          <a:xfrm>
            <a:off x="941172" y="2258843"/>
            <a:ext cx="2238261" cy="811427"/>
          </a:xfrm>
          <a:prstGeom prst="roundRect">
            <a:avLst>
              <a:gd name="adj" fmla="val 0"/>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2800"/>
              </a:lnSpc>
              <a:spcBef>
                <a:spcPts val="0"/>
              </a:spcBef>
              <a:spcAft>
                <a:spcPts val="0"/>
              </a:spcAft>
              <a:buClrTx/>
              <a:buSzTx/>
              <a:buFontTx/>
              <a:buNone/>
              <a:tabLst/>
              <a:defRPr/>
            </a:pPr>
            <a:endParaRPr kumimoji="0" lang="en-SG" sz="2600" b="0" i="0" u="none" strike="noStrike" kern="1200" cap="none" spc="0" normalizeH="0" baseline="0" noProof="0">
              <a:ln>
                <a:noFill/>
              </a:ln>
              <a:solidFill>
                <a:prstClr val="white"/>
              </a:solidFill>
              <a:effectLst/>
              <a:uLnTx/>
              <a:uFillTx/>
              <a:latin typeface="Forma DJR Display" panose="00000000000000090000" pitchFamily="2" charset="0"/>
              <a:ea typeface="+mn-ea"/>
              <a:cs typeface="+mn-cs"/>
            </a:endParaRPr>
          </a:p>
        </p:txBody>
      </p:sp>
      <p:sp>
        <p:nvSpPr>
          <p:cNvPr id="58" name="Rectangle 57">
            <a:extLst>
              <a:ext uri="{FF2B5EF4-FFF2-40B4-BE49-F238E27FC236}">
                <a16:creationId xmlns:a16="http://schemas.microsoft.com/office/drawing/2014/main" id="{82EFB3ED-C8EE-2C6F-78EE-F7048908A8A4}"/>
              </a:ext>
            </a:extLst>
          </p:cNvPr>
          <p:cNvSpPr/>
          <p:nvPr/>
        </p:nvSpPr>
        <p:spPr bwMode="ltGray">
          <a:xfrm>
            <a:off x="6686559" y="4180900"/>
            <a:ext cx="2190044" cy="99435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orma DJR Micro"/>
              <a:ea typeface="+mn-ea"/>
              <a:cs typeface="+mn-cs"/>
            </a:endParaRPr>
          </a:p>
        </p:txBody>
      </p:sp>
      <p:sp>
        <p:nvSpPr>
          <p:cNvPr id="59" name="Rectangle: Rounded Corners 58">
            <a:extLst>
              <a:ext uri="{FF2B5EF4-FFF2-40B4-BE49-F238E27FC236}">
                <a16:creationId xmlns:a16="http://schemas.microsoft.com/office/drawing/2014/main" id="{CF541828-9087-AA60-284C-52361B0B4B9E}"/>
              </a:ext>
            </a:extLst>
          </p:cNvPr>
          <p:cNvSpPr/>
          <p:nvPr/>
        </p:nvSpPr>
        <p:spPr bwMode="ltGray">
          <a:xfrm>
            <a:off x="9054341" y="4258922"/>
            <a:ext cx="2728797" cy="909561"/>
          </a:xfrm>
          <a:prstGeom prst="roundRect">
            <a:avLst>
              <a:gd name="adj" fmla="val 0"/>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Forma DJR Display" panose="00000000000000090000" pitchFamily="2" charset="0"/>
                <a:ea typeface="+mn-ea"/>
                <a:cs typeface="+mn-cs"/>
              </a:rPr>
              <a:t>Unified memory architecture</a:t>
            </a:r>
            <a:r>
              <a:rPr kumimoji="0" lang="en-US" sz="2400" b="0" i="0" u="none" strike="noStrike" kern="1200" cap="none" spc="0" normalizeH="0" baseline="30000" noProof="0">
                <a:ln>
                  <a:noFill/>
                </a:ln>
                <a:solidFill>
                  <a:prstClr val="black"/>
                </a:solidFill>
                <a:effectLst/>
                <a:uLnTx/>
                <a:uFillTx/>
                <a:latin typeface="Forma DJR Display" panose="00000000000000090000" pitchFamily="2" charset="0"/>
                <a:ea typeface="+mn-ea"/>
                <a:cs typeface="+mn-cs"/>
              </a:rPr>
              <a:t>13</a:t>
            </a:r>
          </a:p>
        </p:txBody>
      </p:sp>
      <p:sp>
        <p:nvSpPr>
          <p:cNvPr id="31" name="Text Placeholder 2">
            <a:extLst>
              <a:ext uri="{FF2B5EF4-FFF2-40B4-BE49-F238E27FC236}">
                <a16:creationId xmlns:a16="http://schemas.microsoft.com/office/drawing/2014/main" id="{B56FE078-E511-70FC-862E-84FBF63D11B2}"/>
              </a:ext>
            </a:extLst>
          </p:cNvPr>
          <p:cNvSpPr txBox="1">
            <a:spLocks/>
          </p:cNvSpPr>
          <p:nvPr/>
        </p:nvSpPr>
        <p:spPr>
          <a:xfrm>
            <a:off x="8051194" y="6238962"/>
            <a:ext cx="1760247" cy="495058"/>
          </a:xfrm>
          <a:prstGeom prst="rect">
            <a:avLst/>
          </a:prstGeom>
        </p:spPr>
        <p:txBody>
          <a:bodyPr vert="horz" lIns="91440" tIns="45720" rIns="91440" bIns="45720" rtlCol="0" anchor="t">
            <a:noAutofit/>
          </a:bodyPr>
          <a:lstStyle>
            <a:lvl1pPr marL="174625" indent="-174625" algn="l" defTabSz="914400" rtl="0" eaLnBrk="1" latinLnBrk="0" hangingPunct="1">
              <a:lnSpc>
                <a:spcPct val="90000"/>
              </a:lnSpc>
              <a:spcBef>
                <a:spcPts val="1000"/>
              </a:spcBef>
              <a:buFont typeface="Arial" panose="020B0604020202020204" pitchFamily="34" charset="0"/>
              <a:buChar char="•"/>
              <a:tabLst/>
              <a:defRPr sz="2800" kern="1200">
                <a:solidFill>
                  <a:schemeClr val="tx1"/>
                </a:solidFill>
                <a:latin typeface="Forma DJR Micro" pitchFamily="2" charset="77"/>
                <a:ea typeface="+mn-ea"/>
                <a:cs typeface="+mn-cs"/>
              </a:defRPr>
            </a:lvl1pPr>
            <a:lvl2pPr marL="579438" indent="-1222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2pPr>
            <a:lvl3pPr marL="1030288" indent="-1158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Forma DJR Micro" pitchFamily="2" charset="77"/>
                <a:ea typeface="+mn-ea"/>
                <a:cs typeface="+mn-cs"/>
              </a:defRPr>
            </a:lvl3pPr>
            <a:lvl4pPr marL="1490663" indent="-119063" algn="l" defTabSz="914400" rtl="0" eaLnBrk="1" latinLnBrk="0" hangingPunct="1">
              <a:lnSpc>
                <a:spcPct val="90000"/>
              </a:lnSpc>
              <a:spcBef>
                <a:spcPts val="500"/>
              </a:spcBef>
              <a:buFont typeface="Arial" panose="020B0604020202020204" pitchFamily="34" charset="0"/>
              <a:buChar char="•"/>
              <a:tabLst/>
              <a:defRPr sz="1000" kern="1200">
                <a:solidFill>
                  <a:schemeClr val="tx1"/>
                </a:solidFill>
                <a:latin typeface="Forma DJR Micro" pitchFamily="2" charset="77"/>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prstClr val="black"/>
                </a:solidFill>
                <a:effectLst/>
                <a:uLnTx/>
                <a:uFillTx/>
                <a:latin typeface="Forma DJR Micro" panose="00000000000000090000" pitchFamily="2" charset="0"/>
                <a:ea typeface="+mn-ea"/>
                <a:cs typeface="+mn-cs"/>
              </a:rPr>
              <a:t>HP Series 7 Pro 31.5" 4K Thunderbolt 4 Monitor</a:t>
            </a:r>
            <a:endParaRPr kumimoji="0" lang="en-US" sz="1000" b="0" i="0" u="none" strike="noStrike" kern="1200" cap="none" spc="0" normalizeH="0" baseline="30000" noProof="0">
              <a:ln>
                <a:noFill/>
              </a:ln>
              <a:solidFill>
                <a:prstClr val="black"/>
              </a:solidFill>
              <a:effectLst/>
              <a:uLnTx/>
              <a:uFillTx/>
              <a:latin typeface="Forma DJR Micro" panose="00000000000000090000" pitchFamily="2" charset="0"/>
              <a:ea typeface="+mn-ea"/>
              <a:cs typeface="+mn-cs"/>
            </a:endParaRPr>
          </a:p>
        </p:txBody>
      </p:sp>
      <p:sp>
        <p:nvSpPr>
          <p:cNvPr id="35" name="Text Placeholder 5">
            <a:extLst>
              <a:ext uri="{FF2B5EF4-FFF2-40B4-BE49-F238E27FC236}">
                <a16:creationId xmlns:a16="http://schemas.microsoft.com/office/drawing/2014/main" id="{A8490953-2BCC-EC9D-C052-A8E784AA4E2A}"/>
              </a:ext>
            </a:extLst>
          </p:cNvPr>
          <p:cNvSpPr txBox="1">
            <a:spLocks/>
          </p:cNvSpPr>
          <p:nvPr/>
        </p:nvSpPr>
        <p:spPr>
          <a:xfrm>
            <a:off x="5466484" y="6230661"/>
            <a:ext cx="1614943" cy="420426"/>
          </a:xfrm>
          <a:prstGeom prst="rect">
            <a:avLst/>
          </a:prstGeom>
        </p:spPr>
        <p:txBody>
          <a:bodyPr vert="horz" lIns="91440" tIns="45720" rIns="91440" bIns="45720" rtlCol="0" anchor="t">
            <a:noAutofit/>
          </a:bodyPr>
          <a:lstStyle>
            <a:defPPr>
              <a:defRPr lang="en-US"/>
            </a:defPPr>
            <a:lvl1pPr indent="0" algn="ctr">
              <a:lnSpc>
                <a:spcPct val="100000"/>
              </a:lnSpc>
              <a:spcBef>
                <a:spcPts val="1000"/>
              </a:spcBef>
              <a:buFont typeface="Arial" panose="020B0604020202020204" pitchFamily="34" charset="0"/>
              <a:buNone/>
              <a:tabLst/>
              <a:defRPr sz="1000">
                <a:latin typeface="Forma DJR Micro" panose="00000000000000090000" pitchFamily="2" charset="0"/>
              </a:defRPr>
            </a:lvl1pPr>
            <a:lvl2pPr marL="579438" indent="-122238">
              <a:lnSpc>
                <a:spcPct val="90000"/>
              </a:lnSpc>
              <a:spcBef>
                <a:spcPts val="500"/>
              </a:spcBef>
              <a:buFont typeface="Arial" panose="020B0604020202020204" pitchFamily="34" charset="0"/>
              <a:buChar char="•"/>
              <a:tabLst/>
              <a:defRPr>
                <a:latin typeface="Forma DJR Micro" pitchFamily="2" charset="77"/>
              </a:defRPr>
            </a:lvl2pPr>
            <a:lvl3pPr marL="1030288" indent="-115888">
              <a:lnSpc>
                <a:spcPct val="90000"/>
              </a:lnSpc>
              <a:spcBef>
                <a:spcPts val="500"/>
              </a:spcBef>
              <a:buFont typeface="Arial" panose="020B0604020202020204" pitchFamily="34" charset="0"/>
              <a:buChar char="•"/>
              <a:tabLst/>
              <a:defRPr sz="1400">
                <a:latin typeface="Forma DJR Micro" pitchFamily="2" charset="77"/>
              </a:defRPr>
            </a:lvl3pPr>
            <a:lvl4pPr marL="1490663" indent="-119063">
              <a:lnSpc>
                <a:spcPct val="90000"/>
              </a:lnSpc>
              <a:spcBef>
                <a:spcPts val="500"/>
              </a:spcBef>
              <a:buFont typeface="Arial" panose="020B0604020202020204" pitchFamily="34" charset="0"/>
              <a:buChar char="•"/>
              <a:tabLst/>
              <a:defRPr sz="1000">
                <a:latin typeface="Forma DJR Micro" pitchFamily="2" charset="77"/>
              </a:defRPr>
            </a:lvl4pPr>
            <a:lvl5pPr marL="1949450" indent="-120650">
              <a:lnSpc>
                <a:spcPct val="90000"/>
              </a:lnSpc>
              <a:spcBef>
                <a:spcPts val="500"/>
              </a:spcBef>
              <a:buFont typeface="Arial" panose="020B0604020202020204" pitchFamily="34" charset="0"/>
              <a:buChar char="•"/>
              <a:tabLst/>
              <a:defRPr>
                <a:latin typeface="Forma DJR Micro"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prstClr val="black"/>
                </a:solidFill>
                <a:effectLst/>
                <a:uLnTx/>
                <a:uFillTx/>
                <a:latin typeface="Forma DJR Micro" panose="00000000000000090000" pitchFamily="2" charset="0"/>
                <a:ea typeface="+mn-ea"/>
                <a:cs typeface="+mn-cs"/>
              </a:rPr>
              <a:t>HP 925 Ergonomic Wireless Mouse</a:t>
            </a:r>
          </a:p>
        </p:txBody>
      </p:sp>
      <p:sp>
        <p:nvSpPr>
          <p:cNvPr id="36" name="Text Placeholder 5">
            <a:extLst>
              <a:ext uri="{FF2B5EF4-FFF2-40B4-BE49-F238E27FC236}">
                <a16:creationId xmlns:a16="http://schemas.microsoft.com/office/drawing/2014/main" id="{66F7A7F5-3933-7DE3-F75E-EC2A16E8A639}"/>
              </a:ext>
            </a:extLst>
          </p:cNvPr>
          <p:cNvSpPr txBox="1">
            <a:spLocks/>
          </p:cNvSpPr>
          <p:nvPr/>
        </p:nvSpPr>
        <p:spPr>
          <a:xfrm>
            <a:off x="9587018" y="6128149"/>
            <a:ext cx="1265473" cy="502227"/>
          </a:xfrm>
          <a:prstGeom prst="rect">
            <a:avLst/>
          </a:prstGeom>
        </p:spPr>
        <p:txBody>
          <a:bodyPr vert="horz" lIns="91440" tIns="45720" rIns="91440" bIns="45720" rtlCol="0" anchor="t">
            <a:noAutofit/>
          </a:bodyPr>
          <a:lstStyle>
            <a:defPPr>
              <a:defRPr lang="en-US"/>
            </a:defPPr>
            <a:lvl1pPr indent="0" algn="ctr">
              <a:lnSpc>
                <a:spcPct val="100000"/>
              </a:lnSpc>
              <a:spcBef>
                <a:spcPts val="1000"/>
              </a:spcBef>
              <a:buFont typeface="Arial" panose="020B0604020202020204" pitchFamily="34" charset="0"/>
              <a:buNone/>
              <a:tabLst/>
              <a:defRPr sz="1000">
                <a:latin typeface="Forma DJR Micro" panose="00000000000000090000" pitchFamily="2" charset="0"/>
              </a:defRPr>
            </a:lvl1pPr>
            <a:lvl2pPr marL="579438" indent="-122238">
              <a:lnSpc>
                <a:spcPct val="90000"/>
              </a:lnSpc>
              <a:spcBef>
                <a:spcPts val="500"/>
              </a:spcBef>
              <a:buFont typeface="Arial" panose="020B0604020202020204" pitchFamily="34" charset="0"/>
              <a:buChar char="•"/>
              <a:tabLst/>
              <a:defRPr>
                <a:latin typeface="Forma DJR Micro" pitchFamily="2" charset="77"/>
              </a:defRPr>
            </a:lvl2pPr>
            <a:lvl3pPr marL="1030288" indent="-115888">
              <a:lnSpc>
                <a:spcPct val="90000"/>
              </a:lnSpc>
              <a:spcBef>
                <a:spcPts val="500"/>
              </a:spcBef>
              <a:buFont typeface="Arial" panose="020B0604020202020204" pitchFamily="34" charset="0"/>
              <a:buChar char="•"/>
              <a:tabLst/>
              <a:defRPr sz="1400">
                <a:latin typeface="Forma DJR Micro" pitchFamily="2" charset="77"/>
              </a:defRPr>
            </a:lvl3pPr>
            <a:lvl4pPr marL="1490663" indent="-119063">
              <a:lnSpc>
                <a:spcPct val="90000"/>
              </a:lnSpc>
              <a:spcBef>
                <a:spcPts val="500"/>
              </a:spcBef>
              <a:buFont typeface="Arial" panose="020B0604020202020204" pitchFamily="34" charset="0"/>
              <a:buChar char="•"/>
              <a:tabLst/>
              <a:defRPr sz="1000">
                <a:latin typeface="Forma DJR Micro" pitchFamily="2" charset="77"/>
              </a:defRPr>
            </a:lvl4pPr>
            <a:lvl5pPr marL="1949450" indent="-120650">
              <a:lnSpc>
                <a:spcPct val="90000"/>
              </a:lnSpc>
              <a:spcBef>
                <a:spcPts val="500"/>
              </a:spcBef>
              <a:buFont typeface="Arial" panose="020B0604020202020204" pitchFamily="34" charset="0"/>
              <a:buChar char="•"/>
              <a:tabLst/>
              <a:defRPr>
                <a:latin typeface="Forma DJR Micro"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Poly Voyager Focus 2 USB-A Headset</a:t>
            </a:r>
          </a:p>
        </p:txBody>
      </p:sp>
      <p:pic>
        <p:nvPicPr>
          <p:cNvPr id="38" name="Picture 37" descr="Calendar&#10;&#10;Description automatically generated with medium confidence">
            <a:extLst>
              <a:ext uri="{FF2B5EF4-FFF2-40B4-BE49-F238E27FC236}">
                <a16:creationId xmlns:a16="http://schemas.microsoft.com/office/drawing/2014/main" id="{554EE19D-B52D-D3BE-9B05-94ACA2A87D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85672" y="5448432"/>
            <a:ext cx="983166" cy="835691"/>
          </a:xfrm>
          <a:prstGeom prst="rect">
            <a:avLst/>
          </a:prstGeom>
        </p:spPr>
      </p:pic>
      <p:sp>
        <p:nvSpPr>
          <p:cNvPr id="39" name="Text Placeholder 5">
            <a:extLst>
              <a:ext uri="{FF2B5EF4-FFF2-40B4-BE49-F238E27FC236}">
                <a16:creationId xmlns:a16="http://schemas.microsoft.com/office/drawing/2014/main" id="{191A19C1-8B83-0504-0F66-BC061CCBF766}"/>
              </a:ext>
            </a:extLst>
          </p:cNvPr>
          <p:cNvSpPr txBox="1">
            <a:spLocks/>
          </p:cNvSpPr>
          <p:nvPr/>
        </p:nvSpPr>
        <p:spPr>
          <a:xfrm>
            <a:off x="10220926" y="6181928"/>
            <a:ext cx="2149315" cy="420426"/>
          </a:xfrm>
          <a:prstGeom prst="rect">
            <a:avLst/>
          </a:prstGeom>
        </p:spPr>
        <p:txBody>
          <a:bodyPr vert="horz" lIns="91440" tIns="45720" rIns="91440" bIns="45720" rtlCol="0" anchor="t">
            <a:noAutofit/>
          </a:bodyPr>
          <a:lstStyle>
            <a:defPPr>
              <a:defRPr lang="en-US"/>
            </a:defPPr>
            <a:lvl1pPr indent="0" algn="ctr">
              <a:lnSpc>
                <a:spcPct val="100000"/>
              </a:lnSpc>
              <a:spcBef>
                <a:spcPts val="1000"/>
              </a:spcBef>
              <a:buFont typeface="Arial" panose="020B0604020202020204" pitchFamily="34" charset="0"/>
              <a:buNone/>
              <a:tabLst/>
              <a:defRPr sz="1000">
                <a:latin typeface="Forma DJR Micro" panose="00000000000000090000" pitchFamily="2" charset="0"/>
              </a:defRPr>
            </a:lvl1pPr>
            <a:lvl2pPr marL="579438" indent="-122238">
              <a:lnSpc>
                <a:spcPct val="90000"/>
              </a:lnSpc>
              <a:spcBef>
                <a:spcPts val="500"/>
              </a:spcBef>
              <a:buFont typeface="Arial" panose="020B0604020202020204" pitchFamily="34" charset="0"/>
              <a:buChar char="•"/>
              <a:tabLst/>
              <a:defRPr>
                <a:latin typeface="Forma DJR Micro" pitchFamily="2" charset="77"/>
              </a:defRPr>
            </a:lvl2pPr>
            <a:lvl3pPr marL="1030288" indent="-115888">
              <a:lnSpc>
                <a:spcPct val="90000"/>
              </a:lnSpc>
              <a:spcBef>
                <a:spcPts val="500"/>
              </a:spcBef>
              <a:buFont typeface="Arial" panose="020B0604020202020204" pitchFamily="34" charset="0"/>
              <a:buChar char="•"/>
              <a:tabLst/>
              <a:defRPr sz="1400">
                <a:latin typeface="Forma DJR Micro" pitchFamily="2" charset="77"/>
              </a:defRPr>
            </a:lvl3pPr>
            <a:lvl4pPr marL="1490663" indent="-119063">
              <a:lnSpc>
                <a:spcPct val="90000"/>
              </a:lnSpc>
              <a:spcBef>
                <a:spcPts val="500"/>
              </a:spcBef>
              <a:buFont typeface="Arial" panose="020B0604020202020204" pitchFamily="34" charset="0"/>
              <a:buChar char="•"/>
              <a:tabLst/>
              <a:defRPr sz="1000">
                <a:latin typeface="Forma DJR Micro" pitchFamily="2" charset="77"/>
              </a:defRPr>
            </a:lvl4pPr>
            <a:lvl5pPr marL="1949450" indent="-120650">
              <a:lnSpc>
                <a:spcPct val="90000"/>
              </a:lnSpc>
              <a:spcBef>
                <a:spcPts val="500"/>
              </a:spcBef>
              <a:buFont typeface="Arial" panose="020B0604020202020204" pitchFamily="34" charset="0"/>
              <a:buChar char="•"/>
              <a:tabLst/>
              <a:defRPr>
                <a:latin typeface="Forma DJR Micro"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prstClr val="black"/>
                </a:solidFill>
                <a:effectLst/>
                <a:uLnTx/>
                <a:uFillTx/>
                <a:latin typeface="Forma DJR Micro" panose="00000000000000090000" pitchFamily="2" charset="0"/>
                <a:ea typeface="+mn-ea"/>
                <a:cs typeface="+mn-cs"/>
              </a:rPr>
              <a:t>HP E14 G4 </a:t>
            </a:r>
            <a:br>
              <a:rPr kumimoji="0" lang="en-US" sz="1000" b="0" i="0" u="none" strike="noStrike" kern="1200" cap="none" spc="0" normalizeH="0" baseline="0" noProof="0">
                <a:ln>
                  <a:noFill/>
                </a:ln>
                <a:solidFill>
                  <a:prstClr val="black"/>
                </a:solidFill>
                <a:effectLst/>
                <a:uLnTx/>
                <a:uFillTx/>
                <a:latin typeface="Forma DJR Micro" panose="00000000000000090000" pitchFamily="2" charset="0"/>
                <a:ea typeface="+mn-ea"/>
                <a:cs typeface="+mn-cs"/>
              </a:rPr>
            </a:br>
            <a:r>
              <a:rPr kumimoji="0" lang="en-US" sz="1000" b="0" i="0" u="none" strike="noStrike" kern="1200" cap="none" spc="0" normalizeH="0" baseline="0" noProof="0">
                <a:ln>
                  <a:noFill/>
                </a:ln>
                <a:solidFill>
                  <a:prstClr val="black"/>
                </a:solidFill>
                <a:effectLst/>
                <a:uLnTx/>
                <a:uFillTx/>
                <a:latin typeface="Forma DJR Micro" panose="00000000000000090000" pitchFamily="2" charset="0"/>
                <a:ea typeface="+mn-ea"/>
                <a:cs typeface="+mn-cs"/>
              </a:rPr>
              <a:t>Portable Monitor</a:t>
            </a:r>
          </a:p>
        </p:txBody>
      </p:sp>
      <p:pic>
        <p:nvPicPr>
          <p:cNvPr id="41" name="Picture 40" descr="A black keyboard and mouse&#10;&#10;Description automatically generated">
            <a:extLst>
              <a:ext uri="{FF2B5EF4-FFF2-40B4-BE49-F238E27FC236}">
                <a16:creationId xmlns:a16="http://schemas.microsoft.com/office/drawing/2014/main" id="{73F0EAFF-F54D-874C-E3E9-C8F84716C91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3709" y="5609846"/>
            <a:ext cx="895407" cy="761096"/>
          </a:xfrm>
          <a:prstGeom prst="rect">
            <a:avLst/>
          </a:prstGeom>
        </p:spPr>
      </p:pic>
      <p:sp>
        <p:nvSpPr>
          <p:cNvPr id="42" name="Text Placeholder 2">
            <a:extLst>
              <a:ext uri="{FF2B5EF4-FFF2-40B4-BE49-F238E27FC236}">
                <a16:creationId xmlns:a16="http://schemas.microsoft.com/office/drawing/2014/main" id="{AC71EBED-23FC-E09E-DB4A-F1D6A0F045CB}"/>
              </a:ext>
            </a:extLst>
          </p:cNvPr>
          <p:cNvSpPr txBox="1">
            <a:spLocks/>
          </p:cNvSpPr>
          <p:nvPr/>
        </p:nvSpPr>
        <p:spPr>
          <a:xfrm>
            <a:off x="4240095" y="6226215"/>
            <a:ext cx="1513210" cy="495058"/>
          </a:xfrm>
          <a:prstGeom prst="rect">
            <a:avLst/>
          </a:prstGeom>
        </p:spPr>
        <p:txBody>
          <a:bodyPr vert="horz" lIns="91440" tIns="45720" rIns="91440" bIns="45720" rtlCol="0" anchor="t">
            <a:noAutofit/>
          </a:bodyPr>
          <a:lstStyle>
            <a:lvl1pPr marL="174625" indent="-174625" algn="l" defTabSz="914400" rtl="0" eaLnBrk="1" latinLnBrk="0" hangingPunct="1">
              <a:lnSpc>
                <a:spcPct val="90000"/>
              </a:lnSpc>
              <a:spcBef>
                <a:spcPts val="1000"/>
              </a:spcBef>
              <a:buFont typeface="Arial" panose="020B0604020202020204" pitchFamily="34" charset="0"/>
              <a:buChar char="•"/>
              <a:tabLst/>
              <a:defRPr sz="2800" kern="1200">
                <a:solidFill>
                  <a:schemeClr val="tx1"/>
                </a:solidFill>
                <a:latin typeface="Forma DJR Micro" pitchFamily="2" charset="77"/>
                <a:ea typeface="+mn-ea"/>
                <a:cs typeface="+mn-cs"/>
              </a:defRPr>
            </a:lvl1pPr>
            <a:lvl2pPr marL="579438" indent="-1222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2pPr>
            <a:lvl3pPr marL="1030288" indent="-1158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Forma DJR Micro" pitchFamily="2" charset="77"/>
                <a:ea typeface="+mn-ea"/>
                <a:cs typeface="+mn-cs"/>
              </a:defRPr>
            </a:lvl3pPr>
            <a:lvl4pPr marL="1490663" indent="-119063" algn="l" defTabSz="914400" rtl="0" eaLnBrk="1" latinLnBrk="0" hangingPunct="1">
              <a:lnSpc>
                <a:spcPct val="90000"/>
              </a:lnSpc>
              <a:spcBef>
                <a:spcPts val="500"/>
              </a:spcBef>
              <a:buFont typeface="Arial" panose="020B0604020202020204" pitchFamily="34" charset="0"/>
              <a:buChar char="•"/>
              <a:tabLst/>
              <a:defRPr sz="1000" kern="1200">
                <a:solidFill>
                  <a:schemeClr val="tx1"/>
                </a:solidFill>
                <a:latin typeface="Forma DJR Micro" pitchFamily="2" charset="77"/>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prstClr val="black"/>
                </a:solidFill>
                <a:effectLst/>
                <a:uLnTx/>
                <a:uFillTx/>
                <a:latin typeface="Forma DJR Micro" panose="00000000000000090000" pitchFamily="2" charset="0"/>
                <a:ea typeface="+mn-ea"/>
                <a:cs typeface="+mn-cs"/>
              </a:rPr>
              <a:t>HP 965 Ergonomic Wireless Keyboard</a:t>
            </a:r>
          </a:p>
        </p:txBody>
      </p:sp>
      <p:pic>
        <p:nvPicPr>
          <p:cNvPr id="45" name="Picture 44" descr="A black computer mouse with a red button&#10;&#10;Description automatically generated">
            <a:extLst>
              <a:ext uri="{FF2B5EF4-FFF2-40B4-BE49-F238E27FC236}">
                <a16:creationId xmlns:a16="http://schemas.microsoft.com/office/drawing/2014/main" id="{929E5F22-782D-B752-79CC-ABC7C91953D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59177" y="5698045"/>
            <a:ext cx="610580" cy="518993"/>
          </a:xfrm>
          <a:prstGeom prst="rect">
            <a:avLst/>
          </a:prstGeom>
        </p:spPr>
      </p:pic>
      <p:pic>
        <p:nvPicPr>
          <p:cNvPr id="50" name="Picture 49" descr="A logo with a gold ribbon&#10;&#10;Description automatically generated">
            <a:extLst>
              <a:ext uri="{FF2B5EF4-FFF2-40B4-BE49-F238E27FC236}">
                <a16:creationId xmlns:a16="http://schemas.microsoft.com/office/drawing/2014/main" id="{AC9118F2-8171-7FE7-24A9-8F6A611346C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4403" y="6030107"/>
            <a:ext cx="845756" cy="443637"/>
          </a:xfrm>
          <a:prstGeom prst="rect">
            <a:avLst/>
          </a:prstGeom>
        </p:spPr>
      </p:pic>
      <p:sp>
        <p:nvSpPr>
          <p:cNvPr id="57" name="TextBox 56">
            <a:extLst>
              <a:ext uri="{FF2B5EF4-FFF2-40B4-BE49-F238E27FC236}">
                <a16:creationId xmlns:a16="http://schemas.microsoft.com/office/drawing/2014/main" id="{4B4ED4C6-06CA-40D9-5A70-31468D6A8D22}"/>
              </a:ext>
            </a:extLst>
          </p:cNvPr>
          <p:cNvSpPr txBox="1"/>
          <p:nvPr/>
        </p:nvSpPr>
        <p:spPr>
          <a:xfrm>
            <a:off x="1583185" y="6043783"/>
            <a:ext cx="978535" cy="403957"/>
          </a:xfrm>
          <a:prstGeom prst="rect">
            <a:avLst/>
          </a:prstGeom>
          <a:noFill/>
        </p:spPr>
        <p:txBody>
          <a:bodyPr wrap="square">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Forma DJR Micro"/>
                <a:ea typeface="+mn-ea"/>
                <a:cs typeface="Gotham Light" pitchFamily="50" charset="0"/>
              </a:rPr>
              <a:t>recycled steel</a:t>
            </a:r>
            <a:r>
              <a:rPr kumimoji="0" lang="en-US" sz="1100" b="0" i="0" u="none" strike="noStrike" kern="1200" cap="none" spc="0" normalizeH="0" baseline="30000" noProof="0">
                <a:ln>
                  <a:noFill/>
                </a:ln>
                <a:solidFill>
                  <a:prstClr val="black"/>
                </a:solidFill>
                <a:effectLst/>
                <a:uLnTx/>
                <a:uFillTx/>
                <a:latin typeface="Forma DJR Micro"/>
                <a:ea typeface="+mn-ea"/>
                <a:cs typeface="Gotham Light" pitchFamily="50" charset="0"/>
              </a:rPr>
              <a:t>20</a:t>
            </a:r>
          </a:p>
        </p:txBody>
      </p:sp>
      <p:sp>
        <p:nvSpPr>
          <p:cNvPr id="1030" name="TextBox 1029">
            <a:extLst>
              <a:ext uri="{FF2B5EF4-FFF2-40B4-BE49-F238E27FC236}">
                <a16:creationId xmlns:a16="http://schemas.microsoft.com/office/drawing/2014/main" id="{FD175220-46F7-06C1-3B0E-AAAE26F53CC1}"/>
              </a:ext>
            </a:extLst>
          </p:cNvPr>
          <p:cNvSpPr txBox="1"/>
          <p:nvPr/>
        </p:nvSpPr>
        <p:spPr>
          <a:xfrm>
            <a:off x="3032901" y="6010719"/>
            <a:ext cx="1162917" cy="557845"/>
          </a:xfrm>
          <a:prstGeom prst="rect">
            <a:avLst/>
          </a:prstGeom>
          <a:noFill/>
        </p:spPr>
        <p:txBody>
          <a:bodyPr wrap="square">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Forma DJR Micro"/>
                <a:ea typeface="+mn-ea"/>
                <a:cs typeface="Gotham Light" pitchFamily="50" charset="0"/>
              </a:rPr>
              <a:t>sustainably sourced outer- box packaging</a:t>
            </a:r>
            <a:r>
              <a:rPr kumimoji="0" lang="en-US" sz="1100" b="0" i="0" u="none" strike="noStrike" kern="1200" cap="none" spc="0" normalizeH="0" baseline="30000" noProof="0">
                <a:ln>
                  <a:noFill/>
                </a:ln>
                <a:solidFill>
                  <a:prstClr val="black"/>
                </a:solidFill>
                <a:effectLst/>
                <a:uLnTx/>
                <a:uFillTx/>
                <a:latin typeface="Forma DJR Micro"/>
                <a:ea typeface="+mn-ea"/>
                <a:cs typeface="Gotham Light" pitchFamily="50" charset="0"/>
              </a:rPr>
              <a:t>19</a:t>
            </a:r>
          </a:p>
        </p:txBody>
      </p:sp>
      <p:cxnSp>
        <p:nvCxnSpPr>
          <p:cNvPr id="1033" name="Straight Connector 1032">
            <a:extLst>
              <a:ext uri="{FF2B5EF4-FFF2-40B4-BE49-F238E27FC236}">
                <a16:creationId xmlns:a16="http://schemas.microsoft.com/office/drawing/2014/main" id="{AA345385-5BA3-C7BD-B900-5A75AFA57958}"/>
              </a:ext>
            </a:extLst>
          </p:cNvPr>
          <p:cNvCxnSpPr>
            <a:cxnSpLocks/>
          </p:cNvCxnSpPr>
          <p:nvPr/>
        </p:nvCxnSpPr>
        <p:spPr bwMode="black">
          <a:xfrm>
            <a:off x="1153165" y="6006815"/>
            <a:ext cx="0" cy="5343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4" name="Straight Connector 1033">
            <a:extLst>
              <a:ext uri="{FF2B5EF4-FFF2-40B4-BE49-F238E27FC236}">
                <a16:creationId xmlns:a16="http://schemas.microsoft.com/office/drawing/2014/main" id="{33FC0BDE-4BAB-ADC9-BEAE-DFFFF719C7BF}"/>
              </a:ext>
            </a:extLst>
          </p:cNvPr>
          <p:cNvCxnSpPr>
            <a:cxnSpLocks/>
          </p:cNvCxnSpPr>
          <p:nvPr/>
        </p:nvCxnSpPr>
        <p:spPr bwMode="black">
          <a:xfrm>
            <a:off x="2506291" y="6005545"/>
            <a:ext cx="0" cy="5229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36" name="TextBox 1035">
            <a:extLst>
              <a:ext uri="{FF2B5EF4-FFF2-40B4-BE49-F238E27FC236}">
                <a16:creationId xmlns:a16="http://schemas.microsoft.com/office/drawing/2014/main" id="{F2434B3F-9FE2-2DDB-C081-FA0EE23B1A63}"/>
              </a:ext>
            </a:extLst>
          </p:cNvPr>
          <p:cNvSpPr txBox="1"/>
          <p:nvPr/>
        </p:nvSpPr>
        <p:spPr>
          <a:xfrm>
            <a:off x="1127678" y="6142205"/>
            <a:ext cx="63116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Forma DJR Display"/>
                <a:ea typeface="+mn-ea"/>
                <a:cs typeface="Gotham Light" pitchFamily="50" charset="0"/>
              </a:rPr>
              <a:t>20% </a:t>
            </a:r>
            <a:endParaRPr kumimoji="0" lang="en-US" sz="1800" b="0" i="0" u="none" strike="noStrike" kern="1200" cap="none" spc="0" normalizeH="0" baseline="0" noProof="0">
              <a:ln>
                <a:noFill/>
              </a:ln>
              <a:solidFill>
                <a:prstClr val="black"/>
              </a:solidFill>
              <a:effectLst/>
              <a:uLnTx/>
              <a:uFillTx/>
              <a:latin typeface="Forma DJR Display"/>
              <a:ea typeface="+mn-ea"/>
              <a:cs typeface="+mn-cs"/>
            </a:endParaRPr>
          </a:p>
        </p:txBody>
      </p:sp>
      <p:sp>
        <p:nvSpPr>
          <p:cNvPr id="1037" name="TextBox 1036">
            <a:extLst>
              <a:ext uri="{FF2B5EF4-FFF2-40B4-BE49-F238E27FC236}">
                <a16:creationId xmlns:a16="http://schemas.microsoft.com/office/drawing/2014/main" id="{66EB9DDD-E024-F680-4ADF-2727767A9FF2}"/>
              </a:ext>
            </a:extLst>
          </p:cNvPr>
          <p:cNvSpPr txBox="1"/>
          <p:nvPr/>
        </p:nvSpPr>
        <p:spPr>
          <a:xfrm>
            <a:off x="2464634" y="6099457"/>
            <a:ext cx="76141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Forma DJR Display"/>
                <a:ea typeface="+mn-ea"/>
                <a:cs typeface="Gotham Light" pitchFamily="50" charset="0"/>
              </a:rPr>
              <a:t>100% </a:t>
            </a:r>
            <a:endParaRPr kumimoji="0" lang="en-US" sz="1800" b="0" i="0" u="none" strike="noStrike" kern="1200" cap="none" spc="0" normalizeH="0" baseline="0" noProof="0">
              <a:ln>
                <a:noFill/>
              </a:ln>
              <a:solidFill>
                <a:prstClr val="black"/>
              </a:solidFill>
              <a:effectLst/>
              <a:uLnTx/>
              <a:uFillTx/>
              <a:latin typeface="Forma DJR Display"/>
              <a:ea typeface="+mn-ea"/>
              <a:cs typeface="+mn-cs"/>
            </a:endParaRPr>
          </a:p>
        </p:txBody>
      </p:sp>
      <p:pic>
        <p:nvPicPr>
          <p:cNvPr id="1038" name="Picture 1037">
            <a:extLst>
              <a:ext uri="{FF2B5EF4-FFF2-40B4-BE49-F238E27FC236}">
                <a16:creationId xmlns:a16="http://schemas.microsoft.com/office/drawing/2014/main" id="{8638434F-570D-B25D-28CB-F14B0E17965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24954" y="1502572"/>
            <a:ext cx="388154" cy="310465"/>
          </a:xfrm>
          <a:prstGeom prst="rect">
            <a:avLst/>
          </a:prstGeom>
        </p:spPr>
      </p:pic>
      <p:pic>
        <p:nvPicPr>
          <p:cNvPr id="1040" name="Picture 1039">
            <a:extLst>
              <a:ext uri="{FF2B5EF4-FFF2-40B4-BE49-F238E27FC236}">
                <a16:creationId xmlns:a16="http://schemas.microsoft.com/office/drawing/2014/main" id="{4C9DFA43-3332-C116-E072-BA79ECF0EA0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81212" y="1479391"/>
            <a:ext cx="430692" cy="363662"/>
          </a:xfrm>
          <a:prstGeom prst="rect">
            <a:avLst/>
          </a:prstGeom>
        </p:spPr>
      </p:pic>
      <p:sp>
        <p:nvSpPr>
          <p:cNvPr id="1041" name="Rectangle 1040">
            <a:extLst>
              <a:ext uri="{FF2B5EF4-FFF2-40B4-BE49-F238E27FC236}">
                <a16:creationId xmlns:a16="http://schemas.microsoft.com/office/drawing/2014/main" id="{099F4F8C-8395-477D-3018-AC1C720CDBF9}"/>
              </a:ext>
            </a:extLst>
          </p:cNvPr>
          <p:cNvSpPr/>
          <p:nvPr/>
        </p:nvSpPr>
        <p:spPr bwMode="ltGray">
          <a:xfrm>
            <a:off x="6173415" y="2359253"/>
            <a:ext cx="2630881" cy="9624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Forma DJR Micro"/>
                <a:ea typeface="+mn-ea"/>
                <a:cs typeface="+mn-cs"/>
              </a:rPr>
              <a:t>Create an ideal set-up with the compact Z2 Mini. Set it on a desk, mount it behind a monitor, attach it under a desk or fit it in a rack with support for 5 units in a 4U rack.</a:t>
            </a:r>
            <a:r>
              <a:rPr kumimoji="0" lang="en-US" sz="1100" b="0" i="0" u="none" strike="noStrike" kern="1200" cap="none" spc="0" normalizeH="0" baseline="30000" noProof="0">
                <a:ln>
                  <a:noFill/>
                </a:ln>
                <a:solidFill>
                  <a:prstClr val="black"/>
                </a:solidFill>
                <a:effectLst/>
                <a:uLnTx/>
                <a:uFillTx/>
                <a:latin typeface="Forma DJR Micro"/>
                <a:ea typeface="+mn-ea"/>
                <a:cs typeface="+mn-cs"/>
              </a:rPr>
              <a:t>67</a:t>
            </a:r>
            <a:endParaRPr kumimoji="0" lang="en-SG" sz="1100" b="0" i="0" u="none" strike="noStrike" kern="1200" cap="none" spc="0" normalizeH="0" baseline="30000" noProof="0">
              <a:ln>
                <a:noFill/>
              </a:ln>
              <a:solidFill>
                <a:prstClr val="black"/>
              </a:solidFill>
              <a:effectLst/>
              <a:uLnTx/>
              <a:uFillTx/>
              <a:latin typeface="Forma DJR Micro"/>
              <a:ea typeface="+mn-ea"/>
              <a:cs typeface="+mn-cs"/>
            </a:endParaRPr>
          </a:p>
        </p:txBody>
      </p:sp>
      <p:sp>
        <p:nvSpPr>
          <p:cNvPr id="3" name="TextBox 2">
            <a:extLst>
              <a:ext uri="{FF2B5EF4-FFF2-40B4-BE49-F238E27FC236}">
                <a16:creationId xmlns:a16="http://schemas.microsoft.com/office/drawing/2014/main" id="{5AC3D361-0BD0-2851-E5D8-1610EAB92C2E}"/>
              </a:ext>
            </a:extLst>
          </p:cNvPr>
          <p:cNvSpPr txBox="1"/>
          <p:nvPr/>
        </p:nvSpPr>
        <p:spPr>
          <a:xfrm>
            <a:off x="738586" y="5340157"/>
            <a:ext cx="3328590" cy="5485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R="0" lvl="0" indent="0" fontAlgn="auto">
              <a:lnSpc>
                <a:spcPct val="100000"/>
              </a:lnSpc>
              <a:spcBef>
                <a:spcPts val="600"/>
              </a:spcBef>
              <a:spcAft>
                <a:spcPts val="0"/>
              </a:spcAft>
              <a:buClrTx/>
              <a:buSzTx/>
              <a:buFontTx/>
              <a:buNone/>
              <a:tabLst/>
              <a:defRPr sz="1100">
                <a:solidFill>
                  <a:prstClr val="black"/>
                </a:solidFill>
                <a:latin typeface="Forma DJR Micro"/>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Forma DJR Micro"/>
                <a:ea typeface="+mn-ea"/>
                <a:cs typeface="+mn-cs"/>
              </a:rPr>
              <a:t>The world’s most sustainable PC portfolio</a:t>
            </a:r>
            <a:r>
              <a:rPr kumimoji="0" lang="en-US" sz="1400" b="0" i="0" u="none" strike="noStrike" kern="1200" cap="none" spc="0" normalizeH="0" baseline="30000" noProof="0">
                <a:ln>
                  <a:noFill/>
                </a:ln>
                <a:solidFill>
                  <a:prstClr val="black"/>
                </a:solidFill>
                <a:effectLst/>
                <a:uLnTx/>
                <a:uFillTx/>
                <a:latin typeface="Forma DJR Micro"/>
                <a:ea typeface="+mn-ea"/>
                <a:cs typeface="+mn-cs"/>
              </a:rPr>
              <a:t>24</a:t>
            </a:r>
            <a:r>
              <a:rPr kumimoji="0" lang="en-US" sz="1400" b="0" i="0" u="none" strike="noStrike" kern="1200" cap="none" spc="0" normalizeH="0" baseline="0" noProof="0">
                <a:ln>
                  <a:noFill/>
                </a:ln>
                <a:solidFill>
                  <a:prstClr val="black"/>
                </a:solidFill>
                <a:effectLst/>
                <a:uLnTx/>
                <a:uFillTx/>
                <a:latin typeface="Forma DJR Micro"/>
                <a:ea typeface="+mn-ea"/>
                <a:cs typeface="+mn-cs"/>
              </a:rPr>
              <a:t> welcomes AI PCs.</a:t>
            </a:r>
            <a:endParaRPr kumimoji="0" lang="en-SG" sz="1400" b="0" i="0" u="none" strike="noStrike" kern="1200" cap="none" spc="0" normalizeH="0" baseline="30000" noProof="0">
              <a:ln>
                <a:noFill/>
              </a:ln>
              <a:solidFill>
                <a:prstClr val="black"/>
              </a:solidFill>
              <a:effectLst/>
              <a:uLnTx/>
              <a:uFillTx/>
              <a:latin typeface="Forma DJR Micro"/>
              <a:ea typeface="+mn-ea"/>
              <a:cs typeface="+mn-cs"/>
            </a:endParaRPr>
          </a:p>
        </p:txBody>
      </p:sp>
      <p:pic>
        <p:nvPicPr>
          <p:cNvPr id="29" name="Picture 28">
            <a:extLst>
              <a:ext uri="{FF2B5EF4-FFF2-40B4-BE49-F238E27FC236}">
                <a16:creationId xmlns:a16="http://schemas.microsoft.com/office/drawing/2014/main" id="{7E9D019D-2450-3418-DFEC-81DA5ACD275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140184" y="1456920"/>
            <a:ext cx="298928" cy="373730"/>
          </a:xfrm>
          <a:prstGeom prst="rect">
            <a:avLst/>
          </a:prstGeom>
        </p:spPr>
      </p:pic>
      <p:sp>
        <p:nvSpPr>
          <p:cNvPr id="12" name="Text Placeholder 5">
            <a:extLst>
              <a:ext uri="{FF2B5EF4-FFF2-40B4-BE49-F238E27FC236}">
                <a16:creationId xmlns:a16="http://schemas.microsoft.com/office/drawing/2014/main" id="{91EECB20-AF94-612B-5108-BAB5BFD66784}"/>
              </a:ext>
            </a:extLst>
          </p:cNvPr>
          <p:cNvSpPr txBox="1">
            <a:spLocks/>
          </p:cNvSpPr>
          <p:nvPr/>
        </p:nvSpPr>
        <p:spPr>
          <a:xfrm>
            <a:off x="6915528" y="6210485"/>
            <a:ext cx="1263131" cy="502227"/>
          </a:xfrm>
          <a:prstGeom prst="rect">
            <a:avLst/>
          </a:prstGeom>
        </p:spPr>
        <p:txBody>
          <a:bodyPr vert="horz" lIns="91440" tIns="45720" rIns="91440" bIns="45720" rtlCol="0" anchor="t">
            <a:noAutofit/>
          </a:bodyPr>
          <a:lstStyle>
            <a:defPPr>
              <a:defRPr lang="en-US"/>
            </a:defPPr>
            <a:lvl1pPr indent="0" algn="ctr">
              <a:lnSpc>
                <a:spcPct val="100000"/>
              </a:lnSpc>
              <a:spcBef>
                <a:spcPts val="1000"/>
              </a:spcBef>
              <a:buFont typeface="Arial" panose="020B0604020202020204" pitchFamily="34" charset="0"/>
              <a:buNone/>
              <a:tabLst/>
              <a:defRPr sz="1000">
                <a:latin typeface="Forma DJR Micro" panose="00000000000000090000" pitchFamily="2" charset="0"/>
              </a:defRPr>
            </a:lvl1pPr>
            <a:lvl2pPr marL="579438" indent="-122238">
              <a:lnSpc>
                <a:spcPct val="90000"/>
              </a:lnSpc>
              <a:spcBef>
                <a:spcPts val="500"/>
              </a:spcBef>
              <a:buFont typeface="Arial" panose="020B0604020202020204" pitchFamily="34" charset="0"/>
              <a:buChar char="•"/>
              <a:tabLst/>
              <a:defRPr>
                <a:latin typeface="Forma DJR Micro" pitchFamily="2" charset="77"/>
              </a:defRPr>
            </a:lvl2pPr>
            <a:lvl3pPr marL="1030288" indent="-115888">
              <a:lnSpc>
                <a:spcPct val="90000"/>
              </a:lnSpc>
              <a:spcBef>
                <a:spcPts val="500"/>
              </a:spcBef>
              <a:buFont typeface="Arial" panose="020B0604020202020204" pitchFamily="34" charset="0"/>
              <a:buChar char="•"/>
              <a:tabLst/>
              <a:defRPr sz="1400">
                <a:latin typeface="Forma DJR Micro" pitchFamily="2" charset="77"/>
              </a:defRPr>
            </a:lvl3pPr>
            <a:lvl4pPr marL="1490663" indent="-119063">
              <a:lnSpc>
                <a:spcPct val="90000"/>
              </a:lnSpc>
              <a:spcBef>
                <a:spcPts val="500"/>
              </a:spcBef>
              <a:buFont typeface="Arial" panose="020B0604020202020204" pitchFamily="34" charset="0"/>
              <a:buChar char="•"/>
              <a:tabLst/>
              <a:defRPr sz="1000">
                <a:latin typeface="Forma DJR Micro" pitchFamily="2" charset="77"/>
              </a:defRPr>
            </a:lvl4pPr>
            <a:lvl5pPr marL="1949450" indent="-120650">
              <a:lnSpc>
                <a:spcPct val="90000"/>
              </a:lnSpc>
              <a:spcBef>
                <a:spcPts val="500"/>
              </a:spcBef>
              <a:buFont typeface="Arial" panose="020B0604020202020204" pitchFamily="34" charset="0"/>
              <a:buChar char="•"/>
              <a:tabLst/>
              <a:defRPr>
                <a:latin typeface="Forma DJR Micro"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HP 965 4K Webcam</a:t>
            </a:r>
          </a:p>
        </p:txBody>
      </p:sp>
      <p:pic>
        <p:nvPicPr>
          <p:cNvPr id="4" name="Picture 2" descr="Business Monitors, HP Series 7 Pro 31.5 inch 4K Thunderbolt 4 Monitor - 732pk">
            <a:extLst>
              <a:ext uri="{FF2B5EF4-FFF2-40B4-BE49-F238E27FC236}">
                <a16:creationId xmlns:a16="http://schemas.microsoft.com/office/drawing/2014/main" id="{45523CC7-BEC9-383D-0397-3D6C7DB148DD}"/>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387388" y="5409852"/>
            <a:ext cx="1085864" cy="8148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ries 4 of 9 Video Devices, HP 965 4K Streaming Webcam for business">
            <a:extLst>
              <a:ext uri="{FF2B5EF4-FFF2-40B4-BE49-F238E27FC236}">
                <a16:creationId xmlns:a16="http://schemas.microsoft.com/office/drawing/2014/main" id="{FCCD15A1-D9D9-6149-D6E1-6B302A9E3886}"/>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194785" y="5653877"/>
            <a:ext cx="745997" cy="559823"/>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762523A0-A447-5020-D2F8-28552CBE713C}"/>
              </a:ext>
            </a:extLst>
          </p:cNvPr>
          <p:cNvSpPr/>
          <p:nvPr/>
        </p:nvSpPr>
        <p:spPr bwMode="ltGray">
          <a:xfrm>
            <a:off x="3352281" y="3467318"/>
            <a:ext cx="8716320" cy="6409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orma DJR Micro"/>
              <a:ea typeface="+mn-ea"/>
              <a:cs typeface="+mn-cs"/>
            </a:endParaRPr>
          </a:p>
        </p:txBody>
      </p:sp>
      <p:sp>
        <p:nvSpPr>
          <p:cNvPr id="26" name="TextBox 25">
            <a:extLst>
              <a:ext uri="{FF2B5EF4-FFF2-40B4-BE49-F238E27FC236}">
                <a16:creationId xmlns:a16="http://schemas.microsoft.com/office/drawing/2014/main" id="{F169F481-35A6-86B7-0238-9C2963E8729B}"/>
              </a:ext>
            </a:extLst>
          </p:cNvPr>
          <p:cNvSpPr txBox="1"/>
          <p:nvPr/>
        </p:nvSpPr>
        <p:spPr>
          <a:xfrm>
            <a:off x="3367108" y="3571885"/>
            <a:ext cx="8701493" cy="453970"/>
          </a:xfrm>
          <a:prstGeom prst="rect">
            <a:avLst/>
          </a:prstGeom>
          <a:noFill/>
        </p:spPr>
        <p:txBody>
          <a:bodyPr wrap="square">
            <a:sp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Forma DJR Display" panose="00000000000000090000" pitchFamily="2" charset="0"/>
                <a:ea typeface="+mn-ea"/>
                <a:cs typeface="+mn-cs"/>
              </a:rPr>
              <a:t>Tackle workflows previously not possible on a mini workstation </a:t>
            </a:r>
          </a:p>
        </p:txBody>
      </p:sp>
      <p:sp>
        <p:nvSpPr>
          <p:cNvPr id="23" name="TextBox 22">
            <a:extLst>
              <a:ext uri="{FF2B5EF4-FFF2-40B4-BE49-F238E27FC236}">
                <a16:creationId xmlns:a16="http://schemas.microsoft.com/office/drawing/2014/main" id="{C3C69F15-D845-4AF2-2CE3-B903DC77F3EA}"/>
              </a:ext>
            </a:extLst>
          </p:cNvPr>
          <p:cNvSpPr txBox="1"/>
          <p:nvPr/>
        </p:nvSpPr>
        <p:spPr>
          <a:xfrm>
            <a:off x="1143833" y="6002318"/>
            <a:ext cx="900905" cy="250068"/>
          </a:xfrm>
          <a:prstGeom prst="rect">
            <a:avLst/>
          </a:prstGeom>
          <a:noFill/>
        </p:spPr>
        <p:txBody>
          <a:bodyPr wrap="square">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Forma DJR Micro"/>
                <a:ea typeface="+mn-ea"/>
                <a:cs typeface="Gotham Light" pitchFamily="50" charset="0"/>
              </a:rPr>
              <a:t>Up to</a:t>
            </a:r>
            <a:endParaRPr kumimoji="0" lang="en-US" sz="1100" b="0" i="0" u="none" strike="noStrike" kern="1200" cap="none" spc="0" normalizeH="0" baseline="30000" noProof="0">
              <a:ln>
                <a:noFill/>
              </a:ln>
              <a:solidFill>
                <a:prstClr val="black"/>
              </a:solidFill>
              <a:effectLst/>
              <a:uLnTx/>
              <a:uFillTx/>
              <a:latin typeface="Forma DJR Micro"/>
              <a:ea typeface="+mn-ea"/>
              <a:cs typeface="Gotham Light" pitchFamily="50" charset="0"/>
            </a:endParaRPr>
          </a:p>
        </p:txBody>
      </p:sp>
      <p:pic>
        <p:nvPicPr>
          <p:cNvPr id="33" name="Picture 6" descr="Poly Voyager Focus 2 Microsoft Teams Certified USB-A Headset with charging stand">
            <a:extLst>
              <a:ext uri="{FF2B5EF4-FFF2-40B4-BE49-F238E27FC236}">
                <a16:creationId xmlns:a16="http://schemas.microsoft.com/office/drawing/2014/main" id="{8B82726A-ACEB-8F67-FCE8-13AA7C46E3FB}"/>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9727366" y="5415506"/>
            <a:ext cx="956605" cy="7184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F8F726BE-EEBB-DBFC-9DD0-3CC2A709A64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989108" y="4357740"/>
            <a:ext cx="1584945" cy="651753"/>
          </a:xfrm>
          <a:prstGeom prst="rect">
            <a:avLst/>
          </a:prstGeom>
        </p:spPr>
      </p:pic>
      <p:pic>
        <p:nvPicPr>
          <p:cNvPr id="24" name="Picture 23">
            <a:extLst>
              <a:ext uri="{FF2B5EF4-FFF2-40B4-BE49-F238E27FC236}">
                <a16:creationId xmlns:a16="http://schemas.microsoft.com/office/drawing/2014/main" id="{3BBA521F-9B39-C0CD-3553-A4E575684045}"/>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009730" y="4309529"/>
            <a:ext cx="1499091" cy="642946"/>
          </a:xfrm>
          <a:prstGeom prst="rect">
            <a:avLst/>
          </a:prstGeom>
        </p:spPr>
      </p:pic>
      <p:sp>
        <p:nvSpPr>
          <p:cNvPr id="8" name="TextBox 7">
            <a:extLst>
              <a:ext uri="{FF2B5EF4-FFF2-40B4-BE49-F238E27FC236}">
                <a16:creationId xmlns:a16="http://schemas.microsoft.com/office/drawing/2014/main" id="{9096CBE6-6AA5-7B48-2E82-5CD979A2194A}"/>
              </a:ext>
            </a:extLst>
          </p:cNvPr>
          <p:cNvSpPr txBox="1"/>
          <p:nvPr/>
        </p:nvSpPr>
        <p:spPr>
          <a:xfrm>
            <a:off x="195948" y="6631577"/>
            <a:ext cx="850114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9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r>
              <a:rPr kumimoji="0" lang="en-US" sz="9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Mini G1a  |   HP Confidential. For use by HP or Partner with Customers under HP CDA only.</a:t>
            </a:r>
          </a:p>
        </p:txBody>
      </p:sp>
      <p:pic>
        <p:nvPicPr>
          <p:cNvPr id="22" name="Picture 21" descr="A black rectangular object with a black mesh pattern&#10;&#10;Description automatically generated">
            <a:extLst>
              <a:ext uri="{FF2B5EF4-FFF2-40B4-BE49-F238E27FC236}">
                <a16:creationId xmlns:a16="http://schemas.microsoft.com/office/drawing/2014/main" id="{C3616095-A0D4-E860-2B73-C1A91AFDF4ED}"/>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20900" y="2632718"/>
            <a:ext cx="2487229" cy="2114145"/>
          </a:xfrm>
          <a:prstGeom prst="rect">
            <a:avLst/>
          </a:prstGeom>
        </p:spPr>
      </p:pic>
    </p:spTree>
    <p:extLst>
      <p:ext uri="{BB962C8B-B14F-4D97-AF65-F5344CB8AC3E}">
        <p14:creationId xmlns:p14="http://schemas.microsoft.com/office/powerpoint/2010/main" val="826613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DA81F-8E4B-230C-8233-4A9ECA1BF2FA}"/>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FBF0C62-ED81-CD3A-480C-B80CB64739F1}"/>
              </a:ext>
            </a:extLst>
          </p:cNvPr>
          <p:cNvSpPr/>
          <p:nvPr/>
        </p:nvSpPr>
        <p:spPr bwMode="ltGray">
          <a:xfrm>
            <a:off x="7468445" y="2584141"/>
            <a:ext cx="4498251" cy="217257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49" name="Rectangle: Rounded Corners 48">
            <a:extLst>
              <a:ext uri="{FF2B5EF4-FFF2-40B4-BE49-F238E27FC236}">
                <a16:creationId xmlns:a16="http://schemas.microsoft.com/office/drawing/2014/main" id="{9773109F-C1E8-A3C9-8A5E-387EFCEAC784}"/>
              </a:ext>
            </a:extLst>
          </p:cNvPr>
          <p:cNvSpPr/>
          <p:nvPr/>
        </p:nvSpPr>
        <p:spPr bwMode="ltGray">
          <a:xfrm>
            <a:off x="7897083" y="4803941"/>
            <a:ext cx="4069080" cy="186223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35" name="Rectangle: Rounded Corners 34">
            <a:extLst>
              <a:ext uri="{FF2B5EF4-FFF2-40B4-BE49-F238E27FC236}">
                <a16:creationId xmlns:a16="http://schemas.microsoft.com/office/drawing/2014/main" id="{BEF8C504-2B71-2608-E592-F1C985B76FBC}"/>
              </a:ext>
            </a:extLst>
          </p:cNvPr>
          <p:cNvSpPr/>
          <p:nvPr/>
        </p:nvSpPr>
        <p:spPr bwMode="ltGray">
          <a:xfrm>
            <a:off x="292074" y="4998026"/>
            <a:ext cx="4116141" cy="158154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2" name="Title 1">
            <a:extLst>
              <a:ext uri="{FF2B5EF4-FFF2-40B4-BE49-F238E27FC236}">
                <a16:creationId xmlns:a16="http://schemas.microsoft.com/office/drawing/2014/main" id="{361B3AA8-A60A-D386-305C-34767E81B2AD}"/>
              </a:ext>
            </a:extLst>
          </p:cNvPr>
          <p:cNvSpPr>
            <a:spLocks noGrp="1"/>
          </p:cNvSpPr>
          <p:nvPr>
            <p:ph type="title"/>
          </p:nvPr>
        </p:nvSpPr>
        <p:spPr>
          <a:xfrm>
            <a:off x="203564" y="-360972"/>
            <a:ext cx="11586322" cy="2170594"/>
          </a:xfrm>
        </p:spPr>
        <p:txBody>
          <a:bodyPr/>
          <a:lstStyle/>
          <a:p>
            <a:br>
              <a:rPr lang="en-US" sz="4000"/>
            </a:br>
            <a:r>
              <a:rPr lang="en-US" sz="4000"/>
              <a:t>HP Z2 Mini G1a: </a:t>
            </a:r>
            <a:r>
              <a:rPr lang="en-US" sz="4000" b="0" i="0" u="none" strike="noStrike" kern="1200">
                <a:effectLst/>
                <a:latin typeface="+mn-lt"/>
                <a:ea typeface="+mn-ea"/>
                <a:cs typeface="+mn-cs"/>
              </a:rPr>
              <a:t>Mini workstation.</a:t>
            </a:r>
            <a:r>
              <a:rPr lang="en-US" sz="4000" b="0" i="0" kern="1200">
                <a:effectLst/>
                <a:latin typeface="+mn-lt"/>
                <a:ea typeface="+mn-ea"/>
                <a:cs typeface="+mn-cs"/>
              </a:rPr>
              <a:t>​</a:t>
            </a:r>
            <a:r>
              <a:rPr lang="en-US" sz="4000" b="0" i="0" u="none" strike="noStrike" kern="1200">
                <a:effectLst/>
                <a:latin typeface="+mn-lt"/>
                <a:ea typeface="+mn-ea"/>
                <a:cs typeface="+mn-cs"/>
              </a:rPr>
              <a:t>Transformative AI performance. </a:t>
            </a:r>
            <a:br>
              <a:rPr lang="en-US" sz="4000" b="0" i="0" kern="1200">
                <a:solidFill>
                  <a:schemeClr val="lt1"/>
                </a:solidFill>
                <a:effectLst/>
                <a:latin typeface="+mn-lt"/>
                <a:ea typeface="+mn-ea"/>
                <a:cs typeface="+mn-cs"/>
              </a:rPr>
            </a:br>
            <a:endParaRPr lang="en-US"/>
          </a:p>
        </p:txBody>
      </p:sp>
      <p:sp>
        <p:nvSpPr>
          <p:cNvPr id="5" name="Rectangle 4">
            <a:extLst>
              <a:ext uri="{FF2B5EF4-FFF2-40B4-BE49-F238E27FC236}">
                <a16:creationId xmlns:a16="http://schemas.microsoft.com/office/drawing/2014/main" id="{D7E8E590-7361-C3CB-FE1D-BE36DD71577A}"/>
              </a:ext>
            </a:extLst>
          </p:cNvPr>
          <p:cNvSpPr/>
          <p:nvPr/>
        </p:nvSpPr>
        <p:spPr bwMode="ltGray">
          <a:xfrm>
            <a:off x="1210026" y="4998026"/>
            <a:ext cx="3145375" cy="15799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Forma DJR Micro"/>
                <a:ea typeface="+mn-ea"/>
                <a:cs typeface="+mn-cs"/>
              </a:rPr>
              <a:t>AI Enhanced CPU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5EA3F9"/>
                </a:solidFill>
                <a:effectLst/>
                <a:uLnTx/>
                <a:uFillTx/>
                <a:latin typeface="Forma DJR Micro"/>
                <a:ea typeface="+mn-ea"/>
                <a:cs typeface="+mn-cs"/>
              </a:rPr>
              <a:t>Neural Processing Unit (NPU)</a:t>
            </a:r>
            <a:r>
              <a:rPr lang="en-US" sz="1600" b="1" baseline="30000">
                <a:solidFill>
                  <a:srgbClr val="5EA3F9"/>
                </a:solidFill>
                <a:latin typeface="Forma DJR Micro"/>
              </a:rPr>
              <a:t>3</a:t>
            </a:r>
            <a:br>
              <a:rPr kumimoji="0" lang="en-US" sz="1400" b="1" i="0" u="none" strike="noStrike" kern="1200" cap="none" spc="0" normalizeH="0" baseline="0" noProof="0">
                <a:ln>
                  <a:noFill/>
                </a:ln>
                <a:solidFill>
                  <a:srgbClr val="5EA3F9"/>
                </a:solidFill>
                <a:effectLst/>
                <a:uLnTx/>
                <a:uFillTx/>
                <a:latin typeface="Forma DJR Micro"/>
                <a:ea typeface="+mn-ea"/>
                <a:cs typeface="+mn-cs"/>
              </a:rPr>
            </a:br>
            <a:r>
              <a:rPr kumimoji="0" lang="en-US" sz="1400" b="0" i="0" u="none" strike="noStrike" kern="1200" cap="none" spc="0" normalizeH="0" baseline="0" noProof="0">
                <a:ln>
                  <a:noFill/>
                </a:ln>
                <a:solidFill>
                  <a:srgbClr val="000000"/>
                </a:solidFill>
                <a:effectLst/>
                <a:uLnTx/>
                <a:uFillTx/>
                <a:latin typeface="Forma DJR Micro"/>
                <a:ea typeface="+mn-ea"/>
                <a:cs typeface="+mn-cs"/>
              </a:rPr>
              <a:t>for real-time AI enhancements </a:t>
            </a:r>
            <a:br>
              <a:rPr kumimoji="0" lang="en-US" sz="1400" b="0" i="0" u="none" strike="noStrike" kern="1200" cap="none" spc="0" normalizeH="0" baseline="0" noProof="0">
                <a:ln>
                  <a:noFill/>
                </a:ln>
                <a:solidFill>
                  <a:srgbClr val="000000"/>
                </a:solidFill>
                <a:effectLst/>
                <a:uLnTx/>
                <a:uFillTx/>
                <a:latin typeface="Forma DJR Micro"/>
                <a:ea typeface="+mn-ea"/>
                <a:cs typeface="+mn-cs"/>
              </a:rPr>
            </a:br>
            <a:r>
              <a:rPr kumimoji="0" lang="en-US" sz="1400" b="0" i="0" u="none" strike="noStrike" kern="1200" cap="none" spc="0" normalizeH="0" baseline="0" noProof="0">
                <a:ln>
                  <a:noFill/>
                </a:ln>
                <a:solidFill>
                  <a:srgbClr val="000000"/>
                </a:solidFill>
                <a:effectLst/>
                <a:uLnTx/>
                <a:uFillTx/>
                <a:latin typeface="Forma DJR Micro"/>
                <a:ea typeface="+mn-ea"/>
                <a:cs typeface="+mn-cs"/>
              </a:rPr>
              <a:t>without sacrificing CPU resources</a:t>
            </a:r>
          </a:p>
        </p:txBody>
      </p:sp>
      <p:sp>
        <p:nvSpPr>
          <p:cNvPr id="28" name="TextBox 27">
            <a:extLst>
              <a:ext uri="{FF2B5EF4-FFF2-40B4-BE49-F238E27FC236}">
                <a16:creationId xmlns:a16="http://schemas.microsoft.com/office/drawing/2014/main" id="{E41A3A1E-40C3-A7CE-F6C9-3E86EC6F6022}"/>
              </a:ext>
            </a:extLst>
          </p:cNvPr>
          <p:cNvSpPr txBox="1"/>
          <p:nvPr/>
        </p:nvSpPr>
        <p:spPr>
          <a:xfrm>
            <a:off x="7906543" y="2941234"/>
            <a:ext cx="406075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Forma DJR Micro"/>
                <a:ea typeface="+mn-ea"/>
                <a:cs typeface="+mn-cs"/>
              </a:rPr>
              <a:t>A world of opportunities</a:t>
            </a:r>
          </a:p>
        </p:txBody>
      </p:sp>
      <p:sp>
        <p:nvSpPr>
          <p:cNvPr id="14" name="Rectangle: Rounded Corners 13">
            <a:extLst>
              <a:ext uri="{FF2B5EF4-FFF2-40B4-BE49-F238E27FC236}">
                <a16:creationId xmlns:a16="http://schemas.microsoft.com/office/drawing/2014/main" id="{910E0CAB-759F-567D-5AB8-2CA65576B061}"/>
              </a:ext>
            </a:extLst>
          </p:cNvPr>
          <p:cNvSpPr/>
          <p:nvPr/>
        </p:nvSpPr>
        <p:spPr bwMode="ltGray">
          <a:xfrm>
            <a:off x="292074" y="1439726"/>
            <a:ext cx="4114800" cy="105041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30" name="TextBox 29">
            <a:extLst>
              <a:ext uri="{FF2B5EF4-FFF2-40B4-BE49-F238E27FC236}">
                <a16:creationId xmlns:a16="http://schemas.microsoft.com/office/drawing/2014/main" id="{F7F3CE42-599C-BAA0-3FFB-194BA686CFAC}"/>
              </a:ext>
            </a:extLst>
          </p:cNvPr>
          <p:cNvSpPr txBox="1"/>
          <p:nvPr/>
        </p:nvSpPr>
        <p:spPr>
          <a:xfrm>
            <a:off x="495772" y="1520553"/>
            <a:ext cx="3147612"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Forma DJR Micro"/>
                <a:ea typeface="+mn-ea"/>
                <a:cs typeface="+mn-cs"/>
              </a:rPr>
              <a:t>Next level 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CCE2FD">
                    <a:lumMod val="75000"/>
                  </a:srgbClr>
                </a:solidFill>
                <a:effectLst/>
                <a:uLnTx/>
                <a:uFillTx/>
                <a:latin typeface="Forma DJR Micro"/>
                <a:ea typeface="+mn-ea"/>
                <a:cs typeface="+mn-cs"/>
              </a:rPr>
              <a:t>Boost performance, save space, and maximize efficiency</a:t>
            </a:r>
          </a:p>
        </p:txBody>
      </p:sp>
      <p:sp>
        <p:nvSpPr>
          <p:cNvPr id="34" name="TextBox 33">
            <a:extLst>
              <a:ext uri="{FF2B5EF4-FFF2-40B4-BE49-F238E27FC236}">
                <a16:creationId xmlns:a16="http://schemas.microsoft.com/office/drawing/2014/main" id="{04A098B5-ED0F-3919-4A7C-9B71B5410FAB}"/>
              </a:ext>
            </a:extLst>
          </p:cNvPr>
          <p:cNvSpPr txBox="1"/>
          <p:nvPr/>
        </p:nvSpPr>
        <p:spPr>
          <a:xfrm>
            <a:off x="4405732" y="2697566"/>
            <a:ext cx="3185781" cy="450704"/>
          </a:xfrm>
          <a:prstGeom prst="rect">
            <a:avLst/>
          </a:prstGeom>
          <a:noFill/>
        </p:spPr>
        <p:txBody>
          <a:bodyPr wrap="non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Forma DJR Micro"/>
                <a:ea typeface="+mn-ea"/>
                <a:cs typeface="+mn-cs"/>
              </a:rPr>
              <a:t>HP Z2 Mini G1a</a:t>
            </a:r>
          </a:p>
        </p:txBody>
      </p:sp>
      <p:sp>
        <p:nvSpPr>
          <p:cNvPr id="48" name="TextBox 47">
            <a:extLst>
              <a:ext uri="{FF2B5EF4-FFF2-40B4-BE49-F238E27FC236}">
                <a16:creationId xmlns:a16="http://schemas.microsoft.com/office/drawing/2014/main" id="{AB61D73F-A9E9-F5D5-6A4E-5A4003D07C05}"/>
              </a:ext>
            </a:extLst>
          </p:cNvPr>
          <p:cNvSpPr txBox="1"/>
          <p:nvPr/>
        </p:nvSpPr>
        <p:spPr>
          <a:xfrm>
            <a:off x="8089731" y="4756717"/>
            <a:ext cx="4178843"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Forma DJR Micro"/>
                <a:ea typeface="+mn-ea"/>
                <a:cs typeface="+mn-cs"/>
              </a:rPr>
              <a:t>Customized Connections</a:t>
            </a:r>
          </a:p>
        </p:txBody>
      </p:sp>
      <p:sp>
        <p:nvSpPr>
          <p:cNvPr id="61" name="Rectangle: Rounded Corners 60">
            <a:extLst>
              <a:ext uri="{FF2B5EF4-FFF2-40B4-BE49-F238E27FC236}">
                <a16:creationId xmlns:a16="http://schemas.microsoft.com/office/drawing/2014/main" id="{0AC2FE27-95FD-E6DB-F2D2-AD6441F62055}"/>
              </a:ext>
            </a:extLst>
          </p:cNvPr>
          <p:cNvSpPr/>
          <p:nvPr/>
        </p:nvSpPr>
        <p:spPr bwMode="ltGray">
          <a:xfrm>
            <a:off x="5746835" y="5472998"/>
            <a:ext cx="1005840" cy="110642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75" name="TextBox 74">
            <a:extLst>
              <a:ext uri="{FF2B5EF4-FFF2-40B4-BE49-F238E27FC236}">
                <a16:creationId xmlns:a16="http://schemas.microsoft.com/office/drawing/2014/main" id="{78CB10AA-6ED2-31EA-3023-26AB7F400564}"/>
              </a:ext>
            </a:extLst>
          </p:cNvPr>
          <p:cNvSpPr txBox="1"/>
          <p:nvPr/>
        </p:nvSpPr>
        <p:spPr>
          <a:xfrm>
            <a:off x="8036500" y="3372414"/>
            <a:ext cx="367322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0000"/>
                </a:solidFill>
                <a:effectLst/>
                <a:uLnTx/>
                <a:uFillTx/>
                <a:latin typeface="Forma DJR Micro"/>
                <a:ea typeface="+mn-ea"/>
                <a:cs typeface="+mn-cs"/>
              </a:rPr>
              <a:t>More powerful, smaller footprint.</a:t>
            </a:r>
            <a:endParaRPr kumimoji="0" lang="en-US" b="1" i="0" u="none" strike="noStrike" kern="1200" cap="none" spc="0" normalizeH="0" baseline="0" noProof="0">
              <a:ln>
                <a:noFill/>
              </a:ln>
              <a:solidFill>
                <a:srgbClr val="F2F2F2"/>
              </a:solidFill>
              <a:effectLst/>
              <a:uLnTx/>
              <a:uFillTx/>
              <a:latin typeface="Forma DJR Micro"/>
              <a:ea typeface="+mn-ea"/>
              <a:cs typeface="+mn-cs"/>
            </a:endParaRPr>
          </a:p>
        </p:txBody>
      </p:sp>
      <p:grpSp>
        <p:nvGrpSpPr>
          <p:cNvPr id="59" name="Group 58">
            <a:extLst>
              <a:ext uri="{FF2B5EF4-FFF2-40B4-BE49-F238E27FC236}">
                <a16:creationId xmlns:a16="http://schemas.microsoft.com/office/drawing/2014/main" id="{77F8936B-92E5-C8F7-81D8-BAA1E9B9ACC2}"/>
              </a:ext>
            </a:extLst>
          </p:cNvPr>
          <p:cNvGrpSpPr/>
          <p:nvPr/>
        </p:nvGrpSpPr>
        <p:grpSpPr>
          <a:xfrm>
            <a:off x="536077" y="5363435"/>
            <a:ext cx="856153" cy="856153"/>
            <a:chOff x="420409" y="5341106"/>
            <a:chExt cx="856153" cy="856153"/>
          </a:xfrm>
        </p:grpSpPr>
        <p:pic>
          <p:nvPicPr>
            <p:cNvPr id="9" name="Graphic 8" descr="Processor with solid fill">
              <a:extLst>
                <a:ext uri="{FF2B5EF4-FFF2-40B4-BE49-F238E27FC236}">
                  <a16:creationId xmlns:a16="http://schemas.microsoft.com/office/drawing/2014/main" id="{F37B8E8A-6065-C28A-62F7-2D6C832AB3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720326">
              <a:off x="420409" y="5341106"/>
              <a:ext cx="856153" cy="856153"/>
            </a:xfrm>
            <a:prstGeom prst="rect">
              <a:avLst/>
            </a:prstGeom>
            <a:effectLst>
              <a:outerShdw blurRad="50800" dist="38100" dir="2700000" algn="tl" rotWithShape="0">
                <a:prstClr val="black">
                  <a:alpha val="40000"/>
                </a:prstClr>
              </a:outerShdw>
            </a:effectLst>
          </p:spPr>
        </p:pic>
        <p:sp>
          <p:nvSpPr>
            <p:cNvPr id="40" name="Rectangle 39">
              <a:extLst>
                <a:ext uri="{FF2B5EF4-FFF2-40B4-BE49-F238E27FC236}">
                  <a16:creationId xmlns:a16="http://schemas.microsoft.com/office/drawing/2014/main" id="{B232922B-C491-952C-02B9-DAF1255EA2C9}"/>
                </a:ext>
              </a:extLst>
            </p:cNvPr>
            <p:cNvSpPr>
              <a:spLocks noChangeAspect="1"/>
            </p:cNvSpPr>
            <p:nvPr/>
          </p:nvSpPr>
          <p:spPr bwMode="ltGray">
            <a:xfrm rot="2700000">
              <a:off x="635352" y="5557441"/>
              <a:ext cx="411480" cy="41148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gradFill flip="none" rotWithShape="1">
                    <a:gsLst>
                      <a:gs pos="0">
                        <a:srgbClr val="549EF7">
                          <a:lumMod val="0"/>
                          <a:lumOff val="100000"/>
                        </a:srgbClr>
                      </a:gs>
                      <a:gs pos="35000">
                        <a:srgbClr val="549EF7">
                          <a:lumMod val="0"/>
                          <a:lumOff val="100000"/>
                        </a:srgbClr>
                      </a:gs>
                      <a:gs pos="100000">
                        <a:srgbClr val="549EF7">
                          <a:lumMod val="100000"/>
                        </a:srgbClr>
                      </a:gs>
                    </a:gsLst>
                    <a:path path="circle">
                      <a:fillToRect l="50000" t="-80000" r="50000" b="180000"/>
                    </a:path>
                    <a:tileRect/>
                  </a:gradFill>
                  <a:effectLst>
                    <a:outerShdw blurRad="38100" dist="38100" dir="2700000" algn="tl">
                      <a:srgbClr val="000000">
                        <a:alpha val="43137"/>
                      </a:srgbClr>
                    </a:outerShdw>
                  </a:effectLst>
                  <a:uLnTx/>
                  <a:uFillTx/>
                  <a:latin typeface="Forma DJR Micro"/>
                  <a:ea typeface="+mn-ea"/>
                  <a:cs typeface="+mn-cs"/>
                </a:rPr>
                <a:t>AI</a:t>
              </a:r>
            </a:p>
          </p:txBody>
        </p:sp>
      </p:grpSp>
      <p:grpSp>
        <p:nvGrpSpPr>
          <p:cNvPr id="52" name="Group 51">
            <a:extLst>
              <a:ext uri="{FF2B5EF4-FFF2-40B4-BE49-F238E27FC236}">
                <a16:creationId xmlns:a16="http://schemas.microsoft.com/office/drawing/2014/main" id="{83A150C1-D089-6DA6-ED12-D63ACB27AA3B}"/>
              </a:ext>
            </a:extLst>
          </p:cNvPr>
          <p:cNvGrpSpPr/>
          <p:nvPr/>
        </p:nvGrpSpPr>
        <p:grpSpPr>
          <a:xfrm>
            <a:off x="8136507" y="3867224"/>
            <a:ext cx="3826438" cy="430887"/>
            <a:chOff x="8009988" y="3657119"/>
            <a:chExt cx="3826438" cy="430887"/>
          </a:xfrm>
        </p:grpSpPr>
        <p:sp>
          <p:nvSpPr>
            <p:cNvPr id="43" name="TextBox 42">
              <a:extLst>
                <a:ext uri="{FF2B5EF4-FFF2-40B4-BE49-F238E27FC236}">
                  <a16:creationId xmlns:a16="http://schemas.microsoft.com/office/drawing/2014/main" id="{95807299-341A-FA87-7E81-702A90AE06E8}"/>
                </a:ext>
              </a:extLst>
            </p:cNvPr>
            <p:cNvSpPr txBox="1"/>
            <p:nvPr/>
          </p:nvSpPr>
          <p:spPr>
            <a:xfrm>
              <a:off x="8009988" y="3657119"/>
              <a:ext cx="930271" cy="430887"/>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Forma DJR Micro"/>
                  <a:ea typeface="+mn-ea"/>
                  <a:cs typeface="+mn-cs"/>
                </a:rPr>
                <a:t>Rack deployment</a:t>
              </a:r>
            </a:p>
          </p:txBody>
        </p:sp>
        <p:sp>
          <p:nvSpPr>
            <p:cNvPr id="44" name="TextBox 43">
              <a:extLst>
                <a:ext uri="{FF2B5EF4-FFF2-40B4-BE49-F238E27FC236}">
                  <a16:creationId xmlns:a16="http://schemas.microsoft.com/office/drawing/2014/main" id="{9F66017B-1C4E-45A4-7CEA-ADE739C2A91E}"/>
                </a:ext>
              </a:extLst>
            </p:cNvPr>
            <p:cNvSpPr txBox="1"/>
            <p:nvPr/>
          </p:nvSpPr>
          <p:spPr>
            <a:xfrm>
              <a:off x="9406404" y="3795852"/>
              <a:ext cx="804309" cy="166969"/>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lang="en-US" sz="1400">
                  <a:solidFill>
                    <a:srgbClr val="000000"/>
                  </a:solidFill>
                  <a:latin typeface="Forma DJR Micro"/>
                </a:rPr>
                <a:t>Compact</a:t>
              </a:r>
              <a:endParaRPr kumimoji="0" lang="en-US" sz="14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45" name="TextBox 44">
              <a:extLst>
                <a:ext uri="{FF2B5EF4-FFF2-40B4-BE49-F238E27FC236}">
                  <a16:creationId xmlns:a16="http://schemas.microsoft.com/office/drawing/2014/main" id="{84AF199D-0BD8-C436-D372-6C2153587C19}"/>
                </a:ext>
              </a:extLst>
            </p:cNvPr>
            <p:cNvSpPr txBox="1"/>
            <p:nvPr/>
          </p:nvSpPr>
          <p:spPr>
            <a:xfrm>
              <a:off x="10651257" y="3830147"/>
              <a:ext cx="1185169" cy="166969"/>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lang="en-US" sz="1400">
                  <a:solidFill>
                    <a:srgbClr val="000000"/>
                  </a:solidFill>
                  <a:latin typeface="Forma DJR Micro"/>
                </a:rPr>
                <a:t>Ultra-fast</a:t>
              </a:r>
              <a:r>
                <a:rPr kumimoji="0" lang="en-US" sz="1400" b="0" i="0" u="none" strike="noStrike" kern="1200" cap="none" spc="0" normalizeH="0" baseline="0" noProof="0">
                  <a:ln>
                    <a:noFill/>
                  </a:ln>
                  <a:solidFill>
                    <a:srgbClr val="000000"/>
                  </a:solidFill>
                  <a:effectLst/>
                  <a:uLnTx/>
                  <a:uFillTx/>
                  <a:latin typeface="Forma DJR Micro"/>
                  <a:ea typeface="+mn-ea"/>
                  <a:cs typeface="+mn-cs"/>
                </a:rPr>
                <a:t> RAM</a:t>
              </a:r>
            </a:p>
          </p:txBody>
        </p:sp>
      </p:grpSp>
      <p:sp>
        <p:nvSpPr>
          <p:cNvPr id="79" name="TextBox 78">
            <a:extLst>
              <a:ext uri="{FF2B5EF4-FFF2-40B4-BE49-F238E27FC236}">
                <a16:creationId xmlns:a16="http://schemas.microsoft.com/office/drawing/2014/main" id="{B7233F26-F9DF-5775-1B67-87B2F1B94AA9}"/>
              </a:ext>
            </a:extLst>
          </p:cNvPr>
          <p:cNvSpPr txBox="1"/>
          <p:nvPr/>
        </p:nvSpPr>
        <p:spPr>
          <a:xfrm>
            <a:off x="8101849" y="5297044"/>
            <a:ext cx="3412564" cy="1400383"/>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Forma DJR Micro"/>
                <a:ea typeface="+mn-ea"/>
                <a:cs typeface="+mn-cs"/>
              </a:rPr>
              <a:t>2x Flex 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Forma DJR Micro"/>
                <a:ea typeface="+mn-ea"/>
                <a:cs typeface="+mn-cs"/>
              </a:rPr>
              <a:t>2x Mini DP</a:t>
            </a:r>
            <a:endParaRPr kumimoji="0" lang="en-US" sz="1300" b="0" i="0" u="none" strike="noStrike" kern="1200" cap="none" spc="0" normalizeH="0" baseline="0" noProof="0">
              <a:ln>
                <a:noFill/>
              </a:ln>
              <a:solidFill>
                <a:srgbClr val="000000"/>
              </a:solidFill>
              <a:effectLst/>
              <a:highlight>
                <a:srgbClr val="FFFF00"/>
              </a:highlight>
              <a:uLnTx/>
              <a:uFillTx/>
              <a:latin typeface="Forma DJR Mic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Forma DJR Micro"/>
                <a:ea typeface="+mn-ea"/>
                <a:cs typeface="+mn-cs"/>
              </a:rPr>
              <a:t>Easy-access latch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Forma DJR Micro"/>
                <a:ea typeface="+mn-ea"/>
                <a:cs typeface="+mn-cs"/>
              </a:rPr>
              <a:t>2x USB2-A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a:solidFill>
                  <a:srgbClr val="000000"/>
                </a:solidFill>
                <a:latin typeface="Forma DJR Micro"/>
              </a:rPr>
              <a:t>2x USB3-A 10Gbps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Forma DJR Micro"/>
                <a:ea typeface="+mn-ea"/>
                <a:cs typeface="+mn-cs"/>
              </a:rPr>
              <a:t>USB4-C 40</a:t>
            </a:r>
            <a:r>
              <a:rPr lang="en-US" sz="1300">
                <a:solidFill>
                  <a:srgbClr val="000000"/>
                </a:solidFill>
                <a:latin typeface="Forma DJR Micro"/>
              </a:rPr>
              <a:t>Gbps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a:solidFill>
                <a:srgbClr val="000000"/>
              </a:solidFill>
              <a:latin typeface="Forma DJR Micro"/>
            </a:endParaRPr>
          </a:p>
        </p:txBody>
      </p:sp>
      <p:pic>
        <p:nvPicPr>
          <p:cNvPr id="4" name="Picture 6" descr="Vector SEO Performance Icon 421225 Vector Art at Vecteezy">
            <a:extLst>
              <a:ext uri="{FF2B5EF4-FFF2-40B4-BE49-F238E27FC236}">
                <a16:creationId xmlns:a16="http://schemas.microsoft.com/office/drawing/2014/main" id="{75B330ED-E982-41AC-0C8F-A14D833991A6}"/>
              </a:ext>
            </a:extLst>
          </p:cNvPr>
          <p:cNvPicPr>
            <a:picLocks noChangeAspect="1" noChangeArrowheads="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b="23514"/>
          <a:stretch/>
        </p:blipFill>
        <p:spPr bwMode="auto">
          <a:xfrm>
            <a:off x="3309375" y="1320426"/>
            <a:ext cx="1295891" cy="991177"/>
          </a:xfrm>
          <a:prstGeom prst="rect">
            <a:avLst/>
          </a:prstGeom>
        </p:spPr>
      </p:pic>
      <p:sp>
        <p:nvSpPr>
          <p:cNvPr id="32" name="Rectangle: Rounded Corners 31">
            <a:extLst>
              <a:ext uri="{FF2B5EF4-FFF2-40B4-BE49-F238E27FC236}">
                <a16:creationId xmlns:a16="http://schemas.microsoft.com/office/drawing/2014/main" id="{5AA9546B-C5E5-1140-9BA2-B969DF31F52F}"/>
              </a:ext>
            </a:extLst>
          </p:cNvPr>
          <p:cNvSpPr/>
          <p:nvPr/>
        </p:nvSpPr>
        <p:spPr bwMode="ltGray">
          <a:xfrm>
            <a:off x="3182414" y="1607665"/>
            <a:ext cx="301752" cy="182880"/>
          </a:xfrm>
          <a:prstGeom prst="roundRect">
            <a:avLst/>
          </a:prstGeom>
          <a:solidFill>
            <a:srgbClr val="009900"/>
          </a:solidFill>
          <a:ln w="6350">
            <a:solidFill>
              <a:srgbClr val="0066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Forma DJR Micro"/>
                <a:ea typeface="+mn-ea"/>
                <a:cs typeface="+mn-cs"/>
              </a:rPr>
              <a:t>NEW</a:t>
            </a:r>
          </a:p>
        </p:txBody>
      </p:sp>
      <p:pic>
        <p:nvPicPr>
          <p:cNvPr id="70" name="Picture 69">
            <a:extLst>
              <a:ext uri="{FF2B5EF4-FFF2-40B4-BE49-F238E27FC236}">
                <a16:creationId xmlns:a16="http://schemas.microsoft.com/office/drawing/2014/main" id="{22C73A84-D8BE-47CE-A76A-5159A8FBEA72}"/>
              </a:ext>
            </a:extLst>
          </p:cNvPr>
          <p:cNvPicPr>
            <a:picLocks noChangeAspect="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684967" y="5411429"/>
            <a:ext cx="1132903" cy="1059062"/>
          </a:xfrm>
          <a:prstGeom prst="rect">
            <a:avLst/>
          </a:prstGeom>
        </p:spPr>
      </p:pic>
      <p:sp>
        <p:nvSpPr>
          <p:cNvPr id="26" name="Rectangle: Rounded Corners 25">
            <a:extLst>
              <a:ext uri="{FF2B5EF4-FFF2-40B4-BE49-F238E27FC236}">
                <a16:creationId xmlns:a16="http://schemas.microsoft.com/office/drawing/2014/main" id="{05729668-437B-42D1-311E-0029A0CB26C8}"/>
              </a:ext>
            </a:extLst>
          </p:cNvPr>
          <p:cNvSpPr/>
          <p:nvPr/>
        </p:nvSpPr>
        <p:spPr bwMode="ltGray">
          <a:xfrm>
            <a:off x="11558852" y="4206671"/>
            <a:ext cx="301752" cy="182880"/>
          </a:xfrm>
          <a:prstGeom prst="roundRect">
            <a:avLst/>
          </a:prstGeom>
          <a:solidFill>
            <a:srgbClr val="009900"/>
          </a:solidFill>
          <a:ln w="6350">
            <a:solidFill>
              <a:srgbClr val="0066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Forma DJR Micro"/>
                <a:ea typeface="+mn-ea"/>
                <a:cs typeface="+mn-cs"/>
              </a:rPr>
              <a:t>NEW</a:t>
            </a:r>
          </a:p>
        </p:txBody>
      </p:sp>
      <p:grpSp>
        <p:nvGrpSpPr>
          <p:cNvPr id="89" name="Group 88">
            <a:extLst>
              <a:ext uri="{FF2B5EF4-FFF2-40B4-BE49-F238E27FC236}">
                <a16:creationId xmlns:a16="http://schemas.microsoft.com/office/drawing/2014/main" id="{F8FC1E59-564B-A7E4-BD3E-1FB2EB0685AB}"/>
              </a:ext>
            </a:extLst>
          </p:cNvPr>
          <p:cNvGrpSpPr/>
          <p:nvPr/>
        </p:nvGrpSpPr>
        <p:grpSpPr>
          <a:xfrm>
            <a:off x="4246614" y="5448974"/>
            <a:ext cx="1500221" cy="1102604"/>
            <a:chOff x="5250047" y="5786230"/>
            <a:chExt cx="1509874" cy="1139219"/>
          </a:xfrm>
        </p:grpSpPr>
        <p:grpSp>
          <p:nvGrpSpPr>
            <p:cNvPr id="87" name="Group 86">
              <a:extLst>
                <a:ext uri="{FF2B5EF4-FFF2-40B4-BE49-F238E27FC236}">
                  <a16:creationId xmlns:a16="http://schemas.microsoft.com/office/drawing/2014/main" id="{8D146AAC-8DF0-0436-60FF-CB4E2A3CFB4E}"/>
                </a:ext>
              </a:extLst>
            </p:cNvPr>
            <p:cNvGrpSpPr/>
            <p:nvPr/>
          </p:nvGrpSpPr>
          <p:grpSpPr>
            <a:xfrm>
              <a:off x="5250047" y="5786230"/>
              <a:ext cx="1509874" cy="1139219"/>
              <a:chOff x="4361535" y="5430268"/>
              <a:chExt cx="1509874" cy="1139219"/>
            </a:xfrm>
          </p:grpSpPr>
          <p:sp>
            <p:nvSpPr>
              <p:cNvPr id="60" name="Rectangle: Rounded Corners 59">
                <a:extLst>
                  <a:ext uri="{FF2B5EF4-FFF2-40B4-BE49-F238E27FC236}">
                    <a16:creationId xmlns:a16="http://schemas.microsoft.com/office/drawing/2014/main" id="{98DD9222-6AC1-4598-CCA1-5DDB9E31AB94}"/>
                  </a:ext>
                </a:extLst>
              </p:cNvPr>
              <p:cNvSpPr/>
              <p:nvPr/>
            </p:nvSpPr>
            <p:spPr bwMode="ltGray">
              <a:xfrm>
                <a:off x="4601459" y="5430268"/>
                <a:ext cx="1136486" cy="113921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13" name="TextBox 12">
                <a:extLst>
                  <a:ext uri="{FF2B5EF4-FFF2-40B4-BE49-F238E27FC236}">
                    <a16:creationId xmlns:a16="http://schemas.microsoft.com/office/drawing/2014/main" id="{7B45284E-437A-07A5-BD6C-45725D7DFE09}"/>
                  </a:ext>
                </a:extLst>
              </p:cNvPr>
              <p:cNvSpPr txBox="1"/>
              <p:nvPr/>
            </p:nvSpPr>
            <p:spPr>
              <a:xfrm>
                <a:off x="4361535" y="6254262"/>
                <a:ext cx="1509874" cy="262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Forma DJR Micro"/>
                    <a:ea typeface="+mn-ea"/>
                    <a:cs typeface="+mn-cs"/>
                  </a:rPr>
                  <a:t>connectivity</a:t>
                </a:r>
                <a:endParaRPr kumimoji="0" lang="en-US" sz="1050" b="1" i="0" u="none" strike="noStrike" kern="1200" cap="none" spc="0" normalizeH="0" baseline="0" noProof="0">
                  <a:ln>
                    <a:noFill/>
                  </a:ln>
                  <a:solidFill>
                    <a:prstClr val="black"/>
                  </a:solidFill>
                  <a:effectLst/>
                  <a:uLnTx/>
                  <a:uFillTx/>
                  <a:latin typeface="Forma DJR Micro"/>
                  <a:ea typeface="+mn-ea"/>
                  <a:cs typeface="+mn-cs"/>
                </a:endParaRPr>
              </a:p>
            </p:txBody>
          </p:sp>
        </p:grpSp>
        <p:grpSp>
          <p:nvGrpSpPr>
            <p:cNvPr id="86" name="Group 85">
              <a:extLst>
                <a:ext uri="{FF2B5EF4-FFF2-40B4-BE49-F238E27FC236}">
                  <a16:creationId xmlns:a16="http://schemas.microsoft.com/office/drawing/2014/main" id="{C8167D25-04C0-1A60-824A-EABC0F132285}"/>
                </a:ext>
              </a:extLst>
            </p:cNvPr>
            <p:cNvGrpSpPr/>
            <p:nvPr/>
          </p:nvGrpSpPr>
          <p:grpSpPr>
            <a:xfrm>
              <a:off x="6210111" y="5913090"/>
              <a:ext cx="356462" cy="363141"/>
              <a:chOff x="5712761" y="5531458"/>
              <a:chExt cx="395832" cy="403247"/>
            </a:xfrm>
          </p:grpSpPr>
          <p:sp>
            <p:nvSpPr>
              <p:cNvPr id="58" name="Freeform: Shape 57">
                <a:extLst>
                  <a:ext uri="{FF2B5EF4-FFF2-40B4-BE49-F238E27FC236}">
                    <a16:creationId xmlns:a16="http://schemas.microsoft.com/office/drawing/2014/main" id="{CB86D0EB-A54F-A84A-26C0-058CD39B7A29}"/>
                  </a:ext>
                </a:extLst>
              </p:cNvPr>
              <p:cNvSpPr/>
              <p:nvPr/>
            </p:nvSpPr>
            <p:spPr>
              <a:xfrm rot="5400000">
                <a:off x="5729261" y="5679987"/>
                <a:ext cx="244796" cy="244589"/>
              </a:xfrm>
              <a:custGeom>
                <a:avLst/>
                <a:gdLst>
                  <a:gd name="connsiteX0" fmla="*/ 31020 w 244796"/>
                  <a:gd name="connsiteY0" fmla="*/ 244590 h 244589"/>
                  <a:gd name="connsiteX1" fmla="*/ 0 w 244796"/>
                  <a:gd name="connsiteY1" fmla="*/ 244590 h 244589"/>
                  <a:gd name="connsiteX2" fmla="*/ 244797 w 244796"/>
                  <a:gd name="connsiteY2" fmla="*/ 0 h 244589"/>
                  <a:gd name="connsiteX3" fmla="*/ 244797 w 244796"/>
                  <a:gd name="connsiteY3" fmla="*/ 31020 h 244589"/>
                  <a:gd name="connsiteX4" fmla="*/ 31020 w 244796"/>
                  <a:gd name="connsiteY4" fmla="*/ 244590 h 244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796" h="244589">
                    <a:moveTo>
                      <a:pt x="31020" y="244590"/>
                    </a:moveTo>
                    <a:lnTo>
                      <a:pt x="0" y="244590"/>
                    </a:lnTo>
                    <a:cubicBezTo>
                      <a:pt x="256" y="109532"/>
                      <a:pt x="109739" y="142"/>
                      <a:pt x="244797" y="0"/>
                    </a:cubicBezTo>
                    <a:lnTo>
                      <a:pt x="244797" y="31020"/>
                    </a:lnTo>
                    <a:cubicBezTo>
                      <a:pt x="126870" y="31162"/>
                      <a:pt x="31276" y="126664"/>
                      <a:pt x="31020" y="244590"/>
                    </a:cubicBezTo>
                    <a:close/>
                  </a:path>
                </a:pathLst>
              </a:custGeom>
              <a:noFill/>
              <a:ln w="381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62" name="Freeform: Shape 61">
                <a:extLst>
                  <a:ext uri="{FF2B5EF4-FFF2-40B4-BE49-F238E27FC236}">
                    <a16:creationId xmlns:a16="http://schemas.microsoft.com/office/drawing/2014/main" id="{81303C9A-B145-06F5-C82D-D0F06C431D9F}"/>
                  </a:ext>
                </a:extLst>
              </p:cNvPr>
              <p:cNvSpPr/>
              <p:nvPr/>
            </p:nvSpPr>
            <p:spPr>
              <a:xfrm rot="5400000">
                <a:off x="5709053" y="5535166"/>
                <a:ext cx="403247" cy="395832"/>
              </a:xfrm>
              <a:custGeom>
                <a:avLst/>
                <a:gdLst>
                  <a:gd name="connsiteX0" fmla="*/ 31020 w 325706"/>
                  <a:gd name="connsiteY0" fmla="*/ 325706 h 325706"/>
                  <a:gd name="connsiteX1" fmla="*/ 0 w 325706"/>
                  <a:gd name="connsiteY1" fmla="*/ 325706 h 325706"/>
                  <a:gd name="connsiteX2" fmla="*/ 325706 w 325706"/>
                  <a:gd name="connsiteY2" fmla="*/ 0 h 325706"/>
                  <a:gd name="connsiteX3" fmla="*/ 325706 w 325706"/>
                  <a:gd name="connsiteY3" fmla="*/ 31020 h 325706"/>
                  <a:gd name="connsiteX4" fmla="*/ 31020 w 325706"/>
                  <a:gd name="connsiteY4" fmla="*/ 325706 h 32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706" h="325706">
                    <a:moveTo>
                      <a:pt x="31020" y="325706"/>
                    </a:moveTo>
                    <a:lnTo>
                      <a:pt x="0" y="325706"/>
                    </a:lnTo>
                    <a:cubicBezTo>
                      <a:pt x="200" y="145906"/>
                      <a:pt x="145906" y="200"/>
                      <a:pt x="325706" y="0"/>
                    </a:cubicBezTo>
                    <a:lnTo>
                      <a:pt x="325706" y="31020"/>
                    </a:lnTo>
                    <a:cubicBezTo>
                      <a:pt x="163026" y="31191"/>
                      <a:pt x="31191" y="163026"/>
                      <a:pt x="31020" y="325706"/>
                    </a:cubicBezTo>
                    <a:close/>
                  </a:path>
                </a:pathLst>
              </a:custGeom>
              <a:noFill/>
              <a:ln w="381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grpSp>
      </p:grpSp>
      <p:grpSp>
        <p:nvGrpSpPr>
          <p:cNvPr id="93" name="Group 92">
            <a:extLst>
              <a:ext uri="{FF2B5EF4-FFF2-40B4-BE49-F238E27FC236}">
                <a16:creationId xmlns:a16="http://schemas.microsoft.com/office/drawing/2014/main" id="{06707FCD-79DC-6F09-0862-6F9546B3575D}"/>
              </a:ext>
            </a:extLst>
          </p:cNvPr>
          <p:cNvGrpSpPr/>
          <p:nvPr/>
        </p:nvGrpSpPr>
        <p:grpSpPr>
          <a:xfrm>
            <a:off x="6831475" y="5486122"/>
            <a:ext cx="1047072" cy="530052"/>
            <a:chOff x="6697227" y="5478588"/>
            <a:chExt cx="1061567" cy="537390"/>
          </a:xfrm>
        </p:grpSpPr>
        <p:sp>
          <p:nvSpPr>
            <p:cNvPr id="90" name="Rectangle: Rounded Corners 89">
              <a:extLst>
                <a:ext uri="{FF2B5EF4-FFF2-40B4-BE49-F238E27FC236}">
                  <a16:creationId xmlns:a16="http://schemas.microsoft.com/office/drawing/2014/main" id="{87823C2C-A474-8036-2A94-0AF19E6E1A62}"/>
                </a:ext>
              </a:extLst>
            </p:cNvPr>
            <p:cNvSpPr/>
            <p:nvPr/>
          </p:nvSpPr>
          <p:spPr bwMode="ltGray">
            <a:xfrm>
              <a:off x="6697227" y="5478588"/>
              <a:ext cx="1061567" cy="53739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pic>
          <p:nvPicPr>
            <p:cNvPr id="92" name="Picture 91" descr="A colorful logo on a black background&#10;&#10;Description automatically generated">
              <a:extLst>
                <a:ext uri="{FF2B5EF4-FFF2-40B4-BE49-F238E27FC236}">
                  <a16:creationId xmlns:a16="http://schemas.microsoft.com/office/drawing/2014/main" id="{E2B33FA7-99D0-AB99-D2F2-CC551623C96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32132" y="5566205"/>
              <a:ext cx="768330" cy="329530"/>
            </a:xfrm>
            <a:prstGeom prst="rect">
              <a:avLst/>
            </a:prstGeom>
          </p:spPr>
        </p:pic>
      </p:grpSp>
      <p:sp>
        <p:nvSpPr>
          <p:cNvPr id="94" name="Rectangle: Rounded Corners 93">
            <a:extLst>
              <a:ext uri="{FF2B5EF4-FFF2-40B4-BE49-F238E27FC236}">
                <a16:creationId xmlns:a16="http://schemas.microsoft.com/office/drawing/2014/main" id="{8801223E-38AA-880F-7D3C-AA8750439E69}"/>
              </a:ext>
            </a:extLst>
          </p:cNvPr>
          <p:cNvSpPr/>
          <p:nvPr/>
        </p:nvSpPr>
        <p:spPr bwMode="ltGray">
          <a:xfrm>
            <a:off x="7530939" y="5453942"/>
            <a:ext cx="263226" cy="205003"/>
          </a:xfrm>
          <a:prstGeom prst="roundRect">
            <a:avLst/>
          </a:prstGeom>
          <a:solidFill>
            <a:srgbClr val="009900"/>
          </a:solidFill>
          <a:ln w="6350">
            <a:solidFill>
              <a:srgbClr val="0066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Forma DJR Micro"/>
                <a:ea typeface="+mn-ea"/>
                <a:cs typeface="+mn-cs"/>
              </a:rPr>
              <a:t>NEW</a:t>
            </a:r>
          </a:p>
        </p:txBody>
      </p:sp>
      <p:sp>
        <p:nvSpPr>
          <p:cNvPr id="96" name="Rectangle: Rounded Corners 95">
            <a:extLst>
              <a:ext uri="{FF2B5EF4-FFF2-40B4-BE49-F238E27FC236}">
                <a16:creationId xmlns:a16="http://schemas.microsoft.com/office/drawing/2014/main" id="{DCCAB63F-EFAF-7D23-CDC9-A6AF8621B9A6}"/>
              </a:ext>
            </a:extLst>
          </p:cNvPr>
          <p:cNvSpPr/>
          <p:nvPr/>
        </p:nvSpPr>
        <p:spPr bwMode="ltGray">
          <a:xfrm>
            <a:off x="6811115" y="6072851"/>
            <a:ext cx="1020930" cy="59302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98" name="TextBox 97">
            <a:extLst>
              <a:ext uri="{FF2B5EF4-FFF2-40B4-BE49-F238E27FC236}">
                <a16:creationId xmlns:a16="http://schemas.microsoft.com/office/drawing/2014/main" id="{5A6752BA-1C6F-D5B4-5C2B-5C6AB57825D6}"/>
              </a:ext>
            </a:extLst>
          </p:cNvPr>
          <p:cNvSpPr txBox="1"/>
          <p:nvPr/>
        </p:nvSpPr>
        <p:spPr>
          <a:xfrm>
            <a:off x="7019875" y="6471095"/>
            <a:ext cx="1136378" cy="107337"/>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Forma DJR Micro"/>
                <a:ea typeface="+mn-ea"/>
                <a:cs typeface="+mn-cs"/>
              </a:rPr>
              <a:t>Network</a:t>
            </a:r>
          </a:p>
        </p:txBody>
      </p:sp>
      <p:sp>
        <p:nvSpPr>
          <p:cNvPr id="99" name="Rectangle: Rounded Corners 98">
            <a:extLst>
              <a:ext uri="{FF2B5EF4-FFF2-40B4-BE49-F238E27FC236}">
                <a16:creationId xmlns:a16="http://schemas.microsoft.com/office/drawing/2014/main" id="{A132B39B-874E-EF62-07B4-81B8FCECCB47}"/>
              </a:ext>
            </a:extLst>
          </p:cNvPr>
          <p:cNvSpPr/>
          <p:nvPr/>
        </p:nvSpPr>
        <p:spPr bwMode="ltGray">
          <a:xfrm>
            <a:off x="7510578" y="6449080"/>
            <a:ext cx="263226" cy="205003"/>
          </a:xfrm>
          <a:prstGeom prst="roundRect">
            <a:avLst/>
          </a:prstGeom>
          <a:solidFill>
            <a:srgbClr val="009900"/>
          </a:solidFill>
          <a:ln w="6350">
            <a:solidFill>
              <a:srgbClr val="0066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Forma DJR Micro"/>
                <a:ea typeface="+mn-ea"/>
                <a:cs typeface="+mn-cs"/>
              </a:rPr>
              <a:t>NEW</a:t>
            </a:r>
          </a:p>
        </p:txBody>
      </p:sp>
      <p:sp>
        <p:nvSpPr>
          <p:cNvPr id="100" name="Rectangle: Rounded Corners 99">
            <a:extLst>
              <a:ext uri="{FF2B5EF4-FFF2-40B4-BE49-F238E27FC236}">
                <a16:creationId xmlns:a16="http://schemas.microsoft.com/office/drawing/2014/main" id="{9717D836-3A14-94CD-5AFD-5BAA0A480F0C}"/>
              </a:ext>
            </a:extLst>
          </p:cNvPr>
          <p:cNvSpPr/>
          <p:nvPr/>
        </p:nvSpPr>
        <p:spPr bwMode="ltGray">
          <a:xfrm>
            <a:off x="9979659" y="4177152"/>
            <a:ext cx="301752" cy="182880"/>
          </a:xfrm>
          <a:prstGeom prst="roundRect">
            <a:avLst/>
          </a:prstGeom>
          <a:solidFill>
            <a:srgbClr val="009900"/>
          </a:solidFill>
          <a:ln w="6350">
            <a:solidFill>
              <a:srgbClr val="0066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Forma DJR Micro"/>
                <a:ea typeface="+mn-ea"/>
                <a:cs typeface="+mn-cs"/>
              </a:rPr>
              <a:t>NEW</a:t>
            </a:r>
          </a:p>
        </p:txBody>
      </p:sp>
      <p:grpSp>
        <p:nvGrpSpPr>
          <p:cNvPr id="24" name="Group 23">
            <a:extLst>
              <a:ext uri="{FF2B5EF4-FFF2-40B4-BE49-F238E27FC236}">
                <a16:creationId xmlns:a16="http://schemas.microsoft.com/office/drawing/2014/main" id="{0E448744-E6CF-AD9E-6A7D-4E6395FEAC5A}"/>
              </a:ext>
            </a:extLst>
          </p:cNvPr>
          <p:cNvGrpSpPr/>
          <p:nvPr/>
        </p:nvGrpSpPr>
        <p:grpSpPr>
          <a:xfrm>
            <a:off x="4860520" y="1446571"/>
            <a:ext cx="2467036" cy="986146"/>
            <a:chOff x="4581540" y="2047234"/>
            <a:chExt cx="2467036" cy="986146"/>
          </a:xfrm>
        </p:grpSpPr>
        <p:grpSp>
          <p:nvGrpSpPr>
            <p:cNvPr id="36" name="Group 35">
              <a:extLst>
                <a:ext uri="{FF2B5EF4-FFF2-40B4-BE49-F238E27FC236}">
                  <a16:creationId xmlns:a16="http://schemas.microsoft.com/office/drawing/2014/main" id="{C08660C5-CE3D-EA9A-E143-BB2134E54692}"/>
                </a:ext>
              </a:extLst>
            </p:cNvPr>
            <p:cNvGrpSpPr/>
            <p:nvPr/>
          </p:nvGrpSpPr>
          <p:grpSpPr>
            <a:xfrm>
              <a:off x="4581540" y="2047234"/>
              <a:ext cx="2467036" cy="986146"/>
              <a:chOff x="4581540" y="2047234"/>
              <a:chExt cx="2467036" cy="986146"/>
            </a:xfrm>
          </p:grpSpPr>
          <p:grpSp>
            <p:nvGrpSpPr>
              <p:cNvPr id="41" name="Group 40">
                <a:extLst>
                  <a:ext uri="{FF2B5EF4-FFF2-40B4-BE49-F238E27FC236}">
                    <a16:creationId xmlns:a16="http://schemas.microsoft.com/office/drawing/2014/main" id="{CE1DE1AA-2C53-E32C-837B-B4CD98CF0BFB}"/>
                  </a:ext>
                </a:extLst>
              </p:cNvPr>
              <p:cNvGrpSpPr/>
              <p:nvPr/>
            </p:nvGrpSpPr>
            <p:grpSpPr>
              <a:xfrm>
                <a:off x="4581540" y="2047234"/>
                <a:ext cx="2467036" cy="986146"/>
                <a:chOff x="4552965" y="2136170"/>
                <a:chExt cx="2467036" cy="986146"/>
              </a:xfrm>
            </p:grpSpPr>
            <p:grpSp>
              <p:nvGrpSpPr>
                <p:cNvPr id="54" name="Group 53">
                  <a:extLst>
                    <a:ext uri="{FF2B5EF4-FFF2-40B4-BE49-F238E27FC236}">
                      <a16:creationId xmlns:a16="http://schemas.microsoft.com/office/drawing/2014/main" id="{BC8F0B5D-CE96-A453-B5B0-22660B428F8F}"/>
                    </a:ext>
                  </a:extLst>
                </p:cNvPr>
                <p:cNvGrpSpPr/>
                <p:nvPr/>
              </p:nvGrpSpPr>
              <p:grpSpPr>
                <a:xfrm>
                  <a:off x="4552965" y="2136170"/>
                  <a:ext cx="2467036" cy="966205"/>
                  <a:chOff x="4552965" y="2136170"/>
                  <a:chExt cx="2467036" cy="966205"/>
                </a:xfrm>
              </p:grpSpPr>
              <p:grpSp>
                <p:nvGrpSpPr>
                  <p:cNvPr id="56" name="Group 55">
                    <a:extLst>
                      <a:ext uri="{FF2B5EF4-FFF2-40B4-BE49-F238E27FC236}">
                        <a16:creationId xmlns:a16="http://schemas.microsoft.com/office/drawing/2014/main" id="{EBB19732-D6DC-CDCE-CADE-0E72E033D6E9}"/>
                      </a:ext>
                    </a:extLst>
                  </p:cNvPr>
                  <p:cNvGrpSpPr/>
                  <p:nvPr/>
                </p:nvGrpSpPr>
                <p:grpSpPr>
                  <a:xfrm>
                    <a:off x="4552965" y="2136170"/>
                    <a:ext cx="2467036" cy="926115"/>
                    <a:chOff x="4552965" y="2136170"/>
                    <a:chExt cx="2467036" cy="926115"/>
                  </a:xfrm>
                </p:grpSpPr>
                <p:grpSp>
                  <p:nvGrpSpPr>
                    <p:cNvPr id="66" name="Group 65">
                      <a:extLst>
                        <a:ext uri="{FF2B5EF4-FFF2-40B4-BE49-F238E27FC236}">
                          <a16:creationId xmlns:a16="http://schemas.microsoft.com/office/drawing/2014/main" id="{DF43F46F-0B57-24A1-85F3-0A75624600BD}"/>
                        </a:ext>
                      </a:extLst>
                    </p:cNvPr>
                    <p:cNvGrpSpPr/>
                    <p:nvPr/>
                  </p:nvGrpSpPr>
                  <p:grpSpPr>
                    <a:xfrm>
                      <a:off x="4552965" y="2136170"/>
                      <a:ext cx="2467036" cy="926115"/>
                      <a:chOff x="4552965" y="2136170"/>
                      <a:chExt cx="2467036" cy="926115"/>
                    </a:xfrm>
                  </p:grpSpPr>
                  <p:grpSp>
                    <p:nvGrpSpPr>
                      <p:cNvPr id="69" name="Group 68">
                        <a:extLst>
                          <a:ext uri="{FF2B5EF4-FFF2-40B4-BE49-F238E27FC236}">
                            <a16:creationId xmlns:a16="http://schemas.microsoft.com/office/drawing/2014/main" id="{46A4B49B-8346-A148-F112-7BE905FBCFD8}"/>
                          </a:ext>
                        </a:extLst>
                      </p:cNvPr>
                      <p:cNvGrpSpPr/>
                      <p:nvPr/>
                    </p:nvGrpSpPr>
                    <p:grpSpPr>
                      <a:xfrm>
                        <a:off x="4552965" y="2136170"/>
                        <a:ext cx="2467036" cy="926115"/>
                        <a:chOff x="4522485" y="2105690"/>
                        <a:chExt cx="2467036" cy="926115"/>
                      </a:xfrm>
                    </p:grpSpPr>
                    <p:pic>
                      <p:nvPicPr>
                        <p:cNvPr id="76" name="Picture 75" descr="SolidWorks logo and symbol, meaning, history, PNG">
                          <a:extLst>
                            <a:ext uri="{FF2B5EF4-FFF2-40B4-BE49-F238E27FC236}">
                              <a16:creationId xmlns:a16="http://schemas.microsoft.com/office/drawing/2014/main" id="{C2EF173E-6ACE-8690-5AC8-D449BDD3DF4A}"/>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l="494" t="31286" r="77841" b="32593"/>
                        <a:stretch/>
                      </p:blipFill>
                      <p:spPr bwMode="auto">
                        <a:xfrm>
                          <a:off x="6612178" y="2105690"/>
                          <a:ext cx="377343" cy="393192"/>
                        </a:xfrm>
                        <a:prstGeom prst="roundRect">
                          <a:avLst/>
                        </a:prstGeom>
                        <a:noFill/>
                        <a:ln>
                          <a:noFill/>
                        </a:ln>
                      </p:spPr>
                    </p:pic>
                    <p:pic>
                      <p:nvPicPr>
                        <p:cNvPr id="77" name="Picture 76" descr="A pink box with a white letter&#10;&#10;Description automatically generated">
                          <a:extLst>
                            <a:ext uri="{FF2B5EF4-FFF2-40B4-BE49-F238E27FC236}">
                              <a16:creationId xmlns:a16="http://schemas.microsoft.com/office/drawing/2014/main" id="{77EFD6E0-52D3-5B61-87AE-15D751362FC5}"/>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522485" y="2640189"/>
                          <a:ext cx="457200" cy="390041"/>
                        </a:xfrm>
                        <a:prstGeom prst="rect">
                          <a:avLst/>
                        </a:prstGeom>
                      </p:spPr>
                    </p:pic>
                    <p:pic>
                      <p:nvPicPr>
                        <p:cNvPr id="115" name="Picture 10" descr="Screenly - Display Microsoft Power BI dashboards on a digital sign">
                          <a:extLst>
                            <a:ext uri="{FF2B5EF4-FFF2-40B4-BE49-F238E27FC236}">
                              <a16:creationId xmlns:a16="http://schemas.microsoft.com/office/drawing/2014/main" id="{D92782FC-2AE9-8C30-4F35-DB3B3754FFBC}"/>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5042111" y="2105690"/>
                          <a:ext cx="393192" cy="393192"/>
                        </a:xfrm>
                        <a:prstGeom prst="roundRect">
                          <a:avLst/>
                        </a:prstGeom>
                        <a:noFill/>
                        <a:ln>
                          <a:noFill/>
                        </a:ln>
                      </p:spPr>
                    </p:pic>
                    <p:pic>
                      <p:nvPicPr>
                        <p:cNvPr id="116" name="Picture 12" descr="Analytics Canvas">
                          <a:extLst>
                            <a:ext uri="{FF2B5EF4-FFF2-40B4-BE49-F238E27FC236}">
                              <a16:creationId xmlns:a16="http://schemas.microsoft.com/office/drawing/2014/main" id="{FB9E6C2E-ED7C-D142-984E-FD8932A9AD0D}"/>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096000" y="2638613"/>
                          <a:ext cx="393192" cy="393192"/>
                        </a:xfrm>
                        <a:prstGeom prst="roundRect">
                          <a:avLst/>
                        </a:prstGeom>
                        <a:noFill/>
                        <a:ln>
                          <a:noFill/>
                        </a:ln>
                        <a:extLst>
                          <a:ext uri="{909E8E84-426E-40DD-AFC4-6F175D3DCCD1}">
                            <a14:hiddenFill xmlns:a14="http://schemas.microsoft.com/office/drawing/2010/main">
                              <a:solidFill>
                                <a:srgbClr val="FFFFFF"/>
                              </a:solidFill>
                            </a14:hiddenFill>
                          </a:ext>
                        </a:extLst>
                      </p:spPr>
                    </p:pic>
                  </p:grpSp>
                  <p:pic>
                    <p:nvPicPr>
                      <p:cNvPr id="74" name="Picture 10">
                        <a:extLst>
                          <a:ext uri="{FF2B5EF4-FFF2-40B4-BE49-F238E27FC236}">
                            <a16:creationId xmlns:a16="http://schemas.microsoft.com/office/drawing/2014/main" id="{EE7789FB-0033-947A-351A-82DA6DF1795E}"/>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626809" y="2667777"/>
                        <a:ext cx="393192" cy="365603"/>
                      </a:xfrm>
                      <a:prstGeom prst="rect">
                        <a:avLst/>
                      </a:prstGeom>
                      <a:noFill/>
                      <a:extLst>
                        <a:ext uri="{909E8E84-426E-40DD-AFC4-6F175D3DCCD1}">
                          <a14:hiddenFill xmlns:a14="http://schemas.microsoft.com/office/drawing/2010/main">
                            <a:solidFill>
                              <a:srgbClr val="FFFFFF"/>
                            </a:solidFill>
                          </a14:hiddenFill>
                        </a:ext>
                      </a:extLst>
                    </p:spPr>
                  </p:pic>
                </p:grpSp>
                <p:pic>
                  <p:nvPicPr>
                    <p:cNvPr id="68" name="Picture 67" descr="A blue and black logo&#10;&#10;Description automatically generated">
                      <a:extLst>
                        <a:ext uri="{FF2B5EF4-FFF2-40B4-BE49-F238E27FC236}">
                          <a16:creationId xmlns:a16="http://schemas.microsoft.com/office/drawing/2014/main" id="{0F28DBAD-D39C-7DA0-1C08-1125E8EB506E}"/>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552965" y="2143961"/>
                      <a:ext cx="457200" cy="457200"/>
                    </a:xfrm>
                    <a:prstGeom prst="rect">
                      <a:avLst/>
                    </a:prstGeom>
                  </p:spPr>
                </p:pic>
              </p:grpSp>
              <p:pic>
                <p:nvPicPr>
                  <p:cNvPr id="63" name="Picture 62" descr="A logo with a black background&#10;&#10;Description automatically generated">
                    <a:extLst>
                      <a:ext uri="{FF2B5EF4-FFF2-40B4-BE49-F238E27FC236}">
                        <a16:creationId xmlns:a16="http://schemas.microsoft.com/office/drawing/2014/main" id="{2A07CF9F-2A04-83FF-A15B-DCF2E18AA790}"/>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040010" y="2645175"/>
                    <a:ext cx="457200" cy="457200"/>
                  </a:xfrm>
                  <a:prstGeom prst="rect">
                    <a:avLst/>
                  </a:prstGeom>
                </p:spPr>
              </p:pic>
            </p:grpSp>
            <p:pic>
              <p:nvPicPr>
                <p:cNvPr id="55" name="Picture 54" descr="A blue and black logo&#10;&#10;Description automatically generated">
                  <a:extLst>
                    <a:ext uri="{FF2B5EF4-FFF2-40B4-BE49-F238E27FC236}">
                      <a16:creationId xmlns:a16="http://schemas.microsoft.com/office/drawing/2014/main" id="{3EA85DB6-B1D8-0B11-2E4F-20B7B9D15BAE}"/>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559847" y="2665116"/>
                  <a:ext cx="457200" cy="457200"/>
                </a:xfrm>
                <a:prstGeom prst="rect">
                  <a:avLst/>
                </a:prstGeom>
              </p:spPr>
            </p:pic>
          </p:grpSp>
          <p:pic>
            <p:nvPicPr>
              <p:cNvPr id="47" name="Picture 46" descr="A logo with a black background&#10;&#10;Description automatically generated">
                <a:extLst>
                  <a:ext uri="{FF2B5EF4-FFF2-40B4-BE49-F238E27FC236}">
                    <a16:creationId xmlns:a16="http://schemas.microsoft.com/office/drawing/2014/main" id="{C5BD0FCA-FE1C-BFC6-464E-41A0A6CFB207}"/>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597669" y="2058357"/>
                <a:ext cx="457200" cy="457200"/>
              </a:xfrm>
              <a:prstGeom prst="rect">
                <a:avLst/>
              </a:prstGeom>
            </p:spPr>
          </p:pic>
        </p:grpSp>
        <p:pic>
          <p:nvPicPr>
            <p:cNvPr id="39" name="Picture 38" descr="A blue square with a letter in it&#10;&#10;Description automatically generated">
              <a:extLst>
                <a:ext uri="{FF2B5EF4-FFF2-40B4-BE49-F238E27FC236}">
                  <a16:creationId xmlns:a16="http://schemas.microsoft.com/office/drawing/2014/main" id="{49E520C9-E083-AC9B-15D6-AC3F8D7F1298}"/>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128121" y="2055025"/>
              <a:ext cx="457200" cy="457200"/>
            </a:xfrm>
            <a:prstGeom prst="rect">
              <a:avLst/>
            </a:prstGeom>
          </p:spPr>
        </p:pic>
      </p:grpSp>
      <p:pic>
        <p:nvPicPr>
          <p:cNvPr id="102" name="Picture 2" descr="A black rectangular object with holes&#10;&#10;Description automatically generated">
            <a:extLst>
              <a:ext uri="{FF2B5EF4-FFF2-40B4-BE49-F238E27FC236}">
                <a16:creationId xmlns:a16="http://schemas.microsoft.com/office/drawing/2014/main" id="{D0ECB30D-7C87-3790-CF79-5205C123EDA2}"/>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4189142" y="2696343"/>
            <a:ext cx="3468930" cy="29488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FFDA8675-94B5-EC78-00B6-FCB319EFD373}"/>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rot="5400000">
            <a:off x="7443914" y="3716834"/>
            <a:ext cx="689728" cy="689728"/>
          </a:xfrm>
          <a:prstGeom prst="rect">
            <a:avLst/>
          </a:prstGeom>
          <a:noFill/>
          <a:extLst>
            <a:ext uri="{909E8E84-426E-40DD-AFC4-6F175D3DCCD1}">
              <a14:hiddenFill xmlns:a14="http://schemas.microsoft.com/office/drawing/2010/main">
                <a:solidFill>
                  <a:srgbClr val="FFFFFF"/>
                </a:solidFill>
              </a14:hiddenFill>
            </a:ext>
          </a:extLst>
        </p:spPr>
      </p:pic>
      <p:pic>
        <p:nvPicPr>
          <p:cNvPr id="104" name="Graphic 103" descr="Database with solid fill">
            <a:extLst>
              <a:ext uri="{FF2B5EF4-FFF2-40B4-BE49-F238E27FC236}">
                <a16:creationId xmlns:a16="http://schemas.microsoft.com/office/drawing/2014/main" id="{2976BA09-7160-51CB-EBC2-3BE02A37FE18}"/>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0375831" y="3854262"/>
            <a:ext cx="469480" cy="469480"/>
          </a:xfrm>
          <a:prstGeom prst="rect">
            <a:avLst/>
          </a:prstGeom>
        </p:spPr>
      </p:pic>
      <p:pic>
        <p:nvPicPr>
          <p:cNvPr id="12" name="Picture 4" descr="The back of a black device&#10;&#10;Description automatically generated">
            <a:extLst>
              <a:ext uri="{FF2B5EF4-FFF2-40B4-BE49-F238E27FC236}">
                <a16:creationId xmlns:a16="http://schemas.microsoft.com/office/drawing/2014/main" id="{FA7145A8-51FD-0551-332E-CC0187227906}"/>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8783423" y="4907533"/>
            <a:ext cx="2247736" cy="190995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F319253E-56F8-0367-4043-92EE02024816}"/>
              </a:ext>
            </a:extLst>
          </p:cNvPr>
          <p:cNvSpPr txBox="1"/>
          <p:nvPr/>
        </p:nvSpPr>
        <p:spPr>
          <a:xfrm>
            <a:off x="10476024" y="5318348"/>
            <a:ext cx="6146800" cy="129266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i="0" u="none" strike="noStrike">
                <a:solidFill>
                  <a:srgbClr val="000000"/>
                </a:solidFill>
                <a:effectLst/>
                <a:latin typeface="Forma DJR Micro" panose="00000000000000090000" pitchFamily="2" charset="0"/>
              </a:rPr>
              <a:t>1x 2.5GbE AMT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300" b="0" i="0" u="none" strike="noStrike">
                <a:solidFill>
                  <a:srgbClr val="000000"/>
                </a:solidFill>
                <a:effectLst/>
                <a:latin typeface="Forma DJR Micro" panose="00000000000000090000" pitchFamily="2" charset="0"/>
              </a:rPr>
              <a:t>USB-C 10Gb/alt DP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300" b="0" i="0" u="none" strike="noStrike">
                <a:solidFill>
                  <a:srgbClr val="000000"/>
                </a:solidFill>
                <a:effectLst/>
                <a:latin typeface="Forma DJR Micro" panose="00000000000000090000" pitchFamily="2" charset="0"/>
              </a:rPr>
              <a:t>mode</a:t>
            </a:r>
            <a:r>
              <a:rPr lang="da-DK" sz="1300" b="0" i="0">
                <a:solidFill>
                  <a:srgbClr val="000000"/>
                </a:solidFill>
                <a:effectLst/>
                <a:latin typeface="Forma DJR Micro" panose="00000000000000090000" pitchFamily="2" charset="0"/>
              </a:rPr>
              <a:t>​</a:t>
            </a:r>
            <a:endParaRPr lang="en-US" sz="1300" b="0" i="0">
              <a:solidFill>
                <a:srgbClr val="000000"/>
              </a:solidFill>
              <a:effectLst/>
              <a:latin typeface="Forma DJR Micro" panose="0000000000000009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i="0" u="none" strike="noStrike">
                <a:solidFill>
                  <a:srgbClr val="000000"/>
                </a:solidFill>
                <a:effectLst/>
                <a:latin typeface="Forma DJR Micro" panose="00000000000000090000" pitchFamily="2" charset="0"/>
              </a:rPr>
              <a:t>USB-A 10Gb</a:t>
            </a:r>
            <a:r>
              <a:rPr lang="en-US" sz="1300" b="0" i="0">
                <a:solidFill>
                  <a:srgbClr val="000000"/>
                </a:solidFill>
                <a:effectLst/>
                <a:latin typeface="Forma DJR Micro" panose="00000000000000090000" pitchFamily="2" charset="0"/>
              </a:rPr>
              <a:t>​​</a:t>
            </a:r>
            <a:endParaRPr lang="en-US" sz="1300">
              <a:solidFill>
                <a:srgbClr val="000000"/>
              </a:solidFill>
              <a:latin typeface="Forma DJR Micro" panose="0000000000000009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a:solidFill>
                  <a:srgbClr val="000000"/>
                </a:solidFill>
                <a:latin typeface="Forma DJR Micro"/>
              </a:rPr>
              <a:t>TBT4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Forma DJR Micro"/>
              <a:ea typeface="+mn-ea"/>
              <a:cs typeface="+mn-cs"/>
            </a:endParaRPr>
          </a:p>
        </p:txBody>
      </p:sp>
      <p:pic>
        <p:nvPicPr>
          <p:cNvPr id="2056" name="Picture 8">
            <a:extLst>
              <a:ext uri="{FF2B5EF4-FFF2-40B4-BE49-F238E27FC236}">
                <a16:creationId xmlns:a16="http://schemas.microsoft.com/office/drawing/2014/main" id="{25CEB871-431A-DAC0-D1AA-C53D50C72673}"/>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p:blipFill>
        <p:spPr bwMode="auto">
          <a:xfrm>
            <a:off x="9018963" y="3759272"/>
            <a:ext cx="600760" cy="60076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6CEF617C-9B72-C226-BC29-9469145AEF77}"/>
              </a:ext>
            </a:extLst>
          </p:cNvPr>
          <p:cNvSpPr txBox="1"/>
          <p:nvPr/>
        </p:nvSpPr>
        <p:spPr>
          <a:xfrm>
            <a:off x="6803512" y="6062720"/>
            <a:ext cx="1035794" cy="415498"/>
          </a:xfrm>
          <a:prstGeom prst="rect">
            <a:avLst/>
          </a:prstGeom>
          <a:noFill/>
        </p:spPr>
        <p:txBody>
          <a:bodyPr wrap="square">
            <a:spAutoFit/>
          </a:bodyPr>
          <a:lstStyle/>
          <a:p>
            <a:r>
              <a:rPr lang="en-US" sz="1050" b="1" i="0">
                <a:solidFill>
                  <a:srgbClr val="000000"/>
                </a:solidFill>
                <a:effectLst/>
                <a:latin typeface="Forma DJR Micro" panose="00000000000000090000" pitchFamily="2" charset="0"/>
              </a:rPr>
              <a:t>2.5GbE – </a:t>
            </a:r>
          </a:p>
          <a:p>
            <a:r>
              <a:rPr lang="en-US" sz="1050" b="1" i="0">
                <a:solidFill>
                  <a:srgbClr val="000000"/>
                </a:solidFill>
                <a:effectLst/>
                <a:latin typeface="Forma DJR Micro" panose="00000000000000090000" pitchFamily="2" charset="0"/>
              </a:rPr>
              <a:t>AMT &amp; DASH</a:t>
            </a:r>
            <a:endParaRPr lang="en-US" sz="1050"/>
          </a:p>
        </p:txBody>
      </p:sp>
      <p:sp>
        <p:nvSpPr>
          <p:cNvPr id="7" name="Rectangle: Rounded Corners 6">
            <a:extLst>
              <a:ext uri="{FF2B5EF4-FFF2-40B4-BE49-F238E27FC236}">
                <a16:creationId xmlns:a16="http://schemas.microsoft.com/office/drawing/2014/main" id="{3E4C4B98-06AF-3C84-BAB5-F06B7F1351E2}"/>
              </a:ext>
            </a:extLst>
          </p:cNvPr>
          <p:cNvSpPr/>
          <p:nvPr/>
        </p:nvSpPr>
        <p:spPr bwMode="ltGray">
          <a:xfrm>
            <a:off x="292074" y="2587347"/>
            <a:ext cx="4116141" cy="2286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10" name="TextBox 9">
            <a:extLst>
              <a:ext uri="{FF2B5EF4-FFF2-40B4-BE49-F238E27FC236}">
                <a16:creationId xmlns:a16="http://schemas.microsoft.com/office/drawing/2014/main" id="{F3E3633C-B6B9-E3A4-5D51-F15E1BD6014C}"/>
              </a:ext>
            </a:extLst>
          </p:cNvPr>
          <p:cNvSpPr txBox="1"/>
          <p:nvPr/>
        </p:nvSpPr>
        <p:spPr>
          <a:xfrm>
            <a:off x="458461" y="2688807"/>
            <a:ext cx="389338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Forma DJR Micro"/>
                <a:ea typeface="+mn-ea"/>
                <a:cs typeface="+mn-cs"/>
              </a:rPr>
              <a:t>Integrated on a single chip</a:t>
            </a:r>
            <a:endParaRPr kumimoji="0" lang="en-US" sz="24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15" name="TextBox 14">
            <a:extLst>
              <a:ext uri="{FF2B5EF4-FFF2-40B4-BE49-F238E27FC236}">
                <a16:creationId xmlns:a16="http://schemas.microsoft.com/office/drawing/2014/main" id="{5319B968-616B-79CB-DD1D-E7CDFE76034F}"/>
              </a:ext>
            </a:extLst>
          </p:cNvPr>
          <p:cNvSpPr txBox="1"/>
          <p:nvPr/>
        </p:nvSpPr>
        <p:spPr>
          <a:xfrm>
            <a:off x="292074" y="3050772"/>
            <a:ext cx="4062477" cy="340093"/>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tab pos="225425" algn="l"/>
              </a:tabLst>
              <a:defRPr/>
            </a:pPr>
            <a:r>
              <a:rPr kumimoji="0" lang="en-US" sz="1400" b="1" i="0" u="none" strike="noStrike" kern="1200" cap="none" spc="0" normalizeH="0" baseline="0" noProof="0">
                <a:ln>
                  <a:noFill/>
                </a:ln>
                <a:solidFill>
                  <a:srgbClr val="5EA3F9"/>
                </a:solidFill>
                <a:effectLst/>
                <a:uLnTx/>
                <a:uFillTx/>
                <a:latin typeface="Forma DJR Micro"/>
                <a:ea typeface="+mn-ea"/>
                <a:cs typeface="+mn-cs"/>
              </a:rPr>
              <a:t>New AMD Ryzen AI MAX PRO</a:t>
            </a:r>
            <a:r>
              <a:rPr lang="en-US" sz="1400" b="1" baseline="30000">
                <a:solidFill>
                  <a:srgbClr val="5EA3F9"/>
                </a:solidFill>
                <a:latin typeface="Forma DJR Micro"/>
              </a:rPr>
              <a:t>1</a:t>
            </a:r>
            <a:endParaRPr kumimoji="0" lang="en-US" sz="1400" b="1" i="0" u="none" strike="noStrike" kern="1200" cap="none" spc="0" normalizeH="0" baseline="0" noProof="0">
              <a:ln>
                <a:noFill/>
              </a:ln>
              <a:solidFill>
                <a:srgbClr val="5EA3F9"/>
              </a:solidFill>
              <a:effectLst/>
              <a:uLnTx/>
              <a:uFillTx/>
              <a:latin typeface="Forma DJR Micro"/>
              <a:ea typeface="+mn-ea"/>
              <a:cs typeface="+mn-cs"/>
            </a:endParaRPr>
          </a:p>
        </p:txBody>
      </p:sp>
      <p:sp>
        <p:nvSpPr>
          <p:cNvPr id="18" name="TextBox 17">
            <a:extLst>
              <a:ext uri="{FF2B5EF4-FFF2-40B4-BE49-F238E27FC236}">
                <a16:creationId xmlns:a16="http://schemas.microsoft.com/office/drawing/2014/main" id="{797521BC-D226-8AC6-483D-E92E0C89E4BD}"/>
              </a:ext>
            </a:extLst>
          </p:cNvPr>
          <p:cNvSpPr txBox="1"/>
          <p:nvPr/>
        </p:nvSpPr>
        <p:spPr>
          <a:xfrm>
            <a:off x="1047400" y="4335543"/>
            <a:ext cx="240246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Forma DJR Micro"/>
                <a:ea typeface="+mn-ea"/>
                <a:cs typeface="+mn-cs"/>
              </a:rPr>
              <a:t>RYZEN AI MAX PRO 380/385/390/395</a:t>
            </a:r>
          </a:p>
        </p:txBody>
      </p:sp>
      <p:sp>
        <p:nvSpPr>
          <p:cNvPr id="21" name="Rectangle: Rounded Corners 20">
            <a:extLst>
              <a:ext uri="{FF2B5EF4-FFF2-40B4-BE49-F238E27FC236}">
                <a16:creationId xmlns:a16="http://schemas.microsoft.com/office/drawing/2014/main" id="{A0B7CC79-7CA0-6151-EBF1-B9A71CB86C5A}"/>
              </a:ext>
            </a:extLst>
          </p:cNvPr>
          <p:cNvSpPr/>
          <p:nvPr/>
        </p:nvSpPr>
        <p:spPr bwMode="ltGray">
          <a:xfrm>
            <a:off x="3045323" y="3361745"/>
            <a:ext cx="301752" cy="182880"/>
          </a:xfrm>
          <a:prstGeom prst="roundRect">
            <a:avLst/>
          </a:prstGeom>
          <a:solidFill>
            <a:srgbClr val="009900"/>
          </a:solidFill>
          <a:ln w="6350">
            <a:solidFill>
              <a:srgbClr val="0066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Forma DJR Micro"/>
                <a:ea typeface="+mn-ea"/>
                <a:cs typeface="+mn-cs"/>
              </a:rPr>
              <a:t>NEW</a:t>
            </a:r>
          </a:p>
        </p:txBody>
      </p:sp>
      <p:pic>
        <p:nvPicPr>
          <p:cNvPr id="22" name="Picture 6">
            <a:extLst>
              <a:ext uri="{FF2B5EF4-FFF2-40B4-BE49-F238E27FC236}">
                <a16:creationId xmlns:a16="http://schemas.microsoft.com/office/drawing/2014/main" id="{4B5D0206-1277-F4FB-961F-875E440D4CFD}"/>
              </a:ext>
            </a:extLst>
          </p:cNvPr>
          <p:cNvPicPr>
            <a:picLocks noChangeAspect="1" noChangeArrowheads="1"/>
          </p:cNvPicPr>
          <p:nvPr/>
        </p:nvPicPr>
        <p:blipFill>
          <a:blip r:embed="rId24" cstate="email">
            <a:extLst>
              <a:ext uri="{28A0092B-C50C-407E-A947-70E740481C1C}">
                <a14:useLocalDpi xmlns:a14="http://schemas.microsoft.com/office/drawing/2010/main"/>
              </a:ext>
            </a:extLst>
          </a:blip>
          <a:srcRect/>
          <a:stretch/>
        </p:blipFill>
        <p:spPr bwMode="auto">
          <a:xfrm>
            <a:off x="973712" y="3204544"/>
            <a:ext cx="2558444" cy="1439124"/>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26">
            <a:extLst>
              <a:ext uri="{FF2B5EF4-FFF2-40B4-BE49-F238E27FC236}">
                <a16:creationId xmlns:a16="http://schemas.microsoft.com/office/drawing/2014/main" id="{387B9EA0-988E-5E48-4294-0B1D4E31F720}"/>
              </a:ext>
            </a:extLst>
          </p:cNvPr>
          <p:cNvSpPr/>
          <p:nvPr/>
        </p:nvSpPr>
        <p:spPr bwMode="ltGray">
          <a:xfrm>
            <a:off x="7897083" y="1408021"/>
            <a:ext cx="4069080" cy="105156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29" name="TextBox 28">
            <a:extLst>
              <a:ext uri="{FF2B5EF4-FFF2-40B4-BE49-F238E27FC236}">
                <a16:creationId xmlns:a16="http://schemas.microsoft.com/office/drawing/2014/main" id="{1FF7F144-177F-74EE-AC22-D304AB17A6DE}"/>
              </a:ext>
            </a:extLst>
          </p:cNvPr>
          <p:cNvSpPr txBox="1"/>
          <p:nvPr/>
        </p:nvSpPr>
        <p:spPr>
          <a:xfrm>
            <a:off x="9715264" y="1439569"/>
            <a:ext cx="277265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Forma DJR Micro"/>
                <a:ea typeface="+mn-ea"/>
                <a:cs typeface="+mn-cs"/>
              </a:rPr>
              <a:t>Integrated AMD Radeon</a:t>
            </a:r>
            <a:r>
              <a:rPr lang="en-US" b="1">
                <a:latin typeface="Forma DJR Micro"/>
              </a:rPr>
              <a:t> Graphics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effectLst/>
                <a:uLnTx/>
                <a:uFillTx/>
                <a:latin typeface="Forma DJR Micro"/>
                <a:ea typeface="+mn-ea"/>
                <a:cs typeface="+mn-cs"/>
              </a:rPr>
              <a:t>Up to 96GB dedicated graphics memory</a:t>
            </a:r>
            <a:r>
              <a:rPr kumimoji="0" lang="en-US" sz="1200" i="0" u="none" strike="noStrike" kern="1200" cap="none" spc="0" normalizeH="0" baseline="30000" noProof="0">
                <a:ln>
                  <a:noFill/>
                </a:ln>
                <a:effectLst/>
                <a:uLnTx/>
                <a:uFillTx/>
                <a:latin typeface="Forma DJR Micro"/>
                <a:ea typeface="+mn-ea"/>
                <a:cs typeface="+mn-cs"/>
              </a:rPr>
              <a:t>4</a:t>
            </a:r>
            <a:endParaRPr kumimoji="0" lang="en-US" sz="1200" i="0" u="none" strike="noStrike" kern="1200" cap="none" spc="0" normalizeH="0" baseline="0" noProof="0">
              <a:ln>
                <a:noFill/>
              </a:ln>
              <a:effectLst/>
              <a:uLnTx/>
              <a:uFillTx/>
              <a:latin typeface="Forma DJR Micro"/>
              <a:ea typeface="+mn-ea"/>
              <a:cs typeface="+mn-cs"/>
            </a:endParaRPr>
          </a:p>
        </p:txBody>
      </p:sp>
      <p:sp>
        <p:nvSpPr>
          <p:cNvPr id="31" name="Rectangle: Rounded Corners 30">
            <a:extLst>
              <a:ext uri="{FF2B5EF4-FFF2-40B4-BE49-F238E27FC236}">
                <a16:creationId xmlns:a16="http://schemas.microsoft.com/office/drawing/2014/main" id="{04430ED1-DDBB-3733-5160-50A4358FA272}"/>
              </a:ext>
            </a:extLst>
          </p:cNvPr>
          <p:cNvSpPr/>
          <p:nvPr/>
        </p:nvSpPr>
        <p:spPr bwMode="ltGray">
          <a:xfrm>
            <a:off x="10476024" y="2276225"/>
            <a:ext cx="301752" cy="182880"/>
          </a:xfrm>
          <a:prstGeom prst="roundRect">
            <a:avLst/>
          </a:prstGeom>
          <a:solidFill>
            <a:srgbClr val="009900"/>
          </a:solidFill>
          <a:ln w="6350">
            <a:solidFill>
              <a:srgbClr val="0066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Forma DJR Micro"/>
                <a:ea typeface="+mn-ea"/>
                <a:cs typeface="+mn-cs"/>
              </a:rPr>
              <a:t>NEW</a:t>
            </a:r>
          </a:p>
        </p:txBody>
      </p:sp>
      <p:sp>
        <p:nvSpPr>
          <p:cNvPr id="38" name="TextBox 37">
            <a:extLst>
              <a:ext uri="{FF2B5EF4-FFF2-40B4-BE49-F238E27FC236}">
                <a16:creationId xmlns:a16="http://schemas.microsoft.com/office/drawing/2014/main" id="{6CF6B12E-B963-1AA8-51C3-8B5900D0A6EF}"/>
              </a:ext>
            </a:extLst>
          </p:cNvPr>
          <p:cNvSpPr txBox="1"/>
          <p:nvPr/>
        </p:nvSpPr>
        <p:spPr>
          <a:xfrm>
            <a:off x="195947" y="6631577"/>
            <a:ext cx="630110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900" b="0" i="0" u="none" strike="noStrike" kern="1200" cap="none" spc="0" normalizeH="0" baseline="0" noProof="0" smtClean="0">
                <a:ln>
                  <a:noFill/>
                </a:ln>
                <a:solidFill>
                  <a:prstClr val="black"/>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r>
              <a:rPr kumimoji="0" lang="en-US" sz="900" b="0" i="0" u="none" strike="noStrike" kern="1200" cap="none" spc="0" normalizeH="0" baseline="0" noProof="0">
                <a:ln>
                  <a:noFill/>
                </a:ln>
                <a:solidFill>
                  <a:prstClr val="black"/>
                </a:solidFill>
                <a:effectLst/>
                <a:uLnTx/>
                <a:uFillTx/>
                <a:latin typeface="Forma DJR Micro" panose="00000000000000090000" pitchFamily="2" charset="0"/>
                <a:ea typeface="+mn-ea"/>
                <a:cs typeface="+mn-cs"/>
              </a:rPr>
              <a:t>  |  HP Z2 Mini G1a |   HP Confidential. For use by HP or Partner with Customers under HP CDA only.</a:t>
            </a:r>
          </a:p>
        </p:txBody>
      </p:sp>
      <p:pic>
        <p:nvPicPr>
          <p:cNvPr id="8" name="Picture 7">
            <a:extLst>
              <a:ext uri="{FF2B5EF4-FFF2-40B4-BE49-F238E27FC236}">
                <a16:creationId xmlns:a16="http://schemas.microsoft.com/office/drawing/2014/main" id="{6C453956-7082-0035-C9E6-38B4D7B7F79A}"/>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8094664" y="1602664"/>
            <a:ext cx="1590675" cy="657225"/>
          </a:xfrm>
          <a:prstGeom prst="rect">
            <a:avLst/>
          </a:prstGeom>
        </p:spPr>
      </p:pic>
      <p:sp>
        <p:nvSpPr>
          <p:cNvPr id="20" name="TextBox 19">
            <a:extLst>
              <a:ext uri="{FF2B5EF4-FFF2-40B4-BE49-F238E27FC236}">
                <a16:creationId xmlns:a16="http://schemas.microsoft.com/office/drawing/2014/main" id="{B6F361D1-E29B-C064-65B1-CD3613F56015}"/>
              </a:ext>
            </a:extLst>
          </p:cNvPr>
          <p:cNvSpPr txBox="1"/>
          <p:nvPr/>
        </p:nvSpPr>
        <p:spPr>
          <a:xfrm>
            <a:off x="4472520" y="5600231"/>
            <a:ext cx="963330" cy="73866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n w="3175">
                  <a:noFill/>
                </a:ln>
                <a:solidFill>
                  <a:srgbClr val="000000"/>
                </a:solidFill>
                <a:latin typeface="Forma DJR Display"/>
              </a:rPr>
              <a:t>Wi-Fi</a:t>
            </a:r>
            <a:r>
              <a:rPr kumimoji="0" lang="en-US" sz="1400" b="0" i="0" u="none" strike="noStrike" kern="1200" cap="none" normalizeH="0" baseline="0" noProof="0">
                <a:ln w="3175">
                  <a:noFill/>
                </a:ln>
                <a:solidFill>
                  <a:srgbClr val="000000"/>
                </a:solidFill>
                <a:effectLst/>
                <a:uLnTx/>
                <a:uFillTx/>
                <a:latin typeface="Forma DJR Display"/>
              </a:rPr>
              <a:t> 7</a:t>
            </a:r>
            <a:r>
              <a:rPr kumimoji="0" lang="en-US" sz="1400" b="0" i="0" u="none" strike="noStrike" kern="1200" cap="none" normalizeH="0" baseline="30000" noProof="0">
                <a:ln w="3175">
                  <a:noFill/>
                </a:ln>
                <a:solidFill>
                  <a:srgbClr val="000000"/>
                </a:solidFill>
                <a:effectLst/>
                <a:uLnTx/>
                <a:uFillTx/>
                <a:latin typeface="Forma DJR Display"/>
              </a:rPr>
              <a:t>9</a:t>
            </a:r>
            <a:r>
              <a:rPr kumimoji="0" lang="en-US" sz="1400" b="0" i="0" u="none" strike="noStrike" kern="1200" cap="none" normalizeH="0" baseline="0" noProof="0">
                <a:ln w="3175">
                  <a:noFill/>
                </a:ln>
                <a:solidFill>
                  <a:srgbClr val="000000"/>
                </a:solidFill>
                <a:effectLst/>
                <a:uLnTx/>
                <a:uFillTx/>
                <a:latin typeface="Forma DJR Display"/>
              </a:rPr>
              <a:t> </a:t>
            </a:r>
          </a:p>
          <a:p>
            <a:pPr>
              <a:defRPr/>
            </a:pPr>
            <a:r>
              <a:rPr lang="en-US" sz="1400">
                <a:ln w="3175">
                  <a:noFill/>
                </a:ln>
                <a:solidFill>
                  <a:srgbClr val="000000"/>
                </a:solidFill>
                <a:latin typeface="Forma DJR Display"/>
              </a:rPr>
              <a:t>Bluetooth5.4</a:t>
            </a:r>
          </a:p>
        </p:txBody>
      </p:sp>
    </p:spTree>
    <p:extLst>
      <p:ext uri="{BB962C8B-B14F-4D97-AF65-F5344CB8AC3E}">
        <p14:creationId xmlns:p14="http://schemas.microsoft.com/office/powerpoint/2010/main" val="3623497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F6DAF3-8DF8-9A33-F417-36F86B6ED713}"/>
              </a:ext>
            </a:extLst>
          </p:cNvPr>
          <p:cNvSpPr/>
          <p:nvPr/>
        </p:nvSpPr>
        <p:spPr>
          <a:xfrm>
            <a:off x="0" y="1"/>
            <a:ext cx="3881078" cy="6857999"/>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0"/>
              </a:spcBef>
              <a:buFontTx/>
              <a:tabLst/>
            </a:pPr>
            <a:endParaRPr lang="en-GB">
              <a:solidFill>
                <a:srgbClr val="000000"/>
              </a:solidFill>
              <a:latin typeface="Forma DJR Micro" panose="00000000000000090000" pitchFamily="2" charset="0"/>
            </a:endParaRPr>
          </a:p>
        </p:txBody>
      </p:sp>
      <p:sp>
        <p:nvSpPr>
          <p:cNvPr id="5" name="Title 1">
            <a:extLst>
              <a:ext uri="{FF2B5EF4-FFF2-40B4-BE49-F238E27FC236}">
                <a16:creationId xmlns:a16="http://schemas.microsoft.com/office/drawing/2014/main" id="{0D3699EB-FC31-E392-EE07-D6896161DAC7}"/>
              </a:ext>
            </a:extLst>
          </p:cNvPr>
          <p:cNvSpPr txBox="1">
            <a:spLocks/>
          </p:cNvSpPr>
          <p:nvPr/>
        </p:nvSpPr>
        <p:spPr>
          <a:xfrm>
            <a:off x="253794" y="436300"/>
            <a:ext cx="3373490" cy="1325563"/>
          </a:xfrm>
          <a:prstGeom prst="rect">
            <a:avLst/>
          </a:prstGeom>
        </p:spPr>
        <p:txBody>
          <a:bodyPr/>
          <a:lstStyle>
            <a:lvl1pPr algn="l" defTabSz="914400" rtl="0" eaLnBrk="1" latinLnBrk="0" hangingPunct="1">
              <a:lnSpc>
                <a:spcPct val="90000"/>
              </a:lnSpc>
              <a:spcBef>
                <a:spcPct val="0"/>
              </a:spcBef>
              <a:buNone/>
              <a:defRPr sz="6000" kern="1200">
                <a:solidFill>
                  <a:schemeClr val="tx1"/>
                </a:solidFill>
                <a:latin typeface="Forma DJR Display"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Forma DJR Display" pitchFamily="2" charset="77"/>
                <a:ea typeface="+mj-ea"/>
                <a:cs typeface="+mj-cs"/>
              </a:rPr>
              <a:t>Table of contents</a:t>
            </a:r>
          </a:p>
        </p:txBody>
      </p:sp>
      <p:cxnSp>
        <p:nvCxnSpPr>
          <p:cNvPr id="6" name="Straight Connector 5">
            <a:extLst>
              <a:ext uri="{FF2B5EF4-FFF2-40B4-BE49-F238E27FC236}">
                <a16:creationId xmlns:a16="http://schemas.microsoft.com/office/drawing/2014/main" id="{F1DA85EF-0F08-18EA-9309-3ED25FB06817}"/>
              </a:ext>
            </a:extLst>
          </p:cNvPr>
          <p:cNvCxnSpPr>
            <a:cxnSpLocks/>
          </p:cNvCxnSpPr>
          <p:nvPr/>
        </p:nvCxnSpPr>
        <p:spPr>
          <a:xfrm>
            <a:off x="385594" y="2300328"/>
            <a:ext cx="2708588" cy="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7" name="Table 12">
            <a:extLst>
              <a:ext uri="{FF2B5EF4-FFF2-40B4-BE49-F238E27FC236}">
                <a16:creationId xmlns:a16="http://schemas.microsoft.com/office/drawing/2014/main" id="{D3C58DFB-21E5-5F86-CE13-BFFEA189BCF0}"/>
              </a:ext>
            </a:extLst>
          </p:cNvPr>
          <p:cNvGraphicFramePr>
            <a:graphicFrameLocks noGrp="1"/>
          </p:cNvGraphicFramePr>
          <p:nvPr>
            <p:extLst>
              <p:ext uri="{D42A27DB-BD31-4B8C-83A1-F6EECF244321}">
                <p14:modId xmlns:p14="http://schemas.microsoft.com/office/powerpoint/2010/main" val="2906026927"/>
              </p:ext>
            </p:extLst>
          </p:nvPr>
        </p:nvGraphicFramePr>
        <p:xfrm>
          <a:off x="4088524" y="489144"/>
          <a:ext cx="7981556" cy="5586984"/>
        </p:xfrm>
        <a:graphic>
          <a:graphicData uri="http://schemas.openxmlformats.org/drawingml/2006/table">
            <a:tbl>
              <a:tblPr firstRow="1" bandRow="1">
                <a:tableStyleId>{5C22544A-7EE6-4342-B048-85BDC9FD1C3A}</a:tableStyleId>
              </a:tblPr>
              <a:tblGrid>
                <a:gridCol w="7981556">
                  <a:extLst>
                    <a:ext uri="{9D8B030D-6E8A-4147-A177-3AD203B41FA5}">
                      <a16:colId xmlns:a16="http://schemas.microsoft.com/office/drawing/2014/main" val="3187000866"/>
                    </a:ext>
                  </a:extLst>
                </a:gridCol>
              </a:tblGrid>
              <a:tr h="307357">
                <a:tc>
                  <a:txBody>
                    <a:bodyPr/>
                    <a:lstStyle/>
                    <a:p>
                      <a:r>
                        <a:rPr lang="en-US" sz="2400" b="0">
                          <a:solidFill>
                            <a:schemeClr val="tx1"/>
                          </a:solidFill>
                          <a:latin typeface="Forma DJR Micro" panose="00000000000000090000" pitchFamily="2" charset="0"/>
                          <a:hlinkClick r:id="rId3" action="ppaction://hlinksldjump"/>
                        </a:rPr>
                        <a:t>Introducing The Z2 Mini G1a Mini Workstation</a:t>
                      </a:r>
                      <a:endParaRPr lang="en-US" sz="2400" b="1" baseline="30000">
                        <a:solidFill>
                          <a:schemeClr val="tx1"/>
                        </a:solidFill>
                        <a:highlight>
                          <a:srgbClr val="FFFF00"/>
                        </a:highlight>
                        <a:latin typeface="Forma DJR Micro" panose="00000000000000090000" pitchFamily="2" charset="0"/>
                      </a:endParaRP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9499987"/>
                  </a:ext>
                </a:extLst>
              </a:tr>
              <a:tr h="307357">
                <a:tc>
                  <a:txBody>
                    <a:bodyPr/>
                    <a:lstStyle/>
                    <a:p>
                      <a:pPr marL="0" marR="0" lvl="0" indent="0" algn="l" defTabSz="914400" rtl="0" eaLnBrk="1" fontAlgn="auto" latinLnBrk="0" hangingPunct="1">
                        <a:lnSpc>
                          <a:spcPct val="90000"/>
                        </a:lnSpc>
                        <a:spcBef>
                          <a:spcPct val="18519"/>
                        </a:spcBef>
                        <a:spcAft>
                          <a:spcPts val="0"/>
                        </a:spcAft>
                        <a:buClrTx/>
                        <a:buSzTx/>
                        <a:buFont typeface="Forma DJR Micro" panose="00000000000000090000" pitchFamily="2" charset="0"/>
                        <a:buNone/>
                        <a:tabLst>
                          <a:tab pos="225425" algn="l"/>
                        </a:tabLst>
                        <a:defRPr/>
                      </a:pPr>
                      <a:r>
                        <a:rPr lang="en-US" sz="2400" b="0" u="none">
                          <a:solidFill>
                            <a:schemeClr val="tx1"/>
                          </a:solidFill>
                          <a:latin typeface="Forma DJR Micro" panose="00000000000000090000" pitchFamily="2" charset="0"/>
                          <a:hlinkClick r:id="rId4" action="ppaction://hlinksldjump"/>
                        </a:rPr>
                        <a:t>Product Highlights</a:t>
                      </a:r>
                      <a:endParaRPr lang="en-US" sz="2400" b="0" u="none">
                        <a:solidFill>
                          <a:schemeClr val="tx1"/>
                        </a:solidFill>
                        <a:latin typeface="Forma DJR Micro" panose="00000000000000090000" pitchFamily="2" charset="0"/>
                      </a:endParaRP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1232763"/>
                  </a:ext>
                </a:extLst>
              </a:tr>
              <a:tr h="307357">
                <a:tc>
                  <a:txBody>
                    <a:bodyPr/>
                    <a:lstStyle/>
                    <a:p>
                      <a:pPr marL="11112" lvl="1" indent="0">
                        <a:buNone/>
                      </a:pPr>
                      <a:r>
                        <a:rPr lang="en-US" sz="2400" b="0">
                          <a:solidFill>
                            <a:schemeClr val="tx1"/>
                          </a:solidFill>
                          <a:latin typeface="Forma DJR Micro" panose="00000000000000090000" pitchFamily="2" charset="0"/>
                          <a:hlinkClick r:id="rId5" action="ppaction://hlinksldjump"/>
                        </a:rPr>
                        <a:t>Workflows | Who uses this device</a:t>
                      </a:r>
                      <a:endParaRPr lang="en-US" sz="2400" b="0" u="none">
                        <a:solidFill>
                          <a:schemeClr val="tx1"/>
                        </a:solidFill>
                        <a:latin typeface="Forma DJR Micro" panose="00000000000000090000" pitchFamily="2" charset="0"/>
                      </a:endParaRP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3099774"/>
                  </a:ext>
                </a:extLst>
              </a:tr>
              <a:tr h="307357">
                <a:tc>
                  <a:txBody>
                    <a:bodyPr/>
                    <a:lstStyle/>
                    <a:p>
                      <a:pPr marL="11112" marR="0" lvl="1" indent="0" algn="l" defTabSz="914400" rtl="0" eaLnBrk="1" fontAlgn="ctr" latinLnBrk="0" hangingPunct="1">
                        <a:lnSpc>
                          <a:spcPct val="90000"/>
                        </a:lnSpc>
                        <a:spcBef>
                          <a:spcPct val="9259"/>
                        </a:spcBef>
                        <a:spcAft>
                          <a:spcPts val="0"/>
                        </a:spcAft>
                        <a:buClrTx/>
                        <a:buSzTx/>
                        <a:buFont typeface="Forma DJR Micro" panose="00000000000000090000" pitchFamily="2" charset="0"/>
                        <a:buNone/>
                        <a:tabLst/>
                        <a:defRPr/>
                      </a:pPr>
                      <a:r>
                        <a:rPr lang="en-US" sz="2400" b="0" kern="1200">
                          <a:solidFill>
                            <a:schemeClr val="tx1"/>
                          </a:solidFill>
                          <a:latin typeface="Forma DJR Micro" panose="00000000000000090000" pitchFamily="2" charset="0"/>
                          <a:ea typeface="+mn-ea"/>
                          <a:cs typeface="+mn-cs"/>
                          <a:hlinkClick r:id="rId6" action="ppaction://hlinksldjump"/>
                        </a:rPr>
                        <a:t>Product Features</a:t>
                      </a:r>
                      <a:endParaRPr lang="en-US" sz="2400" b="0" kern="1200">
                        <a:solidFill>
                          <a:schemeClr val="tx1"/>
                        </a:solidFill>
                        <a:latin typeface="Forma DJR Micro" panose="00000000000000090000" pitchFamily="2" charset="0"/>
                        <a:ea typeface="+mn-ea"/>
                        <a:cs typeface="+mn-cs"/>
                      </a:endParaRP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1738304"/>
                  </a:ext>
                </a:extLst>
              </a:tr>
              <a:tr h="307357">
                <a:tc>
                  <a:txBody>
                    <a:bodyPr/>
                    <a:lstStyle/>
                    <a:p>
                      <a:pPr marL="11112" marR="0" lvl="1" indent="0" algn="l" defTabSz="914400" rtl="0" eaLnBrk="1" fontAlgn="ctr" latinLnBrk="0" hangingPunct="1">
                        <a:lnSpc>
                          <a:spcPct val="90000"/>
                        </a:lnSpc>
                        <a:spcBef>
                          <a:spcPct val="9259"/>
                        </a:spcBef>
                        <a:spcAft>
                          <a:spcPts val="0"/>
                        </a:spcAft>
                        <a:buClrTx/>
                        <a:buSzTx/>
                        <a:buFont typeface="Forma DJR Micro" panose="00000000000000090000" pitchFamily="2" charset="0"/>
                        <a:buNone/>
                        <a:tabLst/>
                        <a:defRPr/>
                      </a:pPr>
                      <a:r>
                        <a:rPr lang="en-US" sz="2400" b="0">
                          <a:solidFill>
                            <a:schemeClr val="tx1"/>
                          </a:solidFill>
                          <a:latin typeface="Forma DJR Micro" panose="00000000000000090000" pitchFamily="2" charset="0"/>
                          <a:hlinkClick r:id="rId7" action="ppaction://hlinksldjump"/>
                        </a:rPr>
                        <a:t>Gen to Gen Comparison</a:t>
                      </a:r>
                      <a:endParaRPr lang="en-US" sz="2400" b="0">
                        <a:solidFill>
                          <a:schemeClr val="tx1"/>
                        </a:solidFill>
                        <a:latin typeface="Forma DJR Micro" panose="00000000000000090000" pitchFamily="2" charset="0"/>
                      </a:endParaRP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54950368"/>
                  </a:ext>
                </a:extLst>
              </a:tr>
              <a:tr h="307357">
                <a:tc>
                  <a:txBody>
                    <a:bodyPr/>
                    <a:lstStyle/>
                    <a:p>
                      <a:pPr marL="11112" marR="0" lvl="1" indent="0" algn="l" defTabSz="914400" rtl="0" eaLnBrk="1" fontAlgn="ctr" latinLnBrk="0" hangingPunct="1">
                        <a:lnSpc>
                          <a:spcPct val="90000"/>
                        </a:lnSpc>
                        <a:spcBef>
                          <a:spcPct val="9259"/>
                        </a:spcBef>
                        <a:spcAft>
                          <a:spcPts val="0"/>
                        </a:spcAft>
                        <a:buClrTx/>
                        <a:buSzTx/>
                        <a:buFont typeface="Forma DJR Micro" panose="00000000000000090000" pitchFamily="2" charset="0"/>
                        <a:buNone/>
                        <a:tabLst/>
                        <a:defRPr/>
                      </a:pPr>
                      <a:r>
                        <a:rPr lang="en-US" sz="2400" b="0">
                          <a:solidFill>
                            <a:schemeClr val="tx1"/>
                          </a:solidFill>
                          <a:latin typeface="Forma DJR Micro" panose="00000000000000090000" pitchFamily="2" charset="0"/>
                          <a:hlinkClick r:id="rId8" action="ppaction://hlinksldjump"/>
                        </a:rPr>
                        <a:t>Product Experiences</a:t>
                      </a:r>
                      <a:endParaRPr lang="en-US" sz="2400" b="0">
                        <a:solidFill>
                          <a:schemeClr val="tx1"/>
                        </a:solidFill>
                        <a:latin typeface="Forma DJR Micro" panose="00000000000000090000" pitchFamily="2" charset="0"/>
                      </a:endParaRP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1607219"/>
                  </a:ext>
                </a:extLst>
              </a:tr>
              <a:tr h="307357">
                <a:tc>
                  <a:txBody>
                    <a:bodyPr/>
                    <a:lstStyle/>
                    <a:p>
                      <a:pPr marL="11112" marR="0" lvl="1" indent="0" algn="l" defTabSz="914400" rtl="0" eaLnBrk="1" fontAlgn="ctr" latinLnBrk="0" hangingPunct="1">
                        <a:lnSpc>
                          <a:spcPct val="90000"/>
                        </a:lnSpc>
                        <a:spcBef>
                          <a:spcPct val="9259"/>
                        </a:spcBef>
                        <a:spcAft>
                          <a:spcPts val="0"/>
                        </a:spcAft>
                        <a:buClrTx/>
                        <a:buSzTx/>
                        <a:buFont typeface="Forma DJR Micro" panose="00000000000000090000" pitchFamily="2" charset="0"/>
                        <a:buNone/>
                        <a:tabLst/>
                        <a:defRPr/>
                      </a:pPr>
                      <a:r>
                        <a:rPr lang="en-US" sz="2400" b="0">
                          <a:solidFill>
                            <a:schemeClr val="tx1"/>
                          </a:solidFill>
                          <a:latin typeface="Forma DJR Micro" panose="00000000000000090000" pitchFamily="2" charset="0"/>
                          <a:hlinkClick r:id="rId9" action="ppaction://hlinksldjump"/>
                        </a:rPr>
                        <a:t>Productivity Experiences</a:t>
                      </a:r>
                      <a:endParaRPr lang="en-US" sz="2400" b="0">
                        <a:solidFill>
                          <a:schemeClr val="tx1"/>
                        </a:solidFill>
                        <a:latin typeface="Forma DJR Micro" panose="00000000000000090000" pitchFamily="2" charset="0"/>
                      </a:endParaRP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7506547"/>
                  </a:ext>
                </a:extLst>
              </a:tr>
              <a:tr h="307357">
                <a:tc>
                  <a:txBody>
                    <a:bodyPr/>
                    <a:lstStyle/>
                    <a:p>
                      <a:pPr marL="11112" marR="0" lvl="1" indent="0" algn="l" defTabSz="914400" rtl="0" eaLnBrk="1" fontAlgn="ctr" latinLnBrk="0" hangingPunct="1">
                        <a:lnSpc>
                          <a:spcPct val="90000"/>
                        </a:lnSpc>
                        <a:spcBef>
                          <a:spcPct val="9259"/>
                        </a:spcBef>
                        <a:spcAft>
                          <a:spcPts val="0"/>
                        </a:spcAft>
                        <a:buClrTx/>
                        <a:buSzTx/>
                        <a:buFont typeface="Forma DJR Micro" panose="00000000000000090000" pitchFamily="2" charset="0"/>
                        <a:buNone/>
                        <a:tabLst/>
                        <a:defRPr/>
                      </a:pPr>
                      <a:r>
                        <a:rPr lang="en-US" sz="2400" b="0">
                          <a:solidFill>
                            <a:schemeClr val="tx1"/>
                          </a:solidFill>
                          <a:latin typeface="Forma DJR Micro" panose="00000000000000090000" pitchFamily="2" charset="0"/>
                          <a:hlinkClick r:id="rId10" action="ppaction://hlinksldjump"/>
                        </a:rPr>
                        <a:t>HP Services</a:t>
                      </a:r>
                      <a:endParaRPr lang="en-US" sz="2400" b="0">
                        <a:solidFill>
                          <a:schemeClr val="tx1"/>
                        </a:solidFill>
                        <a:latin typeface="Forma DJR Micro" panose="00000000000000090000" pitchFamily="2" charset="0"/>
                      </a:endParaRP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1842416"/>
                  </a:ext>
                </a:extLst>
              </a:tr>
              <a:tr h="307357">
                <a:tc>
                  <a:txBody>
                    <a:bodyPr/>
                    <a:lstStyle/>
                    <a:p>
                      <a:pPr marL="11112" marR="0" lvl="1" indent="0" algn="l" defTabSz="914400" rtl="0" eaLnBrk="1" fontAlgn="ctr" latinLnBrk="0" hangingPunct="1">
                        <a:lnSpc>
                          <a:spcPct val="90000"/>
                        </a:lnSpc>
                        <a:spcBef>
                          <a:spcPct val="9259"/>
                        </a:spcBef>
                        <a:spcAft>
                          <a:spcPts val="0"/>
                        </a:spcAft>
                        <a:buClrTx/>
                        <a:buSzTx/>
                        <a:buFont typeface="Forma DJR Micro" panose="00000000000000090000" pitchFamily="2" charset="0"/>
                        <a:buNone/>
                        <a:tabLst/>
                        <a:defRPr/>
                      </a:pPr>
                      <a:r>
                        <a:rPr lang="en-US" sz="2400" b="0">
                          <a:solidFill>
                            <a:schemeClr val="tx1"/>
                          </a:solidFill>
                          <a:latin typeface="Forma DJR Micro" panose="00000000000000090000" pitchFamily="2" charset="0"/>
                          <a:hlinkClick r:id="rId11" action="ppaction://hlinksldjump"/>
                        </a:rPr>
                        <a:t>Ecosystem Solutions</a:t>
                      </a:r>
                      <a:endParaRPr lang="en-US" sz="2400" b="0">
                        <a:solidFill>
                          <a:schemeClr val="tx1"/>
                        </a:solidFill>
                        <a:latin typeface="Forma DJR Micro" panose="00000000000000090000" pitchFamily="2" charset="0"/>
                      </a:endParaRP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8215722"/>
                  </a:ext>
                </a:extLst>
              </a:tr>
              <a:tr h="307357">
                <a:tc>
                  <a:txBody>
                    <a:bodyPr/>
                    <a:lstStyle/>
                    <a:p>
                      <a:pPr marL="11112" marR="0" lvl="1" indent="0" algn="l" defTabSz="914400" rtl="0" eaLnBrk="1" fontAlgn="ctr" latinLnBrk="0" hangingPunct="1">
                        <a:lnSpc>
                          <a:spcPct val="90000"/>
                        </a:lnSpc>
                        <a:spcBef>
                          <a:spcPct val="9259"/>
                        </a:spcBef>
                        <a:spcAft>
                          <a:spcPts val="0"/>
                        </a:spcAft>
                        <a:buClrTx/>
                        <a:buSzTx/>
                        <a:buFont typeface="Forma DJR Micro" panose="00000000000000090000" pitchFamily="2" charset="0"/>
                        <a:buNone/>
                        <a:tabLst/>
                        <a:defRPr/>
                      </a:pPr>
                      <a:r>
                        <a:rPr lang="en-US" sz="2400" b="0">
                          <a:solidFill>
                            <a:schemeClr val="tx1"/>
                          </a:solidFill>
                          <a:latin typeface="Forma DJR Micro" panose="00000000000000090000" pitchFamily="2" charset="0"/>
                          <a:hlinkClick r:id="rId12" action="ppaction://hlinksldjump"/>
                        </a:rPr>
                        <a:t>Security Experiences</a:t>
                      </a:r>
                      <a:endParaRPr lang="en-US" sz="2400" b="0">
                        <a:solidFill>
                          <a:schemeClr val="tx1"/>
                        </a:solidFill>
                        <a:latin typeface="Forma DJR Micro" panose="00000000000000090000" pitchFamily="2" charset="0"/>
                      </a:endParaRP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4067031"/>
                  </a:ext>
                </a:extLst>
              </a:tr>
              <a:tr h="307357">
                <a:tc>
                  <a:txBody>
                    <a:bodyPr/>
                    <a:lstStyle/>
                    <a:p>
                      <a:pPr marL="11112" marR="0" lvl="1" indent="0" algn="l" defTabSz="914400" rtl="0" eaLnBrk="1" fontAlgn="ctr" latinLnBrk="0" hangingPunct="1">
                        <a:lnSpc>
                          <a:spcPct val="90000"/>
                        </a:lnSpc>
                        <a:spcBef>
                          <a:spcPct val="9259"/>
                        </a:spcBef>
                        <a:spcAft>
                          <a:spcPts val="0"/>
                        </a:spcAft>
                        <a:buClrTx/>
                        <a:buSzTx/>
                        <a:buFont typeface="Forma DJR Micro" panose="00000000000000090000" pitchFamily="2" charset="0"/>
                        <a:buNone/>
                        <a:tabLst/>
                        <a:defRPr/>
                      </a:pPr>
                      <a:r>
                        <a:rPr lang="en-US" sz="2400" b="0" u="sng">
                          <a:solidFill>
                            <a:schemeClr val="tx1"/>
                          </a:solidFill>
                          <a:latin typeface="Forma DJR Micro" panose="00000000000000090000" pitchFamily="2" charset="0"/>
                          <a:hlinkClick r:id="rId13" action="ppaction://hlinksldjump"/>
                        </a:rPr>
                        <a:t>Sustainability</a:t>
                      </a:r>
                      <a:r>
                        <a:rPr lang="en-US" sz="2400" b="0" u="sng">
                          <a:solidFill>
                            <a:schemeClr val="tx1"/>
                          </a:solidFill>
                          <a:latin typeface="Forma DJR Micro" panose="00000000000000090000" pitchFamily="2" charset="0"/>
                        </a:rPr>
                        <a:t> &amp; </a:t>
                      </a:r>
                      <a:r>
                        <a:rPr lang="en-US" sz="2400" b="0" u="sng">
                          <a:solidFill>
                            <a:schemeClr val="tx1"/>
                          </a:solidFill>
                          <a:latin typeface="Forma DJR Micro" panose="00000000000000090000" pitchFamily="2" charset="0"/>
                          <a:hlinkClick r:id="rId13" action="ppaction://hlinksldjump"/>
                        </a:rPr>
                        <a:t>Reliability</a:t>
                      </a:r>
                      <a:endParaRPr lang="en-US" sz="2400" b="0" u="sng">
                        <a:solidFill>
                          <a:schemeClr val="tx1"/>
                        </a:solidFill>
                        <a:latin typeface="Forma DJR Micro" panose="00000000000000090000" pitchFamily="2" charset="0"/>
                      </a:endParaRP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1403710"/>
                  </a:ext>
                </a:extLst>
              </a:tr>
              <a:tr h="307357">
                <a:tc>
                  <a:txBody>
                    <a:bodyPr/>
                    <a:lstStyle/>
                    <a:p>
                      <a:pPr marL="11112" marR="0" lvl="1" indent="0" algn="l" defTabSz="914400" rtl="0" eaLnBrk="1" fontAlgn="ctr" latinLnBrk="0" hangingPunct="1">
                        <a:lnSpc>
                          <a:spcPct val="90000"/>
                        </a:lnSpc>
                        <a:spcBef>
                          <a:spcPct val="9259"/>
                        </a:spcBef>
                        <a:spcAft>
                          <a:spcPts val="0"/>
                        </a:spcAft>
                        <a:buClrTx/>
                        <a:buSzTx/>
                        <a:buFont typeface="Forma DJR Micro" panose="00000000000000090000" pitchFamily="2" charset="0"/>
                        <a:buNone/>
                        <a:tabLst/>
                        <a:defRPr/>
                      </a:pPr>
                      <a:r>
                        <a:rPr lang="en-US" sz="2400" b="0">
                          <a:solidFill>
                            <a:schemeClr val="tx1"/>
                          </a:solidFill>
                          <a:latin typeface="Forma DJR Micro" panose="00000000000000090000" pitchFamily="2" charset="0"/>
                          <a:hlinkClick r:id="rId3" action="ppaction://hlinksldjump"/>
                        </a:rPr>
                        <a:t>Portfolio</a:t>
                      </a:r>
                      <a:endParaRPr lang="en-US" sz="2400" b="0">
                        <a:solidFill>
                          <a:schemeClr val="tx1"/>
                        </a:solidFill>
                        <a:latin typeface="Forma DJR Micro" panose="00000000000000090000" pitchFamily="2" charset="0"/>
                      </a:endParaRP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4371357"/>
                  </a:ext>
                </a:extLst>
              </a:tr>
              <a:tr h="307357">
                <a:tc>
                  <a:txBody>
                    <a:bodyPr/>
                    <a:lstStyle/>
                    <a:p>
                      <a:pPr marL="11112" marR="0" lvl="1" indent="0" algn="l" defTabSz="914400" rtl="0" eaLnBrk="1" fontAlgn="ctr" latinLnBrk="0" hangingPunct="1">
                        <a:lnSpc>
                          <a:spcPct val="90000"/>
                        </a:lnSpc>
                        <a:spcBef>
                          <a:spcPct val="9259"/>
                        </a:spcBef>
                        <a:spcAft>
                          <a:spcPts val="0"/>
                        </a:spcAft>
                        <a:buClrTx/>
                        <a:buSzTx/>
                        <a:buFont typeface="Forma DJR Micro" panose="00000000000000090000" pitchFamily="2" charset="0"/>
                        <a:buNone/>
                        <a:tabLst/>
                        <a:defRPr/>
                      </a:pPr>
                      <a:endParaRPr lang="en-US" sz="2400" b="0">
                        <a:solidFill>
                          <a:schemeClr val="tx1"/>
                        </a:solidFill>
                        <a:latin typeface="Forma DJR Micro" panose="00000000000000090000" pitchFamily="2" charset="0"/>
                      </a:endParaRP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0429272"/>
                  </a:ext>
                </a:extLst>
              </a:tr>
            </a:tbl>
          </a:graphicData>
        </a:graphic>
      </p:graphicFrame>
      <p:sp>
        <p:nvSpPr>
          <p:cNvPr id="3" name="TextBox 2">
            <a:extLst>
              <a:ext uri="{FF2B5EF4-FFF2-40B4-BE49-F238E27FC236}">
                <a16:creationId xmlns:a16="http://schemas.microsoft.com/office/drawing/2014/main" id="{B3ECC8DB-1034-4A01-3852-32F8E1CF777D}"/>
              </a:ext>
            </a:extLst>
          </p:cNvPr>
          <p:cNvSpPr txBox="1"/>
          <p:nvPr/>
        </p:nvSpPr>
        <p:spPr>
          <a:xfrm>
            <a:off x="385594" y="2490237"/>
            <a:ext cx="2840388" cy="725263"/>
          </a:xfrm>
          <a:prstGeom prst="rect">
            <a:avLst/>
          </a:prstGeom>
          <a:noFill/>
        </p:spPr>
        <p:txBody>
          <a:bodyPr wrap="square">
            <a:spAutoFit/>
          </a:bodyPr>
          <a:lstStyle/>
          <a:p>
            <a:r>
              <a:rPr lang="en-US" sz="1800">
                <a:latin typeface="Forma DJR Display"/>
              </a:rPr>
              <a:t>HP Z2 Mini G1a </a:t>
            </a:r>
          </a:p>
          <a:p>
            <a:r>
              <a:rPr lang="en-US" sz="1800">
                <a:latin typeface="Forma DJR Display"/>
              </a:rPr>
              <a:t>Customer Presentation</a:t>
            </a:r>
            <a:endParaRPr lang="en-US"/>
          </a:p>
        </p:txBody>
      </p:sp>
      <p:sp>
        <p:nvSpPr>
          <p:cNvPr id="8" name="TextBox 7">
            <a:extLst>
              <a:ext uri="{FF2B5EF4-FFF2-40B4-BE49-F238E27FC236}">
                <a16:creationId xmlns:a16="http://schemas.microsoft.com/office/drawing/2014/main" id="{0621FACF-36E0-3D42-3736-C3AFCE8646DE}"/>
              </a:ext>
            </a:extLst>
          </p:cNvPr>
          <p:cNvSpPr txBox="1"/>
          <p:nvPr/>
        </p:nvSpPr>
        <p:spPr>
          <a:xfrm>
            <a:off x="195948" y="6631577"/>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Mini G1a   HP Confidential. For use by HP or Partner with Customers under HP CDA only.</a:t>
            </a:r>
          </a:p>
        </p:txBody>
      </p:sp>
    </p:spTree>
    <p:extLst>
      <p:ext uri="{BB962C8B-B14F-4D97-AF65-F5344CB8AC3E}">
        <p14:creationId xmlns:p14="http://schemas.microsoft.com/office/powerpoint/2010/main" val="413480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B2962-B245-4DD0-7D83-B04BC8E302A0}"/>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19E0A728-1741-6831-F8D4-0D6A435C478A}"/>
              </a:ext>
            </a:extLst>
          </p:cNvPr>
          <p:cNvSpPr/>
          <p:nvPr/>
        </p:nvSpPr>
        <p:spPr>
          <a:xfrm>
            <a:off x="0" y="456527"/>
            <a:ext cx="12185649" cy="700080"/>
          </a:xfrm>
          <a:prstGeom prst="rect">
            <a:avLst/>
          </a:prstGeom>
          <a:solidFill>
            <a:schemeClr val="accent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2E08671-E75B-9C31-63FC-F5193D301BEF}"/>
              </a:ext>
            </a:extLst>
          </p:cNvPr>
          <p:cNvSpPr/>
          <p:nvPr/>
        </p:nvSpPr>
        <p:spPr bwMode="ltGray">
          <a:xfrm>
            <a:off x="0" y="1480639"/>
            <a:ext cx="12192000" cy="303245"/>
          </a:xfrm>
          <a:prstGeom prst="rect">
            <a:avLst/>
          </a:prstGeom>
          <a:solidFill>
            <a:srgbClr val="AAC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50" name="Rectangle 49">
            <a:extLst>
              <a:ext uri="{FF2B5EF4-FFF2-40B4-BE49-F238E27FC236}">
                <a16:creationId xmlns:a16="http://schemas.microsoft.com/office/drawing/2014/main" id="{F9FD6934-4B98-9178-8474-C33CFED2D794}"/>
              </a:ext>
            </a:extLst>
          </p:cNvPr>
          <p:cNvSpPr/>
          <p:nvPr/>
        </p:nvSpPr>
        <p:spPr>
          <a:xfrm>
            <a:off x="-6351" y="1129404"/>
            <a:ext cx="12192000" cy="617904"/>
          </a:xfrm>
          <a:prstGeom prst="rect">
            <a:avLst/>
          </a:prstGeom>
          <a:solidFill>
            <a:srgbClr val="549EF8">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 name="Text Placeholder 9">
            <a:extLst>
              <a:ext uri="{FF2B5EF4-FFF2-40B4-BE49-F238E27FC236}">
                <a16:creationId xmlns:a16="http://schemas.microsoft.com/office/drawing/2014/main" id="{705A1D6C-75A3-F76F-636F-D0CD89282671}"/>
              </a:ext>
            </a:extLst>
          </p:cNvPr>
          <p:cNvSpPr>
            <a:spLocks noGrp="1"/>
          </p:cNvSpPr>
          <p:nvPr>
            <p:ph type="body" sz="quarter" idx="15"/>
          </p:nvPr>
        </p:nvSpPr>
        <p:spPr>
          <a:xfrm>
            <a:off x="234447" y="268617"/>
            <a:ext cx="11586818" cy="996619"/>
          </a:xfrm>
        </p:spPr>
        <p:txBody>
          <a:bodyPr vert="horz" lIns="91440" tIns="45720" rIns="91440" bIns="45720" rtlCol="0" anchor="t">
            <a:normAutofit/>
          </a:bodyPr>
          <a:lstStyle/>
          <a:p>
            <a:pPr marL="0" indent="0">
              <a:spcBef>
                <a:spcPts val="0"/>
              </a:spcBef>
              <a:buNone/>
            </a:pPr>
            <a:r>
              <a:rPr lang="en-US" sz="5400">
                <a:solidFill>
                  <a:prstClr val="black"/>
                </a:solidFill>
                <a:latin typeface="Forma DJR Display" panose="020B0604020202020204" charset="0"/>
              </a:rPr>
              <a:t>Z2 Mini G1a Desktop  Mini</a:t>
            </a:r>
          </a:p>
        </p:txBody>
      </p:sp>
      <p:grpSp>
        <p:nvGrpSpPr>
          <p:cNvPr id="63" name="Group 62">
            <a:extLst>
              <a:ext uri="{FF2B5EF4-FFF2-40B4-BE49-F238E27FC236}">
                <a16:creationId xmlns:a16="http://schemas.microsoft.com/office/drawing/2014/main" id="{2A3C1429-A273-EFDF-CB0B-4F8C2833CCA9}"/>
              </a:ext>
            </a:extLst>
          </p:cNvPr>
          <p:cNvGrpSpPr/>
          <p:nvPr/>
        </p:nvGrpSpPr>
        <p:grpSpPr>
          <a:xfrm>
            <a:off x="446786" y="5931584"/>
            <a:ext cx="6703354" cy="731520"/>
            <a:chOff x="389504" y="5645711"/>
            <a:chExt cx="6703354" cy="731520"/>
          </a:xfrm>
        </p:grpSpPr>
        <p:sp>
          <p:nvSpPr>
            <p:cNvPr id="15" name="Rectangle 14">
              <a:extLst>
                <a:ext uri="{FF2B5EF4-FFF2-40B4-BE49-F238E27FC236}">
                  <a16:creationId xmlns:a16="http://schemas.microsoft.com/office/drawing/2014/main" id="{79217E97-D5E1-2BA9-C2B1-1A23C7FE659A}"/>
                </a:ext>
              </a:extLst>
            </p:cNvPr>
            <p:cNvSpPr/>
            <p:nvPr/>
          </p:nvSpPr>
          <p:spPr>
            <a:xfrm>
              <a:off x="1149258" y="5645711"/>
              <a:ext cx="5943600" cy="731520"/>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10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49EF8"/>
                  </a:solidFill>
                  <a:effectLst/>
                  <a:uLnTx/>
                  <a:uFillTx/>
                  <a:latin typeface="Forma DJR Micro"/>
                  <a:ea typeface="+mn-ea"/>
                  <a:cs typeface="+mn-cs"/>
                </a:rPr>
                <a:t>Built for today’s IT security &amp; manageability needs</a:t>
              </a:r>
              <a:br>
                <a:rPr kumimoji="0" lang="en-US" sz="1600" b="0" i="0" u="none" strike="noStrike" kern="1200" cap="none" spc="0" normalizeH="0" baseline="0" noProof="0">
                  <a:ln>
                    <a:noFill/>
                  </a:ln>
                  <a:solidFill>
                    <a:srgbClr val="000000"/>
                  </a:solidFill>
                  <a:effectLst/>
                  <a:uLnTx/>
                  <a:uFillTx/>
                  <a:latin typeface="Forma DJR Micro"/>
                  <a:ea typeface="+mn-ea"/>
                  <a:cs typeface="+mn-cs"/>
                </a:rPr>
              </a:br>
              <a:r>
                <a:rPr kumimoji="0" lang="en-US" sz="1050" b="0" i="0" u="none" strike="noStrike" kern="1200" cap="none" spc="0" normalizeH="0" baseline="0" noProof="0">
                  <a:ln>
                    <a:noFill/>
                  </a:ln>
                  <a:solidFill>
                    <a:srgbClr val="000000"/>
                  </a:solidFill>
                  <a:effectLst/>
                  <a:uLnTx/>
                  <a:uFillTx/>
                  <a:latin typeface="Forma DJR Micro"/>
                  <a:ea typeface="+mn-ea"/>
                  <a:cs typeface="+mn-cs"/>
                </a:rPr>
                <a:t>Experience peace of mind with HP's advanced security suite, offering unparalleled resilience against external attacks and future cyber threats, including those from evolving quantum cryptography</a:t>
              </a:r>
              <a:r>
                <a:rPr kumimoji="0" lang="en-US" sz="1050" b="0" i="0" u="none" strike="noStrike" kern="1200" cap="none" spc="0" normalizeH="0" baseline="30000" noProof="0">
                  <a:ln>
                    <a:noFill/>
                  </a:ln>
                  <a:solidFill>
                    <a:srgbClr val="000000"/>
                  </a:solidFill>
                  <a:effectLst/>
                  <a:uLnTx/>
                  <a:uFillTx/>
                  <a:latin typeface="Forma DJR Micro"/>
                  <a:ea typeface="+mn-ea"/>
                  <a:cs typeface="+mn-cs"/>
                </a:rPr>
                <a:t>14</a:t>
              </a:r>
              <a:endParaRPr kumimoji="0" lang="en-US" sz="1100" b="0" i="0" u="none" strike="noStrike" kern="1200" cap="none" spc="0" normalizeH="0" baseline="30000" noProof="0">
                <a:ln>
                  <a:noFill/>
                </a:ln>
                <a:solidFill>
                  <a:srgbClr val="000000"/>
                </a:solidFill>
                <a:effectLst/>
                <a:uLnTx/>
                <a:uFillTx/>
                <a:latin typeface="Forma DJR Micro"/>
                <a:ea typeface="+mn-ea"/>
                <a:cs typeface="+mn-cs"/>
              </a:endParaRPr>
            </a:p>
          </p:txBody>
        </p:sp>
        <p:pic>
          <p:nvPicPr>
            <p:cNvPr id="17" name="Picture 16">
              <a:extLst>
                <a:ext uri="{FF2B5EF4-FFF2-40B4-BE49-F238E27FC236}">
                  <a16:creationId xmlns:a16="http://schemas.microsoft.com/office/drawing/2014/main" id="{C585D021-6CDF-B54E-CA50-F931BF55533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89504" y="5645711"/>
              <a:ext cx="594360" cy="594360"/>
            </a:xfrm>
            <a:prstGeom prst="rect">
              <a:avLst/>
            </a:prstGeom>
          </p:spPr>
        </p:pic>
      </p:grpSp>
      <p:grpSp>
        <p:nvGrpSpPr>
          <p:cNvPr id="47" name="Group 46">
            <a:extLst>
              <a:ext uri="{FF2B5EF4-FFF2-40B4-BE49-F238E27FC236}">
                <a16:creationId xmlns:a16="http://schemas.microsoft.com/office/drawing/2014/main" id="{4F7ADC07-4223-9C97-AC7C-07990B81E458}"/>
              </a:ext>
            </a:extLst>
          </p:cNvPr>
          <p:cNvGrpSpPr/>
          <p:nvPr/>
        </p:nvGrpSpPr>
        <p:grpSpPr>
          <a:xfrm>
            <a:off x="391178" y="1912426"/>
            <a:ext cx="6701680" cy="731520"/>
            <a:chOff x="391178" y="1912426"/>
            <a:chExt cx="6701680" cy="731520"/>
          </a:xfrm>
        </p:grpSpPr>
        <p:sp>
          <p:nvSpPr>
            <p:cNvPr id="7" name="Rectangle 6">
              <a:extLst>
                <a:ext uri="{FF2B5EF4-FFF2-40B4-BE49-F238E27FC236}">
                  <a16:creationId xmlns:a16="http://schemas.microsoft.com/office/drawing/2014/main" id="{40055359-696C-C2B9-48C8-75821ABEED5B}"/>
                </a:ext>
              </a:extLst>
            </p:cNvPr>
            <p:cNvSpPr/>
            <p:nvPr/>
          </p:nvSpPr>
          <p:spPr>
            <a:xfrm>
              <a:off x="1149258" y="1912426"/>
              <a:ext cx="5943600" cy="731520"/>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10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49EF8"/>
                  </a:solidFill>
                  <a:effectLst/>
                  <a:uLnTx/>
                  <a:uFillTx/>
                  <a:latin typeface="Forma DJR Micro"/>
                  <a:ea typeface="+mn-ea"/>
                  <a:cs typeface="+mn-cs"/>
                </a:rPr>
                <a:t>Cutting edge performance to accelerate workflows</a:t>
              </a:r>
            </a:p>
            <a:p>
              <a:pPr marL="0" marR="0" lvl="0" indent="0" algn="l" defTabSz="914104" rtl="0" eaLnBrk="1" fontAlgn="auto" latinLnBrk="0" hangingPunct="1">
                <a:lnSpc>
                  <a:spcPct val="100000"/>
                </a:lnSpc>
                <a:spcBef>
                  <a:spcPts val="0"/>
                </a:spcBef>
                <a:spcAft>
                  <a:spcPts val="0"/>
                </a:spcAft>
                <a:buClrTx/>
                <a:buSzTx/>
                <a:buFont typeface="Forma DJR Micro" panose="00000000000000090000" pitchFamily="2" charset="0"/>
                <a:buNone/>
                <a:tabLst/>
                <a:defRPr/>
              </a:pPr>
              <a:r>
                <a:rPr kumimoji="0" lang="en-US" sz="1050" b="0" i="0" u="none" strike="noStrike" kern="1200" cap="none" spc="0" normalizeH="0" baseline="0" noProof="0">
                  <a:ln>
                    <a:noFill/>
                  </a:ln>
                  <a:solidFill>
                    <a:srgbClr val="000000"/>
                  </a:solidFill>
                  <a:effectLst/>
                  <a:uLnTx/>
                  <a:uFillTx/>
                  <a:latin typeface="Forma DJR Micro"/>
                  <a:ea typeface="+mn-ea"/>
                  <a:cs typeface="+mn-cs"/>
                </a:rPr>
                <a:t>AMD Ryzen® AI MAX PRO 300 series</a:t>
              </a:r>
              <a:r>
                <a:rPr kumimoji="0" lang="en-US" sz="1050" b="0" i="0" u="none" strike="noStrike" kern="1200" cap="none" spc="0" normalizeH="0" baseline="30000" noProof="0">
                  <a:ln>
                    <a:noFill/>
                  </a:ln>
                  <a:solidFill>
                    <a:srgbClr val="000000"/>
                  </a:solidFill>
                  <a:effectLst/>
                  <a:uLnTx/>
                  <a:uFillTx/>
                  <a:latin typeface="Forma DJR Micro"/>
                  <a:ea typeface="+mn-ea"/>
                  <a:cs typeface="+mn-cs"/>
                </a:rPr>
                <a:t>1</a:t>
              </a:r>
              <a:r>
                <a:rPr kumimoji="0" lang="en-US" sz="1050" b="0" i="0" u="none" strike="noStrike" kern="1200" cap="none" spc="0" normalizeH="0" baseline="0" noProof="0">
                  <a:ln>
                    <a:noFill/>
                  </a:ln>
                  <a:solidFill>
                    <a:srgbClr val="000000"/>
                  </a:solidFill>
                  <a:effectLst/>
                  <a:uLnTx/>
                  <a:uFillTx/>
                  <a:latin typeface="Forma DJR Micro"/>
                  <a:ea typeface="+mn-ea"/>
                  <a:cs typeface="+mn-cs"/>
                </a:rPr>
                <a:t> integrated CPU &amp; GPU on a single chip delivers up to 96GB unified graphics memory</a:t>
              </a:r>
              <a:r>
                <a:rPr lang="en-US" sz="1050" baseline="30000">
                  <a:solidFill>
                    <a:srgbClr val="000000"/>
                  </a:solidFill>
                  <a:latin typeface="Forma DJR Micro"/>
                </a:rPr>
                <a:t>8</a:t>
              </a:r>
              <a:r>
                <a:rPr kumimoji="0" lang="en-US" sz="1050" b="0" i="0" u="none" strike="noStrike" kern="1200" cap="none" spc="0" normalizeH="0" baseline="0" noProof="0">
                  <a:ln>
                    <a:noFill/>
                  </a:ln>
                  <a:solidFill>
                    <a:srgbClr val="000000"/>
                  </a:solidFill>
                  <a:effectLst/>
                  <a:uLnTx/>
                  <a:uFillTx/>
                  <a:latin typeface="Forma DJR Micro"/>
                  <a:ea typeface="+mn-ea"/>
                  <a:cs typeface="+mn-cs"/>
                </a:rPr>
                <a:t>, equivalent to two NVIDIA RTX 6000 Ada desktop GPU cards making the </a:t>
              </a:r>
              <a:r>
                <a:rPr lang="en-US" sz="1050">
                  <a:solidFill>
                    <a:srgbClr val="000000"/>
                  </a:solidFill>
                  <a:latin typeface="Forma DJR Micro"/>
                </a:rPr>
                <a:t>Z2 Mini G1a </a:t>
              </a:r>
              <a:r>
                <a:rPr kumimoji="0" lang="en-US" sz="1050" b="0" i="0" u="none" strike="noStrike" kern="1200" cap="none" spc="0" normalizeH="0" baseline="0" noProof="0">
                  <a:ln>
                    <a:noFill/>
                  </a:ln>
                  <a:solidFill>
                    <a:srgbClr val="000000"/>
                  </a:solidFill>
                  <a:effectLst/>
                  <a:uLnTx/>
                  <a:uFillTx/>
                  <a:latin typeface="Forma DJR Micro"/>
                  <a:ea typeface="+mn-ea"/>
                  <a:cs typeface="+mn-cs"/>
                </a:rPr>
                <a:t> ideal for 3D modeling and manipulating renders</a:t>
              </a:r>
            </a:p>
          </p:txBody>
        </p:sp>
        <p:grpSp>
          <p:nvGrpSpPr>
            <p:cNvPr id="46" name="Group 45">
              <a:extLst>
                <a:ext uri="{FF2B5EF4-FFF2-40B4-BE49-F238E27FC236}">
                  <a16:creationId xmlns:a16="http://schemas.microsoft.com/office/drawing/2014/main" id="{B2771E09-59E8-3B2A-33BE-2574BD532374}"/>
                </a:ext>
              </a:extLst>
            </p:cNvPr>
            <p:cNvGrpSpPr/>
            <p:nvPr/>
          </p:nvGrpSpPr>
          <p:grpSpPr>
            <a:xfrm>
              <a:off x="391178" y="1912426"/>
              <a:ext cx="591012" cy="591012"/>
              <a:chOff x="391178" y="1912426"/>
              <a:chExt cx="591012" cy="591012"/>
            </a:xfrm>
          </p:grpSpPr>
          <p:sp>
            <p:nvSpPr>
              <p:cNvPr id="21" name="Oval 20">
                <a:extLst>
                  <a:ext uri="{FF2B5EF4-FFF2-40B4-BE49-F238E27FC236}">
                    <a16:creationId xmlns:a16="http://schemas.microsoft.com/office/drawing/2014/main" id="{738B1F7D-4C03-3135-1EB1-5D8A174E4E85}"/>
                  </a:ext>
                </a:extLst>
              </p:cNvPr>
              <p:cNvSpPr/>
              <p:nvPr/>
            </p:nvSpPr>
            <p:spPr>
              <a:xfrm>
                <a:off x="391178" y="1912426"/>
                <a:ext cx="591012" cy="5910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2A7012AD-E339-32F5-7FED-9F008F5E534A}"/>
                  </a:ext>
                </a:extLst>
              </p:cNvPr>
              <p:cNvPicPr>
                <a:picLocks noChangeAspect="1"/>
              </p:cNvPicPr>
              <p:nvPr/>
            </p:nvPicPr>
            <p:blipFill>
              <a:blip r:embed="rId4" cstate="email">
                <a:biLevel thresh="25000"/>
                <a:extLst>
                  <a:ext uri="{28A0092B-C50C-407E-A947-70E740481C1C}">
                    <a14:useLocalDpi xmlns:a14="http://schemas.microsoft.com/office/drawing/2010/main"/>
                  </a:ext>
                </a:extLst>
              </a:blip>
              <a:stretch>
                <a:fillRect/>
              </a:stretch>
            </p:blipFill>
            <p:spPr>
              <a:xfrm>
                <a:off x="440449" y="1953206"/>
                <a:ext cx="509452" cy="509452"/>
              </a:xfrm>
              <a:prstGeom prst="rect">
                <a:avLst/>
              </a:prstGeom>
            </p:spPr>
          </p:pic>
        </p:grpSp>
      </p:grpSp>
      <p:grpSp>
        <p:nvGrpSpPr>
          <p:cNvPr id="48" name="Group 47">
            <a:extLst>
              <a:ext uri="{FF2B5EF4-FFF2-40B4-BE49-F238E27FC236}">
                <a16:creationId xmlns:a16="http://schemas.microsoft.com/office/drawing/2014/main" id="{4F6D928F-1329-999B-3A05-AA52C8D60E19}"/>
              </a:ext>
            </a:extLst>
          </p:cNvPr>
          <p:cNvGrpSpPr/>
          <p:nvPr/>
        </p:nvGrpSpPr>
        <p:grpSpPr>
          <a:xfrm>
            <a:off x="422316" y="2724547"/>
            <a:ext cx="6701680" cy="731520"/>
            <a:chOff x="391178" y="3019650"/>
            <a:chExt cx="6701680" cy="731520"/>
          </a:xfrm>
        </p:grpSpPr>
        <p:sp>
          <p:nvSpPr>
            <p:cNvPr id="4" name="Rectangle 3">
              <a:extLst>
                <a:ext uri="{FF2B5EF4-FFF2-40B4-BE49-F238E27FC236}">
                  <a16:creationId xmlns:a16="http://schemas.microsoft.com/office/drawing/2014/main" id="{AB2D58E5-DC8A-BB29-025A-6C07CE49B54A}"/>
                </a:ext>
              </a:extLst>
            </p:cNvPr>
            <p:cNvSpPr/>
            <p:nvPr/>
          </p:nvSpPr>
          <p:spPr>
            <a:xfrm>
              <a:off x="1149258" y="3019650"/>
              <a:ext cx="5943600" cy="731520"/>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10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49EF8"/>
                  </a:solidFill>
                  <a:effectLst/>
                  <a:uLnTx/>
                  <a:uFillTx/>
                  <a:latin typeface="Forma DJR Micro"/>
                  <a:ea typeface="+mn-ea"/>
                  <a:cs typeface="+mn-cs"/>
                </a:rPr>
                <a:t>Ultra performance for agile, advanced AI workflows</a:t>
              </a:r>
            </a:p>
            <a:p>
              <a:pPr marL="0" marR="0" lvl="0" indent="0" algn="l" defTabSz="914104"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Forma DJR Micro"/>
                  <a:ea typeface="+mn-ea"/>
                  <a:cs typeface="+mn-cs"/>
                </a:rPr>
                <a:t>The compact and powerful Z2 G1a Mini Workstation delivers up to 125 system TOPS</a:t>
              </a:r>
              <a:r>
                <a:rPr lang="en-US" sz="1050" baseline="30000">
                  <a:solidFill>
                    <a:srgbClr val="000000"/>
                  </a:solidFill>
                  <a:latin typeface="Forma DJR Micro"/>
                </a:rPr>
                <a:t>66</a:t>
              </a:r>
              <a:r>
                <a:rPr kumimoji="0" lang="en-US" sz="1050" b="0" i="0" u="none" strike="noStrike" kern="1200" cap="none" spc="0" normalizeH="0" baseline="0" noProof="0">
                  <a:ln>
                    <a:noFill/>
                  </a:ln>
                  <a:solidFill>
                    <a:srgbClr val="000000"/>
                  </a:solidFill>
                  <a:effectLst/>
                  <a:uLnTx/>
                  <a:uFillTx/>
                  <a:latin typeface="Forma DJR Micro"/>
                  <a:ea typeface="+mn-ea"/>
                  <a:cs typeface="+mn-cs"/>
                </a:rPr>
                <a:t> making it ideal for product designers, developers and data professional</a:t>
              </a:r>
              <a:r>
                <a:rPr lang="en-US" sz="1050">
                  <a:solidFill>
                    <a:srgbClr val="000000"/>
                  </a:solidFill>
                  <a:latin typeface="Forma DJR Micro"/>
                </a:rPr>
                <a:t>s and is </a:t>
              </a:r>
              <a:r>
                <a:rPr kumimoji="0" lang="en-US" sz="1050" b="0" i="0" u="none" strike="noStrike" kern="1200" cap="none" spc="0" normalizeH="0" baseline="0" noProof="0">
                  <a:ln>
                    <a:noFill/>
                  </a:ln>
                  <a:solidFill>
                    <a:srgbClr val="000000"/>
                  </a:solidFill>
                  <a:effectLst/>
                  <a:uLnTx/>
                  <a:uFillTx/>
                  <a:latin typeface="Forma DJR Micro"/>
                  <a:ea typeface="+mn-ea"/>
                  <a:cs typeface="+mn-cs"/>
                </a:rPr>
                <a:t>designed with ultra fast 128GB </a:t>
              </a:r>
              <a:r>
                <a:rPr kumimoji="0" lang="en-US" sz="1050" b="0" i="0" u="none" strike="noStrike" kern="1200" cap="none" spc="0" normalizeH="0" baseline="0" noProof="0" err="1">
                  <a:ln>
                    <a:noFill/>
                  </a:ln>
                  <a:solidFill>
                    <a:srgbClr val="000000"/>
                  </a:solidFill>
                  <a:effectLst/>
                  <a:uLnTx/>
                  <a:uFillTx/>
                  <a:latin typeface="Forma DJR Micro"/>
                  <a:ea typeface="+mn-ea"/>
                  <a:cs typeface="+mn-cs"/>
                </a:rPr>
                <a:t>LPDDRx</a:t>
              </a:r>
              <a:r>
                <a:rPr kumimoji="0" lang="en-US" sz="1050" b="0" i="0" u="none" strike="noStrike" kern="1200" cap="none" spc="0" normalizeH="0" baseline="0" noProof="0">
                  <a:ln>
                    <a:noFill/>
                  </a:ln>
                  <a:solidFill>
                    <a:srgbClr val="000000"/>
                  </a:solidFill>
                  <a:effectLst/>
                  <a:uLnTx/>
                  <a:uFillTx/>
                  <a:latin typeface="Forma DJR Micro"/>
                  <a:ea typeface="+mn-ea"/>
                  <a:cs typeface="+mn-cs"/>
                </a:rPr>
                <a:t> 8000 MT/s memory</a:t>
              </a:r>
              <a:r>
                <a:rPr lang="en-US" sz="1050" baseline="30000">
                  <a:solidFill>
                    <a:srgbClr val="000000"/>
                  </a:solidFill>
                  <a:latin typeface="Forma DJR Micro"/>
                </a:rPr>
                <a:t>13</a:t>
              </a:r>
              <a:r>
                <a:rPr kumimoji="0" lang="en-US" sz="1050" b="0" i="0" u="none" strike="noStrike" kern="1200" cap="none" spc="0" normalizeH="0" baseline="0" noProof="0">
                  <a:ln>
                    <a:noFill/>
                  </a:ln>
                  <a:solidFill>
                    <a:srgbClr val="000000"/>
                  </a:solidFill>
                  <a:effectLst/>
                  <a:uLnTx/>
                  <a:uFillTx/>
                  <a:latin typeface="Forma DJR Micro"/>
                  <a:ea typeface="+mn-ea"/>
                  <a:cs typeface="+mn-cs"/>
                </a:rPr>
                <a:t> to quickly power through complex workflows simultaneously.</a:t>
              </a:r>
              <a:endParaRPr kumimoji="0" lang="en-US" sz="11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24" name="Oval 23">
              <a:extLst>
                <a:ext uri="{FF2B5EF4-FFF2-40B4-BE49-F238E27FC236}">
                  <a16:creationId xmlns:a16="http://schemas.microsoft.com/office/drawing/2014/main" id="{29B2664A-86F1-ECFF-50BE-37DA78FDD4F3}"/>
                </a:ext>
              </a:extLst>
            </p:cNvPr>
            <p:cNvSpPr/>
            <p:nvPr/>
          </p:nvSpPr>
          <p:spPr>
            <a:xfrm>
              <a:off x="391178" y="3019650"/>
              <a:ext cx="591012" cy="5910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9" name="Rectangle 28">
            <a:extLst>
              <a:ext uri="{FF2B5EF4-FFF2-40B4-BE49-F238E27FC236}">
                <a16:creationId xmlns:a16="http://schemas.microsoft.com/office/drawing/2014/main" id="{E218D7CF-FD88-F47C-4AE0-AF37FCBE01F7}"/>
              </a:ext>
            </a:extLst>
          </p:cNvPr>
          <p:cNvSpPr/>
          <p:nvPr/>
        </p:nvSpPr>
        <p:spPr>
          <a:xfrm>
            <a:off x="1393804" y="6271667"/>
            <a:ext cx="4299170" cy="289304"/>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104"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endParaRPr>
          </a:p>
        </p:txBody>
      </p:sp>
      <p:grpSp>
        <p:nvGrpSpPr>
          <p:cNvPr id="62" name="Group 61">
            <a:extLst>
              <a:ext uri="{FF2B5EF4-FFF2-40B4-BE49-F238E27FC236}">
                <a16:creationId xmlns:a16="http://schemas.microsoft.com/office/drawing/2014/main" id="{541C5A1F-DDB9-C525-CED9-60A96CFF7956}"/>
              </a:ext>
            </a:extLst>
          </p:cNvPr>
          <p:cNvGrpSpPr/>
          <p:nvPr/>
        </p:nvGrpSpPr>
        <p:grpSpPr>
          <a:xfrm>
            <a:off x="448460" y="5200425"/>
            <a:ext cx="6701680" cy="731520"/>
            <a:chOff x="391178" y="4767760"/>
            <a:chExt cx="6701680" cy="731520"/>
          </a:xfrm>
        </p:grpSpPr>
        <p:grpSp>
          <p:nvGrpSpPr>
            <p:cNvPr id="26" name="Group 25">
              <a:extLst>
                <a:ext uri="{FF2B5EF4-FFF2-40B4-BE49-F238E27FC236}">
                  <a16:creationId xmlns:a16="http://schemas.microsoft.com/office/drawing/2014/main" id="{654AEA98-FE92-F5D0-4159-D8674DE096B6}"/>
                </a:ext>
              </a:extLst>
            </p:cNvPr>
            <p:cNvGrpSpPr/>
            <p:nvPr/>
          </p:nvGrpSpPr>
          <p:grpSpPr>
            <a:xfrm>
              <a:off x="391178" y="4767760"/>
              <a:ext cx="591012" cy="591012"/>
              <a:chOff x="429511" y="4029387"/>
              <a:chExt cx="636474" cy="636474"/>
            </a:xfrm>
          </p:grpSpPr>
          <p:sp>
            <p:nvSpPr>
              <p:cNvPr id="27" name="Oval 26">
                <a:extLst>
                  <a:ext uri="{FF2B5EF4-FFF2-40B4-BE49-F238E27FC236}">
                    <a16:creationId xmlns:a16="http://schemas.microsoft.com/office/drawing/2014/main" id="{037CC32A-B063-3079-B12C-5A76DC828CE3}"/>
                  </a:ext>
                </a:extLst>
              </p:cNvPr>
              <p:cNvSpPr/>
              <p:nvPr/>
            </p:nvSpPr>
            <p:spPr>
              <a:xfrm>
                <a:off x="429511" y="4029387"/>
                <a:ext cx="636474" cy="6364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94DE88E0-2419-E1EC-DBE9-162A890911C6}"/>
                  </a:ext>
                </a:extLst>
              </p:cNvPr>
              <p:cNvPicPr>
                <a:picLocks noChangeAspect="1"/>
              </p:cNvPicPr>
              <p:nvPr/>
            </p:nvPicPr>
            <p:blipFill>
              <a:blip r:embed="rId5" cstate="email">
                <a:biLevel thresh="25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564611" y="4162475"/>
                <a:ext cx="392555" cy="365760"/>
              </a:xfrm>
              <a:prstGeom prst="rect">
                <a:avLst/>
              </a:prstGeom>
            </p:spPr>
          </p:pic>
        </p:grpSp>
        <p:sp>
          <p:nvSpPr>
            <p:cNvPr id="31" name="Rectangle 30">
              <a:extLst>
                <a:ext uri="{FF2B5EF4-FFF2-40B4-BE49-F238E27FC236}">
                  <a16:creationId xmlns:a16="http://schemas.microsoft.com/office/drawing/2014/main" id="{64CBA6AD-13BE-6C8B-C4F7-3A60A8E90EF9}"/>
                </a:ext>
              </a:extLst>
            </p:cNvPr>
            <p:cNvSpPr/>
            <p:nvPr/>
          </p:nvSpPr>
          <p:spPr>
            <a:xfrm>
              <a:off x="1149258" y="4767760"/>
              <a:ext cx="5943600" cy="731520"/>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10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49EF8"/>
                  </a:solidFill>
                  <a:effectLst/>
                  <a:uLnTx/>
                  <a:uFillTx/>
                  <a:latin typeface="Forma DJR Micro"/>
                  <a:ea typeface="+mn-ea"/>
                  <a:cs typeface="+mn-cs"/>
                </a:rPr>
                <a:t>Help protect our shared future</a:t>
              </a:r>
            </a:p>
            <a:p>
              <a:pPr marL="0" marR="0" lvl="0" indent="0" algn="l" defTabSz="914104"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Forma DJR Micro"/>
                  <a:ea typeface="+mn-ea"/>
                  <a:cs typeface="+mn-cs"/>
                </a:rPr>
                <a:t>Responsibly crafted</a:t>
              </a:r>
              <a:r>
                <a:rPr lang="en-US" sz="1050">
                  <a:solidFill>
                    <a:srgbClr val="000000"/>
                  </a:solidFill>
                  <a:latin typeface="Forma DJR Micro"/>
                </a:rPr>
                <a:t> with 100% recycled rare earth elements in speaker magnet, </a:t>
              </a:r>
              <a:r>
                <a:rPr kumimoji="0" lang="en-US" sz="1050" b="0" i="0" u="none" strike="noStrike" kern="1200" cap="none" spc="0" normalizeH="0" baseline="0" noProof="0">
                  <a:ln>
                    <a:noFill/>
                  </a:ln>
                  <a:solidFill>
                    <a:srgbClr val="000000"/>
                  </a:solidFill>
                  <a:effectLst/>
                  <a:uLnTx/>
                  <a:uFillTx/>
                  <a:latin typeface="Forma DJR Micro"/>
                  <a:ea typeface="+mn-ea"/>
                  <a:cs typeface="+mn-cs"/>
                </a:rPr>
                <a:t>up to 20% recycled steel, 60% recycled plastics,  and 100% sustainable materials on the packaging </a:t>
              </a:r>
              <a:r>
                <a:rPr kumimoji="0" lang="en-US" sz="1050" b="0" i="0" u="none" strike="noStrike" kern="1200" cap="none" spc="0" normalizeH="0" baseline="30000" noProof="0">
                  <a:ln>
                    <a:noFill/>
                  </a:ln>
                  <a:solidFill>
                    <a:srgbClr val="000000"/>
                  </a:solidFill>
                  <a:effectLst/>
                  <a:uLnTx/>
                  <a:uFillTx/>
                  <a:latin typeface="Forma DJR Micro"/>
                  <a:ea typeface="+mn-ea"/>
                  <a:cs typeface="+mn-cs"/>
                </a:rPr>
                <a:t>19,20,23,24</a:t>
              </a:r>
              <a:r>
                <a:rPr kumimoji="0" lang="en-US" sz="1050" b="0" i="0" u="none" strike="noStrike" kern="1200" cap="none" spc="0" normalizeH="0" baseline="0" noProof="0">
                  <a:ln>
                    <a:noFill/>
                  </a:ln>
                  <a:solidFill>
                    <a:srgbClr val="000000"/>
                  </a:solidFill>
                  <a:effectLst/>
                  <a:uLnTx/>
                  <a:uFillTx/>
                  <a:latin typeface="Forma DJR Micro"/>
                  <a:ea typeface="+mn-ea"/>
                  <a:cs typeface="+mn-cs"/>
                </a:rPr>
                <a:t>. </a:t>
              </a:r>
            </a:p>
          </p:txBody>
        </p:sp>
      </p:grpSp>
      <p:grpSp>
        <p:nvGrpSpPr>
          <p:cNvPr id="49" name="Group 48">
            <a:extLst>
              <a:ext uri="{FF2B5EF4-FFF2-40B4-BE49-F238E27FC236}">
                <a16:creationId xmlns:a16="http://schemas.microsoft.com/office/drawing/2014/main" id="{5A298295-5A73-1342-56B9-DE17BE040B8B}"/>
              </a:ext>
            </a:extLst>
          </p:cNvPr>
          <p:cNvGrpSpPr/>
          <p:nvPr/>
        </p:nvGrpSpPr>
        <p:grpSpPr>
          <a:xfrm>
            <a:off x="422280" y="3549924"/>
            <a:ext cx="6709455" cy="731520"/>
            <a:chOff x="391178" y="3879419"/>
            <a:chExt cx="6709455" cy="731520"/>
          </a:xfrm>
        </p:grpSpPr>
        <p:sp>
          <p:nvSpPr>
            <p:cNvPr id="16" name="Rectangle 15">
              <a:extLst>
                <a:ext uri="{FF2B5EF4-FFF2-40B4-BE49-F238E27FC236}">
                  <a16:creationId xmlns:a16="http://schemas.microsoft.com/office/drawing/2014/main" id="{CBB27B68-777A-902D-B510-A75A249B24F9}"/>
                </a:ext>
              </a:extLst>
            </p:cNvPr>
            <p:cNvSpPr/>
            <p:nvPr/>
          </p:nvSpPr>
          <p:spPr>
            <a:xfrm>
              <a:off x="1157033" y="3879419"/>
              <a:ext cx="5943600" cy="731520"/>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10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49EF8"/>
                  </a:solidFill>
                  <a:effectLst/>
                  <a:uLnTx/>
                  <a:uFillTx/>
                  <a:latin typeface="Forma DJR Micro"/>
                  <a:ea typeface="+mn-ea"/>
                  <a:cs typeface="+mn-cs"/>
                </a:rPr>
                <a:t>Designed for advanced workflows</a:t>
              </a:r>
            </a:p>
            <a:p>
              <a:pPr marL="0" marR="0" lvl="0" indent="0" algn="l" defTabSz="914104"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Forma DJR Micro"/>
                  <a:ea typeface="+mn-ea"/>
                  <a:cs typeface="+mn-cs"/>
                </a:rPr>
                <a:t>Pro ISV</a:t>
              </a:r>
              <a:r>
                <a:rPr kumimoji="0" lang="en-US" sz="1050" b="0" i="0" u="none" strike="noStrike" kern="1200" cap="none" spc="0" normalizeH="0" baseline="30000" noProof="0">
                  <a:ln>
                    <a:noFill/>
                  </a:ln>
                  <a:solidFill>
                    <a:srgbClr val="000000"/>
                  </a:solidFill>
                  <a:effectLst/>
                  <a:uLnTx/>
                  <a:uFillTx/>
                  <a:latin typeface="Forma DJR Micro"/>
                  <a:ea typeface="+mn-ea"/>
                  <a:cs typeface="+mn-cs"/>
                </a:rPr>
                <a:t>11</a:t>
              </a:r>
              <a:r>
                <a:rPr kumimoji="0" lang="en-US" sz="1050" b="0" i="0" u="none" strike="noStrike" kern="1200" cap="none" spc="0" normalizeH="0" baseline="0" noProof="0">
                  <a:ln>
                    <a:noFill/>
                  </a:ln>
                  <a:solidFill>
                    <a:srgbClr val="000000"/>
                  </a:solidFill>
                  <a:effectLst/>
                  <a:uLnTx/>
                  <a:uFillTx/>
                  <a:latin typeface="Forma DJR Micro"/>
                  <a:ea typeface="+mn-ea"/>
                  <a:cs typeface="+mn-cs"/>
                </a:rPr>
                <a:t> applications are the foundation for workflows requiring workstation grade performance, HP partners with ISVs</a:t>
              </a:r>
              <a:r>
                <a:rPr kumimoji="0" lang="en-US" sz="1050" b="0" i="0" u="none" strike="noStrike" kern="1200" cap="none" spc="0" normalizeH="0" baseline="30000" noProof="0">
                  <a:ln>
                    <a:noFill/>
                  </a:ln>
                  <a:solidFill>
                    <a:srgbClr val="000000"/>
                  </a:solidFill>
                  <a:effectLst/>
                  <a:uLnTx/>
                  <a:uFillTx/>
                  <a:latin typeface="Forma DJR Micro"/>
                  <a:ea typeface="+mn-ea"/>
                  <a:cs typeface="+mn-cs"/>
                </a:rPr>
                <a:t>11</a:t>
              </a:r>
              <a:r>
                <a:rPr kumimoji="0" lang="en-US" sz="1050" b="0" i="0" u="none" strike="noStrike" kern="1200" cap="none" spc="0" normalizeH="0" baseline="0" noProof="0">
                  <a:ln>
                    <a:noFill/>
                  </a:ln>
                  <a:solidFill>
                    <a:srgbClr val="000000"/>
                  </a:solidFill>
                  <a:effectLst/>
                  <a:uLnTx/>
                  <a:uFillTx/>
                  <a:latin typeface="Forma DJR Micro"/>
                  <a:ea typeface="+mn-ea"/>
                  <a:cs typeface="+mn-cs"/>
                </a:rPr>
                <a:t> early in the development cycle to perform the right level of testing and ensure every HP Z2 Mini G1a is certified to deliver optimal performance and high-quality user experience.</a:t>
              </a:r>
            </a:p>
          </p:txBody>
        </p:sp>
        <p:grpSp>
          <p:nvGrpSpPr>
            <p:cNvPr id="44" name="Group 43">
              <a:extLst>
                <a:ext uri="{FF2B5EF4-FFF2-40B4-BE49-F238E27FC236}">
                  <a16:creationId xmlns:a16="http://schemas.microsoft.com/office/drawing/2014/main" id="{5F01CF0F-CA81-B693-88A1-A7962253D152}"/>
                </a:ext>
              </a:extLst>
            </p:cNvPr>
            <p:cNvGrpSpPr/>
            <p:nvPr/>
          </p:nvGrpSpPr>
          <p:grpSpPr>
            <a:xfrm>
              <a:off x="391178" y="3879419"/>
              <a:ext cx="591012" cy="591012"/>
              <a:chOff x="400924" y="3879419"/>
              <a:chExt cx="591012" cy="591012"/>
            </a:xfrm>
          </p:grpSpPr>
          <p:sp>
            <p:nvSpPr>
              <p:cNvPr id="18" name="Oval 17">
                <a:extLst>
                  <a:ext uri="{FF2B5EF4-FFF2-40B4-BE49-F238E27FC236}">
                    <a16:creationId xmlns:a16="http://schemas.microsoft.com/office/drawing/2014/main" id="{725C93E1-29AB-7A1B-7BCA-4DB561A9A457}"/>
                  </a:ext>
                </a:extLst>
              </p:cNvPr>
              <p:cNvSpPr/>
              <p:nvPr/>
            </p:nvSpPr>
            <p:spPr>
              <a:xfrm>
                <a:off x="400924" y="3879419"/>
                <a:ext cx="591012" cy="5910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5" name="Graphic 34" descr="Ribbon with solid fill">
                <a:extLst>
                  <a:ext uri="{FF2B5EF4-FFF2-40B4-BE49-F238E27FC236}">
                    <a16:creationId xmlns:a16="http://schemas.microsoft.com/office/drawing/2014/main" id="{0843D309-EBBD-3FFE-6B7F-4592D7CF822B}"/>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00489" y="3978983"/>
                <a:ext cx="391883" cy="391883"/>
              </a:xfrm>
              <a:prstGeom prst="rect">
                <a:avLst/>
              </a:prstGeom>
            </p:spPr>
          </p:pic>
        </p:grpSp>
      </p:grpSp>
      <p:grpSp>
        <p:nvGrpSpPr>
          <p:cNvPr id="39" name="Group 38">
            <a:extLst>
              <a:ext uri="{FF2B5EF4-FFF2-40B4-BE49-F238E27FC236}">
                <a16:creationId xmlns:a16="http://schemas.microsoft.com/office/drawing/2014/main" id="{BA9DFB4C-28BE-CFBB-D7B1-86DD93BA7254}"/>
              </a:ext>
            </a:extLst>
          </p:cNvPr>
          <p:cNvGrpSpPr/>
          <p:nvPr/>
        </p:nvGrpSpPr>
        <p:grpSpPr>
          <a:xfrm>
            <a:off x="300620" y="1215080"/>
            <a:ext cx="2278640" cy="507831"/>
            <a:chOff x="-188302" y="1163884"/>
            <a:chExt cx="2278640" cy="507831"/>
          </a:xfrm>
        </p:grpSpPr>
        <p:sp>
          <p:nvSpPr>
            <p:cNvPr id="51" name="Rectangle 50">
              <a:extLst>
                <a:ext uri="{FF2B5EF4-FFF2-40B4-BE49-F238E27FC236}">
                  <a16:creationId xmlns:a16="http://schemas.microsoft.com/office/drawing/2014/main" id="{81180DBA-9C09-7E34-91C6-04DEC1075553}"/>
                </a:ext>
              </a:extLst>
            </p:cNvPr>
            <p:cNvSpPr/>
            <p:nvPr/>
          </p:nvSpPr>
          <p:spPr>
            <a:xfrm>
              <a:off x="129158" y="1163884"/>
              <a:ext cx="1961180" cy="507831"/>
            </a:xfrm>
            <a:prstGeom prst="rect">
              <a:avLst/>
            </a:prstGeom>
          </p:spPr>
          <p:txBody>
            <a:bodyPr wrap="square">
              <a:spAutoFit/>
            </a:bodyPr>
            <a:lstStyle/>
            <a:p>
              <a:pPr marL="0" marR="0" lvl="0" indent="0" algn="l" defTabSz="573130" rtl="0" eaLnBrk="1" fontAlgn="auto" latinLnBrk="0" hangingPunct="1">
                <a:lnSpc>
                  <a:spcPct val="100000"/>
                </a:lnSpc>
                <a:spcBef>
                  <a:spcPts val="0"/>
                </a:spcBef>
                <a:spcAft>
                  <a:spcPts val="0"/>
                </a:spcAft>
                <a:buClrTx/>
                <a:buSzTx/>
                <a:buFontTx/>
                <a:buNone/>
                <a:tabLst/>
                <a:defRPr/>
              </a:pPr>
              <a:r>
                <a:rPr kumimoji="0" lang="it-IT" sz="900" b="0" i="0" u="none" strike="noStrike" kern="0" cap="none" spc="0" normalizeH="0" baseline="0" noProof="0">
                  <a:ln>
                    <a:noFill/>
                  </a:ln>
                  <a:solidFill>
                    <a:srgbClr val="000000"/>
                  </a:solidFill>
                  <a:effectLst/>
                  <a:uLnTx/>
                  <a:uFillTx/>
                  <a:latin typeface="Forma DJR Micro"/>
                  <a:ea typeface="+mn-ea"/>
                  <a:cs typeface="+mn-cs"/>
                </a:rPr>
                <a:t>Next gen AMD®Ryzen</a:t>
              </a:r>
              <a:r>
                <a:rPr kumimoji="0" lang="it-IT" sz="900" b="0" i="0" u="none" strike="noStrike" kern="0" cap="none" spc="0" normalizeH="0" baseline="30000" noProof="0">
                  <a:ln>
                    <a:noFill/>
                  </a:ln>
                  <a:solidFill>
                    <a:srgbClr val="000000"/>
                  </a:solidFill>
                  <a:effectLst/>
                  <a:uLnTx/>
                  <a:uFillTx/>
                  <a:latin typeface="Forma DJR Micro"/>
                  <a:ea typeface="+mn-ea"/>
                  <a:cs typeface="+mn-cs"/>
                </a:rPr>
                <a:t>(TM)</a:t>
              </a:r>
              <a:r>
                <a:rPr kumimoji="0" lang="it-IT" sz="900" b="0" i="0" u="none" strike="noStrike" kern="0" cap="none" spc="0" normalizeH="0" baseline="0" noProof="0">
                  <a:ln>
                    <a:noFill/>
                  </a:ln>
                  <a:solidFill>
                    <a:srgbClr val="000000"/>
                  </a:solidFill>
                  <a:effectLst/>
                  <a:uLnTx/>
                  <a:uFillTx/>
                  <a:latin typeface="Forma DJR Micro"/>
                  <a:ea typeface="+mn-ea"/>
                  <a:cs typeface="+mn-cs"/>
                </a:rPr>
                <a:t> AI MAX PRO processor</a:t>
              </a:r>
              <a:r>
                <a:rPr lang="it-IT" sz="900" kern="0" baseline="30000">
                  <a:solidFill>
                    <a:srgbClr val="000000"/>
                  </a:solidFill>
                  <a:latin typeface="Forma DJR Micro"/>
                </a:rPr>
                <a:t>1</a:t>
              </a:r>
              <a:r>
                <a:rPr kumimoji="0" lang="it-IT" sz="900" b="0" i="0" u="none" strike="noStrike" kern="0" cap="none" spc="0" normalizeH="0" baseline="0" noProof="0">
                  <a:ln>
                    <a:noFill/>
                  </a:ln>
                  <a:solidFill>
                    <a:srgbClr val="000000"/>
                  </a:solidFill>
                  <a:effectLst/>
                  <a:uLnTx/>
                  <a:uFillTx/>
                  <a:latin typeface="Forma DJR Micro"/>
                  <a:ea typeface="+mn-ea"/>
                  <a:cs typeface="+mn-cs"/>
                </a:rPr>
                <a:t>, up to 96GB GPU memory</a:t>
              </a:r>
              <a:r>
                <a:rPr lang="it-IT" sz="900" kern="0" baseline="30000">
                  <a:solidFill>
                    <a:srgbClr val="000000"/>
                  </a:solidFill>
                  <a:latin typeface="Forma DJR Micro"/>
                </a:rPr>
                <a:t>8</a:t>
              </a:r>
              <a:r>
                <a:rPr kumimoji="0" lang="it-IT" sz="900" b="0" i="0" u="none" strike="noStrike" kern="0" cap="none" spc="0" normalizeH="0" baseline="0" noProof="0">
                  <a:ln>
                    <a:noFill/>
                  </a:ln>
                  <a:solidFill>
                    <a:srgbClr val="000000"/>
                  </a:solidFill>
                  <a:effectLst/>
                  <a:uLnTx/>
                  <a:uFillTx/>
                  <a:latin typeface="Forma DJR Micro"/>
                  <a:ea typeface="+mn-ea"/>
                  <a:cs typeface="+mn-cs"/>
                </a:rPr>
                <a:t> and up to 50 TOPS</a:t>
              </a:r>
              <a:r>
                <a:rPr kumimoji="0" lang="it-IT" sz="900" b="0" i="0" u="none" strike="noStrike" kern="0" cap="none" spc="0" normalizeH="0" baseline="30000" noProof="0">
                  <a:ln>
                    <a:noFill/>
                  </a:ln>
                  <a:solidFill>
                    <a:srgbClr val="000000"/>
                  </a:solidFill>
                  <a:effectLst/>
                  <a:uLnTx/>
                  <a:uFillTx/>
                  <a:latin typeface="Forma DJR Micro"/>
                  <a:ea typeface="+mn-ea"/>
                  <a:cs typeface="+mn-cs"/>
                </a:rPr>
                <a:t>9</a:t>
              </a:r>
              <a:r>
                <a:rPr kumimoji="0" lang="it-IT" sz="900" b="0" i="0" u="none" strike="noStrike" kern="0" cap="none" spc="0" normalizeH="0" baseline="0" noProof="0">
                  <a:ln>
                    <a:noFill/>
                  </a:ln>
                  <a:solidFill>
                    <a:srgbClr val="000000"/>
                  </a:solidFill>
                  <a:effectLst/>
                  <a:uLnTx/>
                  <a:uFillTx/>
                  <a:latin typeface="Forma DJR Micro"/>
                  <a:ea typeface="+mn-ea"/>
                  <a:cs typeface="+mn-cs"/>
                </a:rPr>
                <a:t> NPU</a:t>
              </a:r>
              <a:r>
                <a:rPr lang="it-IT" sz="900" kern="0" baseline="30000">
                  <a:solidFill>
                    <a:srgbClr val="000000"/>
                  </a:solidFill>
                  <a:latin typeface="Forma DJR Micro"/>
                </a:rPr>
                <a:t>3</a:t>
              </a:r>
              <a:endParaRPr kumimoji="0" lang="en-US" sz="900" b="0" i="0" u="none" strike="noStrike" kern="0" cap="none" spc="0" normalizeH="0" baseline="0" noProof="0">
                <a:ln>
                  <a:noFill/>
                </a:ln>
                <a:solidFill>
                  <a:srgbClr val="000000"/>
                </a:solidFill>
                <a:effectLst/>
                <a:uLnTx/>
                <a:uFillTx/>
                <a:latin typeface="Forma DJR Micro"/>
                <a:ea typeface="+mn-ea"/>
                <a:cs typeface="+mn-cs"/>
              </a:endParaRPr>
            </a:p>
          </p:txBody>
        </p:sp>
        <p:pic>
          <p:nvPicPr>
            <p:cNvPr id="55" name="Picture 54">
              <a:extLst>
                <a:ext uri="{FF2B5EF4-FFF2-40B4-BE49-F238E27FC236}">
                  <a16:creationId xmlns:a16="http://schemas.microsoft.com/office/drawing/2014/main" id="{67567BAB-48CE-E7EA-1940-D8145D2632E5}"/>
                </a:ext>
              </a:extLst>
            </p:cNvPr>
            <p:cNvPicPr>
              <a:picLocks noChangeAspect="1"/>
            </p:cNvPicPr>
            <p:nvPr/>
          </p:nvPicPr>
          <p:blipFill>
            <a:blip r:embed="rId9" cstate="email">
              <a:biLevel thresh="75000"/>
              <a:extLst>
                <a:ext uri="{28A0092B-C50C-407E-A947-70E740481C1C}">
                  <a14:useLocalDpi xmlns:a14="http://schemas.microsoft.com/office/drawing/2010/main"/>
                </a:ext>
              </a:extLst>
            </a:blip>
            <a:srcRect/>
            <a:stretch/>
          </p:blipFill>
          <p:spPr>
            <a:xfrm>
              <a:off x="-188302" y="1273129"/>
              <a:ext cx="289343" cy="289343"/>
            </a:xfrm>
            <a:prstGeom prst="rect">
              <a:avLst/>
            </a:prstGeom>
          </p:spPr>
        </p:pic>
      </p:grpSp>
      <p:sp>
        <p:nvSpPr>
          <p:cNvPr id="52" name="Rectangle 51">
            <a:extLst>
              <a:ext uri="{FF2B5EF4-FFF2-40B4-BE49-F238E27FC236}">
                <a16:creationId xmlns:a16="http://schemas.microsoft.com/office/drawing/2014/main" id="{CB4044BC-5984-C75D-DDFC-3745726EF68E}"/>
              </a:ext>
            </a:extLst>
          </p:cNvPr>
          <p:cNvSpPr/>
          <p:nvPr/>
        </p:nvSpPr>
        <p:spPr>
          <a:xfrm>
            <a:off x="3554343" y="1210359"/>
            <a:ext cx="1212209" cy="5078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rgbClr val="000000"/>
                </a:solidFill>
                <a:latin typeface="Forma DJR Micro" panose="00000000000000090000" pitchFamily="2" charset="0"/>
              </a:rPr>
              <a:t>Up to 128GB LPDDDR5x 8000 MT/s ultra fast RAM </a:t>
            </a:r>
            <a:endParaRPr lang="en-GB" sz="900">
              <a:solidFill>
                <a:srgbClr val="000000"/>
              </a:solidFill>
              <a:latin typeface="Forma DJR Micro" panose="00000000000000090000" pitchFamily="2" charset="0"/>
            </a:endParaRPr>
          </a:p>
        </p:txBody>
      </p:sp>
      <p:grpSp>
        <p:nvGrpSpPr>
          <p:cNvPr id="59" name="Group 58">
            <a:extLst>
              <a:ext uri="{FF2B5EF4-FFF2-40B4-BE49-F238E27FC236}">
                <a16:creationId xmlns:a16="http://schemas.microsoft.com/office/drawing/2014/main" id="{410D0422-D263-250F-6B2F-9E11C28CB3DD}"/>
              </a:ext>
            </a:extLst>
          </p:cNvPr>
          <p:cNvGrpSpPr/>
          <p:nvPr/>
        </p:nvGrpSpPr>
        <p:grpSpPr>
          <a:xfrm>
            <a:off x="9461544" y="1280599"/>
            <a:ext cx="1947188" cy="378371"/>
            <a:chOff x="945481" y="1262623"/>
            <a:chExt cx="1947188" cy="378371"/>
          </a:xfrm>
        </p:grpSpPr>
        <p:sp>
          <p:nvSpPr>
            <p:cNvPr id="60" name="Rectangle 59">
              <a:extLst>
                <a:ext uri="{FF2B5EF4-FFF2-40B4-BE49-F238E27FC236}">
                  <a16:creationId xmlns:a16="http://schemas.microsoft.com/office/drawing/2014/main" id="{C5550069-C19B-0F15-8552-7DCB127E27B7}"/>
                </a:ext>
              </a:extLst>
            </p:cNvPr>
            <p:cNvSpPr/>
            <p:nvPr/>
          </p:nvSpPr>
          <p:spPr>
            <a:xfrm>
              <a:off x="1259895" y="1271662"/>
              <a:ext cx="1632774" cy="369332"/>
            </a:xfrm>
            <a:prstGeom prst="rect">
              <a:avLst/>
            </a:prstGeom>
          </p:spPr>
          <p:txBody>
            <a:bodyPr wrap="square">
              <a:spAutoFit/>
            </a:bodyPr>
            <a:lstStyle/>
            <a:p>
              <a:pPr marL="0" marR="0" lvl="0" indent="0" algn="l" defTabSz="573115" rtl="0" eaLnBrk="1" fontAlgn="auto" latinLnBrk="0" hangingPunct="1">
                <a:lnSpc>
                  <a:spcPct val="100000"/>
                </a:lnSpc>
                <a:spcBef>
                  <a:spcPts val="0"/>
                </a:spcBef>
                <a:spcAft>
                  <a:spcPts val="0"/>
                </a:spcAft>
                <a:buClrTx/>
                <a:buSzPct val="100000"/>
                <a:buFontTx/>
                <a:buNone/>
                <a:tabLst/>
                <a:defRPr/>
              </a:pPr>
              <a:r>
                <a:rPr kumimoji="0" lang="en-US" sz="900" b="0" i="0" u="none" strike="noStrike" kern="0" cap="none" spc="0" normalizeH="0" baseline="0" noProof="0">
                  <a:ln>
                    <a:noFill/>
                  </a:ln>
                  <a:solidFill>
                    <a:srgbClr val="000000"/>
                  </a:solidFill>
                  <a:effectLst/>
                  <a:uLnTx/>
                  <a:uFillTx/>
                  <a:latin typeface="Forma DJR Micro"/>
                  <a:ea typeface="+mn-ea"/>
                  <a:cs typeface="+mn-cs"/>
                </a:rPr>
                <a:t>Windows 11, Ubuntu preinstall, RHEL certified</a:t>
              </a:r>
              <a:r>
                <a:rPr kumimoji="0" lang="en-US" sz="900" b="0" i="0" u="none" kern="0" cap="none" spc="0" normalizeH="0" baseline="30000" noProof="0">
                  <a:ln>
                    <a:noFill/>
                  </a:ln>
                  <a:solidFill>
                    <a:srgbClr val="000000"/>
                  </a:solidFill>
                  <a:effectLst/>
                  <a:uLnTx/>
                  <a:uFillTx/>
                  <a:latin typeface="Forma DJR Micro"/>
                  <a:ea typeface="+mn-ea"/>
                  <a:cs typeface="+mn-cs"/>
                </a:rPr>
                <a:t>17</a:t>
              </a:r>
            </a:p>
          </p:txBody>
        </p:sp>
        <p:pic>
          <p:nvPicPr>
            <p:cNvPr id="61" name="Picture 60" descr="Icon&#10;&#10;Description automatically generated">
              <a:extLst>
                <a:ext uri="{FF2B5EF4-FFF2-40B4-BE49-F238E27FC236}">
                  <a16:creationId xmlns:a16="http://schemas.microsoft.com/office/drawing/2014/main" id="{A441E939-0CC9-3353-4FBF-9BDC31AD0616}"/>
                </a:ext>
              </a:extLst>
            </p:cNvPr>
            <p:cNvPicPr>
              <a:picLocks noChangeAspect="1"/>
            </p:cNvPicPr>
            <p:nvPr/>
          </p:nvPicPr>
          <p:blipFill>
            <a:blip r:embed="rId10" cstate="email">
              <a:biLevel thresh="50000"/>
              <a:extLst>
                <a:ext uri="{28A0092B-C50C-407E-A947-70E740481C1C}">
                  <a14:useLocalDpi xmlns:a14="http://schemas.microsoft.com/office/drawing/2010/main"/>
                </a:ext>
              </a:extLst>
            </a:blip>
            <a:stretch>
              <a:fillRect/>
            </a:stretch>
          </p:blipFill>
          <p:spPr>
            <a:xfrm>
              <a:off x="945481" y="1262623"/>
              <a:ext cx="369332" cy="369332"/>
            </a:xfrm>
            <a:prstGeom prst="rect">
              <a:avLst/>
            </a:prstGeom>
          </p:spPr>
        </p:pic>
      </p:grpSp>
      <p:grpSp>
        <p:nvGrpSpPr>
          <p:cNvPr id="14" name="Group 13">
            <a:extLst>
              <a:ext uri="{FF2B5EF4-FFF2-40B4-BE49-F238E27FC236}">
                <a16:creationId xmlns:a16="http://schemas.microsoft.com/office/drawing/2014/main" id="{26042C0C-8AB0-B81F-5080-0450A7E05E9D}"/>
              </a:ext>
            </a:extLst>
          </p:cNvPr>
          <p:cNvGrpSpPr/>
          <p:nvPr/>
        </p:nvGrpSpPr>
        <p:grpSpPr>
          <a:xfrm>
            <a:off x="10742942" y="-77886"/>
            <a:ext cx="1463040" cy="1526756"/>
            <a:chOff x="10733417" y="-68361"/>
            <a:chExt cx="1463040" cy="1526756"/>
          </a:xfrm>
        </p:grpSpPr>
        <p:sp>
          <p:nvSpPr>
            <p:cNvPr id="3" name="Diagonal Stripe 2">
              <a:extLst>
                <a:ext uri="{FF2B5EF4-FFF2-40B4-BE49-F238E27FC236}">
                  <a16:creationId xmlns:a16="http://schemas.microsoft.com/office/drawing/2014/main" id="{B16C031C-43DB-70F9-112E-5E45C06A56ED}"/>
                </a:ext>
              </a:extLst>
            </p:cNvPr>
            <p:cNvSpPr/>
            <p:nvPr/>
          </p:nvSpPr>
          <p:spPr bwMode="ltGray">
            <a:xfrm rot="5400000">
              <a:off x="10733417" y="-4645"/>
              <a:ext cx="1463040" cy="1463040"/>
            </a:xfrm>
            <a:prstGeom prst="diagStripe">
              <a:avLst>
                <a:gd name="adj" fmla="val 6415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11" name="Rectangle 10">
              <a:extLst>
                <a:ext uri="{FF2B5EF4-FFF2-40B4-BE49-F238E27FC236}">
                  <a16:creationId xmlns:a16="http://schemas.microsoft.com/office/drawing/2014/main" id="{5ADE2849-4FF3-6874-0D0C-7D5750A5A5FC}"/>
                </a:ext>
              </a:extLst>
            </p:cNvPr>
            <p:cNvSpPr/>
            <p:nvPr/>
          </p:nvSpPr>
          <p:spPr>
            <a:xfrm rot="2728539">
              <a:off x="10898890" y="486695"/>
              <a:ext cx="1430200" cy="320088"/>
            </a:xfrm>
            <a:prstGeom prst="rect">
              <a:avLst/>
            </a:prstGeom>
          </p:spPr>
          <p:txBody>
            <a:bodyPr wrap="none" anchor="t">
              <a:spAutoFit/>
            </a:bodyPr>
            <a:lstStyle/>
            <a:p>
              <a:pPr marL="0" marR="0" lvl="0" indent="0" algn="ctr" defTabSz="914332"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Forma DJR Micro" panose="00000000000000090000" pitchFamily="2" charset="0"/>
                  <a:ea typeface="+mn-ea"/>
                  <a:cs typeface="+mn-cs"/>
                </a:rPr>
                <a:t>RTP Apr 14 ‘25</a:t>
              </a:r>
            </a:p>
          </p:txBody>
        </p:sp>
      </p:grpSp>
      <p:grpSp>
        <p:nvGrpSpPr>
          <p:cNvPr id="43" name="Group 42">
            <a:extLst>
              <a:ext uri="{FF2B5EF4-FFF2-40B4-BE49-F238E27FC236}">
                <a16:creationId xmlns:a16="http://schemas.microsoft.com/office/drawing/2014/main" id="{70F65299-3933-1D3D-F2E2-A653555975F1}"/>
              </a:ext>
            </a:extLst>
          </p:cNvPr>
          <p:cNvGrpSpPr/>
          <p:nvPr/>
        </p:nvGrpSpPr>
        <p:grpSpPr>
          <a:xfrm>
            <a:off x="7396014" y="1308032"/>
            <a:ext cx="1533664" cy="385345"/>
            <a:chOff x="2535067" y="1391185"/>
            <a:chExt cx="1533664" cy="385345"/>
          </a:xfrm>
        </p:grpSpPr>
        <p:sp>
          <p:nvSpPr>
            <p:cNvPr id="41" name="Rectangle 40">
              <a:extLst>
                <a:ext uri="{FF2B5EF4-FFF2-40B4-BE49-F238E27FC236}">
                  <a16:creationId xmlns:a16="http://schemas.microsoft.com/office/drawing/2014/main" id="{CF97DD0F-D08C-ECF8-5B7C-42E978857F6B}"/>
                </a:ext>
              </a:extLst>
            </p:cNvPr>
            <p:cNvSpPr/>
            <p:nvPr/>
          </p:nvSpPr>
          <p:spPr>
            <a:xfrm>
              <a:off x="3029762" y="1407198"/>
              <a:ext cx="1038969" cy="369332"/>
            </a:xfrm>
            <a:prstGeom prst="rect">
              <a:avLst/>
            </a:prstGeom>
          </p:spPr>
          <p:txBody>
            <a:bodyPr wrap="square">
              <a:spAutoFit/>
            </a:bodyPr>
            <a:lstStyle/>
            <a:p>
              <a:pPr marL="0" marR="0" lvl="0" indent="0" algn="l" defTabSz="573115" rtl="0" eaLnBrk="1" fontAlgn="auto" latinLnBrk="0" hangingPunct="1">
                <a:lnSpc>
                  <a:spcPct val="100000"/>
                </a:lnSpc>
                <a:spcBef>
                  <a:spcPts val="0"/>
                </a:spcBef>
                <a:spcAft>
                  <a:spcPts val="0"/>
                </a:spcAft>
                <a:buClrTx/>
                <a:buSzPct val="100000"/>
                <a:buFontTx/>
                <a:buNone/>
                <a:tabLst/>
                <a:defRPr/>
              </a:pPr>
              <a:r>
                <a:rPr kumimoji="0" lang="en-US" sz="9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Protected by HP Wolf Security</a:t>
              </a:r>
              <a:r>
                <a:rPr kumimoji="0" lang="en-US" sz="900" b="0" i="0" u="none" strike="noStrike" kern="1200" cap="none" spc="0" normalizeH="0" baseline="30000" noProof="0">
                  <a:ln>
                    <a:noFill/>
                  </a:ln>
                  <a:solidFill>
                    <a:srgbClr val="000000"/>
                  </a:solidFill>
                  <a:effectLst/>
                  <a:uLnTx/>
                  <a:uFillTx/>
                  <a:latin typeface="Forma DJR Micro" panose="00000000000000090000" pitchFamily="2" charset="0"/>
                  <a:ea typeface="+mn-ea"/>
                  <a:cs typeface="+mn-cs"/>
                </a:rPr>
                <a:t>14</a:t>
              </a:r>
            </a:p>
          </p:txBody>
        </p:sp>
        <p:pic>
          <p:nvPicPr>
            <p:cNvPr id="42" name="Picture 41">
              <a:extLst>
                <a:ext uri="{FF2B5EF4-FFF2-40B4-BE49-F238E27FC236}">
                  <a16:creationId xmlns:a16="http://schemas.microsoft.com/office/drawing/2014/main" id="{7ABEF256-50E4-0733-1139-95A93D2B6D9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2535067" y="1391185"/>
              <a:ext cx="604903" cy="384116"/>
            </a:xfrm>
            <a:prstGeom prst="rect">
              <a:avLst/>
            </a:prstGeom>
          </p:spPr>
        </p:pic>
      </p:grpSp>
      <p:pic>
        <p:nvPicPr>
          <p:cNvPr id="30" name="Picture 14" descr="Database with solid fill">
            <a:extLst>
              <a:ext uri="{FF2B5EF4-FFF2-40B4-BE49-F238E27FC236}">
                <a16:creationId xmlns:a16="http://schemas.microsoft.com/office/drawing/2014/main" id="{2976BA09-7160-51CB-EBC2-3BE02A37FE18}"/>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3025656" y="1210105"/>
            <a:ext cx="519786" cy="519786"/>
          </a:xfrm>
          <a:prstGeom prst="rect">
            <a:avLst/>
          </a:prstGeom>
        </p:spPr>
      </p:pic>
      <p:pic>
        <p:nvPicPr>
          <p:cNvPr id="34" name="Picture 33">
            <a:extLst>
              <a:ext uri="{FF2B5EF4-FFF2-40B4-BE49-F238E27FC236}">
                <a16:creationId xmlns:a16="http://schemas.microsoft.com/office/drawing/2014/main" id="{92BB95E5-71D8-63E6-0173-A8E0E051997E}"/>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rot="5400000">
            <a:off x="5147204" y="1153379"/>
            <a:ext cx="669673" cy="669673"/>
          </a:xfrm>
          <a:prstGeom prst="rect">
            <a:avLst/>
          </a:prstGeom>
        </p:spPr>
      </p:pic>
      <p:sp>
        <p:nvSpPr>
          <p:cNvPr id="45" name="Rectangle 44">
            <a:extLst>
              <a:ext uri="{FF2B5EF4-FFF2-40B4-BE49-F238E27FC236}">
                <a16:creationId xmlns:a16="http://schemas.microsoft.com/office/drawing/2014/main" id="{31A323D5-9396-71BF-77F8-34B671943E64}"/>
              </a:ext>
            </a:extLst>
          </p:cNvPr>
          <p:cNvSpPr/>
          <p:nvPr/>
        </p:nvSpPr>
        <p:spPr>
          <a:xfrm>
            <a:off x="5875786" y="1302659"/>
            <a:ext cx="121220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solidFill>
                  <a:srgbClr val="000000"/>
                </a:solidFill>
                <a:latin typeface="Forma DJR Micro" panose="00000000000000090000" pitchFamily="2" charset="0"/>
              </a:rPr>
              <a:t>Rack</a:t>
            </a:r>
            <a:r>
              <a:rPr lang="en-US" sz="900" baseline="30000">
                <a:solidFill>
                  <a:srgbClr val="000000"/>
                </a:solidFill>
                <a:latin typeface="Forma DJR Micro" panose="00000000000000090000" pitchFamily="2" charset="0"/>
              </a:rPr>
              <a:t>67</a:t>
            </a:r>
            <a:r>
              <a:rPr lang="en-US" sz="900">
                <a:solidFill>
                  <a:srgbClr val="000000"/>
                </a:solidFill>
                <a:latin typeface="Forma DJR Micro" panose="00000000000000090000" pitchFamily="2" charset="0"/>
              </a:rPr>
              <a:t> deployment with density &lt;1U</a:t>
            </a:r>
            <a:endParaRPr lang="en-GB" sz="900">
              <a:solidFill>
                <a:srgbClr val="000000"/>
              </a:solidFill>
              <a:latin typeface="Forma DJR Micro" panose="00000000000000090000" pitchFamily="2" charset="0"/>
            </a:endParaRPr>
          </a:p>
        </p:txBody>
      </p:sp>
      <p:pic>
        <p:nvPicPr>
          <p:cNvPr id="1026" name="Picture 2" descr="A close up of a logo&#10;&#10;Description automatically generated">
            <a:extLst>
              <a:ext uri="{FF2B5EF4-FFF2-40B4-BE49-F238E27FC236}">
                <a16:creationId xmlns:a16="http://schemas.microsoft.com/office/drawing/2014/main" id="{0292EAD0-8255-71F6-DF0A-15996935FD35}"/>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531889" y="2812747"/>
            <a:ext cx="392410" cy="39241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D97294F-30B4-CFC0-4881-4272602DB88A}"/>
              </a:ext>
            </a:extLst>
          </p:cNvPr>
          <p:cNvSpPr txBox="1"/>
          <p:nvPr/>
        </p:nvSpPr>
        <p:spPr>
          <a:xfrm>
            <a:off x="234447" y="6559694"/>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Mini G1a   HP Confidential. For use by HP or Partner with Customers under HP CDA only.</a:t>
            </a:r>
          </a:p>
        </p:txBody>
      </p:sp>
      <p:grpSp>
        <p:nvGrpSpPr>
          <p:cNvPr id="19" name="Group 18">
            <a:extLst>
              <a:ext uri="{FF2B5EF4-FFF2-40B4-BE49-F238E27FC236}">
                <a16:creationId xmlns:a16="http://schemas.microsoft.com/office/drawing/2014/main" id="{9C0E3134-95C7-BF1E-EE74-6DCE5064D3E8}"/>
              </a:ext>
            </a:extLst>
          </p:cNvPr>
          <p:cNvGrpSpPr/>
          <p:nvPr/>
        </p:nvGrpSpPr>
        <p:grpSpPr>
          <a:xfrm>
            <a:off x="441842" y="4392794"/>
            <a:ext cx="6701680" cy="731520"/>
            <a:chOff x="391178" y="4767760"/>
            <a:chExt cx="6701680" cy="731520"/>
          </a:xfrm>
        </p:grpSpPr>
        <p:sp>
          <p:nvSpPr>
            <p:cNvPr id="25" name="Oval 24">
              <a:extLst>
                <a:ext uri="{FF2B5EF4-FFF2-40B4-BE49-F238E27FC236}">
                  <a16:creationId xmlns:a16="http://schemas.microsoft.com/office/drawing/2014/main" id="{BC93DE76-4920-B7A2-955E-CD09EB3EA191}"/>
                </a:ext>
              </a:extLst>
            </p:cNvPr>
            <p:cNvSpPr/>
            <p:nvPr/>
          </p:nvSpPr>
          <p:spPr>
            <a:xfrm>
              <a:off x="391178" y="4767760"/>
              <a:ext cx="591012" cy="5910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1DE097D-C7C0-A68C-0CF7-9CB83A373722}"/>
                </a:ext>
              </a:extLst>
            </p:cNvPr>
            <p:cNvSpPr/>
            <p:nvPr/>
          </p:nvSpPr>
          <p:spPr>
            <a:xfrm>
              <a:off x="1149258" y="4767760"/>
              <a:ext cx="5943600" cy="731520"/>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defTabSz="914104">
                <a:lnSpc>
                  <a:spcPct val="100000"/>
                </a:lnSpc>
                <a:spcBef>
                  <a:spcPts val="0"/>
                </a:spcBef>
                <a:buFontTx/>
                <a:tabLst/>
                <a:defRPr/>
              </a:pPr>
              <a:r>
                <a:rPr lang="en-US" sz="1400">
                  <a:solidFill>
                    <a:srgbClr val="549EF8"/>
                  </a:solidFill>
                  <a:latin typeface="Forma DJR Micro"/>
                </a:rPr>
                <a:t>Small and sleek. Fits anywhere</a:t>
              </a:r>
              <a:endParaRPr lang="en-US">
                <a:ea typeface="+mn-ea"/>
                <a:cs typeface="+mn-cs"/>
              </a:endParaRPr>
            </a:p>
            <a:p>
              <a:pPr defTabSz="914104">
                <a:lnSpc>
                  <a:spcPct val="100000"/>
                </a:lnSpc>
                <a:spcBef>
                  <a:spcPts val="0"/>
                </a:spcBef>
                <a:tabLst/>
                <a:defRPr/>
              </a:pPr>
              <a:r>
                <a:rPr lang="en-US" sz="1050">
                  <a:solidFill>
                    <a:srgbClr val="000000"/>
                  </a:solidFill>
                  <a:latin typeface="Forma DJR Micro"/>
                </a:rPr>
                <a:t>Create an ideal set-up with the compact Z2 Mini. Set it on a desk, mount it behind a monitor, or attach it under a desk. With an internal power supply</a:t>
              </a:r>
              <a:r>
                <a:rPr kumimoji="0" lang="en-US" sz="1050" b="0" i="0" u="none" strike="noStrike" kern="1200" cap="none" spc="0" normalizeH="0" baseline="0" noProof="0">
                  <a:ln>
                    <a:noFill/>
                  </a:ln>
                  <a:solidFill>
                    <a:srgbClr val="000000"/>
                  </a:solidFill>
                  <a:effectLst/>
                  <a:uLnTx/>
                  <a:uFillTx/>
                  <a:latin typeface="Forma DJR Micro"/>
                  <a:ea typeface="+mn-ea"/>
                  <a:cs typeface="+mn-cs"/>
                </a:rPr>
                <a:t>, </a:t>
              </a:r>
              <a:r>
                <a:rPr lang="en-US" sz="1050">
                  <a:solidFill>
                    <a:srgbClr val="000000"/>
                  </a:solidFill>
                  <a:latin typeface="Forma DJR Micro"/>
                </a:rPr>
                <a:t>this PC cleanly fits in a rack</a:t>
              </a:r>
              <a:r>
                <a:rPr kumimoji="0" lang="en-US" sz="1050" b="0" i="0" u="none" strike="noStrike" kern="1200" cap="none" spc="0" normalizeH="0" baseline="0" noProof="0">
                  <a:ln>
                    <a:noFill/>
                  </a:ln>
                  <a:solidFill>
                    <a:srgbClr val="000000"/>
                  </a:solidFill>
                  <a:effectLst/>
                  <a:uLnTx/>
                  <a:uFillTx/>
                  <a:latin typeface="Forma DJR Micro"/>
                  <a:ea typeface="+mn-ea"/>
                  <a:cs typeface="+mn-cs"/>
                </a:rPr>
                <a:t>, and </a:t>
              </a:r>
              <a:r>
                <a:rPr lang="en-US" sz="1050">
                  <a:solidFill>
                    <a:srgbClr val="000000"/>
                  </a:solidFill>
                  <a:latin typeface="Forma DJR Micro"/>
                </a:rPr>
                <a:t>its small size allows for 5 units across a 4U rack</a:t>
              </a:r>
              <a:r>
                <a:rPr kumimoji="0" lang="en-US" sz="1050" b="0" i="0" u="none" strike="noStrike" kern="1200" cap="none" spc="0" normalizeH="0" baseline="0" noProof="0">
                  <a:ln>
                    <a:noFill/>
                  </a:ln>
                  <a:solidFill>
                    <a:srgbClr val="000000"/>
                  </a:solidFill>
                  <a:effectLst/>
                  <a:uLnTx/>
                  <a:uFillTx/>
                  <a:latin typeface="Forma DJR Micro"/>
                  <a:ea typeface="+mn-ea"/>
                  <a:cs typeface="+mn-cs"/>
                </a:rPr>
                <a:t>.</a:t>
              </a:r>
              <a:r>
                <a:rPr lang="en-US" sz="1050" baseline="30000">
                  <a:solidFill>
                    <a:srgbClr val="000000"/>
                  </a:solidFill>
                  <a:latin typeface="Forma DJR Micro"/>
                </a:rPr>
                <a:t>67</a:t>
              </a:r>
              <a:endParaRPr lang="en-US" baseline="30000"/>
            </a:p>
          </p:txBody>
        </p:sp>
      </p:grpSp>
      <p:pic>
        <p:nvPicPr>
          <p:cNvPr id="40" name="Picture 39" descr="A black background with arrows pointing to a rectangle&#10;&#10;Description automatically generated">
            <a:extLst>
              <a:ext uri="{FF2B5EF4-FFF2-40B4-BE49-F238E27FC236}">
                <a16:creationId xmlns:a16="http://schemas.microsoft.com/office/drawing/2014/main" id="{7C2C010A-E126-5EC7-D77C-852BC697D38F}"/>
              </a:ext>
            </a:extLst>
          </p:cNvPr>
          <p:cNvPicPr>
            <a:picLocks noChangeAspect="1"/>
          </p:cNvPicPr>
          <p:nvPr/>
        </p:nvPicPr>
        <p:blipFill>
          <a:blip r:embed="rId16" cstate="email">
            <a:biLevel thresh="25000"/>
            <a:extLst>
              <a:ext uri="{28A0092B-C50C-407E-A947-70E740481C1C}">
                <a14:useLocalDpi xmlns:a14="http://schemas.microsoft.com/office/drawing/2010/main"/>
              </a:ext>
            </a:extLst>
          </a:blip>
          <a:stretch>
            <a:fillRect/>
          </a:stretch>
        </p:blipFill>
        <p:spPr>
          <a:xfrm>
            <a:off x="432547" y="4375301"/>
            <a:ext cx="609601" cy="609601"/>
          </a:xfrm>
          <a:prstGeom prst="rect">
            <a:avLst/>
          </a:prstGeom>
        </p:spPr>
      </p:pic>
      <p:pic>
        <p:nvPicPr>
          <p:cNvPr id="20" name="Picture 19" descr="A black rectangular object with a black background&#10;&#10;Description automatically generated">
            <a:extLst>
              <a:ext uri="{FF2B5EF4-FFF2-40B4-BE49-F238E27FC236}">
                <a16:creationId xmlns:a16="http://schemas.microsoft.com/office/drawing/2014/main" id="{44ADE395-6A40-D727-1D11-92AC5F185E33}"/>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499028" y="1708161"/>
            <a:ext cx="6248267" cy="5311027"/>
          </a:xfrm>
          <a:prstGeom prst="rect">
            <a:avLst/>
          </a:prstGeom>
        </p:spPr>
      </p:pic>
    </p:spTree>
    <p:extLst>
      <p:ext uri="{BB962C8B-B14F-4D97-AF65-F5344CB8AC3E}">
        <p14:creationId xmlns:p14="http://schemas.microsoft.com/office/powerpoint/2010/main" val="3496480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B4D83-0CBA-B217-8DC1-C95D02C3FDE3}"/>
            </a:ext>
          </a:extLst>
        </p:cNvPr>
        <p:cNvGrpSpPr/>
        <p:nvPr/>
      </p:nvGrpSpPr>
      <p:grpSpPr>
        <a:xfrm>
          <a:off x="0" y="0"/>
          <a:ext cx="0" cy="0"/>
          <a:chOff x="0" y="0"/>
          <a:chExt cx="0" cy="0"/>
        </a:xfrm>
      </p:grpSpPr>
      <p:sp>
        <p:nvSpPr>
          <p:cNvPr id="38" name="TextBox 37">
            <a:extLst>
              <a:ext uri="{FF2B5EF4-FFF2-40B4-BE49-F238E27FC236}">
                <a16:creationId xmlns:a16="http://schemas.microsoft.com/office/drawing/2014/main" id="{38614311-2484-D8E9-71C4-27A15F52887A}"/>
              </a:ext>
            </a:extLst>
          </p:cNvPr>
          <p:cNvSpPr txBox="1"/>
          <p:nvPr/>
        </p:nvSpPr>
        <p:spPr>
          <a:xfrm>
            <a:off x="110501" y="1511368"/>
            <a:ext cx="616190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Forma DJR Display"/>
                <a:ea typeface="+mn-ea"/>
                <a:cs typeface="+mn-cs"/>
              </a:rPr>
              <a:t>HP Z2 G1a  Mini</a:t>
            </a:r>
          </a:p>
        </p:txBody>
      </p:sp>
      <p:sp>
        <p:nvSpPr>
          <p:cNvPr id="8" name="Title 1">
            <a:extLst>
              <a:ext uri="{FF2B5EF4-FFF2-40B4-BE49-F238E27FC236}">
                <a16:creationId xmlns:a16="http://schemas.microsoft.com/office/drawing/2014/main" id="{952E4870-4036-AFA9-67D1-B08AECE4D25F}"/>
              </a:ext>
            </a:extLst>
          </p:cNvPr>
          <p:cNvSpPr>
            <a:spLocks noGrp="1"/>
          </p:cNvSpPr>
          <p:nvPr>
            <p:ph type="title"/>
          </p:nvPr>
        </p:nvSpPr>
        <p:spPr>
          <a:xfrm>
            <a:off x="304800" y="329096"/>
            <a:ext cx="7003676" cy="737510"/>
          </a:xfrm>
        </p:spPr>
        <p:txBody>
          <a:bodyPr/>
          <a:lstStyle/>
          <a:p>
            <a:r>
              <a:rPr lang="en-US" sz="5400"/>
              <a:t>Product walkaround</a:t>
            </a:r>
            <a:endParaRPr lang="en-GB" sz="5400"/>
          </a:p>
        </p:txBody>
      </p:sp>
      <p:sp>
        <p:nvSpPr>
          <p:cNvPr id="9" name="Rectangle 8">
            <a:extLst>
              <a:ext uri="{FF2B5EF4-FFF2-40B4-BE49-F238E27FC236}">
                <a16:creationId xmlns:a16="http://schemas.microsoft.com/office/drawing/2014/main" id="{822A24E7-5555-F40B-8407-796B2DC0538A}"/>
              </a:ext>
            </a:extLst>
          </p:cNvPr>
          <p:cNvSpPr/>
          <p:nvPr/>
        </p:nvSpPr>
        <p:spPr>
          <a:xfrm>
            <a:off x="8239244" y="242576"/>
            <a:ext cx="1094726" cy="646331"/>
          </a:xfrm>
          <a:prstGeom prst="rect">
            <a:avLst/>
          </a:prstGeom>
        </p:spPr>
        <p:txBody>
          <a:bodyPr wrap="square" lIns="91440" tIns="45720" rIns="91440" bIns="45720" anchor="t">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Forma DJR Micro"/>
                <a:ea typeface="+mn-ea"/>
                <a:cs typeface="+mn-cs"/>
              </a:rPr>
              <a:t>Weight</a:t>
            </a:r>
            <a:r>
              <a:rPr lang="en-US" sz="1200" baseline="30000">
                <a:solidFill>
                  <a:srgbClr val="000000"/>
                </a:solidFill>
                <a:latin typeface="Forma DJR Micro"/>
              </a:rPr>
              <a:t>26</a:t>
            </a:r>
            <a:endParaRPr kumimoji="0" lang="en-US" sz="1200" b="1" i="0" u="none" strike="noStrike" kern="1200" cap="none" spc="0" normalizeH="0" baseline="0" noProof="0">
              <a:ln>
                <a:noFill/>
              </a:ln>
              <a:solidFill>
                <a:srgbClr val="000000"/>
              </a:solidFill>
              <a:effectLst/>
              <a:uLnTx/>
              <a:uFillTx/>
              <a:latin typeface="Forma DJR Micro"/>
              <a:ea typeface="+mn-ea"/>
              <a:cs typeface="+mn-cs"/>
            </a:endParaRPr>
          </a:p>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Forma DJR Micro"/>
                <a:ea typeface="+mn-ea"/>
                <a:cs typeface="+mn-cs"/>
              </a:rPr>
              <a:t>2.4 kg</a:t>
            </a:r>
          </a:p>
          <a:p>
            <a:pPr marL="0" marR="0" lvl="0" indent="0" algn="l" defTabSz="457063"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Forma DJR Micro"/>
              </a:rPr>
              <a:t>5.29 </a:t>
            </a:r>
            <a:r>
              <a:rPr lang="en-US" sz="1200" err="1">
                <a:solidFill>
                  <a:srgbClr val="000000"/>
                </a:solidFill>
                <a:latin typeface="Forma DJR Micro"/>
              </a:rPr>
              <a:t>lbs</a:t>
            </a:r>
            <a:endParaRPr kumimoji="0" lang="en-US" sz="12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10" name="Rectangle 9">
            <a:extLst>
              <a:ext uri="{FF2B5EF4-FFF2-40B4-BE49-F238E27FC236}">
                <a16:creationId xmlns:a16="http://schemas.microsoft.com/office/drawing/2014/main" id="{57650644-E4C6-DB8C-DD90-05510D201338}"/>
              </a:ext>
            </a:extLst>
          </p:cNvPr>
          <p:cNvSpPr/>
          <p:nvPr/>
        </p:nvSpPr>
        <p:spPr>
          <a:xfrm>
            <a:off x="9600386" y="242577"/>
            <a:ext cx="2443854" cy="276999"/>
          </a:xfrm>
          <a:prstGeom prst="rect">
            <a:avLst/>
          </a:prstGeom>
        </p:spPr>
        <p:txBody>
          <a:bodyPr wrap="square">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Forma DJR Micro"/>
                <a:ea typeface="+mn-ea"/>
                <a:cs typeface="+mn-cs"/>
              </a:rPr>
              <a:t>Dimensions</a:t>
            </a:r>
          </a:p>
        </p:txBody>
      </p:sp>
      <p:pic>
        <p:nvPicPr>
          <p:cNvPr id="11" name="Picture 10" descr="A close up of a logo&#10;&#10;Description automatically generated">
            <a:extLst>
              <a:ext uri="{FF2B5EF4-FFF2-40B4-BE49-F238E27FC236}">
                <a16:creationId xmlns:a16="http://schemas.microsoft.com/office/drawing/2014/main" id="{2CD8607C-4CE1-A3F6-3243-21B26DA36219}"/>
              </a:ext>
            </a:extLst>
          </p:cNvPr>
          <p:cNvPicPr>
            <a:picLocks noChangeAspect="1"/>
          </p:cNvPicPr>
          <p:nvPr/>
        </p:nvPicPr>
        <p:blipFill>
          <a:blip r:embed="rId3" cstate="email">
            <a:biLevel thresh="7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9256555" y="315687"/>
            <a:ext cx="315442" cy="315442"/>
          </a:xfrm>
          <a:prstGeom prst="rect">
            <a:avLst/>
          </a:prstGeom>
        </p:spPr>
      </p:pic>
      <p:pic>
        <p:nvPicPr>
          <p:cNvPr id="12" name="Picture 11" descr="Shape&#10;&#10;Description automatically generated">
            <a:extLst>
              <a:ext uri="{FF2B5EF4-FFF2-40B4-BE49-F238E27FC236}">
                <a16:creationId xmlns:a16="http://schemas.microsoft.com/office/drawing/2014/main" id="{817E14F7-0397-2C1B-96CA-3917F77E62F8}"/>
              </a:ext>
            </a:extLst>
          </p:cNvPr>
          <p:cNvPicPr>
            <a:picLocks noChangeAspect="1"/>
          </p:cNvPicPr>
          <p:nvPr/>
        </p:nvPicPr>
        <p:blipFill>
          <a:blip r:embed="rId5" cstate="email">
            <a:biLevel thresh="75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7854058" y="299466"/>
            <a:ext cx="385186" cy="347884"/>
          </a:xfrm>
          <a:prstGeom prst="rect">
            <a:avLst/>
          </a:prstGeom>
        </p:spPr>
      </p:pic>
      <p:cxnSp>
        <p:nvCxnSpPr>
          <p:cNvPr id="13" name="Straight Connector 12">
            <a:extLst>
              <a:ext uri="{FF2B5EF4-FFF2-40B4-BE49-F238E27FC236}">
                <a16:creationId xmlns:a16="http://schemas.microsoft.com/office/drawing/2014/main" id="{5C02C36B-4BBA-6292-3DF7-6084AECDAB4B}"/>
              </a:ext>
            </a:extLst>
          </p:cNvPr>
          <p:cNvCxnSpPr>
            <a:cxnSpLocks/>
          </p:cNvCxnSpPr>
          <p:nvPr/>
        </p:nvCxnSpPr>
        <p:spPr>
          <a:xfrm>
            <a:off x="7854058" y="233443"/>
            <a:ext cx="10947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AFBF472-F5D1-E9B7-FC69-1CF236251882}"/>
              </a:ext>
            </a:extLst>
          </p:cNvPr>
          <p:cNvCxnSpPr>
            <a:cxnSpLocks/>
          </p:cNvCxnSpPr>
          <p:nvPr/>
        </p:nvCxnSpPr>
        <p:spPr>
          <a:xfrm>
            <a:off x="9256555" y="242576"/>
            <a:ext cx="26642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B8422EB-5F28-BD07-0D3B-83761CE5ECB1}"/>
              </a:ext>
            </a:extLst>
          </p:cNvPr>
          <p:cNvSpPr/>
          <p:nvPr/>
        </p:nvSpPr>
        <p:spPr>
          <a:xfrm>
            <a:off x="2396635" y="6147981"/>
            <a:ext cx="3502330" cy="276999"/>
          </a:xfrm>
          <a:prstGeom prst="rect">
            <a:avLst/>
          </a:prstGeom>
        </p:spPr>
        <p:txBody>
          <a:bodyPr wrap="square">
            <a:spAutoFit/>
          </a:bodyPr>
          <a:lstStyle/>
          <a:p>
            <a:pPr marL="0" marR="0" lvl="1" indent="0" algn="r" defTabSz="322042" rtl="0" eaLnBrk="1" fontAlgn="auto" latinLnBrk="0" hangingPunct="1">
              <a:lnSpc>
                <a:spcPct val="100000"/>
              </a:lnSpc>
              <a:spcBef>
                <a:spcPts val="0"/>
              </a:spcBef>
              <a:spcAft>
                <a:spcPts val="0"/>
              </a:spcAft>
              <a:buClrTx/>
              <a:buSzPct val="100000"/>
              <a:buFontTx/>
              <a:buNone/>
              <a:tabLst/>
              <a:defRPr/>
            </a:pPr>
            <a:r>
              <a:rPr kumimoji="0" lang="en-US" sz="1200" i="0" u="none" strike="noStrike" kern="1200" cap="none" spc="0" normalizeH="0" baseline="0" noProof="0">
                <a:ln>
                  <a:noFill/>
                </a:ln>
                <a:solidFill>
                  <a:srgbClr val="000000"/>
                </a:solidFill>
                <a:effectLst/>
                <a:uLnTx/>
                <a:uFillTx/>
                <a:latin typeface="Forma DJR Micro" panose="00000000000000090000" pitchFamily="2" charset="0"/>
                <a:ea typeface="Calibri" panose="020F0502020204030204" pitchFamily="34" charset="0"/>
                <a:cs typeface="+mn-cs"/>
              </a:rPr>
              <a:t>Stay protected with </a:t>
            </a:r>
            <a:r>
              <a:rPr kumimoji="0" lang="en-US" sz="1200" b="1" i="0" u="none" strike="noStrike" kern="1200" cap="none" spc="0" normalizeH="0" baseline="0" noProof="0">
                <a:ln>
                  <a:noFill/>
                </a:ln>
                <a:solidFill>
                  <a:srgbClr val="000000"/>
                </a:solidFill>
                <a:effectLst/>
                <a:uLnTx/>
                <a:uFillTx/>
                <a:latin typeface="Forma DJR Micro" panose="00000000000000090000" pitchFamily="2" charset="0"/>
                <a:ea typeface="Calibri" panose="020F0502020204030204" pitchFamily="34" charset="0"/>
                <a:cs typeface="+mn-cs"/>
              </a:rPr>
              <a:t>HP</a:t>
            </a:r>
            <a:r>
              <a:rPr kumimoji="0" lang="en-US" sz="1200" i="0" u="none" strike="noStrike" kern="1200" cap="none" spc="0" normalizeH="0" baseline="0" noProof="0">
                <a:ln>
                  <a:noFill/>
                </a:ln>
                <a:solidFill>
                  <a:srgbClr val="000000"/>
                </a:solidFill>
                <a:effectLst/>
                <a:uLnTx/>
                <a:uFillTx/>
                <a:latin typeface="Forma DJR Micro" panose="00000000000000090000" pitchFamily="2" charset="0"/>
                <a:ea typeface="Calibri" panose="020F0502020204030204" pitchFamily="34" charset="0"/>
                <a:cs typeface="+mn-cs"/>
              </a:rPr>
              <a:t> </a:t>
            </a:r>
            <a:r>
              <a:rPr lang="en-US" sz="1200" b="1">
                <a:solidFill>
                  <a:srgbClr val="000000"/>
                </a:solidFill>
                <a:latin typeface="Forma DJR Micro" panose="00000000000000090000" pitchFamily="2" charset="0"/>
                <a:ea typeface="Calibri" panose="020F0502020204030204" pitchFamily="34" charset="0"/>
              </a:rPr>
              <a:t>W</a:t>
            </a:r>
            <a:r>
              <a:rPr kumimoji="0" lang="en-US" sz="1200" b="1" i="0" u="none" strike="noStrike" kern="1200" cap="none" spc="0" normalizeH="0" baseline="0" noProof="0" err="1">
                <a:ln>
                  <a:noFill/>
                </a:ln>
                <a:solidFill>
                  <a:srgbClr val="000000"/>
                </a:solidFill>
                <a:effectLst/>
                <a:uLnTx/>
                <a:uFillTx/>
                <a:latin typeface="Forma DJR Micro" panose="00000000000000090000" pitchFamily="2" charset="0"/>
                <a:ea typeface="Calibri" panose="020F0502020204030204" pitchFamily="34" charset="0"/>
                <a:cs typeface="+mn-cs"/>
              </a:rPr>
              <a:t>olf</a:t>
            </a:r>
            <a:r>
              <a:rPr kumimoji="0" lang="en-US" sz="1200" b="1" i="0" u="none" strike="noStrike" kern="1200" cap="none" spc="0" normalizeH="0" baseline="0" noProof="0">
                <a:ln>
                  <a:noFill/>
                </a:ln>
                <a:solidFill>
                  <a:srgbClr val="000000"/>
                </a:solidFill>
                <a:effectLst/>
                <a:uLnTx/>
                <a:uFillTx/>
                <a:latin typeface="Forma DJR Micro" panose="00000000000000090000" pitchFamily="2" charset="0"/>
                <a:ea typeface="Calibri" panose="020F0502020204030204" pitchFamily="34" charset="0"/>
                <a:cs typeface="+mn-cs"/>
              </a:rPr>
              <a:t> Security</a:t>
            </a:r>
            <a:r>
              <a:rPr kumimoji="0" lang="en-US" sz="1200" i="0" u="none" strike="noStrike" kern="1200" cap="none" spc="0" normalizeH="0" baseline="30000" noProof="0">
                <a:ln>
                  <a:noFill/>
                </a:ln>
                <a:solidFill>
                  <a:srgbClr val="000000"/>
                </a:solidFill>
                <a:effectLst/>
                <a:uLnTx/>
                <a:uFillTx/>
                <a:latin typeface="Forma DJR Micro" panose="00000000000000090000" pitchFamily="2" charset="0"/>
                <a:ea typeface="Calibri" panose="020F0502020204030204" pitchFamily="34" charset="0"/>
                <a:cs typeface="+mn-cs"/>
              </a:rPr>
              <a:t>14</a:t>
            </a:r>
            <a:endParaRPr kumimoji="0" lang="en-US" sz="1200" i="0" u="none" strike="noStrike" kern="1200" cap="none" spc="0" normalizeH="0" baseline="30000" noProof="0">
              <a:ln>
                <a:noFill/>
              </a:ln>
              <a:solidFill>
                <a:srgbClr val="000000"/>
              </a:solidFill>
              <a:effectLst/>
              <a:uLnTx/>
              <a:uFillTx/>
              <a:latin typeface="Forma DJR Micro"/>
              <a:ea typeface="+mn-ea"/>
              <a:cs typeface="+mn-cs"/>
            </a:endParaRPr>
          </a:p>
        </p:txBody>
      </p:sp>
      <p:sp>
        <p:nvSpPr>
          <p:cNvPr id="21" name="Rectangle 20">
            <a:extLst>
              <a:ext uri="{FF2B5EF4-FFF2-40B4-BE49-F238E27FC236}">
                <a16:creationId xmlns:a16="http://schemas.microsoft.com/office/drawing/2014/main" id="{08865E98-0CFB-AB24-8B85-CD28B2A18CD4}"/>
              </a:ext>
            </a:extLst>
          </p:cNvPr>
          <p:cNvSpPr/>
          <p:nvPr/>
        </p:nvSpPr>
        <p:spPr>
          <a:xfrm>
            <a:off x="85972" y="2497323"/>
            <a:ext cx="3918064" cy="769441"/>
          </a:xfrm>
          <a:prstGeom prst="rect">
            <a:avLst/>
          </a:prstGeom>
        </p:spPr>
        <p:txBody>
          <a:bodyPr wrap="square">
            <a:spAutoFit/>
          </a:bodyPr>
          <a:lstStyle/>
          <a:p>
            <a:pPr marL="0" marR="0" lvl="0" indent="-457200" defTabSz="322042" rtl="0" eaLnBrk="1" fontAlgn="auto" latinLnBrk="0" hangingPunct="1">
              <a:lnSpc>
                <a:spcPct val="100000"/>
              </a:lnSpc>
              <a:spcBef>
                <a:spcPts val="0"/>
              </a:spcBef>
              <a:spcAft>
                <a:spcPts val="0"/>
              </a:spcAft>
              <a:buClrTx/>
              <a:buSzPct val="100000"/>
              <a:buFontTx/>
              <a:buNone/>
              <a:tabLst/>
              <a:defRPr/>
            </a:pPr>
            <a:r>
              <a:rPr kumimoji="0" lang="en-US" sz="1200" b="1" i="0" u="none" strike="noStrike" kern="1200" cap="none" spc="0" normalizeH="0" baseline="0" noProof="0">
                <a:ln>
                  <a:noFill/>
                </a:ln>
                <a:solidFill>
                  <a:srgbClr val="000000"/>
                </a:solidFill>
                <a:effectLst/>
                <a:uLnTx/>
                <a:uFillTx/>
                <a:latin typeface="Forma DJR Micro"/>
                <a:ea typeface="+mn-ea"/>
                <a:cs typeface="+mn-cs"/>
              </a:rPr>
              <a:t>Stellar power and performance </a:t>
            </a:r>
            <a:r>
              <a:rPr kumimoji="0" lang="en-US" sz="1200" b="0" i="0" u="none" strike="noStrike" kern="1200" cap="none" spc="0" normalizeH="0" baseline="0" noProof="0">
                <a:ln>
                  <a:noFill/>
                </a:ln>
                <a:solidFill>
                  <a:srgbClr val="000000"/>
                </a:solidFill>
                <a:effectLst/>
                <a:uLnTx/>
                <a:uFillTx/>
                <a:latin typeface="Forma DJR Micro"/>
                <a:ea typeface="+mn-ea"/>
                <a:cs typeface="+mn-cs"/>
              </a:rPr>
              <a:t>with </a:t>
            </a:r>
            <a:r>
              <a:rPr kumimoji="0" lang="en-US" sz="1200" b="0" i="0" u="none" kern="1200" cap="none" spc="0" normalizeH="0" baseline="0" noProof="0">
                <a:ln>
                  <a:noFill/>
                </a:ln>
                <a:solidFill>
                  <a:srgbClr val="000000"/>
                </a:solidFill>
                <a:effectLst/>
                <a:uLnTx/>
                <a:uFillTx/>
                <a:latin typeface="Forma DJR Micro"/>
                <a:ea typeface="+mn-ea"/>
                <a:cs typeface="+mn-cs"/>
              </a:rPr>
              <a:t>AI PC,</a:t>
            </a:r>
            <a:r>
              <a:rPr lang="en-US" sz="1200">
                <a:solidFill>
                  <a:srgbClr val="000000"/>
                </a:solidFill>
                <a:latin typeface="Forma DJR Micro"/>
              </a:rPr>
              <a:t> </a:t>
            </a:r>
            <a:r>
              <a:rPr lang="en-US" sz="1200" baseline="30000">
                <a:solidFill>
                  <a:srgbClr val="000000"/>
                </a:solidFill>
                <a:latin typeface="Forma DJR Micro"/>
              </a:rPr>
              <a:t>3,9,10</a:t>
            </a:r>
            <a:r>
              <a:rPr kumimoji="0" lang="en-US" sz="1200" b="0" i="0" u="none" kern="1200" cap="none" spc="0" normalizeH="0" baseline="0" noProof="0">
                <a:ln>
                  <a:noFill/>
                </a:ln>
                <a:solidFill>
                  <a:srgbClr val="000000"/>
                </a:solidFill>
                <a:effectLst/>
                <a:uLnTx/>
                <a:uFillTx/>
                <a:latin typeface="Forma DJR Micro"/>
                <a:ea typeface="+mn-ea"/>
                <a:cs typeface="+mn-cs"/>
              </a:rPr>
              <a:t> </a:t>
            </a:r>
            <a:r>
              <a:rPr kumimoji="0" lang="en-US" sz="1200" b="0" i="0" u="none" strike="noStrike" kern="1200" cap="none" spc="0" normalizeH="0" baseline="0" noProof="0">
                <a:ln>
                  <a:noFill/>
                </a:ln>
                <a:solidFill>
                  <a:srgbClr val="000000"/>
                </a:solidFill>
                <a:effectLst/>
                <a:uLnTx/>
                <a:uFillTx/>
                <a:latin typeface="Forma DJR Micro"/>
                <a:ea typeface="+mn-ea"/>
                <a:cs typeface="+mn-cs"/>
              </a:rPr>
              <a:t>AMD® Ryzen™ AI MAX PRO processor</a:t>
            </a:r>
            <a:r>
              <a:rPr kumimoji="0" lang="en-US" sz="1200" b="0" i="0" u="none" strike="noStrike" kern="1200" cap="none" spc="0" normalizeH="0" baseline="30000" noProof="0">
                <a:ln>
                  <a:noFill/>
                </a:ln>
                <a:solidFill>
                  <a:srgbClr val="000000"/>
                </a:solidFill>
                <a:effectLst/>
                <a:uLnTx/>
                <a:uFillTx/>
                <a:latin typeface="Forma DJR Micro"/>
                <a:ea typeface="+mn-ea"/>
                <a:cs typeface="+mn-cs"/>
              </a:rPr>
              <a:t>1</a:t>
            </a:r>
            <a:r>
              <a:rPr kumimoji="0" lang="en-US" sz="1200" b="0" i="0" u="none" strike="noStrike" kern="1200" cap="none" spc="0" normalizeH="0" baseline="0" noProof="0">
                <a:ln>
                  <a:noFill/>
                </a:ln>
                <a:solidFill>
                  <a:srgbClr val="000000"/>
                </a:solidFill>
                <a:effectLst/>
                <a:uLnTx/>
                <a:uFillTx/>
                <a:latin typeface="Forma DJR Micro"/>
                <a:ea typeface="+mn-ea"/>
                <a:cs typeface="+mn-cs"/>
              </a:rPr>
              <a:t> and integrated graphics with </a:t>
            </a:r>
            <a:r>
              <a:rPr kumimoji="0" lang="en-US" sz="1200" b="1" i="0" u="none" strike="noStrike" kern="1200" cap="none" spc="0" normalizeH="0" baseline="0" noProof="0">
                <a:ln>
                  <a:noFill/>
                </a:ln>
                <a:solidFill>
                  <a:srgbClr val="000000"/>
                </a:solidFill>
                <a:effectLst/>
                <a:uLnTx/>
                <a:uFillTx/>
                <a:latin typeface="Forma DJR Micro"/>
                <a:ea typeface="+mn-ea"/>
                <a:cs typeface="+mn-cs"/>
              </a:rPr>
              <a:t>50</a:t>
            </a:r>
            <a:r>
              <a:rPr lang="en-US" sz="1200" b="1">
                <a:solidFill>
                  <a:srgbClr val="000000"/>
                </a:solidFill>
                <a:latin typeface="Forma DJR Micro"/>
              </a:rPr>
              <a:t> </a:t>
            </a:r>
            <a:r>
              <a:rPr kumimoji="0" lang="en-US" sz="1200" b="1" i="0" u="none" strike="noStrike" kern="1200" cap="none" spc="0" normalizeH="0" baseline="0" noProof="0">
                <a:ln>
                  <a:noFill/>
                </a:ln>
                <a:solidFill>
                  <a:srgbClr val="000000"/>
                </a:solidFill>
                <a:effectLst/>
                <a:uLnTx/>
                <a:uFillTx/>
                <a:latin typeface="Forma DJR Micro"/>
                <a:ea typeface="+mn-ea"/>
                <a:cs typeface="+mn-cs"/>
              </a:rPr>
              <a:t>TOPS NPU</a:t>
            </a:r>
            <a:r>
              <a:rPr kumimoji="0" lang="en-US" sz="1200" i="0" u="none" strike="noStrike" kern="1200" cap="none" spc="0" normalizeH="0" baseline="30000" noProof="0">
                <a:ln>
                  <a:noFill/>
                </a:ln>
                <a:solidFill>
                  <a:srgbClr val="000000"/>
                </a:solidFill>
                <a:effectLst/>
                <a:uLnTx/>
                <a:uFillTx/>
                <a:latin typeface="Forma DJR Micro"/>
                <a:ea typeface="+mn-ea"/>
                <a:cs typeface="+mn-cs"/>
              </a:rPr>
              <a:t>3,9,</a:t>
            </a:r>
            <a:r>
              <a:rPr kumimoji="0" lang="en-US" sz="1200" b="1" i="0" u="none" strike="noStrike" kern="1200" cap="none" spc="0" normalizeH="0" baseline="0" noProof="0">
                <a:ln>
                  <a:noFill/>
                </a:ln>
                <a:solidFill>
                  <a:srgbClr val="000000"/>
                </a:solidFill>
                <a:effectLst/>
                <a:uLnTx/>
                <a:uFillTx/>
                <a:latin typeface="Forma DJR Micro"/>
                <a:ea typeface="+mn-ea"/>
                <a:cs typeface="+mn-cs"/>
              </a:rPr>
              <a:t> </a:t>
            </a:r>
          </a:p>
          <a:p>
            <a:pPr marL="0" marR="0" lvl="0" indent="-457200" defTabSz="322042" rtl="0" eaLnBrk="1" fontAlgn="auto" latinLnBrk="0" hangingPunct="1">
              <a:lnSpc>
                <a:spcPct val="100000"/>
              </a:lnSpc>
              <a:spcBef>
                <a:spcPts val="0"/>
              </a:spcBef>
              <a:spcAft>
                <a:spcPts val="0"/>
              </a:spcAft>
              <a:buClrTx/>
              <a:buSzPct val="100000"/>
              <a:buFontTx/>
              <a:buNone/>
              <a:tabLst/>
              <a:defRPr/>
            </a:pPr>
            <a:endParaRPr kumimoji="0" lang="en-US" sz="1200" b="0" i="0" u="none" strike="noStrike" kern="1200" cap="none" spc="0" normalizeH="0" baseline="30000" noProof="0">
              <a:ln>
                <a:noFill/>
              </a:ln>
              <a:solidFill>
                <a:srgbClr val="FF0000"/>
              </a:solidFill>
              <a:effectLst/>
              <a:uLnTx/>
              <a:uFillTx/>
              <a:latin typeface="Forma DJR Micro"/>
              <a:ea typeface="+mn-ea"/>
              <a:cs typeface="+mn-cs"/>
            </a:endParaRPr>
          </a:p>
        </p:txBody>
      </p:sp>
      <p:sp>
        <p:nvSpPr>
          <p:cNvPr id="22" name="TextBox 21">
            <a:extLst>
              <a:ext uri="{FF2B5EF4-FFF2-40B4-BE49-F238E27FC236}">
                <a16:creationId xmlns:a16="http://schemas.microsoft.com/office/drawing/2014/main" id="{A909A4BF-D3CC-AD55-BF37-BE95B10F660F}"/>
              </a:ext>
            </a:extLst>
          </p:cNvPr>
          <p:cNvSpPr txBox="1"/>
          <p:nvPr/>
        </p:nvSpPr>
        <p:spPr>
          <a:xfrm>
            <a:off x="9161302" y="4885732"/>
            <a:ext cx="2854761" cy="1015663"/>
          </a:xfrm>
          <a:prstGeom prst="rect">
            <a:avLst/>
          </a:prstGeom>
          <a:noFill/>
        </p:spPr>
        <p:txBody>
          <a:bodyPr wrap="square">
            <a:spAutoFit/>
          </a:bodyPr>
          <a:lstStyle/>
          <a:p>
            <a:pPr marL="0" marR="0" lvl="1" indent="0" algn="l" defTabSz="322042" rtl="0" eaLnBrk="1" fontAlgn="auto" latinLnBrk="0" hangingPunct="1">
              <a:lnSpc>
                <a:spcPct val="100000"/>
              </a:lnSpc>
              <a:spcBef>
                <a:spcPts val="0"/>
              </a:spcBef>
              <a:spcAft>
                <a:spcPts val="0"/>
              </a:spcAft>
              <a:buClrTx/>
              <a:buSzPct val="100000"/>
              <a:buFontTx/>
              <a:buNone/>
              <a:tabLst/>
              <a:defRPr/>
            </a:pPr>
            <a:r>
              <a:rPr kumimoji="0" lang="en-US" sz="1200" b="1" i="0" u="none" strike="noStrike" kern="1200" cap="none" spc="0" normalizeH="0" baseline="0" noProof="0">
                <a:ln>
                  <a:noFill/>
                </a:ln>
                <a:solidFill>
                  <a:prstClr val="black"/>
                </a:solidFill>
                <a:effectLst/>
                <a:uLnTx/>
                <a:uFillTx/>
                <a:latin typeface="Forma DJR Micro"/>
                <a:ea typeface="Calibri" panose="020F0502020204030204" pitchFamily="34" charset="0"/>
                <a:cs typeface="+mn-cs"/>
              </a:rPr>
              <a:t>Responsibly crafted </a:t>
            </a:r>
            <a:r>
              <a:rPr kumimoji="0" lang="en-US" sz="1200" b="0" i="0" u="none" strike="noStrike" kern="1200" cap="none" spc="0" normalizeH="0" baseline="0" noProof="0">
                <a:ln>
                  <a:noFill/>
                </a:ln>
                <a:solidFill>
                  <a:srgbClr val="000000"/>
                </a:solidFill>
                <a:effectLst/>
                <a:uLnTx/>
                <a:uFillTx/>
                <a:latin typeface="Forma DJR Micro"/>
                <a:ea typeface="+mn-ea"/>
                <a:cs typeface="+mn-cs"/>
              </a:rPr>
              <a:t>with </a:t>
            </a:r>
            <a:r>
              <a:rPr lang="en-US" sz="1200" b="1">
                <a:solidFill>
                  <a:srgbClr val="000000"/>
                </a:solidFill>
                <a:latin typeface="Forma DJR Micro"/>
              </a:rPr>
              <a:t>100% recycled rare earth elements </a:t>
            </a:r>
            <a:r>
              <a:rPr lang="en-US" sz="1200">
                <a:solidFill>
                  <a:srgbClr val="000000"/>
                </a:solidFill>
                <a:latin typeface="Forma DJR Micro"/>
              </a:rPr>
              <a:t>in speaker magnet, </a:t>
            </a:r>
            <a:r>
              <a:rPr kumimoji="0" lang="en-US" sz="1200" b="0" i="0" u="none" strike="noStrike" kern="1200" cap="none" spc="0" normalizeH="0" baseline="0" noProof="0">
                <a:ln>
                  <a:noFill/>
                </a:ln>
                <a:solidFill>
                  <a:srgbClr val="000000"/>
                </a:solidFill>
                <a:effectLst/>
                <a:uLnTx/>
                <a:uFillTx/>
                <a:latin typeface="Forma DJR Micro"/>
                <a:ea typeface="+mn-ea"/>
                <a:cs typeface="+mn-cs"/>
              </a:rPr>
              <a:t>up to </a:t>
            </a:r>
            <a:r>
              <a:rPr lang="en-US" sz="1200" b="1">
                <a:solidFill>
                  <a:srgbClr val="000000"/>
                </a:solidFill>
                <a:latin typeface="Forma DJR Micro"/>
              </a:rPr>
              <a:t>20</a:t>
            </a:r>
            <a:r>
              <a:rPr kumimoji="0" lang="en-US" sz="1200" b="1" i="0" u="none" strike="noStrike" kern="1200" cap="none" spc="0" normalizeH="0" baseline="0" noProof="0">
                <a:ln>
                  <a:noFill/>
                </a:ln>
                <a:solidFill>
                  <a:srgbClr val="000000"/>
                </a:solidFill>
                <a:effectLst/>
                <a:uLnTx/>
                <a:uFillTx/>
                <a:latin typeface="Forma DJR Micro"/>
                <a:ea typeface="+mn-ea"/>
                <a:cs typeface="+mn-cs"/>
              </a:rPr>
              <a:t>% </a:t>
            </a:r>
            <a:r>
              <a:rPr kumimoji="0" lang="en-US" sz="1200" b="0" i="0" u="none" strike="noStrike" kern="1200" cap="none" spc="0" normalizeH="0" baseline="0" noProof="0">
                <a:ln>
                  <a:noFill/>
                </a:ln>
                <a:solidFill>
                  <a:srgbClr val="000000"/>
                </a:solidFill>
                <a:effectLst/>
                <a:uLnTx/>
                <a:uFillTx/>
                <a:latin typeface="Forma DJR Micro"/>
                <a:ea typeface="+mn-ea"/>
                <a:cs typeface="+mn-cs"/>
              </a:rPr>
              <a:t>recycled steel, </a:t>
            </a:r>
            <a:r>
              <a:rPr kumimoji="0" lang="en-US" sz="1200" b="1" i="0" u="none" strike="noStrike" kern="1200" cap="none" spc="0" normalizeH="0" baseline="0" noProof="0">
                <a:ln>
                  <a:noFill/>
                </a:ln>
                <a:solidFill>
                  <a:srgbClr val="000000"/>
                </a:solidFill>
                <a:effectLst/>
                <a:uLnTx/>
                <a:uFillTx/>
                <a:latin typeface="Forma DJR Micro"/>
                <a:ea typeface="+mn-ea"/>
                <a:cs typeface="+mn-cs"/>
              </a:rPr>
              <a:t>60% </a:t>
            </a:r>
            <a:r>
              <a:rPr kumimoji="0" lang="en-US" sz="1200" b="0" i="0" u="none" strike="noStrike" kern="1200" cap="none" spc="0" normalizeH="0" baseline="0" noProof="0">
                <a:ln>
                  <a:noFill/>
                </a:ln>
                <a:solidFill>
                  <a:srgbClr val="000000"/>
                </a:solidFill>
                <a:effectLst/>
                <a:uLnTx/>
                <a:uFillTx/>
                <a:latin typeface="Forma DJR Micro"/>
                <a:ea typeface="+mn-ea"/>
                <a:cs typeface="+mn-cs"/>
              </a:rPr>
              <a:t>recycled plastics,  and </a:t>
            </a:r>
            <a:r>
              <a:rPr kumimoji="0" lang="en-US" sz="1200" b="1" i="0" u="none" strike="noStrike" kern="1200" cap="none" spc="0" normalizeH="0" baseline="0" noProof="0">
                <a:ln>
                  <a:noFill/>
                </a:ln>
                <a:solidFill>
                  <a:srgbClr val="000000"/>
                </a:solidFill>
                <a:effectLst/>
                <a:uLnTx/>
                <a:uFillTx/>
                <a:latin typeface="Forma DJR Micro"/>
                <a:ea typeface="+mn-ea"/>
                <a:cs typeface="+mn-cs"/>
              </a:rPr>
              <a:t>100% </a:t>
            </a:r>
            <a:r>
              <a:rPr kumimoji="0" lang="en-US" sz="1200" b="0" i="0" u="none" strike="noStrike" kern="1200" cap="none" spc="0" normalizeH="0" baseline="0" noProof="0">
                <a:ln>
                  <a:noFill/>
                </a:ln>
                <a:solidFill>
                  <a:srgbClr val="000000"/>
                </a:solidFill>
                <a:effectLst/>
                <a:uLnTx/>
                <a:uFillTx/>
                <a:latin typeface="Forma DJR Micro"/>
                <a:ea typeface="+mn-ea"/>
                <a:cs typeface="+mn-cs"/>
              </a:rPr>
              <a:t>sustainable materials on the packaging</a:t>
            </a:r>
            <a:r>
              <a:rPr kumimoji="0" lang="en-US" sz="1200" b="0" i="0" u="none" strike="noStrike" kern="1200" cap="none" spc="0" normalizeH="0" baseline="0" noProof="0">
                <a:ln>
                  <a:noFill/>
                </a:ln>
                <a:solidFill>
                  <a:prstClr val="black"/>
                </a:solidFill>
                <a:effectLst/>
                <a:uLnTx/>
                <a:uFillTx/>
                <a:latin typeface="Forma DJR Micro"/>
                <a:ea typeface="Calibri" panose="020F0502020204030204" pitchFamily="34" charset="0"/>
                <a:cs typeface="+mn-cs"/>
              </a:rPr>
              <a:t>.</a:t>
            </a:r>
            <a:r>
              <a:rPr kumimoji="0" lang="en-US" sz="1200" b="0" i="0" u="none" strike="noStrike" kern="1200" cap="none" spc="0" normalizeH="0" baseline="30000" noProof="0">
                <a:ln>
                  <a:noFill/>
                </a:ln>
                <a:solidFill>
                  <a:srgbClr val="000000"/>
                </a:solidFill>
                <a:effectLst/>
                <a:uLnTx/>
                <a:uFillTx/>
                <a:latin typeface="Forma DJR Micro"/>
                <a:ea typeface="+mn-ea"/>
                <a:cs typeface="+mn-cs"/>
              </a:rPr>
              <a:t> 19,20,23,24</a:t>
            </a:r>
            <a:endParaRPr kumimoji="0" lang="en-US" sz="1200" b="0" i="0" u="none" strike="noStrike" kern="1200" cap="none" spc="0" normalizeH="0" baseline="30000" noProof="0">
              <a:ln>
                <a:noFill/>
              </a:ln>
              <a:solidFill>
                <a:prstClr val="black"/>
              </a:solidFill>
              <a:effectLst/>
              <a:uLnTx/>
              <a:uFillTx/>
              <a:latin typeface="Forma DJR Micro"/>
              <a:ea typeface="+mn-ea"/>
              <a:cs typeface="+mn-cs"/>
            </a:endParaRPr>
          </a:p>
        </p:txBody>
      </p:sp>
      <p:sp>
        <p:nvSpPr>
          <p:cNvPr id="4" name="TextBox 3">
            <a:extLst>
              <a:ext uri="{FF2B5EF4-FFF2-40B4-BE49-F238E27FC236}">
                <a16:creationId xmlns:a16="http://schemas.microsoft.com/office/drawing/2014/main" id="{EB40008D-1798-C0DF-00D3-19C54BD1B843}"/>
              </a:ext>
            </a:extLst>
          </p:cNvPr>
          <p:cNvSpPr txBox="1"/>
          <p:nvPr/>
        </p:nvSpPr>
        <p:spPr>
          <a:xfrm>
            <a:off x="7001381" y="4365750"/>
            <a:ext cx="2625068" cy="646331"/>
          </a:xfrm>
          <a:prstGeom prst="rect">
            <a:avLst/>
          </a:prstGeom>
          <a:noFill/>
        </p:spPr>
        <p:txBody>
          <a:bodyPr wrap="square">
            <a:spAutoFit/>
          </a:bodyPr>
          <a:lstStyle/>
          <a:p>
            <a:pPr marL="0" marR="0" lvl="1" indent="0" algn="l" defTabSz="322139" rtl="0" eaLnBrk="1" fontAlgn="auto" latinLnBrk="0" hangingPunct="1">
              <a:lnSpc>
                <a:spcPct val="100000"/>
              </a:lnSpc>
              <a:spcBef>
                <a:spcPts val="0"/>
              </a:spcBef>
              <a:spcAft>
                <a:spcPts val="0"/>
              </a:spcAft>
              <a:buClrTx/>
              <a:buSzPct val="100000"/>
              <a:buFontTx/>
              <a:buNone/>
              <a:tabLst/>
              <a:defRPr/>
            </a:pPr>
            <a:r>
              <a:rPr lang="en-US" sz="1200" b="1">
                <a:solidFill>
                  <a:srgbClr val="000000"/>
                </a:solidFill>
                <a:latin typeface="Forma DJR Micro"/>
              </a:rPr>
              <a:t>Storage</a:t>
            </a:r>
            <a:r>
              <a:rPr lang="en-US" sz="1200" b="1" baseline="30000">
                <a:solidFill>
                  <a:srgbClr val="000000"/>
                </a:solidFill>
                <a:latin typeface="Forma DJR Micro"/>
              </a:rPr>
              <a:t>16</a:t>
            </a:r>
            <a:r>
              <a:rPr lang="en-US" sz="1200" b="1">
                <a:solidFill>
                  <a:srgbClr val="000000"/>
                </a:solidFill>
                <a:latin typeface="Forma DJR Micro"/>
              </a:rPr>
              <a:t> for performance users</a:t>
            </a:r>
          </a:p>
          <a:p>
            <a:pPr marL="0" marR="0" lvl="1" indent="0" algn="l" defTabSz="322139" rtl="0" eaLnBrk="1" fontAlgn="auto" latinLnBrk="0" hangingPunct="1">
              <a:lnSpc>
                <a:spcPct val="100000"/>
              </a:lnSpc>
              <a:spcBef>
                <a:spcPts val="0"/>
              </a:spcBef>
              <a:spcAft>
                <a:spcPts val="0"/>
              </a:spcAft>
              <a:buClrTx/>
              <a:buSzPct val="100000"/>
              <a:buFontTx/>
              <a:buNone/>
              <a:tabLst/>
              <a:defRPr/>
            </a:pPr>
            <a:r>
              <a:rPr lang="en-US" sz="1200" b="0" kern="1200">
                <a:solidFill>
                  <a:schemeClr val="tx1"/>
                </a:solidFill>
                <a:latin typeface="+mn-lt"/>
                <a:ea typeface="+mn-ea"/>
                <a:cs typeface="+mn-cs"/>
              </a:rPr>
              <a:t>Up to 8TB (2x4TB NVMe modules) PCIe Gen4 speed. *</a:t>
            </a:r>
          </a:p>
        </p:txBody>
      </p:sp>
      <p:sp>
        <p:nvSpPr>
          <p:cNvPr id="37" name="Rectangle 36">
            <a:extLst>
              <a:ext uri="{FF2B5EF4-FFF2-40B4-BE49-F238E27FC236}">
                <a16:creationId xmlns:a16="http://schemas.microsoft.com/office/drawing/2014/main" id="{AF006D23-0A6C-0A6F-262D-E07790C1A9C8}"/>
              </a:ext>
            </a:extLst>
          </p:cNvPr>
          <p:cNvSpPr/>
          <p:nvPr/>
        </p:nvSpPr>
        <p:spPr>
          <a:xfrm>
            <a:off x="348873" y="3183982"/>
            <a:ext cx="4097649" cy="2246769"/>
          </a:xfrm>
          <a:prstGeom prst="rect">
            <a:avLst/>
          </a:prstGeom>
        </p:spPr>
        <p:txBody>
          <a:bodyPr wrap="square">
            <a:spAutoFit/>
          </a:bodyPr>
          <a:lstStyle/>
          <a:p>
            <a:pPr fontAlgn="ctr">
              <a:lnSpc>
                <a:spcPct val="100000"/>
              </a:lnSpc>
              <a:spcBef>
                <a:spcPts val="0"/>
              </a:spcBef>
            </a:pPr>
            <a:r>
              <a:rPr lang="en-US" sz="900" b="1">
                <a:solidFill>
                  <a:srgbClr val="000000"/>
                </a:solidFill>
                <a:latin typeface="Forma DJR Micro"/>
              </a:rPr>
              <a:t>Configuration Options</a:t>
            </a:r>
          </a:p>
          <a:p>
            <a:pPr fontAlgn="ctr">
              <a:lnSpc>
                <a:spcPct val="100000"/>
              </a:lnSpc>
              <a:spcBef>
                <a:spcPts val="0"/>
              </a:spcBef>
            </a:pPr>
            <a:r>
              <a:rPr lang="en-GB" sz="900">
                <a:solidFill>
                  <a:srgbClr val="000000"/>
                </a:solidFill>
                <a:latin typeface="Forma DJR Micro"/>
              </a:rPr>
              <a:t>AMD </a:t>
            </a:r>
            <a:r>
              <a:rPr lang="en-GB" sz="900" err="1">
                <a:solidFill>
                  <a:srgbClr val="000000"/>
                </a:solidFill>
                <a:latin typeface="Forma DJR Micro"/>
              </a:rPr>
              <a:t>Ryzen</a:t>
            </a:r>
            <a:r>
              <a:rPr lang="en-GB" sz="900">
                <a:solidFill>
                  <a:srgbClr val="000000"/>
                </a:solidFill>
                <a:latin typeface="Forma DJR Micro"/>
              </a:rPr>
              <a:t>™ AI MAX+ PRO 395 with AMD Radeon Graphics (3.0 GHz base clock, up to 5.10 GHz max boost clock, 64MB L3 cache, 16 cores, 32 threads)</a:t>
            </a:r>
            <a:endParaRPr lang="en-US" sz="900">
              <a:solidFill>
                <a:srgbClr val="000000"/>
              </a:solidFill>
              <a:latin typeface="Forma DJR Micro"/>
            </a:endParaRPr>
          </a:p>
          <a:p>
            <a:pPr fontAlgn="ctr">
              <a:lnSpc>
                <a:spcPct val="100000"/>
              </a:lnSpc>
              <a:spcBef>
                <a:spcPts val="0"/>
              </a:spcBef>
            </a:pPr>
            <a:endParaRPr lang="en-US" sz="900">
              <a:solidFill>
                <a:srgbClr val="000000"/>
              </a:solidFill>
              <a:latin typeface="Forma DJR Micro"/>
            </a:endParaRPr>
          </a:p>
          <a:p>
            <a:pPr fontAlgn="ctr">
              <a:lnSpc>
                <a:spcPct val="100000"/>
              </a:lnSpc>
              <a:spcBef>
                <a:spcPts val="0"/>
              </a:spcBef>
            </a:pPr>
            <a:r>
              <a:rPr lang="en-US" sz="900">
                <a:solidFill>
                  <a:srgbClr val="000000"/>
                </a:solidFill>
                <a:latin typeface="Forma DJR Micro"/>
              </a:rPr>
              <a:t>AMD Ryzen™ AI MAX PRO 390 with AMD Radeon Graphics (</a:t>
            </a:r>
            <a:r>
              <a:rPr lang="en-GB" sz="900">
                <a:solidFill>
                  <a:srgbClr val="000000"/>
                </a:solidFill>
                <a:latin typeface="Forma DJR Micro"/>
              </a:rPr>
              <a:t>5.00 </a:t>
            </a:r>
            <a:r>
              <a:rPr lang="en-US" sz="900">
                <a:solidFill>
                  <a:srgbClr val="000000"/>
                </a:solidFill>
                <a:latin typeface="Forma DJR Micro"/>
              </a:rPr>
              <a:t>GHz base clock, up to 5.00 GHz max boost clock, 64MB L3 cache, 12 cores, 24 threads)</a:t>
            </a:r>
          </a:p>
          <a:p>
            <a:pPr fontAlgn="ctr">
              <a:lnSpc>
                <a:spcPct val="100000"/>
              </a:lnSpc>
              <a:spcBef>
                <a:spcPts val="0"/>
              </a:spcBef>
            </a:pPr>
            <a:endParaRPr lang="en-US" sz="900">
              <a:solidFill>
                <a:srgbClr val="000000"/>
              </a:solidFill>
              <a:latin typeface="Forma DJR Micro"/>
            </a:endParaRPr>
          </a:p>
          <a:p>
            <a:pPr fontAlgn="ctr">
              <a:lnSpc>
                <a:spcPct val="100000"/>
              </a:lnSpc>
              <a:spcBef>
                <a:spcPts val="0"/>
              </a:spcBef>
            </a:pPr>
            <a:r>
              <a:rPr lang="en-US" sz="900">
                <a:solidFill>
                  <a:srgbClr val="000000"/>
                </a:solidFill>
                <a:latin typeface="Forma DJR Micro"/>
              </a:rPr>
              <a:t>AMD Ryzen™ AI MAX PRO 385 with AMD Radeon Graphics (</a:t>
            </a:r>
            <a:r>
              <a:rPr lang="en-GB" sz="900">
                <a:solidFill>
                  <a:srgbClr val="000000"/>
                </a:solidFill>
                <a:latin typeface="Forma DJR Micro"/>
              </a:rPr>
              <a:t>3.60</a:t>
            </a:r>
            <a:r>
              <a:rPr lang="en-US" sz="900">
                <a:solidFill>
                  <a:srgbClr val="000000"/>
                </a:solidFill>
                <a:latin typeface="Forma DJR Micro"/>
              </a:rPr>
              <a:t> GHz base clock, up to 5.00 GHz max boost clock, 32MB L3 cache, 8 cores, 16 threads)</a:t>
            </a:r>
          </a:p>
          <a:p>
            <a:pPr algn="l" rtl="0" fontAlgn="ctr">
              <a:lnSpc>
                <a:spcPct val="100000"/>
              </a:lnSpc>
              <a:spcBef>
                <a:spcPts val="0"/>
              </a:spcBef>
            </a:pPr>
            <a:endParaRPr lang="en-US" sz="900">
              <a:solidFill>
                <a:srgbClr val="000000"/>
              </a:solidFill>
              <a:highlight>
                <a:srgbClr val="FFFF00"/>
              </a:highlight>
              <a:latin typeface="Forma DJR Micro"/>
            </a:endParaRPr>
          </a:p>
          <a:p>
            <a:pPr fontAlgn="ctr">
              <a:lnSpc>
                <a:spcPct val="100000"/>
              </a:lnSpc>
              <a:spcBef>
                <a:spcPts val="0"/>
              </a:spcBef>
            </a:pPr>
            <a:r>
              <a:rPr lang="en-US" sz="900">
                <a:latin typeface="Forma DJR Micro"/>
              </a:rPr>
              <a:t>AMD Ryzen™ AI MAX PRO 380 with AMD Radeon Graphics (</a:t>
            </a:r>
            <a:r>
              <a:rPr lang="en-GB" sz="900">
                <a:latin typeface="Forma DJR Micro"/>
              </a:rPr>
              <a:t>3.60</a:t>
            </a:r>
            <a:r>
              <a:rPr lang="en-US" sz="900">
                <a:latin typeface="Forma DJR Micro"/>
              </a:rPr>
              <a:t> GHz base clock, up to 4.90 GHz max boost clock, 16MB L3 cache, 6 cores, 12 threads</a:t>
            </a:r>
            <a:r>
              <a:rPr lang="en-US" sz="900">
                <a:solidFill>
                  <a:srgbClr val="000000"/>
                </a:solidFill>
                <a:latin typeface="Forma DJR Micro"/>
              </a:rPr>
              <a:t>)</a:t>
            </a:r>
          </a:p>
          <a:p>
            <a:pPr algn="l" rtl="0" fontAlgn="ctr">
              <a:lnSpc>
                <a:spcPct val="100000"/>
              </a:lnSpc>
              <a:spcBef>
                <a:spcPts val="0"/>
              </a:spcBef>
            </a:pPr>
            <a:br>
              <a:rPr lang="en-US" sz="1200" b="0" i="0" u="none" strike="noStrike">
                <a:solidFill>
                  <a:srgbClr val="000000"/>
                </a:solidFill>
                <a:effectLst/>
                <a:latin typeface="+mn-lt"/>
              </a:rPr>
            </a:br>
            <a:endParaRPr lang="en-US" sz="1200" b="0" i="0" u="none" strike="noStrike">
              <a:solidFill>
                <a:srgbClr val="000000"/>
              </a:solidFill>
              <a:effectLst/>
              <a:latin typeface="+mn-lt"/>
            </a:endParaRPr>
          </a:p>
          <a:p>
            <a:pPr marL="0" marR="0" lvl="0" indent="-457200" algn="r" defTabSz="322042" rtl="0" eaLnBrk="1" fontAlgn="auto" latinLnBrk="0" hangingPunct="1">
              <a:lnSpc>
                <a:spcPct val="100000"/>
              </a:lnSpc>
              <a:spcBef>
                <a:spcPts val="0"/>
              </a:spcBef>
              <a:spcAft>
                <a:spcPts val="0"/>
              </a:spcAft>
              <a:buClrTx/>
              <a:buSzPct val="100000"/>
              <a:buFontTx/>
              <a:buNone/>
              <a:tabLst/>
              <a:defRPr/>
            </a:pPr>
            <a:endParaRPr kumimoji="0" lang="en-US" sz="1200" b="0" i="0" u="none" strike="noStrike" kern="1200" cap="none" spc="0" normalizeH="0" baseline="30000" noProof="0">
              <a:ln>
                <a:noFill/>
              </a:ln>
              <a:solidFill>
                <a:srgbClr val="FF0000"/>
              </a:solidFill>
              <a:effectLst/>
              <a:uLnTx/>
              <a:uFillTx/>
              <a:latin typeface="Forma DJR Micro"/>
              <a:ea typeface="+mn-ea"/>
              <a:cs typeface="+mn-cs"/>
            </a:endParaRPr>
          </a:p>
        </p:txBody>
      </p:sp>
      <p:sp>
        <p:nvSpPr>
          <p:cNvPr id="40" name="TextBox 39">
            <a:extLst>
              <a:ext uri="{FF2B5EF4-FFF2-40B4-BE49-F238E27FC236}">
                <a16:creationId xmlns:a16="http://schemas.microsoft.com/office/drawing/2014/main" id="{093E4C3B-F936-22A7-C409-18C7DF3D92EE}"/>
              </a:ext>
            </a:extLst>
          </p:cNvPr>
          <p:cNvSpPr txBox="1"/>
          <p:nvPr/>
        </p:nvSpPr>
        <p:spPr>
          <a:xfrm>
            <a:off x="6734117" y="5171516"/>
            <a:ext cx="2625068" cy="461665"/>
          </a:xfrm>
          <a:prstGeom prst="rect">
            <a:avLst/>
          </a:prstGeom>
          <a:noFill/>
        </p:spPr>
        <p:txBody>
          <a:bodyPr wrap="square">
            <a:spAutoFit/>
          </a:bodyPr>
          <a:lstStyle/>
          <a:p>
            <a:pPr marL="0" marR="0" lvl="1" indent="0" algn="l" defTabSz="322139" rtl="0" eaLnBrk="1" fontAlgn="auto" latinLnBrk="0" hangingPunct="1">
              <a:lnSpc>
                <a:spcPct val="100000"/>
              </a:lnSpc>
              <a:spcBef>
                <a:spcPts val="0"/>
              </a:spcBef>
              <a:spcAft>
                <a:spcPts val="0"/>
              </a:spcAft>
              <a:buClrTx/>
              <a:buSzPct val="100000"/>
              <a:buFontTx/>
              <a:buNone/>
              <a:tabLst/>
              <a:defRPr/>
            </a:pPr>
            <a:r>
              <a:rPr lang="en-US" sz="1200" b="1">
                <a:solidFill>
                  <a:srgbClr val="000000"/>
                </a:solidFill>
                <a:latin typeface="Forma DJR Micro"/>
              </a:rPr>
              <a:t>Manageability</a:t>
            </a:r>
          </a:p>
          <a:p>
            <a:pPr marL="0" marR="0" lvl="1" indent="0" algn="l" defTabSz="322139" rtl="0" eaLnBrk="1" fontAlgn="auto" latinLnBrk="0" hangingPunct="1">
              <a:lnSpc>
                <a:spcPct val="100000"/>
              </a:lnSpc>
              <a:spcBef>
                <a:spcPts val="0"/>
              </a:spcBef>
              <a:spcAft>
                <a:spcPts val="0"/>
              </a:spcAft>
              <a:buClrTx/>
              <a:buSzPct val="100000"/>
              <a:buFontTx/>
              <a:buNone/>
              <a:tabLst/>
              <a:defRPr/>
            </a:pPr>
            <a:r>
              <a:rPr lang="en-US" sz="1200">
                <a:solidFill>
                  <a:srgbClr val="000000"/>
                </a:solidFill>
                <a:latin typeface="Forma DJR Micro"/>
              </a:rPr>
              <a:t>HP Remote System Controller</a:t>
            </a:r>
            <a:r>
              <a:rPr lang="en-US" sz="1200" baseline="30000">
                <a:solidFill>
                  <a:srgbClr val="000000"/>
                </a:solidFill>
                <a:latin typeface="Forma DJR Micro"/>
              </a:rPr>
              <a:t>72,73</a:t>
            </a:r>
          </a:p>
        </p:txBody>
      </p:sp>
      <p:sp>
        <p:nvSpPr>
          <p:cNvPr id="42" name="TextBox 41">
            <a:extLst>
              <a:ext uri="{FF2B5EF4-FFF2-40B4-BE49-F238E27FC236}">
                <a16:creationId xmlns:a16="http://schemas.microsoft.com/office/drawing/2014/main" id="{244B0EB6-112E-208E-957B-347E107695B4}"/>
              </a:ext>
            </a:extLst>
          </p:cNvPr>
          <p:cNvSpPr txBox="1"/>
          <p:nvPr/>
        </p:nvSpPr>
        <p:spPr>
          <a:xfrm>
            <a:off x="466375" y="5090899"/>
            <a:ext cx="3860520" cy="646331"/>
          </a:xfrm>
          <a:prstGeom prst="rect">
            <a:avLst/>
          </a:prstGeom>
          <a:noFill/>
        </p:spPr>
        <p:txBody>
          <a:bodyPr wrap="square">
            <a:spAutoFit/>
          </a:bodyPr>
          <a:lstStyle/>
          <a:p>
            <a:pPr marL="0" marR="0" lvl="1" indent="0" algn="l" defTabSz="322139" rtl="0" eaLnBrk="1" fontAlgn="auto" latinLnBrk="0" hangingPunct="1">
              <a:lnSpc>
                <a:spcPct val="100000"/>
              </a:lnSpc>
              <a:spcBef>
                <a:spcPts val="0"/>
              </a:spcBef>
              <a:spcAft>
                <a:spcPts val="0"/>
              </a:spcAft>
              <a:buClrTx/>
              <a:buSzPct val="100000"/>
              <a:buFontTx/>
              <a:buNone/>
              <a:tabLst/>
              <a:defRPr/>
            </a:pPr>
            <a:r>
              <a:rPr lang="en-US" sz="1200" b="1">
                <a:solidFill>
                  <a:srgbClr val="000000"/>
                </a:solidFill>
                <a:latin typeface="Forma DJR Micro"/>
              </a:rPr>
              <a:t>Rack Solution</a:t>
            </a:r>
            <a:endParaRPr lang="en-US" sz="1200"/>
          </a:p>
          <a:p>
            <a:pPr marL="0" marR="0" lvl="1" indent="0" algn="l" defTabSz="322139" rtl="0" eaLnBrk="1" fontAlgn="auto" latinLnBrk="0" hangingPunct="1">
              <a:lnSpc>
                <a:spcPct val="100000"/>
              </a:lnSpc>
              <a:spcBef>
                <a:spcPts val="0"/>
              </a:spcBef>
              <a:spcAft>
                <a:spcPts val="0"/>
              </a:spcAft>
              <a:buClrTx/>
              <a:buSzPct val="100000"/>
              <a:buFontTx/>
              <a:buNone/>
              <a:tabLst/>
              <a:defRPr/>
            </a:pPr>
            <a:r>
              <a:rPr lang="en-US" sz="1200">
                <a:solidFill>
                  <a:srgbClr val="000000"/>
                </a:solidFill>
                <a:latin typeface="Forma DJR Micro"/>
              </a:rPr>
              <a:t>High density rack mount with support for 5 minis in a 4U</a:t>
            </a:r>
            <a:r>
              <a:rPr lang="en-US" sz="1200" baseline="30000">
                <a:solidFill>
                  <a:srgbClr val="000000"/>
                </a:solidFill>
                <a:latin typeface="Forma DJR Micro"/>
              </a:rPr>
              <a:t>67</a:t>
            </a:r>
            <a:r>
              <a:rPr lang="en-US" sz="1200">
                <a:solidFill>
                  <a:srgbClr val="000000"/>
                </a:solidFill>
                <a:latin typeface="Forma DJR Micro"/>
              </a:rPr>
              <a:t> rack, now without external power bricks </a:t>
            </a:r>
            <a:endParaRPr lang="en-US" sz="1200" baseline="30000">
              <a:solidFill>
                <a:srgbClr val="000000"/>
              </a:solidFill>
              <a:latin typeface="Forma DJR Micro"/>
            </a:endParaRPr>
          </a:p>
        </p:txBody>
      </p:sp>
      <p:sp>
        <p:nvSpPr>
          <p:cNvPr id="48" name="TextBox 47">
            <a:extLst>
              <a:ext uri="{FF2B5EF4-FFF2-40B4-BE49-F238E27FC236}">
                <a16:creationId xmlns:a16="http://schemas.microsoft.com/office/drawing/2014/main" id="{67D271E1-8E6F-AC69-AF95-EBE4AD6FA266}"/>
              </a:ext>
            </a:extLst>
          </p:cNvPr>
          <p:cNvSpPr txBox="1"/>
          <p:nvPr/>
        </p:nvSpPr>
        <p:spPr>
          <a:xfrm>
            <a:off x="8132835" y="3059673"/>
            <a:ext cx="2854761" cy="646331"/>
          </a:xfrm>
          <a:prstGeom prst="rect">
            <a:avLst/>
          </a:prstGeom>
          <a:noFill/>
        </p:spPr>
        <p:txBody>
          <a:bodyPr wrap="square">
            <a:spAutoFit/>
          </a:bodyPr>
          <a:lstStyle/>
          <a:p>
            <a:pPr marL="0" marR="0" lvl="1" indent="0" algn="l" defTabSz="322042" rtl="0" eaLnBrk="1" fontAlgn="auto" latinLnBrk="0" hangingPunct="1">
              <a:lnSpc>
                <a:spcPct val="100000"/>
              </a:lnSpc>
              <a:spcBef>
                <a:spcPts val="0"/>
              </a:spcBef>
              <a:spcAft>
                <a:spcPts val="0"/>
              </a:spcAft>
              <a:buClrTx/>
              <a:buSzPct val="100000"/>
              <a:buFontTx/>
              <a:buNone/>
              <a:tabLst/>
              <a:defRPr/>
            </a:pPr>
            <a:r>
              <a:rPr lang="en-US" sz="1200" b="1">
                <a:solidFill>
                  <a:prstClr val="black"/>
                </a:solidFill>
                <a:latin typeface="Forma DJR Micro"/>
                <a:ea typeface="Calibri" panose="020F0502020204030204" pitchFamily="34" charset="0"/>
              </a:rPr>
              <a:t>Lattice design </a:t>
            </a:r>
            <a:r>
              <a:rPr lang="en-US" sz="1200">
                <a:solidFill>
                  <a:prstClr val="black"/>
                </a:solidFill>
                <a:latin typeface="Forma DJR Micro"/>
                <a:ea typeface="Calibri" panose="020F0502020204030204" pitchFamily="34" charset="0"/>
              </a:rPr>
              <a:t>to enable airflow intake with cooling of product with mesh design</a:t>
            </a:r>
            <a:endParaRPr kumimoji="0" lang="en-US" sz="1200" i="0" u="none" strike="noStrike" kern="1200" cap="none" spc="0" normalizeH="0" baseline="30000" noProof="0">
              <a:ln>
                <a:noFill/>
              </a:ln>
              <a:solidFill>
                <a:prstClr val="black"/>
              </a:solidFill>
              <a:effectLst/>
              <a:uLnTx/>
              <a:uFillTx/>
              <a:latin typeface="Forma DJR Micro"/>
              <a:ea typeface="+mn-ea"/>
              <a:cs typeface="+mn-cs"/>
            </a:endParaRPr>
          </a:p>
        </p:txBody>
      </p:sp>
      <p:sp>
        <p:nvSpPr>
          <p:cNvPr id="54" name="TextBox 53">
            <a:extLst>
              <a:ext uri="{FF2B5EF4-FFF2-40B4-BE49-F238E27FC236}">
                <a16:creationId xmlns:a16="http://schemas.microsoft.com/office/drawing/2014/main" id="{476B21F2-CC98-2BC0-C589-C99F34830E97}"/>
              </a:ext>
            </a:extLst>
          </p:cNvPr>
          <p:cNvSpPr txBox="1"/>
          <p:nvPr/>
        </p:nvSpPr>
        <p:spPr>
          <a:xfrm>
            <a:off x="6717421" y="2402572"/>
            <a:ext cx="4001337" cy="830997"/>
          </a:xfrm>
          <a:prstGeom prst="rect">
            <a:avLst/>
          </a:prstGeom>
          <a:noFill/>
        </p:spPr>
        <p:txBody>
          <a:bodyPr wrap="square">
            <a:spAutoFit/>
          </a:bodyPr>
          <a:lstStyle/>
          <a:p>
            <a:pPr marL="0" marR="0" lvl="1" indent="0" algn="l" defTabSz="322042" rtl="0" eaLnBrk="1" fontAlgn="auto" latinLnBrk="0" hangingPunct="1">
              <a:lnSpc>
                <a:spcPct val="100000"/>
              </a:lnSpc>
              <a:spcBef>
                <a:spcPts val="0"/>
              </a:spcBef>
              <a:spcAft>
                <a:spcPts val="0"/>
              </a:spcAft>
              <a:buClrTx/>
              <a:buSzPct val="100000"/>
              <a:buFontTx/>
              <a:buNone/>
              <a:tabLst/>
              <a:defRPr/>
            </a:pPr>
            <a:r>
              <a:rPr kumimoji="0" lang="en-US" sz="1200" b="1" i="0" u="none" strike="noStrike" kern="1200" cap="none" spc="0" normalizeH="0" baseline="0" noProof="0">
                <a:ln>
                  <a:noFill/>
                </a:ln>
                <a:solidFill>
                  <a:prstClr val="black"/>
                </a:solidFill>
                <a:effectLst/>
                <a:uLnTx/>
                <a:uFillTx/>
                <a:latin typeface="Forma DJR Micro"/>
                <a:ea typeface="Calibri" panose="020F0502020204030204" pitchFamily="34" charset="0"/>
                <a:cs typeface="+mn-cs"/>
              </a:rPr>
              <a:t>Game-changing power </a:t>
            </a:r>
            <a:r>
              <a:rPr lang="en-US" sz="1200" b="1">
                <a:solidFill>
                  <a:prstClr val="black"/>
                </a:solidFill>
                <a:latin typeface="Forma DJR Micro"/>
                <a:ea typeface="Calibri" panose="020F0502020204030204" pitchFamily="34" charset="0"/>
              </a:rPr>
              <a:t>efficiency enabled by </a:t>
            </a:r>
            <a:r>
              <a:rPr kumimoji="0" lang="en-US" sz="1200" b="1" i="0" u="none" strike="noStrike" kern="1200" cap="none" spc="0" normalizeH="0" baseline="0" noProof="0">
                <a:ln>
                  <a:noFill/>
                </a:ln>
                <a:solidFill>
                  <a:prstClr val="black"/>
                </a:solidFill>
                <a:effectLst/>
                <a:uLnTx/>
                <a:uFillTx/>
                <a:latin typeface="Forma DJR Micro"/>
                <a:ea typeface="Calibri" panose="020F0502020204030204" pitchFamily="34" charset="0"/>
                <a:cs typeface="+mn-cs"/>
              </a:rPr>
              <a:t> </a:t>
            </a:r>
            <a:r>
              <a:rPr kumimoji="0" lang="en-US" sz="1200" i="0" u="none" strike="noStrike" kern="1200" cap="none" spc="0" normalizeH="0" baseline="0" noProof="0">
                <a:ln>
                  <a:noFill/>
                </a:ln>
                <a:solidFill>
                  <a:prstClr val="black"/>
                </a:solidFill>
                <a:effectLst/>
                <a:uLnTx/>
                <a:uFillTx/>
                <a:latin typeface="Forma DJR Micro"/>
                <a:ea typeface="Calibri" panose="020F0502020204030204" pitchFamily="34" charset="0"/>
                <a:cs typeface="+mn-cs"/>
              </a:rPr>
              <a:t>4nm technology that delivers more </a:t>
            </a:r>
            <a:r>
              <a:rPr lang="en-US" sz="1200">
                <a:solidFill>
                  <a:prstClr val="black"/>
                </a:solidFill>
                <a:latin typeface="Forma DJR Micro"/>
                <a:ea typeface="Calibri" panose="020F0502020204030204" pitchFamily="34" charset="0"/>
              </a:rPr>
              <a:t>effective energy use while minimizing heat dissipation and fan noise.</a:t>
            </a:r>
            <a:endParaRPr kumimoji="0" lang="en-US" sz="1200" i="0" u="none" strike="noStrike" kern="1200" cap="none" spc="0" normalizeH="0" baseline="0" noProof="0">
              <a:ln>
                <a:noFill/>
              </a:ln>
              <a:solidFill>
                <a:prstClr val="black"/>
              </a:solidFill>
              <a:effectLst/>
              <a:uLnTx/>
              <a:uFillTx/>
              <a:latin typeface="Forma DJR Micro"/>
              <a:ea typeface="Calibri" panose="020F0502020204030204" pitchFamily="34" charset="0"/>
              <a:cs typeface="+mn-cs"/>
            </a:endParaRPr>
          </a:p>
          <a:p>
            <a:pPr marL="0" marR="0" lvl="1" indent="0" algn="l" defTabSz="322042" rtl="0" eaLnBrk="1" fontAlgn="auto" latinLnBrk="0" hangingPunct="1">
              <a:lnSpc>
                <a:spcPct val="100000"/>
              </a:lnSpc>
              <a:spcBef>
                <a:spcPts val="0"/>
              </a:spcBef>
              <a:spcAft>
                <a:spcPts val="0"/>
              </a:spcAft>
              <a:buClrTx/>
              <a:buSzPct val="100000"/>
              <a:buFontTx/>
              <a:buNone/>
              <a:tabLst/>
              <a:defRPr/>
            </a:pPr>
            <a:endParaRPr lang="en-US" sz="1200" b="0">
              <a:solidFill>
                <a:prstClr val="black"/>
              </a:solidFill>
              <a:highlight>
                <a:srgbClr val="FFFF00"/>
              </a:highlight>
              <a:latin typeface="Forma DJR Micro"/>
            </a:endParaRPr>
          </a:p>
        </p:txBody>
      </p:sp>
      <p:sp>
        <p:nvSpPr>
          <p:cNvPr id="3" name="TextBox 2">
            <a:extLst>
              <a:ext uri="{FF2B5EF4-FFF2-40B4-BE49-F238E27FC236}">
                <a16:creationId xmlns:a16="http://schemas.microsoft.com/office/drawing/2014/main" id="{08315C9A-11AE-5CC3-8AE8-6F2941D71F64}"/>
              </a:ext>
            </a:extLst>
          </p:cNvPr>
          <p:cNvSpPr txBox="1"/>
          <p:nvPr/>
        </p:nvSpPr>
        <p:spPr>
          <a:xfrm>
            <a:off x="195948" y="6631577"/>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Mini G1a   HP Confidential. For use by HP or Partner with Customers under HP CDA only.</a:t>
            </a:r>
          </a:p>
        </p:txBody>
      </p:sp>
      <p:sp>
        <p:nvSpPr>
          <p:cNvPr id="7" name="TextBox 6">
            <a:extLst>
              <a:ext uri="{FF2B5EF4-FFF2-40B4-BE49-F238E27FC236}">
                <a16:creationId xmlns:a16="http://schemas.microsoft.com/office/drawing/2014/main" id="{18EA918D-C1D1-C6FC-E996-97B09E999922}"/>
              </a:ext>
            </a:extLst>
          </p:cNvPr>
          <p:cNvSpPr txBox="1"/>
          <p:nvPr/>
        </p:nvSpPr>
        <p:spPr>
          <a:xfrm>
            <a:off x="9603524" y="427242"/>
            <a:ext cx="2768145" cy="461665"/>
          </a:xfrm>
          <a:prstGeom prst="rect">
            <a:avLst/>
          </a:prstGeom>
          <a:noFill/>
        </p:spPr>
        <p:txBody>
          <a:bodyPr wrap="square">
            <a:spAutoFit/>
          </a:bodyPr>
          <a:lstStyle/>
          <a:p>
            <a:pPr fontAlgn="ctr">
              <a:lnSpc>
                <a:spcPct val="100000"/>
              </a:lnSpc>
              <a:spcBef>
                <a:spcPts val="0"/>
              </a:spcBef>
            </a:pPr>
            <a:r>
              <a:rPr lang="en-US" sz="1200">
                <a:solidFill>
                  <a:srgbClr val="000000"/>
                </a:solidFill>
                <a:latin typeface="Forma DJR Micro"/>
              </a:rPr>
              <a:t>8.55 cm (H) x 16.8 cm (W) x 20.0 cm (D)</a:t>
            </a:r>
            <a:br>
              <a:rPr lang="en-US" sz="1200">
                <a:solidFill>
                  <a:srgbClr val="000000"/>
                </a:solidFill>
                <a:latin typeface="Forma DJR Micro"/>
              </a:rPr>
            </a:br>
            <a:r>
              <a:rPr lang="en-US" sz="1200">
                <a:solidFill>
                  <a:srgbClr val="000000"/>
                </a:solidFill>
                <a:latin typeface="Forma DJR Micro"/>
              </a:rPr>
              <a:t>3.4 in (H) x 6.6 in (W) x 7.9 in (D)</a:t>
            </a:r>
          </a:p>
        </p:txBody>
      </p:sp>
      <p:sp>
        <p:nvSpPr>
          <p:cNvPr id="2" name="TextBox 1">
            <a:extLst>
              <a:ext uri="{FF2B5EF4-FFF2-40B4-BE49-F238E27FC236}">
                <a16:creationId xmlns:a16="http://schemas.microsoft.com/office/drawing/2014/main" id="{75EB8028-B248-9BC2-41B0-D1DE41B93E4A}"/>
              </a:ext>
            </a:extLst>
          </p:cNvPr>
          <p:cNvSpPr txBox="1"/>
          <p:nvPr/>
        </p:nvSpPr>
        <p:spPr>
          <a:xfrm>
            <a:off x="5931846" y="5952051"/>
            <a:ext cx="2854761" cy="646331"/>
          </a:xfrm>
          <a:prstGeom prst="rect">
            <a:avLst/>
          </a:prstGeom>
          <a:noFill/>
        </p:spPr>
        <p:txBody>
          <a:bodyPr wrap="square">
            <a:spAutoFit/>
          </a:bodyPr>
          <a:lstStyle/>
          <a:p>
            <a:pPr marL="0" marR="0" lvl="1" indent="0" algn="l" defTabSz="322042" rtl="0" eaLnBrk="1" fontAlgn="auto" latinLnBrk="0" hangingPunct="1">
              <a:lnSpc>
                <a:spcPct val="100000"/>
              </a:lnSpc>
              <a:spcBef>
                <a:spcPts val="0"/>
              </a:spcBef>
              <a:spcAft>
                <a:spcPts val="0"/>
              </a:spcAft>
              <a:buClrTx/>
              <a:buSzPct val="100000"/>
              <a:buFontTx/>
              <a:buNone/>
              <a:tabLst/>
              <a:defRPr/>
            </a:pPr>
            <a:r>
              <a:rPr lang="en-US" sz="1200" b="1">
                <a:solidFill>
                  <a:prstClr val="black"/>
                </a:solidFill>
                <a:latin typeface="Forma DJR Micro"/>
                <a:ea typeface="Calibri" panose="020F0502020204030204" pitchFamily="34" charset="0"/>
              </a:rPr>
              <a:t>Connectivity Upgrade </a:t>
            </a:r>
            <a:r>
              <a:rPr kumimoji="0" lang="en-US" sz="1200" i="0" u="none" strike="noStrike" kern="1200" cap="none" spc="0" normalizeH="0" baseline="0" noProof="0">
                <a:ln>
                  <a:noFill/>
                </a:ln>
                <a:solidFill>
                  <a:prstClr val="black"/>
                </a:solidFill>
                <a:effectLst/>
                <a:uLnTx/>
                <a:uFillTx/>
                <a:latin typeface="Forma DJR Micro"/>
                <a:ea typeface="Calibri" panose="020F0502020204030204" pitchFamily="34" charset="0"/>
                <a:cs typeface="+mn-cs"/>
              </a:rPr>
              <a:t>Wi-Fi 7</a:t>
            </a:r>
            <a:r>
              <a:rPr kumimoji="0" lang="en-US" sz="1400" i="0" u="none" strike="noStrike" kern="1200" cap="none" spc="0" normalizeH="0" baseline="30000" noProof="0">
                <a:ln>
                  <a:noFill/>
                </a:ln>
                <a:solidFill>
                  <a:prstClr val="black"/>
                </a:solidFill>
                <a:effectLst/>
                <a:uLnTx/>
                <a:uFillTx/>
                <a:latin typeface="Forma DJR Micro"/>
                <a:ea typeface="Calibri" panose="020F0502020204030204" pitchFamily="34" charset="0"/>
                <a:cs typeface="+mn-cs"/>
              </a:rPr>
              <a:t>71</a:t>
            </a:r>
            <a:r>
              <a:rPr kumimoji="0" lang="en-US" sz="1200" i="0" u="none" strike="noStrike" kern="1200" cap="none" spc="0" normalizeH="0" baseline="0" noProof="0">
                <a:ln>
                  <a:noFill/>
                </a:ln>
                <a:solidFill>
                  <a:prstClr val="black"/>
                </a:solidFill>
                <a:effectLst/>
                <a:uLnTx/>
                <a:uFillTx/>
                <a:latin typeface="Forma DJR Micro"/>
                <a:ea typeface="Calibri" panose="020F0502020204030204" pitchFamily="34" charset="0"/>
                <a:cs typeface="+mn-cs"/>
              </a:rPr>
              <a:t>,  Bluetooth 5.4 and internal antenna provides lightning-fast connectivity. </a:t>
            </a:r>
            <a:endParaRPr kumimoji="0" lang="en-US" sz="1200" b="0" i="0" u="none" strike="noStrike" kern="1200" cap="none" spc="0" normalizeH="0" baseline="30000" noProof="0">
              <a:ln>
                <a:noFill/>
              </a:ln>
              <a:solidFill>
                <a:prstClr val="black"/>
              </a:solidFill>
              <a:effectLst/>
              <a:highlight>
                <a:srgbClr val="FFFF00"/>
              </a:highlight>
              <a:uLnTx/>
              <a:uFillTx/>
              <a:latin typeface="Forma DJR Micro"/>
              <a:ea typeface="+mn-ea"/>
              <a:cs typeface="+mn-cs"/>
            </a:endParaRPr>
          </a:p>
        </p:txBody>
      </p:sp>
      <p:sp>
        <p:nvSpPr>
          <p:cNvPr id="16" name="TextBox 15">
            <a:extLst>
              <a:ext uri="{FF2B5EF4-FFF2-40B4-BE49-F238E27FC236}">
                <a16:creationId xmlns:a16="http://schemas.microsoft.com/office/drawing/2014/main" id="{75275325-CC55-5060-2870-FF3A424659C6}"/>
              </a:ext>
            </a:extLst>
          </p:cNvPr>
          <p:cNvSpPr txBox="1"/>
          <p:nvPr/>
        </p:nvSpPr>
        <p:spPr>
          <a:xfrm>
            <a:off x="1056324" y="5784331"/>
            <a:ext cx="2376463" cy="36933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indent="-457200">
              <a:lnSpc>
                <a:spcPct val="100000"/>
              </a:lnSpc>
              <a:spcBef>
                <a:spcPts val="0"/>
              </a:spcBef>
            </a:pPr>
            <a:r>
              <a:rPr lang="en-US" sz="1200" b="1">
                <a:solidFill>
                  <a:prstClr val="black"/>
                </a:solidFill>
                <a:latin typeface="Forma DJR Micro"/>
                <a:ea typeface="Calibri"/>
              </a:rPr>
              <a:t>Compact design</a:t>
            </a:r>
            <a:endParaRPr lang="en-US"/>
          </a:p>
          <a:p>
            <a:pPr indent="-457200">
              <a:lnSpc>
                <a:spcPct val="100000"/>
              </a:lnSpc>
              <a:spcBef>
                <a:spcPts val="0"/>
              </a:spcBef>
            </a:pPr>
            <a:r>
              <a:rPr lang="en-US" sz="1200">
                <a:solidFill>
                  <a:prstClr val="black"/>
                </a:solidFill>
                <a:latin typeface="Forma DJR Micro"/>
                <a:ea typeface="Calibri" panose="020F0502020204030204" pitchFamily="34" charset="0"/>
              </a:rPr>
              <a:t>Small and sleek. Fits anywhere.</a:t>
            </a:r>
          </a:p>
        </p:txBody>
      </p:sp>
      <p:sp>
        <p:nvSpPr>
          <p:cNvPr id="17" name="TextBox 16">
            <a:extLst>
              <a:ext uri="{FF2B5EF4-FFF2-40B4-BE49-F238E27FC236}">
                <a16:creationId xmlns:a16="http://schemas.microsoft.com/office/drawing/2014/main" id="{82BFF5C6-37B3-2301-3FF6-C2516D135B43}"/>
              </a:ext>
            </a:extLst>
          </p:cNvPr>
          <p:cNvSpPr txBox="1"/>
          <p:nvPr/>
        </p:nvSpPr>
        <p:spPr>
          <a:xfrm>
            <a:off x="7661571" y="3688997"/>
            <a:ext cx="2625068" cy="646331"/>
          </a:xfrm>
          <a:prstGeom prst="rect">
            <a:avLst/>
          </a:prstGeom>
          <a:noFill/>
        </p:spPr>
        <p:txBody>
          <a:bodyPr wrap="square">
            <a:spAutoFit/>
          </a:bodyPr>
          <a:lstStyle/>
          <a:p>
            <a:pPr marL="0" marR="0" lvl="1" indent="0" algn="l" defTabSz="322139" rtl="0" eaLnBrk="1" fontAlgn="auto" latinLnBrk="0" hangingPunct="1">
              <a:lnSpc>
                <a:spcPct val="100000"/>
              </a:lnSpc>
              <a:spcBef>
                <a:spcPts val="0"/>
              </a:spcBef>
              <a:spcAft>
                <a:spcPts val="0"/>
              </a:spcAft>
              <a:buClrTx/>
              <a:buSzPct val="100000"/>
              <a:buFontTx/>
              <a:buNone/>
              <a:tabLst/>
              <a:defRPr/>
            </a:pPr>
            <a:r>
              <a:rPr lang="en-US" sz="1200" b="1">
                <a:solidFill>
                  <a:srgbClr val="000000"/>
                </a:solidFill>
                <a:latin typeface="Forma DJR Micro"/>
              </a:rPr>
              <a:t>High speed memory for near real-time responsiveness</a:t>
            </a:r>
          </a:p>
          <a:p>
            <a:pPr marL="0" marR="0" lvl="1" indent="0" algn="l" defTabSz="322139" rtl="0" eaLnBrk="1" fontAlgn="auto" latinLnBrk="0" hangingPunct="1">
              <a:lnSpc>
                <a:spcPct val="100000"/>
              </a:lnSpc>
              <a:spcBef>
                <a:spcPts val="0"/>
              </a:spcBef>
              <a:spcAft>
                <a:spcPts val="0"/>
              </a:spcAft>
              <a:buClrTx/>
              <a:buSzPct val="100000"/>
              <a:buFontTx/>
              <a:buNone/>
              <a:tabLst/>
              <a:defRPr/>
            </a:pPr>
            <a:r>
              <a:rPr lang="en-US" sz="1200" b="0" kern="1200">
                <a:solidFill>
                  <a:schemeClr val="tx1"/>
                </a:solidFill>
                <a:latin typeface="+mn-lt"/>
                <a:ea typeface="+mn-ea"/>
                <a:cs typeface="+mn-cs"/>
              </a:rPr>
              <a:t>Up to 8000 MT/s, up to 128 GB</a:t>
            </a:r>
            <a:r>
              <a:rPr lang="en-US" sz="1200" b="0" kern="1200" baseline="30000">
                <a:solidFill>
                  <a:schemeClr val="tx1"/>
                </a:solidFill>
                <a:latin typeface="+mn-lt"/>
                <a:ea typeface="+mn-ea"/>
                <a:cs typeface="+mn-cs"/>
              </a:rPr>
              <a:t>13</a:t>
            </a:r>
          </a:p>
        </p:txBody>
      </p:sp>
      <p:pic>
        <p:nvPicPr>
          <p:cNvPr id="5" name="Picture 4" descr="A black rectangular object with holes&#10;&#10;Description automatically generated">
            <a:extLst>
              <a:ext uri="{FF2B5EF4-FFF2-40B4-BE49-F238E27FC236}">
                <a16:creationId xmlns:a16="http://schemas.microsoft.com/office/drawing/2014/main" id="{68DDE770-0A5B-8B9C-9568-7B1DBF040E2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287798" y="2005930"/>
            <a:ext cx="4337780" cy="3687113"/>
          </a:xfrm>
          <a:prstGeom prst="rect">
            <a:avLst/>
          </a:prstGeom>
        </p:spPr>
      </p:pic>
    </p:spTree>
    <p:extLst>
      <p:ext uri="{BB962C8B-B14F-4D97-AF65-F5344CB8AC3E}">
        <p14:creationId xmlns:p14="http://schemas.microsoft.com/office/powerpoint/2010/main" val="1648407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0588F-97DD-10B3-CC3F-977E512FAC6B}"/>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FE7D2875-BEB5-79C8-DC65-663758666FA7}"/>
              </a:ext>
            </a:extLst>
          </p:cNvPr>
          <p:cNvSpPr/>
          <p:nvPr/>
        </p:nvSpPr>
        <p:spPr bwMode="ltGray">
          <a:xfrm>
            <a:off x="147378" y="2013032"/>
            <a:ext cx="11897244" cy="1273968"/>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1" i="0" u="none" strike="noStrike" kern="1200" cap="none" spc="0" normalizeH="0" baseline="0" noProof="0" dirty="0">
              <a:ln>
                <a:noFill/>
              </a:ln>
              <a:solidFill>
                <a:srgbClr val="000000"/>
              </a:solidFill>
              <a:effectLst/>
              <a:uLnTx/>
              <a:uFillTx/>
              <a:latin typeface="Forma DJR Micro"/>
              <a:ea typeface="+mn-ea"/>
              <a:cs typeface="+mn-cs"/>
            </a:endParaRPr>
          </a:p>
        </p:txBody>
      </p:sp>
      <p:sp>
        <p:nvSpPr>
          <p:cNvPr id="2" name="TextBox 1">
            <a:extLst>
              <a:ext uri="{FF2B5EF4-FFF2-40B4-BE49-F238E27FC236}">
                <a16:creationId xmlns:a16="http://schemas.microsoft.com/office/drawing/2014/main" id="{F7F552A6-A616-F4BB-7FEE-7C68A3022606}"/>
              </a:ext>
            </a:extLst>
          </p:cNvPr>
          <p:cNvSpPr txBox="1"/>
          <p:nvPr/>
        </p:nvSpPr>
        <p:spPr>
          <a:xfrm>
            <a:off x="174892" y="6566109"/>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Mini G1a   |   HP Confidential. For use by HP or Partner with Customers under HP CDA only.</a:t>
            </a:r>
          </a:p>
        </p:txBody>
      </p:sp>
      <p:pic>
        <p:nvPicPr>
          <p:cNvPr id="4" name="Picture 3">
            <a:extLst>
              <a:ext uri="{FF2B5EF4-FFF2-40B4-BE49-F238E27FC236}">
                <a16:creationId xmlns:a16="http://schemas.microsoft.com/office/drawing/2014/main" id="{DA436DAE-DF3E-32C5-36CE-8A20C29BEC56}"/>
              </a:ext>
            </a:extLst>
          </p:cNvPr>
          <p:cNvPicPr>
            <a:picLocks noChangeAspect="1"/>
          </p:cNvPicPr>
          <p:nvPr/>
        </p:nvPicPr>
        <p:blipFill>
          <a:blip r:embed="rId3"/>
          <a:stretch>
            <a:fillRect/>
          </a:stretch>
        </p:blipFill>
        <p:spPr>
          <a:xfrm>
            <a:off x="58682" y="0"/>
            <a:ext cx="11485859" cy="1457070"/>
          </a:xfrm>
          <a:prstGeom prst="rect">
            <a:avLst/>
          </a:prstGeom>
        </p:spPr>
      </p:pic>
      <p:graphicFrame>
        <p:nvGraphicFramePr>
          <p:cNvPr id="6" name="Table 5">
            <a:extLst>
              <a:ext uri="{FF2B5EF4-FFF2-40B4-BE49-F238E27FC236}">
                <a16:creationId xmlns:a16="http://schemas.microsoft.com/office/drawing/2014/main" id="{4B7CE59A-0E7A-DA70-69F4-228D866C4A85}"/>
              </a:ext>
            </a:extLst>
          </p:cNvPr>
          <p:cNvGraphicFramePr>
            <a:graphicFrameLocks noGrp="1"/>
          </p:cNvGraphicFramePr>
          <p:nvPr>
            <p:extLst>
              <p:ext uri="{D42A27DB-BD31-4B8C-83A1-F6EECF244321}">
                <p14:modId xmlns:p14="http://schemas.microsoft.com/office/powerpoint/2010/main" val="4023151698"/>
              </p:ext>
            </p:extLst>
          </p:nvPr>
        </p:nvGraphicFramePr>
        <p:xfrm>
          <a:off x="147378" y="3277095"/>
          <a:ext cx="11897244" cy="2029968"/>
        </p:xfrm>
        <a:graphic>
          <a:graphicData uri="http://schemas.openxmlformats.org/drawingml/2006/table">
            <a:tbl>
              <a:tblPr firstRow="1" bandRow="1"/>
              <a:tblGrid>
                <a:gridCol w="1571715">
                  <a:extLst>
                    <a:ext uri="{9D8B030D-6E8A-4147-A177-3AD203B41FA5}">
                      <a16:colId xmlns:a16="http://schemas.microsoft.com/office/drawing/2014/main" val="3954138468"/>
                    </a:ext>
                  </a:extLst>
                </a:gridCol>
                <a:gridCol w="1335640">
                  <a:extLst>
                    <a:ext uri="{9D8B030D-6E8A-4147-A177-3AD203B41FA5}">
                      <a16:colId xmlns:a16="http://schemas.microsoft.com/office/drawing/2014/main" val="1162870715"/>
                    </a:ext>
                  </a:extLst>
                </a:gridCol>
                <a:gridCol w="1407560">
                  <a:extLst>
                    <a:ext uri="{9D8B030D-6E8A-4147-A177-3AD203B41FA5}">
                      <a16:colId xmlns:a16="http://schemas.microsoft.com/office/drawing/2014/main" val="1859990541"/>
                    </a:ext>
                  </a:extLst>
                </a:gridCol>
                <a:gridCol w="1530849">
                  <a:extLst>
                    <a:ext uri="{9D8B030D-6E8A-4147-A177-3AD203B41FA5}">
                      <a16:colId xmlns:a16="http://schemas.microsoft.com/office/drawing/2014/main" val="21741471"/>
                    </a:ext>
                  </a:extLst>
                </a:gridCol>
                <a:gridCol w="1500027">
                  <a:extLst>
                    <a:ext uri="{9D8B030D-6E8A-4147-A177-3AD203B41FA5}">
                      <a16:colId xmlns:a16="http://schemas.microsoft.com/office/drawing/2014/main" val="1926431164"/>
                    </a:ext>
                  </a:extLst>
                </a:gridCol>
                <a:gridCol w="4551453">
                  <a:extLst>
                    <a:ext uri="{9D8B030D-6E8A-4147-A177-3AD203B41FA5}">
                      <a16:colId xmlns:a16="http://schemas.microsoft.com/office/drawing/2014/main" val="2781194252"/>
                    </a:ext>
                  </a:extLst>
                </a:gridCol>
              </a:tblGrid>
              <a:tr h="0">
                <a:tc>
                  <a:txBody>
                    <a:bodyPr/>
                    <a:lstStyle/>
                    <a:p>
                      <a:r>
                        <a:rPr lang="en-US" dirty="0"/>
                        <a:t>OPN1</a:t>
                      </a:r>
                    </a:p>
                  </a:txBody>
                  <a:tcPr>
                    <a:solidFill>
                      <a:schemeClr val="bg1"/>
                    </a:solidFill>
                  </a:tcPr>
                </a:tc>
                <a:tc>
                  <a:txBody>
                    <a:bodyPr/>
                    <a:lstStyle/>
                    <a:p>
                      <a:pPr algn="ctr"/>
                      <a:r>
                        <a:rPr lang="en-US" dirty="0"/>
                        <a:t>128GB</a:t>
                      </a:r>
                    </a:p>
                  </a:txBody>
                  <a:tcPr>
                    <a:solidFill>
                      <a:schemeClr val="bg1"/>
                    </a:solidFill>
                  </a:tcPr>
                </a:tc>
                <a:tc>
                  <a:txBody>
                    <a:bodyPr/>
                    <a:lstStyle/>
                    <a:p>
                      <a:pPr algn="ctr"/>
                      <a:r>
                        <a:rPr lang="en-US" dirty="0"/>
                        <a:t>32GB</a:t>
                      </a:r>
                    </a:p>
                  </a:txBody>
                  <a:tcPr>
                    <a:solidFill>
                      <a:schemeClr val="bg1"/>
                    </a:solidFill>
                  </a:tcPr>
                </a:tc>
                <a:tc>
                  <a:txBody>
                    <a:bodyPr/>
                    <a:lstStyle/>
                    <a:p>
                      <a:pPr algn="ctr"/>
                      <a:r>
                        <a:rPr lang="en-US" dirty="0"/>
                        <a:t>96GB</a:t>
                      </a:r>
                    </a:p>
                  </a:txBody>
                  <a:tcPr>
                    <a:solidFill>
                      <a:schemeClr val="bg1"/>
                    </a:solidFill>
                  </a:tcPr>
                </a:tc>
                <a:tc>
                  <a:txBody>
                    <a:bodyPr/>
                    <a:lstStyle/>
                    <a:p>
                      <a:pPr algn="ctr"/>
                      <a:r>
                        <a:rPr lang="en-US" dirty="0"/>
                        <a:t>48GB</a:t>
                      </a:r>
                    </a:p>
                  </a:txBody>
                  <a:tcPr>
                    <a:solidFill>
                      <a:schemeClr val="bg1"/>
                    </a:solidFill>
                  </a:tcPr>
                </a:tc>
                <a:tc>
                  <a:txBody>
                    <a:bodyPr/>
                    <a:lstStyle/>
                    <a:p>
                      <a:r>
                        <a:rPr lang="en-US" dirty="0"/>
                        <a:t>96GB, 64GB, 32GB, 16GB, 8GB, 4GB, 0.5GB</a:t>
                      </a:r>
                    </a:p>
                  </a:txBody>
                  <a:tcPr>
                    <a:solidFill>
                      <a:schemeClr val="bg1"/>
                    </a:solidFill>
                  </a:tcPr>
                </a:tc>
                <a:extLst>
                  <a:ext uri="{0D108BD9-81ED-4DB2-BD59-A6C34878D82A}">
                    <a16:rowId xmlns:a16="http://schemas.microsoft.com/office/drawing/2014/main" val="2508208165"/>
                  </a:ext>
                </a:extLst>
              </a:tr>
              <a:tr h="0">
                <a:tc>
                  <a:txBody>
                    <a:bodyPr/>
                    <a:lstStyle/>
                    <a:p>
                      <a:r>
                        <a:rPr lang="en-US" dirty="0"/>
                        <a:t>OPN1, OPN2</a:t>
                      </a:r>
                    </a:p>
                  </a:txBody>
                  <a:tcPr/>
                </a:tc>
                <a:tc>
                  <a:txBody>
                    <a:bodyPr/>
                    <a:lstStyle/>
                    <a:p>
                      <a:pPr algn="ctr"/>
                      <a:r>
                        <a:rPr lang="en-US" dirty="0"/>
                        <a:t>64GB</a:t>
                      </a:r>
                    </a:p>
                  </a:txBody>
                  <a:tcPr/>
                </a:tc>
                <a:tc>
                  <a:txBody>
                    <a:bodyPr/>
                    <a:lstStyle/>
                    <a:p>
                      <a:pPr algn="ctr"/>
                      <a:r>
                        <a:rPr lang="en-US" dirty="0"/>
                        <a:t>16GB</a:t>
                      </a:r>
                    </a:p>
                  </a:txBody>
                  <a:tcPr/>
                </a:tc>
                <a:tc>
                  <a:txBody>
                    <a:bodyPr/>
                    <a:lstStyle/>
                    <a:p>
                      <a:pPr algn="ctr"/>
                      <a:r>
                        <a:rPr lang="en-US" dirty="0"/>
                        <a:t>48GB</a:t>
                      </a:r>
                    </a:p>
                  </a:txBody>
                  <a:tcPr/>
                </a:tc>
                <a:tc>
                  <a:txBody>
                    <a:bodyPr/>
                    <a:lstStyle/>
                    <a:p>
                      <a:pPr algn="ctr"/>
                      <a:r>
                        <a:rPr lang="en-US" dirty="0"/>
                        <a:t>24GB</a:t>
                      </a:r>
                    </a:p>
                  </a:txBody>
                  <a:tcPr/>
                </a:tc>
                <a:tc>
                  <a:txBody>
                    <a:bodyPr/>
                    <a:lstStyle/>
                    <a:p>
                      <a:r>
                        <a:rPr lang="en-US" dirty="0"/>
                        <a:t>48GB, 32GB, 16GB, 8GB, 4GB, 0.5GB</a:t>
                      </a:r>
                    </a:p>
                  </a:txBody>
                  <a:tcPr/>
                </a:tc>
                <a:extLst>
                  <a:ext uri="{0D108BD9-81ED-4DB2-BD59-A6C34878D82A}">
                    <a16:rowId xmlns:a16="http://schemas.microsoft.com/office/drawing/2014/main" val="15087911"/>
                  </a:ext>
                </a:extLst>
              </a:tr>
              <a:tr h="0">
                <a:tc>
                  <a:txBody>
                    <a:bodyPr/>
                    <a:lstStyle/>
                    <a:p>
                      <a:r>
                        <a:rPr lang="en-US" dirty="0"/>
                        <a:t>OPN3</a:t>
                      </a:r>
                    </a:p>
                  </a:txBody>
                  <a:tcPr/>
                </a:tc>
                <a:tc>
                  <a:txBody>
                    <a:bodyPr/>
                    <a:lstStyle/>
                    <a:p>
                      <a:pPr algn="ctr"/>
                      <a:r>
                        <a:rPr lang="en-US" dirty="0"/>
                        <a:t>64GB</a:t>
                      </a:r>
                    </a:p>
                  </a:txBody>
                  <a:tcPr/>
                </a:tc>
                <a:tc>
                  <a:txBody>
                    <a:bodyPr/>
                    <a:lstStyle/>
                    <a:p>
                      <a:pPr algn="ctr"/>
                      <a:r>
                        <a:rPr lang="en-US" dirty="0"/>
                        <a:t>16GB</a:t>
                      </a:r>
                    </a:p>
                  </a:txBody>
                  <a:tcPr/>
                </a:tc>
                <a:tc>
                  <a:txBody>
                    <a:bodyPr/>
                    <a:lstStyle/>
                    <a:p>
                      <a:pPr algn="ctr"/>
                      <a:r>
                        <a:rPr lang="en-US" dirty="0"/>
                        <a:t>48GB</a:t>
                      </a:r>
                    </a:p>
                  </a:txBody>
                  <a:tcPr/>
                </a:tc>
                <a:tc>
                  <a:txBody>
                    <a:bodyPr/>
                    <a:lstStyle/>
                    <a:p>
                      <a:pPr algn="ctr"/>
                      <a:r>
                        <a:rPr lang="en-US" dirty="0"/>
                        <a:t>24GB</a:t>
                      </a:r>
                    </a:p>
                  </a:txBody>
                  <a:tcPr/>
                </a:tc>
                <a:tc>
                  <a:txBody>
                    <a:bodyPr/>
                    <a:lstStyle/>
                    <a:p>
                      <a:pPr marL="0" marR="0" lvl="0" indent="0" algn="l" defTabSz="914400" rtl="0" eaLnBrk="1" fontAlgn="auto" latinLnBrk="0" hangingPunct="1">
                        <a:lnSpc>
                          <a:spcPct val="90000"/>
                        </a:lnSpc>
                        <a:spcBef>
                          <a:spcPct val="18519"/>
                        </a:spcBef>
                        <a:spcAft>
                          <a:spcPts val="0"/>
                        </a:spcAft>
                        <a:buClrTx/>
                        <a:buSzTx/>
                        <a:buFont typeface="Forma DJR Micro" panose="00000000000000090000" pitchFamily="2" charset="0"/>
                        <a:buNone/>
                        <a:tabLst>
                          <a:tab pos="225425" algn="l"/>
                        </a:tabLst>
                        <a:defRPr/>
                      </a:pPr>
                      <a:r>
                        <a:rPr lang="en-US" dirty="0"/>
                        <a:t>48GB, 32GB, 16GB, 8GB, 4GB, 0.5GB</a:t>
                      </a:r>
                    </a:p>
                  </a:txBody>
                  <a:tcPr/>
                </a:tc>
                <a:extLst>
                  <a:ext uri="{0D108BD9-81ED-4DB2-BD59-A6C34878D82A}">
                    <a16:rowId xmlns:a16="http://schemas.microsoft.com/office/drawing/2014/main" val="872689531"/>
                  </a:ext>
                </a:extLst>
              </a:tr>
              <a:tr h="0">
                <a:tc>
                  <a:txBody>
                    <a:bodyPr/>
                    <a:lstStyle/>
                    <a:p>
                      <a:r>
                        <a:rPr lang="en-US" dirty="0"/>
                        <a:t>OPN 1, OPN2</a:t>
                      </a:r>
                    </a:p>
                  </a:txBody>
                  <a:tcPr/>
                </a:tc>
                <a:tc>
                  <a:txBody>
                    <a:bodyPr/>
                    <a:lstStyle/>
                    <a:p>
                      <a:pPr algn="ctr"/>
                      <a:r>
                        <a:rPr lang="en-US" dirty="0"/>
                        <a:t>32GB</a:t>
                      </a:r>
                    </a:p>
                  </a:txBody>
                  <a:tcPr/>
                </a:tc>
                <a:tc>
                  <a:txBody>
                    <a:bodyPr/>
                    <a:lstStyle/>
                    <a:p>
                      <a:pPr algn="ctr"/>
                      <a:r>
                        <a:rPr lang="en-US" dirty="0"/>
                        <a:t>8GB</a:t>
                      </a:r>
                    </a:p>
                  </a:txBody>
                  <a:tcPr/>
                </a:tc>
                <a:tc>
                  <a:txBody>
                    <a:bodyPr/>
                    <a:lstStyle/>
                    <a:p>
                      <a:pPr algn="ctr"/>
                      <a:r>
                        <a:rPr lang="en-US" dirty="0"/>
                        <a:t>24GB</a:t>
                      </a:r>
                    </a:p>
                  </a:txBody>
                  <a:tcPr/>
                </a:tc>
                <a:tc>
                  <a:txBody>
                    <a:bodyPr/>
                    <a:lstStyle/>
                    <a:p>
                      <a:pPr algn="ctr"/>
                      <a:r>
                        <a:rPr lang="en-US" dirty="0"/>
                        <a:t>12GB</a:t>
                      </a:r>
                    </a:p>
                  </a:txBody>
                  <a:tcPr/>
                </a:tc>
                <a:tc>
                  <a:txBody>
                    <a:bodyPr/>
                    <a:lstStyle/>
                    <a:p>
                      <a:r>
                        <a:rPr lang="en-US" dirty="0"/>
                        <a:t>24GB, 16GB, 8GB, 4GB, 0.5GB</a:t>
                      </a:r>
                    </a:p>
                  </a:txBody>
                  <a:tcPr/>
                </a:tc>
                <a:extLst>
                  <a:ext uri="{0D108BD9-81ED-4DB2-BD59-A6C34878D82A}">
                    <a16:rowId xmlns:a16="http://schemas.microsoft.com/office/drawing/2014/main" val="2872348608"/>
                  </a:ext>
                </a:extLst>
              </a:tr>
              <a:tr h="0">
                <a:tc>
                  <a:txBody>
                    <a:bodyPr/>
                    <a:lstStyle/>
                    <a:p>
                      <a:r>
                        <a:rPr lang="en-US" dirty="0"/>
                        <a:t>OPN3</a:t>
                      </a:r>
                    </a:p>
                  </a:txBody>
                  <a:tcPr/>
                </a:tc>
                <a:tc>
                  <a:txBody>
                    <a:bodyPr/>
                    <a:lstStyle/>
                    <a:p>
                      <a:pPr algn="ctr"/>
                      <a:r>
                        <a:rPr lang="en-US" dirty="0"/>
                        <a:t>32GB</a:t>
                      </a:r>
                    </a:p>
                  </a:txBody>
                  <a:tcPr/>
                </a:tc>
                <a:tc>
                  <a:txBody>
                    <a:bodyPr/>
                    <a:lstStyle/>
                    <a:p>
                      <a:pPr algn="ctr"/>
                      <a:r>
                        <a:rPr lang="en-US" dirty="0"/>
                        <a:t>8GB</a:t>
                      </a:r>
                    </a:p>
                  </a:txBody>
                  <a:tcPr/>
                </a:tc>
                <a:tc>
                  <a:txBody>
                    <a:bodyPr/>
                    <a:lstStyle/>
                    <a:p>
                      <a:pPr algn="ctr"/>
                      <a:r>
                        <a:rPr lang="en-US" dirty="0"/>
                        <a:t>24GB</a:t>
                      </a:r>
                    </a:p>
                  </a:txBody>
                  <a:tcPr/>
                </a:tc>
                <a:tc>
                  <a:txBody>
                    <a:bodyPr/>
                    <a:lstStyle/>
                    <a:p>
                      <a:pPr algn="ctr"/>
                      <a:r>
                        <a:rPr lang="en-US" dirty="0"/>
                        <a:t>12GB</a:t>
                      </a:r>
                    </a:p>
                  </a:txBody>
                  <a:tcPr/>
                </a:tc>
                <a:tc>
                  <a:txBody>
                    <a:bodyPr/>
                    <a:lstStyle/>
                    <a:p>
                      <a:pPr marL="0" marR="0" lvl="0" indent="0" algn="l" defTabSz="914400" rtl="0" eaLnBrk="1" fontAlgn="auto" latinLnBrk="0" hangingPunct="1">
                        <a:lnSpc>
                          <a:spcPct val="90000"/>
                        </a:lnSpc>
                        <a:spcBef>
                          <a:spcPct val="18519"/>
                        </a:spcBef>
                        <a:spcAft>
                          <a:spcPts val="0"/>
                        </a:spcAft>
                        <a:buClrTx/>
                        <a:buSzTx/>
                        <a:buFont typeface="Forma DJR Micro" panose="00000000000000090000" pitchFamily="2" charset="0"/>
                        <a:buNone/>
                        <a:tabLst>
                          <a:tab pos="225425" algn="l"/>
                        </a:tabLst>
                        <a:defRPr/>
                      </a:pPr>
                      <a:r>
                        <a:rPr lang="en-US" dirty="0"/>
                        <a:t>24GB, 16GB, 8GB, 4GB, 0.5GB</a:t>
                      </a:r>
                    </a:p>
                  </a:txBody>
                  <a:tcPr/>
                </a:tc>
                <a:extLst>
                  <a:ext uri="{0D108BD9-81ED-4DB2-BD59-A6C34878D82A}">
                    <a16:rowId xmlns:a16="http://schemas.microsoft.com/office/drawing/2014/main" val="3814036237"/>
                  </a:ext>
                </a:extLst>
              </a:tr>
              <a:tr h="0">
                <a:tc>
                  <a:txBody>
                    <a:bodyPr/>
                    <a:lstStyle/>
                    <a:p>
                      <a:r>
                        <a:rPr lang="en-US" dirty="0"/>
                        <a:t>OPN4</a:t>
                      </a:r>
                    </a:p>
                  </a:txBody>
                  <a:tcPr/>
                </a:tc>
                <a:tc>
                  <a:txBody>
                    <a:bodyPr/>
                    <a:lstStyle/>
                    <a:p>
                      <a:pPr algn="ctr"/>
                      <a:r>
                        <a:rPr lang="en-US" dirty="0"/>
                        <a:t>32GB</a:t>
                      </a:r>
                    </a:p>
                  </a:txBody>
                  <a:tcPr/>
                </a:tc>
                <a:tc>
                  <a:txBody>
                    <a:bodyPr/>
                    <a:lstStyle/>
                    <a:p>
                      <a:pPr algn="ctr"/>
                      <a:r>
                        <a:rPr lang="en-US" dirty="0"/>
                        <a:t>8GB</a:t>
                      </a:r>
                    </a:p>
                  </a:txBody>
                  <a:tcPr/>
                </a:tc>
                <a:tc>
                  <a:txBody>
                    <a:bodyPr/>
                    <a:lstStyle/>
                    <a:p>
                      <a:pPr algn="ctr"/>
                      <a:r>
                        <a:rPr lang="en-US" dirty="0"/>
                        <a:t>24GB</a:t>
                      </a:r>
                    </a:p>
                  </a:txBody>
                  <a:tcPr/>
                </a:tc>
                <a:tc>
                  <a:txBody>
                    <a:bodyPr/>
                    <a:lstStyle/>
                    <a:p>
                      <a:pPr algn="ctr"/>
                      <a:r>
                        <a:rPr lang="en-US" dirty="0"/>
                        <a:t>12GB</a:t>
                      </a:r>
                    </a:p>
                  </a:txBody>
                  <a:tcPr/>
                </a:tc>
                <a:tc>
                  <a:txBody>
                    <a:bodyPr/>
                    <a:lstStyle/>
                    <a:p>
                      <a:pPr marL="0" marR="0" lvl="0" indent="0" algn="l" defTabSz="914400" rtl="0" eaLnBrk="1" fontAlgn="auto" latinLnBrk="0" hangingPunct="1">
                        <a:lnSpc>
                          <a:spcPct val="90000"/>
                        </a:lnSpc>
                        <a:spcBef>
                          <a:spcPct val="18519"/>
                        </a:spcBef>
                        <a:spcAft>
                          <a:spcPts val="0"/>
                        </a:spcAft>
                        <a:buClrTx/>
                        <a:buSzTx/>
                        <a:buFont typeface="Forma DJR Micro" panose="00000000000000090000" pitchFamily="2" charset="0"/>
                        <a:buNone/>
                        <a:tabLst>
                          <a:tab pos="225425" algn="l"/>
                        </a:tabLst>
                        <a:defRPr/>
                      </a:pPr>
                      <a:r>
                        <a:rPr lang="en-US" dirty="0"/>
                        <a:t>24GB, 16GB, 8GB, 4GB, 0.5GB</a:t>
                      </a:r>
                    </a:p>
                  </a:txBody>
                  <a:tcPr/>
                </a:tc>
                <a:extLst>
                  <a:ext uri="{0D108BD9-81ED-4DB2-BD59-A6C34878D82A}">
                    <a16:rowId xmlns:a16="http://schemas.microsoft.com/office/drawing/2014/main" val="3017847415"/>
                  </a:ext>
                </a:extLst>
              </a:tr>
            </a:tbl>
          </a:graphicData>
        </a:graphic>
      </p:graphicFrame>
      <p:sp>
        <p:nvSpPr>
          <p:cNvPr id="9" name="TextBox 8">
            <a:extLst>
              <a:ext uri="{FF2B5EF4-FFF2-40B4-BE49-F238E27FC236}">
                <a16:creationId xmlns:a16="http://schemas.microsoft.com/office/drawing/2014/main" id="{9C25F092-7B46-9E3A-7D51-79100B7EEE41}"/>
              </a:ext>
            </a:extLst>
          </p:cNvPr>
          <p:cNvSpPr txBox="1"/>
          <p:nvPr/>
        </p:nvSpPr>
        <p:spPr>
          <a:xfrm>
            <a:off x="349866" y="2730209"/>
            <a:ext cx="1054776" cy="256224"/>
          </a:xfrm>
          <a:prstGeom prst="rect">
            <a:avLst/>
          </a:prstGeom>
          <a:noFill/>
        </p:spPr>
        <p:txBody>
          <a:bodyPr wrap="none" lIns="0" tIns="0" rIns="0" bIns="0" rtlCol="0">
            <a:spAutoFit/>
          </a:bodyP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1800" b="1" i="0" u="none" strike="noStrike" kern="1200" cap="none" spc="0" normalizeH="0" baseline="0" noProof="0" dirty="0">
                <a:ln>
                  <a:noFill/>
                </a:ln>
                <a:solidFill>
                  <a:srgbClr val="000000"/>
                </a:solidFill>
                <a:effectLst/>
                <a:uLnTx/>
                <a:uFillTx/>
                <a:latin typeface="Forma DJR Micro"/>
                <a:ea typeface="+mn-ea"/>
                <a:cs typeface="+mn-cs"/>
              </a:rPr>
              <a:t>Processor</a:t>
            </a:r>
          </a:p>
        </p:txBody>
      </p:sp>
      <p:sp>
        <p:nvSpPr>
          <p:cNvPr id="10" name="TextBox 9">
            <a:extLst>
              <a:ext uri="{FF2B5EF4-FFF2-40B4-BE49-F238E27FC236}">
                <a16:creationId xmlns:a16="http://schemas.microsoft.com/office/drawing/2014/main" id="{1BD9C61C-B7B2-18F5-C2BA-E2A15B8B38DA}"/>
              </a:ext>
            </a:extLst>
          </p:cNvPr>
          <p:cNvSpPr txBox="1"/>
          <p:nvPr/>
        </p:nvSpPr>
        <p:spPr>
          <a:xfrm>
            <a:off x="1807263" y="2510434"/>
            <a:ext cx="1141957" cy="505523"/>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1800" b="1" i="0" u="none" strike="noStrike" kern="1200" cap="none" spc="0" normalizeH="0" baseline="0" noProof="0" dirty="0">
                <a:ln>
                  <a:noFill/>
                </a:ln>
                <a:solidFill>
                  <a:srgbClr val="000000"/>
                </a:solidFill>
                <a:effectLst/>
                <a:uLnTx/>
                <a:uFillTx/>
                <a:latin typeface="Forma DJR Micro"/>
                <a:ea typeface="+mn-ea"/>
                <a:cs typeface="+mn-cs"/>
              </a:rPr>
              <a:t>Physical Memory</a:t>
            </a:r>
          </a:p>
        </p:txBody>
      </p:sp>
      <p:sp>
        <p:nvSpPr>
          <p:cNvPr id="11" name="TextBox 10">
            <a:extLst>
              <a:ext uri="{FF2B5EF4-FFF2-40B4-BE49-F238E27FC236}">
                <a16:creationId xmlns:a16="http://schemas.microsoft.com/office/drawing/2014/main" id="{F7C701EA-2290-FDCC-6D62-11EB8EED5E11}"/>
              </a:ext>
            </a:extLst>
          </p:cNvPr>
          <p:cNvSpPr txBox="1"/>
          <p:nvPr/>
        </p:nvSpPr>
        <p:spPr>
          <a:xfrm>
            <a:off x="3152696" y="2033580"/>
            <a:ext cx="1303226" cy="1253420"/>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1800" b="1" i="0" u="none" strike="noStrike" kern="1200" cap="none" spc="0" normalizeH="0" baseline="0" noProof="0" dirty="0">
                <a:ln>
                  <a:noFill/>
                </a:ln>
                <a:solidFill>
                  <a:srgbClr val="000000"/>
                </a:solidFill>
                <a:effectLst/>
                <a:uLnTx/>
                <a:uFillTx/>
                <a:latin typeface="Forma DJR Micro"/>
                <a:ea typeface="+mn-ea"/>
                <a:cs typeface="+mn-cs"/>
              </a:rPr>
              <a:t>Default Dedicate VRAM (Frame Buffer) Size</a:t>
            </a:r>
          </a:p>
        </p:txBody>
      </p:sp>
      <p:sp>
        <p:nvSpPr>
          <p:cNvPr id="12" name="TextBox 11">
            <a:extLst>
              <a:ext uri="{FF2B5EF4-FFF2-40B4-BE49-F238E27FC236}">
                <a16:creationId xmlns:a16="http://schemas.microsoft.com/office/drawing/2014/main" id="{A064457A-B31D-877D-2C57-8CF80FABEFE9}"/>
              </a:ext>
            </a:extLst>
          </p:cNvPr>
          <p:cNvSpPr txBox="1"/>
          <p:nvPr/>
        </p:nvSpPr>
        <p:spPr>
          <a:xfrm>
            <a:off x="4637929" y="2494544"/>
            <a:ext cx="1141957" cy="505523"/>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1800" b="1" i="0" u="none" strike="noStrike" kern="1200" cap="none" spc="0" normalizeH="0" baseline="0" noProof="0" dirty="0">
                <a:ln>
                  <a:noFill/>
                </a:ln>
                <a:solidFill>
                  <a:srgbClr val="000000"/>
                </a:solidFill>
                <a:effectLst/>
                <a:uLnTx/>
                <a:uFillTx/>
                <a:latin typeface="Forma DJR Micro"/>
                <a:ea typeface="+mn-ea"/>
                <a:cs typeface="+mn-cs"/>
              </a:rPr>
              <a:t>System Memory</a:t>
            </a:r>
          </a:p>
        </p:txBody>
      </p:sp>
      <p:sp>
        <p:nvSpPr>
          <p:cNvPr id="13" name="TextBox 12">
            <a:extLst>
              <a:ext uri="{FF2B5EF4-FFF2-40B4-BE49-F238E27FC236}">
                <a16:creationId xmlns:a16="http://schemas.microsoft.com/office/drawing/2014/main" id="{D2D7B673-B8DE-A04A-5109-108E1FB0CAFB}"/>
              </a:ext>
            </a:extLst>
          </p:cNvPr>
          <p:cNvSpPr txBox="1"/>
          <p:nvPr/>
        </p:nvSpPr>
        <p:spPr>
          <a:xfrm>
            <a:off x="6172591" y="2494543"/>
            <a:ext cx="1141957" cy="505523"/>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1800" b="1" i="0" u="none" strike="noStrike" kern="1200" cap="none" spc="0" normalizeH="0" baseline="0" noProof="0" dirty="0">
                <a:ln>
                  <a:noFill/>
                </a:ln>
                <a:solidFill>
                  <a:srgbClr val="000000"/>
                </a:solidFill>
                <a:effectLst/>
                <a:uLnTx/>
                <a:uFillTx/>
                <a:latin typeface="Forma DJR Micro"/>
                <a:ea typeface="+mn-ea"/>
                <a:cs typeface="+mn-cs"/>
              </a:rPr>
              <a:t>Shared Memory</a:t>
            </a:r>
          </a:p>
        </p:txBody>
      </p:sp>
      <p:sp>
        <p:nvSpPr>
          <p:cNvPr id="14" name="TextBox 13">
            <a:extLst>
              <a:ext uri="{FF2B5EF4-FFF2-40B4-BE49-F238E27FC236}">
                <a16:creationId xmlns:a16="http://schemas.microsoft.com/office/drawing/2014/main" id="{88915303-3B3E-BF34-B22B-3E55DF61F595}"/>
              </a:ext>
            </a:extLst>
          </p:cNvPr>
          <p:cNvSpPr txBox="1"/>
          <p:nvPr/>
        </p:nvSpPr>
        <p:spPr>
          <a:xfrm>
            <a:off x="8105062" y="2480910"/>
            <a:ext cx="1141957" cy="505523"/>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1800" b="1" i="0" u="none" strike="noStrike" kern="1200" cap="none" spc="0" normalizeH="0" baseline="0" noProof="0" dirty="0">
                <a:ln>
                  <a:noFill/>
                </a:ln>
                <a:solidFill>
                  <a:srgbClr val="000000"/>
                </a:solidFill>
                <a:effectLst/>
                <a:uLnTx/>
                <a:uFillTx/>
                <a:latin typeface="Forma DJR Micro"/>
                <a:ea typeface="+mn-ea"/>
                <a:cs typeface="+mn-cs"/>
              </a:rPr>
              <a:t>F10 Options</a:t>
            </a:r>
          </a:p>
        </p:txBody>
      </p:sp>
      <p:cxnSp>
        <p:nvCxnSpPr>
          <p:cNvPr id="17" name="Straight Connector 16">
            <a:extLst>
              <a:ext uri="{FF2B5EF4-FFF2-40B4-BE49-F238E27FC236}">
                <a16:creationId xmlns:a16="http://schemas.microsoft.com/office/drawing/2014/main" id="{919AC247-6709-78C9-9EE4-F4CE6797BE43}"/>
              </a:ext>
            </a:extLst>
          </p:cNvPr>
          <p:cNvCxnSpPr>
            <a:cxnSpLocks/>
          </p:cNvCxnSpPr>
          <p:nvPr/>
        </p:nvCxnSpPr>
        <p:spPr bwMode="black">
          <a:xfrm>
            <a:off x="7490396" y="2013032"/>
            <a:ext cx="0" cy="124731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D82D79A-CFAD-D436-9514-D559786730A9}"/>
              </a:ext>
            </a:extLst>
          </p:cNvPr>
          <p:cNvCxnSpPr>
            <a:cxnSpLocks/>
          </p:cNvCxnSpPr>
          <p:nvPr/>
        </p:nvCxnSpPr>
        <p:spPr bwMode="black">
          <a:xfrm>
            <a:off x="5990736" y="2034804"/>
            <a:ext cx="0" cy="124731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8432E0C-E240-1652-95AF-4B2170A943E7}"/>
              </a:ext>
            </a:extLst>
          </p:cNvPr>
          <p:cNvCxnSpPr>
            <a:cxnSpLocks/>
          </p:cNvCxnSpPr>
          <p:nvPr/>
        </p:nvCxnSpPr>
        <p:spPr bwMode="black">
          <a:xfrm>
            <a:off x="4460789" y="2013032"/>
            <a:ext cx="0" cy="124731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20E89C6-FBA3-CB13-B79A-4DE6668A61D5}"/>
              </a:ext>
            </a:extLst>
          </p:cNvPr>
          <p:cNvCxnSpPr>
            <a:cxnSpLocks/>
          </p:cNvCxnSpPr>
          <p:nvPr/>
        </p:nvCxnSpPr>
        <p:spPr bwMode="black">
          <a:xfrm>
            <a:off x="3047743" y="2013032"/>
            <a:ext cx="0" cy="124731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458D858-B81F-972B-110D-8D5F1241F9B2}"/>
              </a:ext>
            </a:extLst>
          </p:cNvPr>
          <p:cNvCxnSpPr>
            <a:cxnSpLocks/>
          </p:cNvCxnSpPr>
          <p:nvPr/>
        </p:nvCxnSpPr>
        <p:spPr bwMode="black">
          <a:xfrm>
            <a:off x="1724809" y="2013032"/>
            <a:ext cx="0" cy="124731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5150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51203C4-2244-E6C2-DA2E-B6D58E58804F}"/>
              </a:ext>
            </a:extLst>
          </p:cNvPr>
          <p:cNvSpPr/>
          <p:nvPr/>
        </p:nvSpPr>
        <p:spPr>
          <a:xfrm>
            <a:off x="0" y="1284294"/>
            <a:ext cx="12192000" cy="593265"/>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27" name="TextBox 26">
            <a:extLst>
              <a:ext uri="{FF2B5EF4-FFF2-40B4-BE49-F238E27FC236}">
                <a16:creationId xmlns:a16="http://schemas.microsoft.com/office/drawing/2014/main" id="{54742186-2687-FB7B-EC28-8393692E1FA6}"/>
              </a:ext>
            </a:extLst>
          </p:cNvPr>
          <p:cNvSpPr txBox="1"/>
          <p:nvPr/>
        </p:nvSpPr>
        <p:spPr>
          <a:xfrm>
            <a:off x="385593" y="1359096"/>
            <a:ext cx="450390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Forma DJR Display"/>
                <a:ea typeface="+mn-ea"/>
                <a:cs typeface="+mn-cs"/>
              </a:rPr>
              <a:t>HP Z2 Mini G1a</a:t>
            </a:r>
            <a:endParaRPr kumimoji="0" lang="en-US" sz="24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6" name="Rectangle 5">
            <a:extLst>
              <a:ext uri="{FF2B5EF4-FFF2-40B4-BE49-F238E27FC236}">
                <a16:creationId xmlns:a16="http://schemas.microsoft.com/office/drawing/2014/main" id="{EF20712D-5E00-4BA6-B10B-EAFF93C1A69D}"/>
              </a:ext>
            </a:extLst>
          </p:cNvPr>
          <p:cNvSpPr/>
          <p:nvPr/>
        </p:nvSpPr>
        <p:spPr>
          <a:xfrm>
            <a:off x="0" y="-1"/>
            <a:ext cx="12192000" cy="12917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2" name="Title 1">
            <a:extLst>
              <a:ext uri="{FF2B5EF4-FFF2-40B4-BE49-F238E27FC236}">
                <a16:creationId xmlns:a16="http://schemas.microsoft.com/office/drawing/2014/main" id="{5A879C8D-CEBB-48AE-9550-5DBF917D2AE8}"/>
              </a:ext>
            </a:extLst>
          </p:cNvPr>
          <p:cNvSpPr>
            <a:spLocks noGrp="1"/>
          </p:cNvSpPr>
          <p:nvPr>
            <p:ph type="title"/>
          </p:nvPr>
        </p:nvSpPr>
        <p:spPr>
          <a:xfrm>
            <a:off x="293253" y="0"/>
            <a:ext cx="11626219" cy="1325563"/>
          </a:xfrm>
        </p:spPr>
        <p:txBody>
          <a:bodyPr/>
          <a:lstStyle/>
          <a:p>
            <a:r>
              <a:rPr lang="en-US" sz="5400"/>
              <a:t>Customized Connections</a:t>
            </a:r>
          </a:p>
        </p:txBody>
      </p:sp>
      <p:sp>
        <p:nvSpPr>
          <p:cNvPr id="35" name="TextBox 34">
            <a:extLst>
              <a:ext uri="{FF2B5EF4-FFF2-40B4-BE49-F238E27FC236}">
                <a16:creationId xmlns:a16="http://schemas.microsoft.com/office/drawing/2014/main" id="{0DCF0D56-1813-AA37-8A22-DA6142D1A7BB}"/>
              </a:ext>
            </a:extLst>
          </p:cNvPr>
          <p:cNvSpPr txBox="1"/>
          <p:nvPr/>
        </p:nvSpPr>
        <p:spPr>
          <a:xfrm>
            <a:off x="174892" y="6566109"/>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Mini G1a   |   HP Confidential. For use by HP or Partner with Customers under HP CDA only.</a:t>
            </a:r>
          </a:p>
        </p:txBody>
      </p:sp>
      <p:sp>
        <p:nvSpPr>
          <p:cNvPr id="3" name="TextBox 2">
            <a:extLst>
              <a:ext uri="{FF2B5EF4-FFF2-40B4-BE49-F238E27FC236}">
                <a16:creationId xmlns:a16="http://schemas.microsoft.com/office/drawing/2014/main" id="{2B027CFE-77CF-1DFC-07F8-60DF45B8C354}"/>
              </a:ext>
            </a:extLst>
          </p:cNvPr>
          <p:cNvSpPr txBox="1"/>
          <p:nvPr/>
        </p:nvSpPr>
        <p:spPr>
          <a:xfrm>
            <a:off x="6425786" y="2247587"/>
            <a:ext cx="4957466" cy="461665"/>
          </a:xfrm>
          <a:prstGeom prst="rect">
            <a:avLst/>
          </a:prstGeom>
          <a:noFill/>
        </p:spPr>
        <p:txBody>
          <a:bodyPr wrap="square">
            <a:spAutoFit/>
          </a:bodyPr>
          <a:lstStyle/>
          <a:p>
            <a:pPr marL="0" marR="0" lvl="1" indent="0" algn="l" defTabSz="322042" rtl="0" eaLnBrk="1" fontAlgn="auto" latinLnBrk="0" hangingPunct="1">
              <a:lnSpc>
                <a:spcPct val="100000"/>
              </a:lnSpc>
              <a:spcBef>
                <a:spcPts val="0"/>
              </a:spcBef>
              <a:spcAft>
                <a:spcPts val="0"/>
              </a:spcAft>
              <a:buClrTx/>
              <a:buSzPct val="100000"/>
              <a:buFontTx/>
              <a:buNone/>
              <a:tabLst/>
              <a:defRPr/>
            </a:pPr>
            <a:r>
              <a:rPr lang="en-US" sz="2400">
                <a:solidFill>
                  <a:prstClr val="black"/>
                </a:solidFill>
                <a:latin typeface="Forma DJR Micro"/>
                <a:ea typeface="Calibri" panose="020F0502020204030204" pitchFamily="34" charset="0"/>
              </a:rPr>
              <a:t>Supports up to 4 x 4K displays</a:t>
            </a:r>
            <a:endParaRPr kumimoji="0" lang="en-US" sz="2400" i="0" u="none" strike="noStrike" kern="1200" cap="none" spc="0" normalizeH="0" baseline="30000" noProof="0">
              <a:ln>
                <a:noFill/>
              </a:ln>
              <a:solidFill>
                <a:prstClr val="black"/>
              </a:solidFill>
              <a:effectLst/>
              <a:uLnTx/>
              <a:uFillTx/>
              <a:latin typeface="Forma DJR Micro"/>
              <a:ea typeface="+mn-ea"/>
              <a:cs typeface="+mn-cs"/>
            </a:endParaRPr>
          </a:p>
        </p:txBody>
      </p:sp>
      <p:pic>
        <p:nvPicPr>
          <p:cNvPr id="8" name="Picture 7" descr="The back of a black device&#10;&#10;Description automatically generated">
            <a:extLst>
              <a:ext uri="{FF2B5EF4-FFF2-40B4-BE49-F238E27FC236}">
                <a16:creationId xmlns:a16="http://schemas.microsoft.com/office/drawing/2014/main" id="{7C513462-AC36-E92A-F24C-70C3D0E103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6434" y="1284294"/>
            <a:ext cx="6914046" cy="5876940"/>
          </a:xfrm>
          <a:prstGeom prst="rect">
            <a:avLst/>
          </a:prstGeom>
        </p:spPr>
      </p:pic>
      <p:pic>
        <p:nvPicPr>
          <p:cNvPr id="10" name="Picture 9" descr="A black rectangular object with ports&#10;&#10;Description automatically generated">
            <a:extLst>
              <a:ext uri="{FF2B5EF4-FFF2-40B4-BE49-F238E27FC236}">
                <a16:creationId xmlns:a16="http://schemas.microsoft.com/office/drawing/2014/main" id="{E49EB557-68A3-E9E6-AFFD-7877C02232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6894042" y="3427654"/>
            <a:ext cx="3602168" cy="3061843"/>
          </a:xfrm>
          <a:prstGeom prst="rect">
            <a:avLst/>
          </a:prstGeom>
        </p:spPr>
      </p:pic>
      <p:cxnSp>
        <p:nvCxnSpPr>
          <p:cNvPr id="19" name="Straight Connector 18">
            <a:extLst>
              <a:ext uri="{FF2B5EF4-FFF2-40B4-BE49-F238E27FC236}">
                <a16:creationId xmlns:a16="http://schemas.microsoft.com/office/drawing/2014/main" id="{4488D1AC-3170-ED24-32E6-D148F559E031}"/>
              </a:ext>
            </a:extLst>
          </p:cNvPr>
          <p:cNvCxnSpPr>
            <a:cxnSpLocks/>
          </p:cNvCxnSpPr>
          <p:nvPr/>
        </p:nvCxnSpPr>
        <p:spPr>
          <a:xfrm>
            <a:off x="1490472" y="5074548"/>
            <a:ext cx="1344168" cy="0"/>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22" name="Straight Connector 21">
            <a:extLst>
              <a:ext uri="{FF2B5EF4-FFF2-40B4-BE49-F238E27FC236}">
                <a16:creationId xmlns:a16="http://schemas.microsoft.com/office/drawing/2014/main" id="{3E0885DE-DB3F-50E8-D0DF-94F0EB226231}"/>
              </a:ext>
            </a:extLst>
          </p:cNvPr>
          <p:cNvCxnSpPr>
            <a:cxnSpLocks/>
          </p:cNvCxnSpPr>
          <p:nvPr/>
        </p:nvCxnSpPr>
        <p:spPr>
          <a:xfrm flipV="1">
            <a:off x="2834640" y="4803285"/>
            <a:ext cx="0" cy="482892"/>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24" name="Straight Connector 23">
            <a:extLst>
              <a:ext uri="{FF2B5EF4-FFF2-40B4-BE49-F238E27FC236}">
                <a16:creationId xmlns:a16="http://schemas.microsoft.com/office/drawing/2014/main" id="{E0B8EEAF-8CE2-D58D-600C-59D6FAC0C1F1}"/>
              </a:ext>
            </a:extLst>
          </p:cNvPr>
          <p:cNvCxnSpPr>
            <a:cxnSpLocks/>
          </p:cNvCxnSpPr>
          <p:nvPr/>
        </p:nvCxnSpPr>
        <p:spPr>
          <a:xfrm>
            <a:off x="3813047" y="6226686"/>
            <a:ext cx="2374898" cy="0"/>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28" name="TextBox 27">
            <a:extLst>
              <a:ext uri="{FF2B5EF4-FFF2-40B4-BE49-F238E27FC236}">
                <a16:creationId xmlns:a16="http://schemas.microsoft.com/office/drawing/2014/main" id="{71784BD5-C006-A6A1-DC72-5591C83BA54A}"/>
              </a:ext>
            </a:extLst>
          </p:cNvPr>
          <p:cNvSpPr txBox="1"/>
          <p:nvPr/>
        </p:nvSpPr>
        <p:spPr>
          <a:xfrm>
            <a:off x="6185374" y="6113849"/>
            <a:ext cx="1464916" cy="276999"/>
          </a:xfrm>
          <a:prstGeom prst="rect">
            <a:avLst/>
          </a:prstGeom>
          <a:noFill/>
        </p:spPr>
        <p:txBody>
          <a:bodyPr wrap="square" lIns="91440" tIns="45720" rIns="91440" bIns="45720" anchor="t">
            <a:spAutoFit/>
          </a:bodyPr>
          <a:lstStyle/>
          <a:p>
            <a:pPr>
              <a:lnSpc>
                <a:spcPct val="100000"/>
              </a:lnSpc>
              <a:spcBef>
                <a:spcPts val="0"/>
              </a:spcBef>
            </a:pPr>
            <a:r>
              <a:rPr lang="en-US" sz="1200">
                <a:ea typeface="+mn-lt"/>
                <a:cs typeface="+mn-lt"/>
              </a:rPr>
              <a:t>1x 2.5GbE AMT</a:t>
            </a:r>
            <a:endParaRPr lang="en-US"/>
          </a:p>
        </p:txBody>
      </p:sp>
      <p:cxnSp>
        <p:nvCxnSpPr>
          <p:cNvPr id="29" name="Straight Connector 28">
            <a:extLst>
              <a:ext uri="{FF2B5EF4-FFF2-40B4-BE49-F238E27FC236}">
                <a16:creationId xmlns:a16="http://schemas.microsoft.com/office/drawing/2014/main" id="{D54F8657-D73E-534E-5626-F0D25A54597E}"/>
              </a:ext>
            </a:extLst>
          </p:cNvPr>
          <p:cNvCxnSpPr>
            <a:cxnSpLocks/>
          </p:cNvCxnSpPr>
          <p:nvPr/>
        </p:nvCxnSpPr>
        <p:spPr>
          <a:xfrm>
            <a:off x="9043424" y="4434096"/>
            <a:ext cx="1325880" cy="0"/>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31" name="Straight Connector 30">
            <a:extLst>
              <a:ext uri="{FF2B5EF4-FFF2-40B4-BE49-F238E27FC236}">
                <a16:creationId xmlns:a16="http://schemas.microsoft.com/office/drawing/2014/main" id="{21F04A1F-221A-E8CD-C493-14D6F7F4E6C2}"/>
              </a:ext>
            </a:extLst>
          </p:cNvPr>
          <p:cNvCxnSpPr>
            <a:cxnSpLocks/>
          </p:cNvCxnSpPr>
          <p:nvPr/>
        </p:nvCxnSpPr>
        <p:spPr>
          <a:xfrm>
            <a:off x="9043424" y="4130431"/>
            <a:ext cx="1325880" cy="0"/>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36" name="Straight Connector 35">
            <a:extLst>
              <a:ext uri="{FF2B5EF4-FFF2-40B4-BE49-F238E27FC236}">
                <a16:creationId xmlns:a16="http://schemas.microsoft.com/office/drawing/2014/main" id="{C7DC6C0F-FF9D-B406-B82F-B36CE0AFA21B}"/>
              </a:ext>
            </a:extLst>
          </p:cNvPr>
          <p:cNvCxnSpPr>
            <a:cxnSpLocks/>
          </p:cNvCxnSpPr>
          <p:nvPr/>
        </p:nvCxnSpPr>
        <p:spPr>
          <a:xfrm>
            <a:off x="9043424" y="3889639"/>
            <a:ext cx="1325880" cy="0"/>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38" name="TextBox 37">
            <a:extLst>
              <a:ext uri="{FF2B5EF4-FFF2-40B4-BE49-F238E27FC236}">
                <a16:creationId xmlns:a16="http://schemas.microsoft.com/office/drawing/2014/main" id="{70B4FAD3-B97E-F1E7-282A-4A21FB99843B}"/>
              </a:ext>
            </a:extLst>
          </p:cNvPr>
          <p:cNvSpPr txBox="1"/>
          <p:nvPr/>
        </p:nvSpPr>
        <p:spPr>
          <a:xfrm>
            <a:off x="10427802" y="3737970"/>
            <a:ext cx="8106156" cy="276999"/>
          </a:xfrm>
          <a:prstGeom prst="rect">
            <a:avLst/>
          </a:prstGeom>
          <a:noFill/>
        </p:spPr>
        <p:txBody>
          <a:bodyPr wrap="square">
            <a:spAutoFit/>
          </a:bodyPr>
          <a:lstStyle/>
          <a:p>
            <a:pPr marL="0" marR="0" lvl="0" indent="0" algn="l" rtl="0" eaLnBrk="1" fontAlgn="b" latinLnBrk="0" hangingPunct="1">
              <a:lnSpc>
                <a:spcPct val="100000"/>
              </a:lnSpc>
              <a:spcBef>
                <a:spcPts val="0"/>
              </a:spcBef>
              <a:spcAft>
                <a:spcPts val="0"/>
              </a:spcAft>
              <a:buClrTx/>
              <a:buSzTx/>
              <a:buFontTx/>
              <a:buNone/>
            </a:pPr>
            <a:r>
              <a:rPr lang="en-US" sz="1200"/>
              <a:t>Audio: UAJ Headset</a:t>
            </a:r>
          </a:p>
        </p:txBody>
      </p:sp>
      <p:sp>
        <p:nvSpPr>
          <p:cNvPr id="40" name="TextBox 39">
            <a:extLst>
              <a:ext uri="{FF2B5EF4-FFF2-40B4-BE49-F238E27FC236}">
                <a16:creationId xmlns:a16="http://schemas.microsoft.com/office/drawing/2014/main" id="{67F44439-248F-2C9F-BFF1-A302D3994C58}"/>
              </a:ext>
            </a:extLst>
          </p:cNvPr>
          <p:cNvSpPr txBox="1"/>
          <p:nvPr/>
        </p:nvSpPr>
        <p:spPr>
          <a:xfrm>
            <a:off x="10427802" y="4302521"/>
            <a:ext cx="9528048" cy="263149"/>
          </a:xfrm>
          <a:prstGeom prst="rect">
            <a:avLst/>
          </a:prstGeom>
          <a:noFill/>
        </p:spPr>
        <p:txBody>
          <a:bodyPr wrap="square">
            <a:spAutoFit/>
          </a:bodyPr>
          <a:lstStyle/>
          <a:p>
            <a:r>
              <a:rPr lang="en-US" sz="1200"/>
              <a:t>USB-A 10Gb</a:t>
            </a:r>
          </a:p>
        </p:txBody>
      </p:sp>
      <p:sp>
        <p:nvSpPr>
          <p:cNvPr id="42" name="TextBox 41">
            <a:extLst>
              <a:ext uri="{FF2B5EF4-FFF2-40B4-BE49-F238E27FC236}">
                <a16:creationId xmlns:a16="http://schemas.microsoft.com/office/drawing/2014/main" id="{D64AEFD9-E792-0480-1EA5-7B4F368DC4D1}"/>
              </a:ext>
            </a:extLst>
          </p:cNvPr>
          <p:cNvSpPr txBox="1"/>
          <p:nvPr/>
        </p:nvSpPr>
        <p:spPr>
          <a:xfrm>
            <a:off x="10369304" y="4045617"/>
            <a:ext cx="10236708" cy="263149"/>
          </a:xfrm>
          <a:prstGeom prst="rect">
            <a:avLst/>
          </a:prstGeom>
          <a:noFill/>
        </p:spPr>
        <p:txBody>
          <a:bodyPr wrap="square">
            <a:spAutoFit/>
          </a:bodyPr>
          <a:lstStyle/>
          <a:p>
            <a:r>
              <a:rPr lang="en-US" sz="1200"/>
              <a:t>USB-C 10Gb/alt DP mode</a:t>
            </a:r>
          </a:p>
        </p:txBody>
      </p:sp>
      <p:cxnSp>
        <p:nvCxnSpPr>
          <p:cNvPr id="44" name="Straight Connector 43">
            <a:extLst>
              <a:ext uri="{FF2B5EF4-FFF2-40B4-BE49-F238E27FC236}">
                <a16:creationId xmlns:a16="http://schemas.microsoft.com/office/drawing/2014/main" id="{022D9A23-0356-9980-3D51-134F9BFEF6EC}"/>
              </a:ext>
            </a:extLst>
          </p:cNvPr>
          <p:cNvCxnSpPr>
            <a:cxnSpLocks/>
          </p:cNvCxnSpPr>
          <p:nvPr/>
        </p:nvCxnSpPr>
        <p:spPr>
          <a:xfrm>
            <a:off x="4207095" y="5708232"/>
            <a:ext cx="950121" cy="0"/>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45" name="TextBox 44">
            <a:extLst>
              <a:ext uri="{FF2B5EF4-FFF2-40B4-BE49-F238E27FC236}">
                <a16:creationId xmlns:a16="http://schemas.microsoft.com/office/drawing/2014/main" id="{D2371CD5-340E-A13F-842A-290413339166}"/>
              </a:ext>
            </a:extLst>
          </p:cNvPr>
          <p:cNvSpPr txBox="1"/>
          <p:nvPr/>
        </p:nvSpPr>
        <p:spPr>
          <a:xfrm>
            <a:off x="5157216" y="5518655"/>
            <a:ext cx="1464916" cy="276999"/>
          </a:xfrm>
          <a:prstGeom prst="rect">
            <a:avLst/>
          </a:prstGeom>
          <a:noFill/>
        </p:spPr>
        <p:txBody>
          <a:bodyPr wrap="square">
            <a:spAutoFit/>
          </a:bodyPr>
          <a:lstStyle/>
          <a:p>
            <a:pPr marL="0" marR="0" lvl="0" indent="0" algn="l" rtl="0" eaLnBrk="1" fontAlgn="b" latinLnBrk="0" hangingPunct="1">
              <a:lnSpc>
                <a:spcPct val="100000"/>
              </a:lnSpc>
              <a:spcBef>
                <a:spcPts val="0"/>
              </a:spcBef>
              <a:spcAft>
                <a:spcPts val="0"/>
              </a:spcAft>
              <a:buClrTx/>
              <a:buSzTx/>
              <a:buFontTx/>
              <a:buNone/>
            </a:pPr>
            <a:r>
              <a:rPr lang="en-US" sz="1200"/>
              <a:t>Power Supply</a:t>
            </a:r>
          </a:p>
        </p:txBody>
      </p:sp>
      <p:cxnSp>
        <p:nvCxnSpPr>
          <p:cNvPr id="53" name="Straight Connector 52">
            <a:extLst>
              <a:ext uri="{FF2B5EF4-FFF2-40B4-BE49-F238E27FC236}">
                <a16:creationId xmlns:a16="http://schemas.microsoft.com/office/drawing/2014/main" id="{F26F4B8D-7E05-B9F2-D844-48570B8AC5BD}"/>
              </a:ext>
            </a:extLst>
          </p:cNvPr>
          <p:cNvCxnSpPr>
            <a:cxnSpLocks/>
          </p:cNvCxnSpPr>
          <p:nvPr/>
        </p:nvCxnSpPr>
        <p:spPr>
          <a:xfrm>
            <a:off x="2825496" y="4795531"/>
            <a:ext cx="289560" cy="0"/>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55" name="Straight Connector 54">
            <a:extLst>
              <a:ext uri="{FF2B5EF4-FFF2-40B4-BE49-F238E27FC236}">
                <a16:creationId xmlns:a16="http://schemas.microsoft.com/office/drawing/2014/main" id="{E3A41D47-F50E-D818-3FFE-83DEF1A573AE}"/>
              </a:ext>
            </a:extLst>
          </p:cNvPr>
          <p:cNvCxnSpPr>
            <a:cxnSpLocks/>
          </p:cNvCxnSpPr>
          <p:nvPr/>
        </p:nvCxnSpPr>
        <p:spPr>
          <a:xfrm>
            <a:off x="2820799" y="5287908"/>
            <a:ext cx="289560" cy="0"/>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62" name="Straight Connector 61">
            <a:extLst>
              <a:ext uri="{FF2B5EF4-FFF2-40B4-BE49-F238E27FC236}">
                <a16:creationId xmlns:a16="http://schemas.microsoft.com/office/drawing/2014/main" id="{3B627E42-6D54-FE2C-DD78-A7526C7146D2}"/>
              </a:ext>
            </a:extLst>
          </p:cNvPr>
          <p:cNvCxnSpPr>
            <a:cxnSpLocks/>
          </p:cNvCxnSpPr>
          <p:nvPr/>
        </p:nvCxnSpPr>
        <p:spPr>
          <a:xfrm>
            <a:off x="1490472" y="5659092"/>
            <a:ext cx="1344168" cy="0"/>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63" name="Straight Connector 62">
            <a:extLst>
              <a:ext uri="{FF2B5EF4-FFF2-40B4-BE49-F238E27FC236}">
                <a16:creationId xmlns:a16="http://schemas.microsoft.com/office/drawing/2014/main" id="{1861BAE0-CA51-EE25-C477-E2BC3A7264B2}"/>
              </a:ext>
            </a:extLst>
          </p:cNvPr>
          <p:cNvCxnSpPr>
            <a:cxnSpLocks/>
          </p:cNvCxnSpPr>
          <p:nvPr/>
        </p:nvCxnSpPr>
        <p:spPr>
          <a:xfrm flipV="1">
            <a:off x="2834640" y="5387829"/>
            <a:ext cx="0" cy="482892"/>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64" name="Straight Connector 63">
            <a:extLst>
              <a:ext uri="{FF2B5EF4-FFF2-40B4-BE49-F238E27FC236}">
                <a16:creationId xmlns:a16="http://schemas.microsoft.com/office/drawing/2014/main" id="{F1347A1A-97AD-E9DA-C40D-125D7C166AD9}"/>
              </a:ext>
            </a:extLst>
          </p:cNvPr>
          <p:cNvCxnSpPr>
            <a:cxnSpLocks/>
          </p:cNvCxnSpPr>
          <p:nvPr/>
        </p:nvCxnSpPr>
        <p:spPr>
          <a:xfrm>
            <a:off x="2825496" y="5380075"/>
            <a:ext cx="289560" cy="0"/>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65" name="Straight Connector 64">
            <a:extLst>
              <a:ext uri="{FF2B5EF4-FFF2-40B4-BE49-F238E27FC236}">
                <a16:creationId xmlns:a16="http://schemas.microsoft.com/office/drawing/2014/main" id="{B0A1A58B-C8FB-A792-74FA-550A7E5C311E}"/>
              </a:ext>
            </a:extLst>
          </p:cNvPr>
          <p:cNvCxnSpPr>
            <a:cxnSpLocks/>
          </p:cNvCxnSpPr>
          <p:nvPr/>
        </p:nvCxnSpPr>
        <p:spPr>
          <a:xfrm>
            <a:off x="2820799" y="5872452"/>
            <a:ext cx="289560" cy="0"/>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69" name="TextBox 68">
            <a:extLst>
              <a:ext uri="{FF2B5EF4-FFF2-40B4-BE49-F238E27FC236}">
                <a16:creationId xmlns:a16="http://schemas.microsoft.com/office/drawing/2014/main" id="{4EB4347A-1764-DA95-1B67-4DD2A2EDA7B5}"/>
              </a:ext>
            </a:extLst>
          </p:cNvPr>
          <p:cNvSpPr txBox="1"/>
          <p:nvPr/>
        </p:nvSpPr>
        <p:spPr>
          <a:xfrm>
            <a:off x="200300" y="3335989"/>
            <a:ext cx="1805195" cy="263149"/>
          </a:xfrm>
          <a:prstGeom prst="rect">
            <a:avLst/>
          </a:prstGeom>
          <a:noFill/>
        </p:spPr>
        <p:txBody>
          <a:bodyPr wrap="square" lIns="91440" tIns="45720" rIns="91440" bIns="45720" anchor="t">
            <a:spAutoFit/>
          </a:bodyPr>
          <a:lstStyle/>
          <a:p>
            <a:r>
              <a:rPr lang="en-US" sz="1200"/>
              <a:t>2x Mini DP 2.1 UHBR10</a:t>
            </a:r>
          </a:p>
        </p:txBody>
      </p:sp>
      <p:cxnSp>
        <p:nvCxnSpPr>
          <p:cNvPr id="70" name="Straight Connector 69">
            <a:extLst>
              <a:ext uri="{FF2B5EF4-FFF2-40B4-BE49-F238E27FC236}">
                <a16:creationId xmlns:a16="http://schemas.microsoft.com/office/drawing/2014/main" id="{2C90B603-4EF0-D329-2ACC-EB72A317F3D8}"/>
              </a:ext>
            </a:extLst>
          </p:cNvPr>
          <p:cNvCxnSpPr>
            <a:cxnSpLocks/>
          </p:cNvCxnSpPr>
          <p:nvPr/>
        </p:nvCxnSpPr>
        <p:spPr>
          <a:xfrm>
            <a:off x="1469136" y="3599316"/>
            <a:ext cx="1344168" cy="0"/>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71" name="Straight Connector 70">
            <a:extLst>
              <a:ext uri="{FF2B5EF4-FFF2-40B4-BE49-F238E27FC236}">
                <a16:creationId xmlns:a16="http://schemas.microsoft.com/office/drawing/2014/main" id="{9A1D71CB-8B66-469C-ECFC-4B27CAD6F078}"/>
              </a:ext>
            </a:extLst>
          </p:cNvPr>
          <p:cNvCxnSpPr>
            <a:cxnSpLocks/>
          </p:cNvCxnSpPr>
          <p:nvPr/>
        </p:nvCxnSpPr>
        <p:spPr>
          <a:xfrm flipV="1">
            <a:off x="2813304" y="3318909"/>
            <a:ext cx="0" cy="482892"/>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72" name="Straight Connector 71">
            <a:extLst>
              <a:ext uri="{FF2B5EF4-FFF2-40B4-BE49-F238E27FC236}">
                <a16:creationId xmlns:a16="http://schemas.microsoft.com/office/drawing/2014/main" id="{7B47755D-3238-4BB7-A22A-CEAAECD40AE3}"/>
              </a:ext>
            </a:extLst>
          </p:cNvPr>
          <p:cNvCxnSpPr>
            <a:cxnSpLocks/>
          </p:cNvCxnSpPr>
          <p:nvPr/>
        </p:nvCxnSpPr>
        <p:spPr>
          <a:xfrm>
            <a:off x="2804160" y="3312804"/>
            <a:ext cx="289560" cy="0"/>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73" name="Straight Connector 72">
            <a:extLst>
              <a:ext uri="{FF2B5EF4-FFF2-40B4-BE49-F238E27FC236}">
                <a16:creationId xmlns:a16="http://schemas.microsoft.com/office/drawing/2014/main" id="{831FF549-AF9E-E3E5-0EF2-BBFBB357D3DF}"/>
              </a:ext>
            </a:extLst>
          </p:cNvPr>
          <p:cNvCxnSpPr>
            <a:cxnSpLocks/>
          </p:cNvCxnSpPr>
          <p:nvPr/>
        </p:nvCxnSpPr>
        <p:spPr>
          <a:xfrm>
            <a:off x="2801112" y="3812676"/>
            <a:ext cx="289560" cy="0"/>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grpSp>
        <p:nvGrpSpPr>
          <p:cNvPr id="82" name="Group 81">
            <a:extLst>
              <a:ext uri="{FF2B5EF4-FFF2-40B4-BE49-F238E27FC236}">
                <a16:creationId xmlns:a16="http://schemas.microsoft.com/office/drawing/2014/main" id="{382B04B6-83CA-02F8-CDAA-EAFEAECD76D8}"/>
              </a:ext>
            </a:extLst>
          </p:cNvPr>
          <p:cNvGrpSpPr/>
          <p:nvPr/>
        </p:nvGrpSpPr>
        <p:grpSpPr>
          <a:xfrm rot="10800000">
            <a:off x="3532632" y="4108412"/>
            <a:ext cx="1624584" cy="499872"/>
            <a:chOff x="5423916" y="3136020"/>
            <a:chExt cx="1624584" cy="499872"/>
          </a:xfrm>
        </p:grpSpPr>
        <p:cxnSp>
          <p:nvCxnSpPr>
            <p:cNvPr id="74" name="Straight Connector 73">
              <a:extLst>
                <a:ext uri="{FF2B5EF4-FFF2-40B4-BE49-F238E27FC236}">
                  <a16:creationId xmlns:a16="http://schemas.microsoft.com/office/drawing/2014/main" id="{39C29EA7-C82E-FD01-4F30-CF43514DB944}"/>
                </a:ext>
              </a:extLst>
            </p:cNvPr>
            <p:cNvCxnSpPr>
              <a:cxnSpLocks/>
            </p:cNvCxnSpPr>
            <p:nvPr/>
          </p:nvCxnSpPr>
          <p:spPr>
            <a:xfrm>
              <a:off x="5423916" y="3422532"/>
              <a:ext cx="1344168" cy="0"/>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75" name="Straight Connector 74">
              <a:extLst>
                <a:ext uri="{FF2B5EF4-FFF2-40B4-BE49-F238E27FC236}">
                  <a16:creationId xmlns:a16="http://schemas.microsoft.com/office/drawing/2014/main" id="{985C7663-3742-D9F6-48FE-003379C3391C}"/>
                </a:ext>
              </a:extLst>
            </p:cNvPr>
            <p:cNvCxnSpPr>
              <a:cxnSpLocks/>
            </p:cNvCxnSpPr>
            <p:nvPr/>
          </p:nvCxnSpPr>
          <p:spPr>
            <a:xfrm flipV="1">
              <a:off x="6768084" y="3142125"/>
              <a:ext cx="0" cy="482892"/>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76" name="Straight Connector 75">
              <a:extLst>
                <a:ext uri="{FF2B5EF4-FFF2-40B4-BE49-F238E27FC236}">
                  <a16:creationId xmlns:a16="http://schemas.microsoft.com/office/drawing/2014/main" id="{5F03F174-727F-7582-6939-73A974B81204}"/>
                </a:ext>
              </a:extLst>
            </p:cNvPr>
            <p:cNvCxnSpPr>
              <a:cxnSpLocks/>
            </p:cNvCxnSpPr>
            <p:nvPr/>
          </p:nvCxnSpPr>
          <p:spPr>
            <a:xfrm>
              <a:off x="6758940" y="3136020"/>
              <a:ext cx="289560" cy="0"/>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77" name="Straight Connector 76">
              <a:extLst>
                <a:ext uri="{FF2B5EF4-FFF2-40B4-BE49-F238E27FC236}">
                  <a16:creationId xmlns:a16="http://schemas.microsoft.com/office/drawing/2014/main" id="{368AA738-3D88-7F4B-A798-FD4BD1AE6373}"/>
                </a:ext>
              </a:extLst>
            </p:cNvPr>
            <p:cNvCxnSpPr>
              <a:cxnSpLocks/>
            </p:cNvCxnSpPr>
            <p:nvPr/>
          </p:nvCxnSpPr>
          <p:spPr>
            <a:xfrm>
              <a:off x="6755892" y="3635892"/>
              <a:ext cx="289560" cy="0"/>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grpSp>
      <p:sp>
        <p:nvSpPr>
          <p:cNvPr id="83" name="TextBox 82">
            <a:extLst>
              <a:ext uri="{FF2B5EF4-FFF2-40B4-BE49-F238E27FC236}">
                <a16:creationId xmlns:a16="http://schemas.microsoft.com/office/drawing/2014/main" id="{BAE9B817-E5DC-4937-4C98-77A491C2F7BC}"/>
              </a:ext>
            </a:extLst>
          </p:cNvPr>
          <p:cNvSpPr txBox="1"/>
          <p:nvPr/>
        </p:nvSpPr>
        <p:spPr>
          <a:xfrm>
            <a:off x="5175273" y="4183272"/>
            <a:ext cx="1807263" cy="276999"/>
          </a:xfrm>
          <a:prstGeom prst="rect">
            <a:avLst/>
          </a:prstGeom>
          <a:noFill/>
        </p:spPr>
        <p:txBody>
          <a:bodyPr wrap="square" lIns="91440" tIns="45720" rIns="91440" bIns="45720" anchor="t">
            <a:spAutoFit/>
          </a:bodyPr>
          <a:lstStyle/>
          <a:p>
            <a:pPr marL="0" marR="0" lvl="0" indent="0" algn="l" rtl="0" eaLnBrk="1" fontAlgn="b" latinLnBrk="0" hangingPunct="1">
              <a:lnSpc>
                <a:spcPct val="100000"/>
              </a:lnSpc>
              <a:spcBef>
                <a:spcPts val="0"/>
              </a:spcBef>
              <a:spcAft>
                <a:spcPts val="0"/>
              </a:spcAft>
              <a:buClrTx/>
              <a:buSzTx/>
              <a:buFontTx/>
              <a:buNone/>
            </a:pPr>
            <a:r>
              <a:rPr lang="en-US" sz="1200"/>
              <a:t>USB4-C 40Gbps /TBT4</a:t>
            </a:r>
          </a:p>
        </p:txBody>
      </p:sp>
      <p:sp>
        <p:nvSpPr>
          <p:cNvPr id="85" name="TextBox 84">
            <a:extLst>
              <a:ext uri="{FF2B5EF4-FFF2-40B4-BE49-F238E27FC236}">
                <a16:creationId xmlns:a16="http://schemas.microsoft.com/office/drawing/2014/main" id="{7290307C-1651-FA50-DDC3-DAA282AD9668}"/>
              </a:ext>
            </a:extLst>
          </p:cNvPr>
          <p:cNvSpPr txBox="1"/>
          <p:nvPr/>
        </p:nvSpPr>
        <p:spPr>
          <a:xfrm>
            <a:off x="142272" y="5538184"/>
            <a:ext cx="1567655" cy="276999"/>
          </a:xfrm>
          <a:prstGeom prst="rect">
            <a:avLst/>
          </a:prstGeom>
          <a:noFill/>
        </p:spPr>
        <p:txBody>
          <a:bodyPr wrap="square" lIns="91440" tIns="45720" rIns="91440" bIns="45720" anchor="t">
            <a:spAutoFit/>
          </a:bodyPr>
          <a:lstStyle/>
          <a:p>
            <a:pPr marL="0" marR="0" lvl="0" indent="0" algn="l" rtl="0" eaLnBrk="1" fontAlgn="b" latinLnBrk="0" hangingPunct="1">
              <a:lnSpc>
                <a:spcPct val="100000"/>
              </a:lnSpc>
              <a:spcBef>
                <a:spcPts val="0"/>
              </a:spcBef>
              <a:spcAft>
                <a:spcPts val="0"/>
              </a:spcAft>
              <a:buClrTx/>
              <a:buSzTx/>
              <a:buFontTx/>
              <a:buNone/>
            </a:pPr>
            <a:r>
              <a:rPr lang="en-US" sz="1200"/>
              <a:t>2x USB3-A 10Gbps</a:t>
            </a:r>
          </a:p>
        </p:txBody>
      </p:sp>
      <p:cxnSp>
        <p:nvCxnSpPr>
          <p:cNvPr id="9" name="Straight Connector 8">
            <a:extLst>
              <a:ext uri="{FF2B5EF4-FFF2-40B4-BE49-F238E27FC236}">
                <a16:creationId xmlns:a16="http://schemas.microsoft.com/office/drawing/2014/main" id="{D7971869-4537-D917-8AC2-53CEDB595D7F}"/>
              </a:ext>
            </a:extLst>
          </p:cNvPr>
          <p:cNvCxnSpPr>
            <a:cxnSpLocks/>
          </p:cNvCxnSpPr>
          <p:nvPr/>
        </p:nvCxnSpPr>
        <p:spPr>
          <a:xfrm>
            <a:off x="1212104" y="4224595"/>
            <a:ext cx="1344168" cy="0"/>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11" name="Straight Connector 10">
            <a:extLst>
              <a:ext uri="{FF2B5EF4-FFF2-40B4-BE49-F238E27FC236}">
                <a16:creationId xmlns:a16="http://schemas.microsoft.com/office/drawing/2014/main" id="{15C2D211-2590-92C3-6BF6-FFD502BBE3A0}"/>
              </a:ext>
            </a:extLst>
          </p:cNvPr>
          <p:cNvCxnSpPr>
            <a:cxnSpLocks/>
          </p:cNvCxnSpPr>
          <p:nvPr/>
        </p:nvCxnSpPr>
        <p:spPr>
          <a:xfrm flipV="1">
            <a:off x="2560969" y="3951339"/>
            <a:ext cx="0" cy="482892"/>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12" name="Straight Connector 11">
            <a:extLst>
              <a:ext uri="{FF2B5EF4-FFF2-40B4-BE49-F238E27FC236}">
                <a16:creationId xmlns:a16="http://schemas.microsoft.com/office/drawing/2014/main" id="{83F3BBE6-BD08-95A6-A25C-8C5F03B16A80}"/>
              </a:ext>
            </a:extLst>
          </p:cNvPr>
          <p:cNvCxnSpPr>
            <a:cxnSpLocks/>
          </p:cNvCxnSpPr>
          <p:nvPr/>
        </p:nvCxnSpPr>
        <p:spPr>
          <a:xfrm>
            <a:off x="2551825" y="3945234"/>
            <a:ext cx="289560" cy="0"/>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13" name="Straight Connector 12">
            <a:extLst>
              <a:ext uri="{FF2B5EF4-FFF2-40B4-BE49-F238E27FC236}">
                <a16:creationId xmlns:a16="http://schemas.microsoft.com/office/drawing/2014/main" id="{5FBDB4C1-B120-C88E-F616-FAB8549A8110}"/>
              </a:ext>
            </a:extLst>
          </p:cNvPr>
          <p:cNvCxnSpPr>
            <a:cxnSpLocks/>
          </p:cNvCxnSpPr>
          <p:nvPr/>
        </p:nvCxnSpPr>
        <p:spPr>
          <a:xfrm>
            <a:off x="2548777" y="4445106"/>
            <a:ext cx="289560" cy="0"/>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14" name="TextBox 13">
            <a:extLst>
              <a:ext uri="{FF2B5EF4-FFF2-40B4-BE49-F238E27FC236}">
                <a16:creationId xmlns:a16="http://schemas.microsoft.com/office/drawing/2014/main" id="{0A7C734B-21B7-CB64-71CA-148AD3232D4B}"/>
              </a:ext>
            </a:extLst>
          </p:cNvPr>
          <p:cNvSpPr txBox="1"/>
          <p:nvPr/>
        </p:nvSpPr>
        <p:spPr>
          <a:xfrm>
            <a:off x="179542" y="4036158"/>
            <a:ext cx="1385544" cy="429348"/>
          </a:xfrm>
          <a:prstGeom prst="rect">
            <a:avLst/>
          </a:prstGeom>
          <a:noFill/>
        </p:spPr>
        <p:txBody>
          <a:bodyPr wrap="square">
            <a:spAutoFit/>
          </a:bodyPr>
          <a:lstStyle/>
          <a:p>
            <a:r>
              <a:rPr lang="en-US" sz="1200"/>
              <a:t>Easy-access latch</a:t>
            </a:r>
          </a:p>
        </p:txBody>
      </p:sp>
      <p:cxnSp>
        <p:nvCxnSpPr>
          <p:cNvPr id="15" name="Straight Connector 14">
            <a:extLst>
              <a:ext uri="{FF2B5EF4-FFF2-40B4-BE49-F238E27FC236}">
                <a16:creationId xmlns:a16="http://schemas.microsoft.com/office/drawing/2014/main" id="{113CC2EE-6D13-6DE1-4CF5-49C3DC8738B2}"/>
              </a:ext>
            </a:extLst>
          </p:cNvPr>
          <p:cNvCxnSpPr>
            <a:cxnSpLocks/>
          </p:cNvCxnSpPr>
          <p:nvPr/>
        </p:nvCxnSpPr>
        <p:spPr>
          <a:xfrm>
            <a:off x="1351038" y="2325304"/>
            <a:ext cx="1344168" cy="0"/>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16" name="Straight Connector 15">
            <a:extLst>
              <a:ext uri="{FF2B5EF4-FFF2-40B4-BE49-F238E27FC236}">
                <a16:creationId xmlns:a16="http://schemas.microsoft.com/office/drawing/2014/main" id="{AB91F6DE-8233-32D4-7775-2951E17E559C}"/>
              </a:ext>
            </a:extLst>
          </p:cNvPr>
          <p:cNvCxnSpPr>
            <a:cxnSpLocks/>
          </p:cNvCxnSpPr>
          <p:nvPr/>
        </p:nvCxnSpPr>
        <p:spPr>
          <a:xfrm flipV="1">
            <a:off x="2693557" y="2038792"/>
            <a:ext cx="0" cy="1060128"/>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17" name="Straight Connector 16">
            <a:extLst>
              <a:ext uri="{FF2B5EF4-FFF2-40B4-BE49-F238E27FC236}">
                <a16:creationId xmlns:a16="http://schemas.microsoft.com/office/drawing/2014/main" id="{ECAF21C2-9728-F0BB-224D-D18C6D87F703}"/>
              </a:ext>
            </a:extLst>
          </p:cNvPr>
          <p:cNvCxnSpPr>
            <a:cxnSpLocks/>
          </p:cNvCxnSpPr>
          <p:nvPr/>
        </p:nvCxnSpPr>
        <p:spPr>
          <a:xfrm>
            <a:off x="2686062" y="2038792"/>
            <a:ext cx="289560" cy="0"/>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18" name="Straight Connector 17">
            <a:extLst>
              <a:ext uri="{FF2B5EF4-FFF2-40B4-BE49-F238E27FC236}">
                <a16:creationId xmlns:a16="http://schemas.microsoft.com/office/drawing/2014/main" id="{460DDE9A-3675-489D-5CE6-C9F58D440CC9}"/>
              </a:ext>
            </a:extLst>
          </p:cNvPr>
          <p:cNvCxnSpPr>
            <a:cxnSpLocks/>
          </p:cNvCxnSpPr>
          <p:nvPr/>
        </p:nvCxnSpPr>
        <p:spPr>
          <a:xfrm>
            <a:off x="2693557" y="3105025"/>
            <a:ext cx="289560" cy="0"/>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23" name="TextBox 22">
            <a:extLst>
              <a:ext uri="{FF2B5EF4-FFF2-40B4-BE49-F238E27FC236}">
                <a16:creationId xmlns:a16="http://schemas.microsoft.com/office/drawing/2014/main" id="{184041CA-002E-CADC-ECEF-97F3724C8C8F}"/>
              </a:ext>
            </a:extLst>
          </p:cNvPr>
          <p:cNvSpPr txBox="1"/>
          <p:nvPr/>
        </p:nvSpPr>
        <p:spPr>
          <a:xfrm>
            <a:off x="515790" y="2181477"/>
            <a:ext cx="1385544" cy="263149"/>
          </a:xfrm>
          <a:prstGeom prst="rect">
            <a:avLst/>
          </a:prstGeom>
          <a:noFill/>
        </p:spPr>
        <p:txBody>
          <a:bodyPr wrap="square" lIns="91440" tIns="45720" rIns="91440" bIns="45720" anchor="t">
            <a:spAutoFit/>
          </a:bodyPr>
          <a:lstStyle/>
          <a:p>
            <a:r>
              <a:rPr lang="en-US" sz="1200"/>
              <a:t>2x Flex IO</a:t>
            </a:r>
          </a:p>
        </p:txBody>
      </p:sp>
      <p:cxnSp>
        <p:nvCxnSpPr>
          <p:cNvPr id="25" name="Straight Connector 24">
            <a:extLst>
              <a:ext uri="{FF2B5EF4-FFF2-40B4-BE49-F238E27FC236}">
                <a16:creationId xmlns:a16="http://schemas.microsoft.com/office/drawing/2014/main" id="{81C31A22-40C6-DF34-01C0-A930F004F22C}"/>
              </a:ext>
            </a:extLst>
          </p:cNvPr>
          <p:cNvCxnSpPr>
            <a:cxnSpLocks/>
          </p:cNvCxnSpPr>
          <p:nvPr/>
        </p:nvCxnSpPr>
        <p:spPr>
          <a:xfrm>
            <a:off x="1459992" y="4585735"/>
            <a:ext cx="1344168" cy="0"/>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30" name="Straight Connector 29">
            <a:extLst>
              <a:ext uri="{FF2B5EF4-FFF2-40B4-BE49-F238E27FC236}">
                <a16:creationId xmlns:a16="http://schemas.microsoft.com/office/drawing/2014/main" id="{274FD3FD-52B2-4FC0-5C79-584E630E4C2A}"/>
              </a:ext>
            </a:extLst>
          </p:cNvPr>
          <p:cNvCxnSpPr>
            <a:cxnSpLocks/>
          </p:cNvCxnSpPr>
          <p:nvPr/>
        </p:nvCxnSpPr>
        <p:spPr>
          <a:xfrm flipH="1" flipV="1">
            <a:off x="2805809" y="4499657"/>
            <a:ext cx="7495" cy="214750"/>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32" name="Straight Connector 31">
            <a:extLst>
              <a:ext uri="{FF2B5EF4-FFF2-40B4-BE49-F238E27FC236}">
                <a16:creationId xmlns:a16="http://schemas.microsoft.com/office/drawing/2014/main" id="{3B5797E2-4E08-578E-CDE6-C036DB3F3651}"/>
              </a:ext>
            </a:extLst>
          </p:cNvPr>
          <p:cNvCxnSpPr>
            <a:cxnSpLocks/>
          </p:cNvCxnSpPr>
          <p:nvPr/>
        </p:nvCxnSpPr>
        <p:spPr>
          <a:xfrm>
            <a:off x="2796665" y="4493552"/>
            <a:ext cx="289560" cy="0"/>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cxnSp>
        <p:nvCxnSpPr>
          <p:cNvPr id="33" name="Straight Connector 32">
            <a:extLst>
              <a:ext uri="{FF2B5EF4-FFF2-40B4-BE49-F238E27FC236}">
                <a16:creationId xmlns:a16="http://schemas.microsoft.com/office/drawing/2014/main" id="{E88EA660-531B-BFEA-6205-7E917AF75E90}"/>
              </a:ext>
            </a:extLst>
          </p:cNvPr>
          <p:cNvCxnSpPr>
            <a:cxnSpLocks/>
          </p:cNvCxnSpPr>
          <p:nvPr/>
        </p:nvCxnSpPr>
        <p:spPr>
          <a:xfrm>
            <a:off x="2798639" y="4708611"/>
            <a:ext cx="289560" cy="0"/>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37" name="TextBox 36">
            <a:extLst>
              <a:ext uri="{FF2B5EF4-FFF2-40B4-BE49-F238E27FC236}">
                <a16:creationId xmlns:a16="http://schemas.microsoft.com/office/drawing/2014/main" id="{FAF6E3F5-1018-B776-25F8-6E543926415F}"/>
              </a:ext>
            </a:extLst>
          </p:cNvPr>
          <p:cNvSpPr txBox="1"/>
          <p:nvPr/>
        </p:nvSpPr>
        <p:spPr>
          <a:xfrm>
            <a:off x="159632" y="4465860"/>
            <a:ext cx="1385544" cy="263149"/>
          </a:xfrm>
          <a:prstGeom prst="rect">
            <a:avLst/>
          </a:prstGeom>
          <a:noFill/>
        </p:spPr>
        <p:txBody>
          <a:bodyPr wrap="square">
            <a:spAutoFit/>
          </a:bodyPr>
          <a:lstStyle/>
          <a:p>
            <a:r>
              <a:rPr lang="en-US" sz="1200"/>
              <a:t>Security lock</a:t>
            </a:r>
          </a:p>
        </p:txBody>
      </p:sp>
      <p:sp>
        <p:nvSpPr>
          <p:cNvPr id="7" name="TextBox 84">
            <a:extLst>
              <a:ext uri="{FF2B5EF4-FFF2-40B4-BE49-F238E27FC236}">
                <a16:creationId xmlns:a16="http://schemas.microsoft.com/office/drawing/2014/main" id="{A0B84202-025F-232A-E31E-AB08575A0233}"/>
              </a:ext>
            </a:extLst>
          </p:cNvPr>
          <p:cNvSpPr txBox="1"/>
          <p:nvPr/>
        </p:nvSpPr>
        <p:spPr>
          <a:xfrm>
            <a:off x="201952" y="4937822"/>
            <a:ext cx="885832" cy="276999"/>
          </a:xfrm>
          <a:prstGeom prst="rect">
            <a:avLst/>
          </a:prstGeom>
          <a:noFill/>
        </p:spPr>
        <p:txBody>
          <a:bodyPr wrap="square" lIns="91440" tIns="45720" rIns="91440" bIns="45720" anchor="t">
            <a:spAutoFit/>
          </a:bodyPr>
          <a:lstStyle/>
          <a:p>
            <a:pPr marL="0" marR="0" lvl="0" indent="0" algn="l" rtl="0" eaLnBrk="1" fontAlgn="b" latinLnBrk="0" hangingPunct="1">
              <a:lnSpc>
                <a:spcPct val="100000"/>
              </a:lnSpc>
              <a:spcBef>
                <a:spcPts val="0"/>
              </a:spcBef>
              <a:spcAft>
                <a:spcPts val="0"/>
              </a:spcAft>
              <a:buClrTx/>
              <a:buSzTx/>
              <a:buFontTx/>
              <a:buNone/>
            </a:pPr>
            <a:r>
              <a:rPr lang="en-US" sz="1200"/>
              <a:t>2x USB</a:t>
            </a:r>
            <a:r>
              <a:rPr lang="en-US" altLang="zh-TW" sz="1200"/>
              <a:t>2</a:t>
            </a:r>
            <a:r>
              <a:rPr lang="en-US" sz="1200"/>
              <a:t>-A</a:t>
            </a:r>
          </a:p>
        </p:txBody>
      </p:sp>
    </p:spTree>
    <p:extLst>
      <p:ext uri="{BB962C8B-B14F-4D97-AF65-F5344CB8AC3E}">
        <p14:creationId xmlns:p14="http://schemas.microsoft.com/office/powerpoint/2010/main" val="12686614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B395803-3389-FA5D-916D-A8A9DDC47E7A}"/>
              </a:ext>
            </a:extLst>
          </p:cNvPr>
          <p:cNvCxnSpPr>
            <a:cxnSpLocks/>
          </p:cNvCxnSpPr>
          <p:nvPr/>
        </p:nvCxnSpPr>
        <p:spPr>
          <a:xfrm>
            <a:off x="405751" y="3957721"/>
            <a:ext cx="83099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C4C236B5-DFBE-ED21-C529-8E895E74FABB}"/>
              </a:ext>
            </a:extLst>
          </p:cNvPr>
          <p:cNvSpPr/>
          <p:nvPr/>
        </p:nvSpPr>
        <p:spPr bwMode="ltGray">
          <a:xfrm>
            <a:off x="0" y="1300655"/>
            <a:ext cx="12192000" cy="5557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 name="Straight Connector 3">
            <a:extLst>
              <a:ext uri="{FF2B5EF4-FFF2-40B4-BE49-F238E27FC236}">
                <a16:creationId xmlns:a16="http://schemas.microsoft.com/office/drawing/2014/main" id="{E0FC1391-68EF-C0A9-E4D1-BAD1EB67BCCF}"/>
              </a:ext>
            </a:extLst>
          </p:cNvPr>
          <p:cNvCxnSpPr>
            <a:cxnSpLocks/>
          </p:cNvCxnSpPr>
          <p:nvPr/>
        </p:nvCxnSpPr>
        <p:spPr>
          <a:xfrm>
            <a:off x="405751" y="2408700"/>
            <a:ext cx="83099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descr="A black and white logo&#10;&#10;Description automatically generated">
            <a:extLst>
              <a:ext uri="{FF2B5EF4-FFF2-40B4-BE49-F238E27FC236}">
                <a16:creationId xmlns:a16="http://schemas.microsoft.com/office/drawing/2014/main" id="{63E61D72-02A3-58CF-36D2-38F39AA78A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75752" y="6472708"/>
            <a:ext cx="552200" cy="258331"/>
          </a:xfrm>
          <a:prstGeom prst="rect">
            <a:avLst/>
          </a:prstGeom>
        </p:spPr>
      </p:pic>
      <p:sp>
        <p:nvSpPr>
          <p:cNvPr id="6" name="TextBox 5">
            <a:extLst>
              <a:ext uri="{FF2B5EF4-FFF2-40B4-BE49-F238E27FC236}">
                <a16:creationId xmlns:a16="http://schemas.microsoft.com/office/drawing/2014/main" id="{1148D7BA-A9B9-8504-512E-A6734E61147D}"/>
              </a:ext>
            </a:extLst>
          </p:cNvPr>
          <p:cNvSpPr txBox="1"/>
          <p:nvPr/>
        </p:nvSpPr>
        <p:spPr>
          <a:xfrm>
            <a:off x="195947" y="6631577"/>
            <a:ext cx="630110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9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r>
              <a:rPr kumimoji="0" lang="en-US" sz="9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Z2 Mini G1a  |   HP Confidential. For use by HP or Partner with Customers under HP CDA only.</a:t>
            </a:r>
          </a:p>
        </p:txBody>
      </p:sp>
      <p:sp>
        <p:nvSpPr>
          <p:cNvPr id="14" name="TextBox 13">
            <a:extLst>
              <a:ext uri="{FF2B5EF4-FFF2-40B4-BE49-F238E27FC236}">
                <a16:creationId xmlns:a16="http://schemas.microsoft.com/office/drawing/2014/main" id="{8A67B1AE-36BC-F18A-A5F2-02888C4DBE08}"/>
              </a:ext>
            </a:extLst>
          </p:cNvPr>
          <p:cNvSpPr txBox="1"/>
          <p:nvPr/>
        </p:nvSpPr>
        <p:spPr>
          <a:xfrm>
            <a:off x="197606" y="351927"/>
            <a:ext cx="10515063"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000000"/>
                </a:solidFill>
                <a:effectLst/>
                <a:uLnTx/>
                <a:uFillTx/>
                <a:latin typeface="Forma DJR Display" panose="00000000000000090000" pitchFamily="2" charset="0"/>
                <a:ea typeface="+mn-ea"/>
                <a:cs typeface="+mn-cs"/>
              </a:rPr>
              <a:t>Supercharged AI PC mini workstation</a:t>
            </a:r>
          </a:p>
        </p:txBody>
      </p:sp>
      <p:sp>
        <p:nvSpPr>
          <p:cNvPr id="10" name="TextBox 9">
            <a:extLst>
              <a:ext uri="{FF2B5EF4-FFF2-40B4-BE49-F238E27FC236}">
                <a16:creationId xmlns:a16="http://schemas.microsoft.com/office/drawing/2014/main" id="{F63125F4-C614-2279-C8D8-DC2A698FC281}"/>
              </a:ext>
            </a:extLst>
          </p:cNvPr>
          <p:cNvSpPr txBox="1"/>
          <p:nvPr/>
        </p:nvSpPr>
        <p:spPr>
          <a:xfrm>
            <a:off x="403913" y="2483679"/>
            <a:ext cx="7131916"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Forma DJR Display"/>
                <a:ea typeface="+mn-ea"/>
                <a:cs typeface="+mn-cs"/>
              </a:rPr>
              <a:t>Enhance productivity and foster creativity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Forma DJR Display"/>
                <a:ea typeface="+mn-ea"/>
                <a:cs typeface="+mn-cs"/>
              </a:rPr>
              <a:t>with up to 50 TOPS NPU</a:t>
            </a:r>
            <a:r>
              <a:rPr kumimoji="0" lang="en-US" sz="1400" b="0" i="0" u="none" strike="noStrike" kern="1200" cap="none" spc="0" normalizeH="0" baseline="93000" noProof="0">
                <a:ln>
                  <a:noFill/>
                </a:ln>
                <a:solidFill>
                  <a:srgbClr val="000000"/>
                </a:solidFill>
                <a:effectLst/>
                <a:uLnTx/>
                <a:uFillTx/>
                <a:latin typeface="Forma DJR Display"/>
                <a:ea typeface="+mn-ea"/>
                <a:cs typeface="+mn-cs"/>
              </a:rPr>
              <a:t>3,9</a:t>
            </a:r>
            <a:r>
              <a:rPr kumimoji="0" lang="en-US" sz="3200" b="0" i="0" u="none" strike="noStrike" kern="1200" cap="none" spc="0" normalizeH="0" baseline="0" noProof="0">
                <a:ln>
                  <a:noFill/>
                </a:ln>
                <a:solidFill>
                  <a:srgbClr val="000000"/>
                </a:solidFill>
                <a:effectLst/>
                <a:uLnTx/>
                <a:uFillTx/>
                <a:latin typeface="Forma DJR Display"/>
                <a:ea typeface="+mn-ea"/>
                <a:cs typeface="+mn-cs"/>
              </a:rPr>
              <a:t> and  Microsoft Copilot AI experiences</a:t>
            </a:r>
            <a:r>
              <a:rPr kumimoji="0" lang="en-US" sz="1400" b="0" i="0" u="none" strike="noStrike" kern="1200" cap="none" spc="0" normalizeH="0" baseline="93000" noProof="0">
                <a:ln>
                  <a:noFill/>
                </a:ln>
                <a:solidFill>
                  <a:srgbClr val="000000"/>
                </a:solidFill>
                <a:effectLst/>
                <a:uLnTx/>
                <a:uFillTx/>
                <a:latin typeface="Forma DJR Display"/>
                <a:ea typeface="+mn-ea"/>
                <a:cs typeface="+mn-cs"/>
              </a:rPr>
              <a:t>5</a:t>
            </a:r>
            <a:endParaRPr kumimoji="0" lang="en-US" sz="3200" b="0" i="0" u="none" strike="noStrike" kern="1200" cap="none" spc="0" normalizeH="0" baseline="30000" noProof="0">
              <a:ln>
                <a:noFill/>
              </a:ln>
              <a:solidFill>
                <a:srgbClr val="000000"/>
              </a:solidFill>
              <a:effectLst/>
              <a:uLnTx/>
              <a:uFillTx/>
              <a:latin typeface="Forma DJR Display"/>
              <a:ea typeface="+mn-ea"/>
              <a:cs typeface="+mn-cs"/>
            </a:endParaRPr>
          </a:p>
        </p:txBody>
      </p:sp>
      <p:pic>
        <p:nvPicPr>
          <p:cNvPr id="2" name="Picture 1">
            <a:extLst>
              <a:ext uri="{FF2B5EF4-FFF2-40B4-BE49-F238E27FC236}">
                <a16:creationId xmlns:a16="http://schemas.microsoft.com/office/drawing/2014/main" id="{B936783D-77E8-548C-9CAD-3369E7622D8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4048" y="6054169"/>
            <a:ext cx="762480" cy="517690"/>
          </a:xfrm>
          <a:prstGeom prst="rect">
            <a:avLst/>
          </a:prstGeom>
        </p:spPr>
      </p:pic>
      <p:sp>
        <p:nvSpPr>
          <p:cNvPr id="9" name="TextBox 8">
            <a:extLst>
              <a:ext uri="{FF2B5EF4-FFF2-40B4-BE49-F238E27FC236}">
                <a16:creationId xmlns:a16="http://schemas.microsoft.com/office/drawing/2014/main" id="{BD9191FD-FEC7-0AB0-7D23-D2166AB2CA9C}"/>
              </a:ext>
            </a:extLst>
          </p:cNvPr>
          <p:cNvSpPr txBox="1"/>
          <p:nvPr/>
        </p:nvSpPr>
        <p:spPr>
          <a:xfrm>
            <a:off x="403913" y="4505148"/>
            <a:ext cx="63510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Forma DJR Display" panose="00000000000000090000" pitchFamily="2" charset="0"/>
                <a:ea typeface="+mn-ea"/>
                <a:cs typeface="+mn-cs"/>
              </a:rPr>
              <a:t>Free update to Copilot+ PC experiences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Forma DJR Display" panose="00000000000000090000" pitchFamily="2" charset="0"/>
                <a:ea typeface="+mn-ea"/>
                <a:cs typeface="+mn-cs"/>
              </a:rPr>
              <a:t>when available from Microsoft.</a:t>
            </a:r>
            <a:r>
              <a:rPr kumimoji="0" lang="en-US" sz="1800" b="0" i="0" u="none" strike="noStrike" kern="1200" cap="none" spc="0" normalizeH="0" baseline="30000" noProof="0">
                <a:ln>
                  <a:noFill/>
                </a:ln>
                <a:solidFill>
                  <a:srgbClr val="000000"/>
                </a:solidFill>
                <a:effectLst/>
                <a:uLnTx/>
                <a:uFillTx/>
                <a:latin typeface="Forma DJR Display" panose="00000000000000090000" pitchFamily="2" charset="0"/>
                <a:ea typeface="+mn-ea"/>
                <a:cs typeface="+mn-cs"/>
              </a:rPr>
              <a:t>6</a:t>
            </a:r>
          </a:p>
        </p:txBody>
      </p:sp>
      <p:pic>
        <p:nvPicPr>
          <p:cNvPr id="12" name="Picture 11" descr="A black rectangular object with a square green and black object&#10;&#10;Description automatically generated with medium confidence">
            <a:extLst>
              <a:ext uri="{FF2B5EF4-FFF2-40B4-BE49-F238E27FC236}">
                <a16:creationId xmlns:a16="http://schemas.microsoft.com/office/drawing/2014/main" id="{F9B528DD-070B-1EB7-73AD-37D370F7578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52884" y="2352852"/>
            <a:ext cx="8009152" cy="4505148"/>
          </a:xfrm>
          <a:prstGeom prst="rect">
            <a:avLst/>
          </a:prstGeom>
        </p:spPr>
      </p:pic>
    </p:spTree>
    <p:extLst>
      <p:ext uri="{BB962C8B-B14F-4D97-AF65-F5344CB8AC3E}">
        <p14:creationId xmlns:p14="http://schemas.microsoft.com/office/powerpoint/2010/main" val="310394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2A191E-8EBD-2802-A621-3A86D8F80AD5}"/>
              </a:ext>
            </a:extLst>
          </p:cNvPr>
          <p:cNvSpPr>
            <a:spLocks noGrp="1"/>
          </p:cNvSpPr>
          <p:nvPr>
            <p:ph type="title"/>
          </p:nvPr>
        </p:nvSpPr>
        <p:spPr/>
        <p:txBody>
          <a:bodyPr lIns="91440">
            <a:noAutofit/>
          </a:bodyPr>
          <a:lstStyle/>
          <a:p>
            <a:r>
              <a:rPr lang="en-US" sz="5400"/>
              <a:t>More power, smaller footprint</a:t>
            </a:r>
            <a:endParaRPr lang="en-US" sz="5400" baseline="30000"/>
          </a:p>
        </p:txBody>
      </p:sp>
      <p:sp>
        <p:nvSpPr>
          <p:cNvPr id="26" name="TextBox 25">
            <a:extLst>
              <a:ext uri="{FF2B5EF4-FFF2-40B4-BE49-F238E27FC236}">
                <a16:creationId xmlns:a16="http://schemas.microsoft.com/office/drawing/2014/main" id="{C9095A8E-6305-DC4C-6A96-A13B8CB726BA}"/>
              </a:ext>
            </a:extLst>
          </p:cNvPr>
          <p:cNvSpPr txBox="1"/>
          <p:nvPr/>
        </p:nvSpPr>
        <p:spPr>
          <a:xfrm>
            <a:off x="656597" y="3187035"/>
            <a:ext cx="2750913" cy="320088"/>
          </a:xfrm>
          <a:prstGeom prst="rect">
            <a:avLst/>
          </a:prstGeom>
          <a:noFill/>
        </p:spPr>
        <p:txBody>
          <a:bodyPr wrap="square">
            <a:spAutoFit/>
          </a:bodyPr>
          <a:lstStyle/>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1600" b="0" i="0" u="none" strike="noStrike" kern="1200" cap="none" spc="0" normalizeH="0" baseline="0" noProof="0">
                <a:ln>
                  <a:noFill/>
                </a:ln>
                <a:solidFill>
                  <a:srgbClr val="000000"/>
                </a:solidFill>
                <a:effectLst/>
                <a:uLnTx/>
                <a:uFillTx/>
                <a:latin typeface="Forma DJR Micro" pitchFamily="2" charset="77"/>
                <a:ea typeface="+mn-ea"/>
                <a:cs typeface="+mn-cs"/>
              </a:rPr>
              <a:t>Attach it under a desk</a:t>
            </a:r>
          </a:p>
        </p:txBody>
      </p:sp>
      <p:sp>
        <p:nvSpPr>
          <p:cNvPr id="30" name="TextBox 29">
            <a:extLst>
              <a:ext uri="{FF2B5EF4-FFF2-40B4-BE49-F238E27FC236}">
                <a16:creationId xmlns:a16="http://schemas.microsoft.com/office/drawing/2014/main" id="{47DD2016-CDFC-4718-4E0C-F794A683D601}"/>
              </a:ext>
            </a:extLst>
          </p:cNvPr>
          <p:cNvSpPr txBox="1"/>
          <p:nvPr/>
        </p:nvSpPr>
        <p:spPr>
          <a:xfrm>
            <a:off x="660247" y="5479766"/>
            <a:ext cx="2344989" cy="541687"/>
          </a:xfrm>
          <a:prstGeom prst="rect">
            <a:avLst/>
          </a:prstGeom>
          <a:noFill/>
        </p:spPr>
        <p:txBody>
          <a:bodyPr wrap="square">
            <a:spAutoFit/>
          </a:bodyPr>
          <a:lstStyle/>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1600" b="0" i="0" u="none" strike="noStrike" kern="1200" cap="none" spc="0" normalizeH="0" baseline="0" noProof="0">
                <a:ln>
                  <a:noFill/>
                </a:ln>
                <a:solidFill>
                  <a:srgbClr val="000000"/>
                </a:solidFill>
                <a:effectLst/>
                <a:uLnTx/>
                <a:uFillTx/>
                <a:latin typeface="Forma DJR Micro" pitchFamily="2" charset="77"/>
                <a:ea typeface="+mn-ea"/>
                <a:cs typeface="+mn-cs"/>
              </a:rPr>
              <a:t>Set it on a desk, vertically or horizontally</a:t>
            </a:r>
          </a:p>
        </p:txBody>
      </p:sp>
      <p:sp>
        <p:nvSpPr>
          <p:cNvPr id="31" name="TextBox 30">
            <a:extLst>
              <a:ext uri="{FF2B5EF4-FFF2-40B4-BE49-F238E27FC236}">
                <a16:creationId xmlns:a16="http://schemas.microsoft.com/office/drawing/2014/main" id="{7991BB81-A2AB-4C43-65FA-3A970717768B}"/>
              </a:ext>
            </a:extLst>
          </p:cNvPr>
          <p:cNvSpPr txBox="1"/>
          <p:nvPr/>
        </p:nvSpPr>
        <p:spPr>
          <a:xfrm>
            <a:off x="3566558" y="3187035"/>
            <a:ext cx="2971608" cy="320088"/>
          </a:xfrm>
          <a:prstGeom prst="rect">
            <a:avLst/>
          </a:prstGeom>
          <a:noFill/>
        </p:spPr>
        <p:txBody>
          <a:bodyPr wrap="square">
            <a:spAutoFit/>
          </a:bodyPr>
          <a:lstStyle/>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lang="en-US" sz="1600">
                <a:solidFill>
                  <a:srgbClr val="000000"/>
                </a:solidFill>
                <a:latin typeface="Forma DJR Micro" pitchFamily="2" charset="77"/>
              </a:rPr>
              <a:t>Mount it behind a monitor</a:t>
            </a:r>
            <a:endParaRPr kumimoji="0" lang="en-US" sz="1400" b="0" i="0" u="none" strike="noStrike" kern="1200" cap="none" spc="0" normalizeH="0" baseline="30000" noProof="0">
              <a:ln>
                <a:noFill/>
              </a:ln>
              <a:solidFill>
                <a:srgbClr val="000000"/>
              </a:solidFill>
              <a:effectLst/>
              <a:uLnTx/>
              <a:uFillTx/>
              <a:latin typeface="Forma DJR Micro" pitchFamily="2" charset="77"/>
              <a:ea typeface="+mn-ea"/>
              <a:cs typeface="+mn-cs"/>
            </a:endParaRPr>
          </a:p>
        </p:txBody>
      </p:sp>
      <p:sp>
        <p:nvSpPr>
          <p:cNvPr id="32" name="TextBox 31">
            <a:extLst>
              <a:ext uri="{FF2B5EF4-FFF2-40B4-BE49-F238E27FC236}">
                <a16:creationId xmlns:a16="http://schemas.microsoft.com/office/drawing/2014/main" id="{468276CA-C0CD-9CBE-2DEB-0C291027D232}"/>
              </a:ext>
            </a:extLst>
          </p:cNvPr>
          <p:cNvSpPr txBox="1"/>
          <p:nvPr/>
        </p:nvSpPr>
        <p:spPr>
          <a:xfrm>
            <a:off x="3566557" y="5484507"/>
            <a:ext cx="2971608" cy="541687"/>
          </a:xfrm>
          <a:prstGeom prst="rect">
            <a:avLst/>
          </a:prstGeom>
          <a:noFill/>
        </p:spPr>
        <p:txBody>
          <a:bodyPr wrap="square">
            <a:spAutoFit/>
          </a:bodyPr>
          <a:lstStyle/>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1600" b="0" i="0" u="none" strike="noStrike" kern="1200" cap="none" spc="0" normalizeH="0" baseline="0" noProof="0">
                <a:ln>
                  <a:noFill/>
                </a:ln>
                <a:solidFill>
                  <a:srgbClr val="000000"/>
                </a:solidFill>
                <a:effectLst/>
                <a:uLnTx/>
                <a:uFillTx/>
                <a:latin typeface="Forma DJR Micro" pitchFamily="2" charset="77"/>
                <a:ea typeface="+mn-ea"/>
                <a:cs typeface="+mn-cs"/>
              </a:rPr>
              <a:t>Fits cleanly in a rack. Allows for 5 units across a 4U rack.</a:t>
            </a:r>
            <a:r>
              <a:rPr kumimoji="0" lang="en-US" sz="1600" b="0" i="0" u="none" strike="noStrike" kern="1200" cap="none" spc="0" normalizeH="0" baseline="30000" noProof="0">
                <a:ln>
                  <a:noFill/>
                </a:ln>
                <a:solidFill>
                  <a:srgbClr val="000000"/>
                </a:solidFill>
                <a:effectLst/>
                <a:uLnTx/>
                <a:uFillTx/>
                <a:latin typeface="Forma DJR Micro" pitchFamily="2" charset="77"/>
                <a:ea typeface="+mn-ea"/>
                <a:cs typeface="+mn-cs"/>
              </a:rPr>
              <a:t>3</a:t>
            </a:r>
          </a:p>
        </p:txBody>
      </p:sp>
      <p:cxnSp>
        <p:nvCxnSpPr>
          <p:cNvPr id="33" name="Straight Connector 32">
            <a:extLst>
              <a:ext uri="{FF2B5EF4-FFF2-40B4-BE49-F238E27FC236}">
                <a16:creationId xmlns:a16="http://schemas.microsoft.com/office/drawing/2014/main" id="{AA013C8A-A0B2-3AE3-4A00-E20F86820E1E}"/>
              </a:ext>
            </a:extLst>
          </p:cNvPr>
          <p:cNvCxnSpPr>
            <a:cxnSpLocks/>
          </p:cNvCxnSpPr>
          <p:nvPr/>
        </p:nvCxnSpPr>
        <p:spPr>
          <a:xfrm>
            <a:off x="457603" y="3760152"/>
            <a:ext cx="28478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3548C4A-6A08-0F8B-D77F-3F60E6AEEB0E}"/>
              </a:ext>
            </a:extLst>
          </p:cNvPr>
          <p:cNvCxnSpPr>
            <a:cxnSpLocks/>
          </p:cNvCxnSpPr>
          <p:nvPr/>
        </p:nvCxnSpPr>
        <p:spPr>
          <a:xfrm>
            <a:off x="3407510" y="3760152"/>
            <a:ext cx="28478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D17D369-AE76-0D29-3AA8-99C94EA2921E}"/>
              </a:ext>
            </a:extLst>
          </p:cNvPr>
          <p:cNvCxnSpPr>
            <a:cxnSpLocks/>
          </p:cNvCxnSpPr>
          <p:nvPr/>
        </p:nvCxnSpPr>
        <p:spPr>
          <a:xfrm>
            <a:off x="3364629" y="3862196"/>
            <a:ext cx="0" cy="19655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D4CDDA9-881F-60FE-395B-2F053E3FFF7D}"/>
              </a:ext>
            </a:extLst>
          </p:cNvPr>
          <p:cNvCxnSpPr>
            <a:cxnSpLocks/>
          </p:cNvCxnSpPr>
          <p:nvPr/>
        </p:nvCxnSpPr>
        <p:spPr>
          <a:xfrm>
            <a:off x="3364629" y="1710667"/>
            <a:ext cx="0" cy="19655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5DFDA71-93C8-C6FE-DA45-47C1640A7D0C}"/>
              </a:ext>
            </a:extLst>
          </p:cNvPr>
          <p:cNvSpPr txBox="1"/>
          <p:nvPr/>
        </p:nvSpPr>
        <p:spPr>
          <a:xfrm>
            <a:off x="195948" y="6631577"/>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Mini G1a   HP Confidential. For use by HP or Partner with Customers under HP CDA only.</a:t>
            </a:r>
          </a:p>
        </p:txBody>
      </p:sp>
      <p:sp>
        <p:nvSpPr>
          <p:cNvPr id="6" name="TextBox 5">
            <a:extLst>
              <a:ext uri="{FF2B5EF4-FFF2-40B4-BE49-F238E27FC236}">
                <a16:creationId xmlns:a16="http://schemas.microsoft.com/office/drawing/2014/main" id="{415EEE77-0530-46B3-F632-600E225391F1}"/>
              </a:ext>
            </a:extLst>
          </p:cNvPr>
          <p:cNvSpPr txBox="1"/>
          <p:nvPr/>
        </p:nvSpPr>
        <p:spPr>
          <a:xfrm>
            <a:off x="9088221" y="4905620"/>
            <a:ext cx="21971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rPr>
              <a:t>FPO</a:t>
            </a:r>
          </a:p>
        </p:txBody>
      </p:sp>
      <p:sp>
        <p:nvSpPr>
          <p:cNvPr id="12" name="Text Placeholder 30">
            <a:extLst>
              <a:ext uri="{FF2B5EF4-FFF2-40B4-BE49-F238E27FC236}">
                <a16:creationId xmlns:a16="http://schemas.microsoft.com/office/drawing/2014/main" id="{CB18C236-A70C-340D-57FB-A65A6921FA13}"/>
              </a:ext>
            </a:extLst>
          </p:cNvPr>
          <p:cNvSpPr>
            <a:spLocks noGrp="1"/>
          </p:cNvSpPr>
          <p:nvPr>
            <p:ph type="body" sz="quarter" idx="15"/>
          </p:nvPr>
        </p:nvSpPr>
        <p:spPr>
          <a:xfrm>
            <a:off x="304800" y="1068388"/>
            <a:ext cx="11582400" cy="347662"/>
          </a:xfrm>
        </p:spPr>
        <p:txBody>
          <a:bodyPr>
            <a:normAutofit/>
          </a:bodyPr>
          <a:lstStyle/>
          <a:p>
            <a:r>
              <a:rPr lang="en-US"/>
              <a:t>Create an ideal set-up with the compact Z2 Mini. </a:t>
            </a:r>
          </a:p>
        </p:txBody>
      </p:sp>
      <p:sp>
        <p:nvSpPr>
          <p:cNvPr id="2" name="AutoShape 2">
            <a:extLst>
              <a:ext uri="{FF2B5EF4-FFF2-40B4-BE49-F238E27FC236}">
                <a16:creationId xmlns:a16="http://schemas.microsoft.com/office/drawing/2014/main" id="{63FD660F-CB92-F132-FAA3-ED7A2B521D04}"/>
              </a:ext>
            </a:extLst>
          </p:cNvPr>
          <p:cNvSpPr>
            <a:spLocks noChangeAspect="1" noChangeArrowheads="1"/>
          </p:cNvSpPr>
          <p:nvPr/>
        </p:nvSpPr>
        <p:spPr bwMode="auto">
          <a:xfrm>
            <a:off x="5943599" y="3276599"/>
            <a:ext cx="1535043" cy="15350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descr="A computer screen with several screens&#10;&#10;Description automatically generated">
            <a:extLst>
              <a:ext uri="{FF2B5EF4-FFF2-40B4-BE49-F238E27FC236}">
                <a16:creationId xmlns:a16="http://schemas.microsoft.com/office/drawing/2014/main" id="{3A714F7D-739B-471B-FBE5-27529EC713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68609" y="2685672"/>
            <a:ext cx="4283888" cy="2409687"/>
          </a:xfrm>
          <a:prstGeom prst="rect">
            <a:avLst/>
          </a:prstGeom>
        </p:spPr>
      </p:pic>
      <p:pic>
        <p:nvPicPr>
          <p:cNvPr id="16" name="Picture 15" descr="A computer monitor and a rectangular object&#10;&#10;Description automatically generated">
            <a:extLst>
              <a:ext uri="{FF2B5EF4-FFF2-40B4-BE49-F238E27FC236}">
                <a16:creationId xmlns:a16="http://schemas.microsoft.com/office/drawing/2014/main" id="{9C368A44-27F6-9243-B7DE-AFAFC966711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24705" y="1869742"/>
            <a:ext cx="2291297" cy="1288855"/>
          </a:xfrm>
          <a:prstGeom prst="rect">
            <a:avLst/>
          </a:prstGeom>
        </p:spPr>
      </p:pic>
      <p:pic>
        <p:nvPicPr>
          <p:cNvPr id="18" name="Picture 17" descr="A computer monitor and mouse on a desk&#10;&#10;Description automatically generated">
            <a:extLst>
              <a:ext uri="{FF2B5EF4-FFF2-40B4-BE49-F238E27FC236}">
                <a16:creationId xmlns:a16="http://schemas.microsoft.com/office/drawing/2014/main" id="{9EC977B9-5047-0BC6-80C0-1662BF3A9EB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2667" y="1736606"/>
            <a:ext cx="2527985" cy="1421991"/>
          </a:xfrm>
          <a:prstGeom prst="rect">
            <a:avLst/>
          </a:prstGeom>
        </p:spPr>
      </p:pic>
      <p:pic>
        <p:nvPicPr>
          <p:cNvPr id="19" name="Picture 18" descr="A black rectangular object with holes&#10;&#10;Description automatically generated">
            <a:extLst>
              <a:ext uri="{FF2B5EF4-FFF2-40B4-BE49-F238E27FC236}">
                <a16:creationId xmlns:a16="http://schemas.microsoft.com/office/drawing/2014/main" id="{C40EA6BA-B572-57D9-D58D-A2B27419663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32741" y="4188907"/>
            <a:ext cx="1184655" cy="1006957"/>
          </a:xfrm>
          <a:prstGeom prst="rect">
            <a:avLst/>
          </a:prstGeom>
        </p:spPr>
      </p:pic>
      <p:pic>
        <p:nvPicPr>
          <p:cNvPr id="20" name="Picture 19" descr="A black rectangular object with holes&#10;&#10;Description automatically generated">
            <a:extLst>
              <a:ext uri="{FF2B5EF4-FFF2-40B4-BE49-F238E27FC236}">
                <a16:creationId xmlns:a16="http://schemas.microsoft.com/office/drawing/2014/main" id="{00CF97D5-D2AB-FCFC-8D14-1E1B10557AD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85660" y="4456434"/>
            <a:ext cx="992414" cy="843552"/>
          </a:xfrm>
          <a:prstGeom prst="rect">
            <a:avLst/>
          </a:prstGeom>
        </p:spPr>
      </p:pic>
      <p:pic>
        <p:nvPicPr>
          <p:cNvPr id="22" name="Picture 21" descr="A black metal cabinet with many metal boxes&#10;&#10;Description automatically generated with medium confidence">
            <a:extLst>
              <a:ext uri="{FF2B5EF4-FFF2-40B4-BE49-F238E27FC236}">
                <a16:creationId xmlns:a16="http://schemas.microsoft.com/office/drawing/2014/main" id="{74E8B8FC-B1DE-8A0D-1972-B61CE76ECF2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724023" y="3890515"/>
            <a:ext cx="2352505" cy="1323284"/>
          </a:xfrm>
          <a:prstGeom prst="rect">
            <a:avLst/>
          </a:prstGeom>
        </p:spPr>
      </p:pic>
    </p:spTree>
    <p:extLst>
      <p:ext uri="{BB962C8B-B14F-4D97-AF65-F5344CB8AC3E}">
        <p14:creationId xmlns:p14="http://schemas.microsoft.com/office/powerpoint/2010/main" val="4174133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B8BA202D-0DB1-4804-87DB-F7880AAB8CD8}"/>
              </a:ext>
            </a:extLst>
          </p:cNvPr>
          <p:cNvGraphicFramePr>
            <a:graphicFrameLocks noGrp="1"/>
          </p:cNvGraphicFramePr>
          <p:nvPr>
            <p:ph idx="4294967295"/>
            <p:extLst>
              <p:ext uri="{D42A27DB-BD31-4B8C-83A1-F6EECF244321}">
                <p14:modId xmlns:p14="http://schemas.microsoft.com/office/powerpoint/2010/main" val="1306092739"/>
              </p:ext>
            </p:extLst>
          </p:nvPr>
        </p:nvGraphicFramePr>
        <p:xfrm>
          <a:off x="647459" y="1514070"/>
          <a:ext cx="11197989" cy="4571097"/>
        </p:xfrm>
        <a:graphic>
          <a:graphicData uri="http://schemas.openxmlformats.org/drawingml/2006/table">
            <a:tbl>
              <a:tblPr firstRow="1" bandRow="1">
                <a:tableStyleId>{BDBED569-4797-4DF1-A0F4-6AAB3CD982D8}</a:tableStyleId>
              </a:tblPr>
              <a:tblGrid>
                <a:gridCol w="2253166">
                  <a:extLst>
                    <a:ext uri="{9D8B030D-6E8A-4147-A177-3AD203B41FA5}">
                      <a16:colId xmlns:a16="http://schemas.microsoft.com/office/drawing/2014/main" val="3907059916"/>
                    </a:ext>
                  </a:extLst>
                </a:gridCol>
                <a:gridCol w="3738926">
                  <a:extLst>
                    <a:ext uri="{9D8B030D-6E8A-4147-A177-3AD203B41FA5}">
                      <a16:colId xmlns:a16="http://schemas.microsoft.com/office/drawing/2014/main" val="251613173"/>
                    </a:ext>
                  </a:extLst>
                </a:gridCol>
                <a:gridCol w="5205897">
                  <a:extLst>
                    <a:ext uri="{9D8B030D-6E8A-4147-A177-3AD203B41FA5}">
                      <a16:colId xmlns:a16="http://schemas.microsoft.com/office/drawing/2014/main" val="931898002"/>
                    </a:ext>
                  </a:extLst>
                </a:gridCol>
              </a:tblGrid>
              <a:tr h="638177">
                <a:tc>
                  <a:txBody>
                    <a:bodyPr/>
                    <a:lstStyle/>
                    <a:p>
                      <a:pPr algn="l"/>
                      <a:endParaRPr lang="en-US" sz="2600" b="0">
                        <a:solidFill>
                          <a:schemeClr val="tx1"/>
                        </a:solidFill>
                        <a:latin typeface="Forma DJR Micro" pitchFamily="2" charset="77"/>
                      </a:endParaRPr>
                    </a:p>
                  </a:txBody>
                  <a:tcPr marL="129790" marR="129790" marT="64895" marB="64895"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10000"/>
                      </a:schemeClr>
                    </a:solidFill>
                  </a:tcPr>
                </a:tc>
                <a:tc>
                  <a:txBody>
                    <a:bodyPr/>
                    <a:lstStyle/>
                    <a:p>
                      <a:pPr marL="45720" algn="l"/>
                      <a:r>
                        <a:rPr lang="en-US" sz="2400" b="0">
                          <a:solidFill>
                            <a:schemeClr val="tx1"/>
                          </a:solidFill>
                          <a:latin typeface="Forma DJR Micro" pitchFamily="2" charset="77"/>
                        </a:rPr>
                        <a:t>Z2 Mini G9</a:t>
                      </a:r>
                    </a:p>
                  </a:txBody>
                  <a:tcPr marL="129790" marR="129790" marT="64895" marB="64895"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0000"/>
                      </a:schemeClr>
                    </a:solidFill>
                  </a:tcPr>
                </a:tc>
                <a:tc>
                  <a:txBody>
                    <a:bodyPr/>
                    <a:lstStyle/>
                    <a:p>
                      <a:pPr marL="45720" algn="l"/>
                      <a:r>
                        <a:rPr lang="en-US" sz="2400" b="0">
                          <a:solidFill>
                            <a:schemeClr val="tx1"/>
                          </a:solidFill>
                          <a:latin typeface="Forma DJR Micro" pitchFamily="2" charset="77"/>
                        </a:rPr>
                        <a:t>Z2 Mini G1a</a:t>
                      </a:r>
                    </a:p>
                  </a:txBody>
                  <a:tcPr marL="129790" marR="129790" marT="64895" marB="64895"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50000"/>
                      </a:schemeClr>
                    </a:solidFill>
                  </a:tcPr>
                </a:tc>
                <a:extLst>
                  <a:ext uri="{0D108BD9-81ED-4DB2-BD59-A6C34878D82A}">
                    <a16:rowId xmlns:a16="http://schemas.microsoft.com/office/drawing/2014/main" val="3065797926"/>
                  </a:ext>
                </a:extLst>
              </a:tr>
              <a:tr h="492222">
                <a:tc>
                  <a:txBody>
                    <a:bodyPr/>
                    <a:lstStyle/>
                    <a:p>
                      <a:pPr marL="91440" algn="l"/>
                      <a:r>
                        <a:rPr lang="en-US" sz="1600" b="0">
                          <a:solidFill>
                            <a:schemeClr val="tx1"/>
                          </a:solidFill>
                          <a:latin typeface="Forma DJR Micro" pitchFamily="2" charset="77"/>
                        </a:rPr>
                        <a:t>Processor</a:t>
                      </a:r>
                    </a:p>
                  </a:txBody>
                  <a:tcPr marL="129790" marR="129790" marT="64895" marB="64895"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10000"/>
                      </a:schemeClr>
                    </a:solidFill>
                  </a:tcPr>
                </a:tc>
                <a:tc>
                  <a:txBody>
                    <a:body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1600" b="0">
                          <a:solidFill>
                            <a:schemeClr val="tx1"/>
                          </a:solidFill>
                          <a:latin typeface="Forma DJR Micro" panose="00000000000000090000" pitchFamily="2" charset="0"/>
                        </a:rPr>
                        <a:t>Intel Alder Lake, Raptor Lake, RPL-2, up to 24 Core  (8+16)</a:t>
                      </a:r>
                    </a:p>
                    <a:p>
                      <a:pPr marL="33147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solidFill>
                            <a:schemeClr val="tx1"/>
                          </a:solidFill>
                          <a:latin typeface="Forma DJR Micro" panose="00000000000000090000" pitchFamily="2" charset="0"/>
                        </a:rPr>
                        <a:t>125W (i9K, i7K, i5K)  - limited to 90W TDP</a:t>
                      </a:r>
                    </a:p>
                    <a:p>
                      <a:pPr marL="33147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solidFill>
                            <a:schemeClr val="tx1"/>
                          </a:solidFill>
                          <a:latin typeface="Forma DJR Micro" panose="00000000000000090000" pitchFamily="2" charset="0"/>
                        </a:rPr>
                        <a:t>65W (i9, i7, i5, i3)</a:t>
                      </a:r>
                    </a:p>
                  </a:txBody>
                  <a:tcPr marL="129790" marR="129790" marT="64895" marB="64895"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0000"/>
                      </a:schemeClr>
                    </a:solidFill>
                  </a:tcPr>
                </a:tc>
                <a:tc>
                  <a:txBody>
                    <a:body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highlight>
                            <a:srgbClr val="549EF7"/>
                          </a:highlight>
                          <a:latin typeface="Forma DJR Micro" panose="00000000000000090000" pitchFamily="2" charset="0"/>
                          <a:ea typeface="+mn-ea"/>
                          <a:cs typeface="+mn-cs"/>
                        </a:rPr>
                        <a:t>AMD® Ryzen™ AI MAX PRO processor</a:t>
                      </a:r>
                      <a:r>
                        <a:rPr lang="en-US" sz="1600" b="1" kern="1200" baseline="30000">
                          <a:solidFill>
                            <a:schemeClr val="tx1"/>
                          </a:solidFill>
                          <a:highlight>
                            <a:srgbClr val="549EF7"/>
                          </a:highlight>
                          <a:latin typeface="Forma DJR Micro" panose="00000000000000090000" pitchFamily="2" charset="0"/>
                          <a:ea typeface="+mn-ea"/>
                          <a:cs typeface="+mn-cs"/>
                        </a:rPr>
                        <a:t>1,2</a:t>
                      </a:r>
                      <a:r>
                        <a:rPr lang="en-US" sz="1600" b="1" kern="1200">
                          <a:solidFill>
                            <a:schemeClr val="tx1"/>
                          </a:solidFill>
                          <a:highlight>
                            <a:srgbClr val="549EF7"/>
                          </a:highlight>
                          <a:latin typeface="Forma DJR Micro" panose="00000000000000090000" pitchFamily="2" charset="0"/>
                          <a:ea typeface="+mn-ea"/>
                          <a:cs typeface="+mn-cs"/>
                        </a:rPr>
                        <a:t>, up to 96 GPU memory</a:t>
                      </a:r>
                      <a:r>
                        <a:rPr lang="en-US" sz="1600" b="1" strike="noStrike" kern="1200" baseline="30000">
                          <a:solidFill>
                            <a:schemeClr val="tx1"/>
                          </a:solidFill>
                          <a:highlight>
                            <a:srgbClr val="549EF7"/>
                          </a:highlight>
                          <a:latin typeface="Forma DJR Micro" panose="00000000000000090000" pitchFamily="2" charset="0"/>
                          <a:ea typeface="+mn-ea"/>
                          <a:cs typeface="+mn-cs"/>
                        </a:rPr>
                        <a:t>8</a:t>
                      </a:r>
                      <a:r>
                        <a:rPr lang="en-US" sz="1600" b="1" kern="1200">
                          <a:solidFill>
                            <a:schemeClr val="tx1"/>
                          </a:solidFill>
                          <a:highlight>
                            <a:srgbClr val="549EF7"/>
                          </a:highlight>
                          <a:latin typeface="Forma DJR Micro" panose="00000000000000090000" pitchFamily="2" charset="0"/>
                          <a:ea typeface="+mn-ea"/>
                          <a:cs typeface="+mn-cs"/>
                        </a:rPr>
                        <a:t> </a:t>
                      </a:r>
                      <a:r>
                        <a:rPr lang="en-US" sz="1600" b="1">
                          <a:solidFill>
                            <a:schemeClr val="tx1"/>
                          </a:solidFill>
                          <a:highlight>
                            <a:srgbClr val="549EF7"/>
                          </a:highlight>
                          <a:latin typeface="Forma DJR Micro" panose="00000000000000090000" pitchFamily="2" charset="0"/>
                        </a:rPr>
                        <a:t> </a:t>
                      </a:r>
                      <a:r>
                        <a:rPr lang="en-US" sz="1600" b="0">
                          <a:solidFill>
                            <a:schemeClr val="tx1"/>
                          </a:solidFill>
                          <a:latin typeface="Forma DJR Micro" panose="00000000000000090000" pitchFamily="2" charset="0"/>
                        </a:rPr>
                        <a:t>(CPU &amp; GPU SOC)</a:t>
                      </a:r>
                    </a:p>
                  </a:txBody>
                  <a:tcPr marL="129790" marR="129790" marT="64895" marB="64895"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50000"/>
                      </a:schemeClr>
                    </a:solidFill>
                  </a:tcPr>
                </a:tc>
                <a:extLst>
                  <a:ext uri="{0D108BD9-81ED-4DB2-BD59-A6C34878D82A}">
                    <a16:rowId xmlns:a16="http://schemas.microsoft.com/office/drawing/2014/main" val="445076293"/>
                  </a:ext>
                </a:extLst>
              </a:tr>
              <a:tr h="492222">
                <a:tc>
                  <a:txBody>
                    <a:bodyPr/>
                    <a:lstStyle/>
                    <a:p>
                      <a:pPr marL="91440" algn="l"/>
                      <a:r>
                        <a:rPr lang="en-US" sz="1600" b="0">
                          <a:solidFill>
                            <a:schemeClr val="tx1"/>
                          </a:solidFill>
                          <a:latin typeface="Forma DJR Micro" pitchFamily="2" charset="77"/>
                        </a:rPr>
                        <a:t>Graphics</a:t>
                      </a:r>
                    </a:p>
                  </a:txBody>
                  <a:tcPr marL="129790" marR="129790" marT="64895" marB="64895"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10000"/>
                      </a:schemeClr>
                    </a:solidFill>
                  </a:tcPr>
                </a:tc>
                <a:tc>
                  <a:txBody>
                    <a:body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1600" b="0">
                          <a:solidFill>
                            <a:schemeClr val="tx1"/>
                          </a:solidFill>
                          <a:latin typeface="Forma DJR Micro" panose="00000000000000090000" pitchFamily="2" charset="0"/>
                        </a:rPr>
                        <a:t>1x PCIe Gen4 x8 (electrical) supporting Low-profile HP graphics</a:t>
                      </a:r>
                    </a:p>
                    <a:p>
                      <a:pPr marL="33147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solidFill>
                            <a:schemeClr val="tx1"/>
                          </a:solidFill>
                          <a:latin typeface="Forma DJR Micro" panose="00000000000000090000" pitchFamily="2" charset="0"/>
                        </a:rPr>
                        <a:t>Nvidia T400, T600, T1000</a:t>
                      </a:r>
                    </a:p>
                    <a:p>
                      <a:pPr marL="33147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solidFill>
                            <a:schemeClr val="tx1"/>
                          </a:solidFill>
                          <a:latin typeface="Forma DJR Micro" panose="00000000000000090000" pitchFamily="2" charset="0"/>
                        </a:rPr>
                        <a:t>Nvidia A400, A600, A1000</a:t>
                      </a:r>
                    </a:p>
                    <a:p>
                      <a:pPr marL="33147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solidFill>
                            <a:schemeClr val="tx1"/>
                          </a:solidFill>
                          <a:latin typeface="Forma DJR Micro" panose="00000000000000090000" pitchFamily="2" charset="0"/>
                        </a:rPr>
                        <a:t>Nvidia RTX A2000, 2000 Ada, 4000 SFF Ada</a:t>
                      </a:r>
                    </a:p>
                  </a:txBody>
                  <a:tcPr marL="129790" marR="129790" marT="64895" marB="64895"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0000"/>
                      </a:schemeClr>
                    </a:solidFill>
                  </a:tcPr>
                </a:tc>
                <a:tc>
                  <a:txBody>
                    <a:body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1600" b="0">
                          <a:solidFill>
                            <a:schemeClr val="tx1"/>
                          </a:solidFill>
                          <a:latin typeface="Forma DJR Micro" panose="00000000000000090000" pitchFamily="2" charset="0"/>
                        </a:rPr>
                        <a:t>Integrated Graphics up to 4 ports</a:t>
                      </a:r>
                    </a:p>
                    <a:p>
                      <a:pPr marL="33147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solidFill>
                            <a:schemeClr val="tx1"/>
                          </a:solidFill>
                          <a:latin typeface="Forma DJR Micro" panose="00000000000000090000" pitchFamily="2" charset="0"/>
                        </a:rPr>
                        <a:t>Performance range per OPN, up to &gt;Nvidia A2000-next, up to &gt;4000 SFF Ada</a:t>
                      </a:r>
                    </a:p>
                    <a:p>
                      <a:pPr marL="33147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solidFill>
                            <a:schemeClr val="tx1"/>
                          </a:solidFill>
                          <a:latin typeface="Forma DJR Micro" panose="00000000000000090000" pitchFamily="2" charset="0"/>
                        </a:rPr>
                        <a:t>Note: no Discrete Graphics option</a:t>
                      </a:r>
                    </a:p>
                  </a:txBody>
                  <a:tcPr marL="129790" marR="129790" marT="64895" marB="64895"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50000"/>
                      </a:schemeClr>
                    </a:solidFill>
                  </a:tcPr>
                </a:tc>
                <a:extLst>
                  <a:ext uri="{0D108BD9-81ED-4DB2-BD59-A6C34878D82A}">
                    <a16:rowId xmlns:a16="http://schemas.microsoft.com/office/drawing/2014/main" val="3964472824"/>
                  </a:ext>
                </a:extLst>
              </a:tr>
              <a:tr h="492222">
                <a:tc>
                  <a:txBody>
                    <a:bodyPr/>
                    <a:lstStyle/>
                    <a:p>
                      <a:pPr marL="91440" algn="l"/>
                      <a:r>
                        <a:rPr lang="en-US" sz="1600" b="0">
                          <a:solidFill>
                            <a:schemeClr val="tx1"/>
                          </a:solidFill>
                          <a:latin typeface="Forma DJR Micro" pitchFamily="2" charset="77"/>
                        </a:rPr>
                        <a:t>Memory</a:t>
                      </a:r>
                    </a:p>
                  </a:txBody>
                  <a:tcPr marL="129790" marR="129790" marT="64895" marB="64895"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10000"/>
                      </a:schemeClr>
                    </a:solidFill>
                  </a:tcPr>
                </a:tc>
                <a:tc>
                  <a:txBody>
                    <a:body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1600" b="0">
                          <a:solidFill>
                            <a:schemeClr val="tx1"/>
                          </a:solidFill>
                          <a:latin typeface="Forma DJR Micro" panose="00000000000000090000" pitchFamily="2" charset="0"/>
                        </a:rPr>
                        <a:t>DDR5, up to 96GB Max</a:t>
                      </a:r>
                    </a:p>
                    <a:p>
                      <a:pPr marL="33147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solidFill>
                            <a:schemeClr val="tx1"/>
                          </a:solidFill>
                          <a:latin typeface="Forma DJR Micro" panose="00000000000000090000" pitchFamily="2" charset="0"/>
                        </a:rPr>
                        <a:t>ECC and </a:t>
                      </a:r>
                      <a:r>
                        <a:rPr lang="en-US" sz="1400" b="0" err="1">
                          <a:solidFill>
                            <a:schemeClr val="tx1"/>
                          </a:solidFill>
                          <a:latin typeface="Forma DJR Micro" panose="00000000000000090000" pitchFamily="2" charset="0"/>
                        </a:rPr>
                        <a:t>nECC</a:t>
                      </a:r>
                      <a:r>
                        <a:rPr lang="en-US" sz="1400" b="0">
                          <a:solidFill>
                            <a:schemeClr val="tx1"/>
                          </a:solidFill>
                          <a:latin typeface="Forma DJR Micro" panose="00000000000000090000" pitchFamily="2" charset="0"/>
                        </a:rPr>
                        <a:t> 2 channels</a:t>
                      </a:r>
                    </a:p>
                    <a:p>
                      <a:pPr marL="33147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solidFill>
                            <a:schemeClr val="tx1"/>
                          </a:solidFill>
                          <a:latin typeface="Forma DJR Micro" panose="00000000000000090000" pitchFamily="2" charset="0"/>
                        </a:rPr>
                        <a:t>1 DIMMs per channel (DPC)</a:t>
                      </a:r>
                    </a:p>
                    <a:p>
                      <a:pPr marL="33147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solidFill>
                            <a:schemeClr val="tx1"/>
                          </a:solidFill>
                          <a:latin typeface="Forma DJR Micro" panose="00000000000000090000" pitchFamily="2" charset="0"/>
                        </a:rPr>
                        <a:t>Up to 5600 MT/s</a:t>
                      </a:r>
                    </a:p>
                  </a:txBody>
                  <a:tcPr marL="129790" marR="129790" marT="64895" marB="64895"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0000"/>
                      </a:schemeClr>
                    </a:solidFill>
                  </a:tcPr>
                </a:tc>
                <a:tc>
                  <a:txBody>
                    <a:body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1600" b="0">
                          <a:solidFill>
                            <a:schemeClr val="tx1"/>
                          </a:solidFill>
                          <a:latin typeface="+mn-lt"/>
                        </a:rPr>
                        <a:t>LPDDR5, </a:t>
                      </a:r>
                      <a:r>
                        <a:rPr lang="en-US" sz="1600" b="1">
                          <a:solidFill>
                            <a:schemeClr val="tx1"/>
                          </a:solidFill>
                          <a:highlight>
                            <a:srgbClr val="549EF7"/>
                          </a:highlight>
                          <a:latin typeface="+mn-lt"/>
                        </a:rPr>
                        <a:t>up to 128GB </a:t>
                      </a:r>
                      <a:r>
                        <a:rPr lang="en-US" sz="1600" b="1" baseline="30000">
                          <a:solidFill>
                            <a:schemeClr val="tx1"/>
                          </a:solidFill>
                          <a:highlight>
                            <a:srgbClr val="549EF7"/>
                          </a:highlight>
                          <a:latin typeface="+mn-lt"/>
                        </a:rPr>
                        <a:t>13</a:t>
                      </a:r>
                      <a:r>
                        <a:rPr lang="en-US" sz="1600" b="0">
                          <a:solidFill>
                            <a:schemeClr val="tx1"/>
                          </a:solidFill>
                          <a:latin typeface="+mn-lt"/>
                        </a:rPr>
                        <a:t>Max</a:t>
                      </a:r>
                    </a:p>
                    <a:p>
                      <a:pPr marL="33147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solidFill>
                            <a:schemeClr val="tx1"/>
                          </a:solidFill>
                          <a:latin typeface="+mn-lt"/>
                        </a:rPr>
                        <a:t>ECC and nECC (user selectable) </a:t>
                      </a:r>
                      <a:r>
                        <a:rPr lang="en-US" sz="1400" b="0" baseline="30000">
                          <a:solidFill>
                            <a:schemeClr val="tx1"/>
                          </a:solidFill>
                          <a:latin typeface="+mn-lt"/>
                        </a:rPr>
                        <a:t>70</a:t>
                      </a:r>
                    </a:p>
                    <a:p>
                      <a:pPr marL="33147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solidFill>
                            <a:schemeClr val="tx1"/>
                          </a:solidFill>
                          <a:latin typeface="+mn-lt"/>
                        </a:rPr>
                        <a:t>256-bit bus; Soldered, not expandable</a:t>
                      </a:r>
                    </a:p>
                    <a:p>
                      <a:pPr marL="33147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a:solidFill>
                            <a:schemeClr val="tx1"/>
                          </a:solidFill>
                          <a:highlight>
                            <a:srgbClr val="549EF7"/>
                          </a:highlight>
                          <a:latin typeface="Forma DJR Micro" panose="00000000000000090000" pitchFamily="2" charset="0"/>
                        </a:rPr>
                        <a:t>Up to 8000 MT/s </a:t>
                      </a:r>
                      <a:endParaRPr lang="en-US" sz="1400" b="1" baseline="30000">
                        <a:solidFill>
                          <a:schemeClr val="tx1"/>
                        </a:solidFill>
                        <a:highlight>
                          <a:srgbClr val="549EF7"/>
                        </a:highlight>
                        <a:latin typeface="Forma DJR Micro" panose="00000000000000090000" pitchFamily="2" charset="0"/>
                      </a:endParaRPr>
                    </a:p>
                  </a:txBody>
                  <a:tcPr marL="129790" marR="129790" marT="64895" marB="64895"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alpha val="50000"/>
                      </a:schemeClr>
                    </a:solidFill>
                  </a:tcPr>
                </a:tc>
                <a:extLst>
                  <a:ext uri="{0D108BD9-81ED-4DB2-BD59-A6C34878D82A}">
                    <a16:rowId xmlns:a16="http://schemas.microsoft.com/office/drawing/2014/main" val="3992088447"/>
                  </a:ext>
                </a:extLst>
              </a:tr>
              <a:tr h="492222">
                <a:tc>
                  <a:txBody>
                    <a:bodyPr/>
                    <a:lstStyle/>
                    <a:p>
                      <a:pPr marL="91440" algn="l"/>
                      <a:r>
                        <a:rPr lang="en-US" sz="1600" b="0">
                          <a:solidFill>
                            <a:schemeClr val="tx1"/>
                          </a:solidFill>
                          <a:latin typeface="Forma DJR Micro" pitchFamily="2" charset="77"/>
                        </a:rPr>
                        <a:t>Power supply</a:t>
                      </a:r>
                    </a:p>
                  </a:txBody>
                  <a:tcPr marL="129790" marR="129790" marT="64895" marB="64895" anchor="ctr">
                    <a:lnL w="12700" cmpd="sng">
                      <a:noFill/>
                    </a:lnL>
                    <a:lnR w="12700" cmpd="sng">
                      <a:noFill/>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10000"/>
                      </a:schemeClr>
                    </a:solidFill>
                  </a:tcPr>
                </a:tc>
                <a:tc>
                  <a:txBody>
                    <a:body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1600" b="0" baseline="0">
                          <a:solidFill>
                            <a:schemeClr val="tx1"/>
                          </a:solidFill>
                          <a:latin typeface="Forma DJR Micro" panose="00000000000000090000" pitchFamily="2" charset="0"/>
                        </a:rPr>
                        <a:t>External (brick) 180W 89% Efficiency</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sz="1600" b="0" baseline="0">
                          <a:solidFill>
                            <a:schemeClr val="tx1"/>
                          </a:solidFill>
                          <a:latin typeface="Forma DJR Micro" panose="00000000000000090000" pitchFamily="2" charset="0"/>
                        </a:rPr>
                        <a:t>External (brick) 280W 89% Efficiency</a:t>
                      </a:r>
                    </a:p>
                  </a:txBody>
                  <a:tcPr marL="129790" marR="129790" marT="64895" marB="64895" anchor="ctr">
                    <a:lnL w="12700" cmpd="sng">
                      <a:noFill/>
                    </a:lnL>
                    <a:lnR w="12700" cmpd="sng">
                      <a:noFill/>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20000"/>
                      </a:schemeClr>
                    </a:solidFill>
                  </a:tcPr>
                </a:tc>
                <a:tc>
                  <a:txBody>
                    <a:body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1600" b="1" baseline="0">
                          <a:solidFill>
                            <a:schemeClr val="tx1"/>
                          </a:solidFill>
                          <a:highlight>
                            <a:srgbClr val="549EF7"/>
                          </a:highlight>
                          <a:latin typeface="Forma DJR Micro" panose="00000000000000090000" pitchFamily="2" charset="0"/>
                        </a:rPr>
                        <a:t>Internal (no brick) 300W 92% Efficiency</a:t>
                      </a:r>
                    </a:p>
                  </a:txBody>
                  <a:tcPr marL="129790" marR="129790" marT="64895" marB="64895" anchor="ctr">
                    <a:lnL w="12700" cmpd="sng">
                      <a:noFill/>
                    </a:lnL>
                    <a:lnR w="12700" cmpd="sng">
                      <a:noFill/>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alpha val="50000"/>
                      </a:schemeClr>
                    </a:solidFill>
                  </a:tcPr>
                </a:tc>
                <a:extLst>
                  <a:ext uri="{0D108BD9-81ED-4DB2-BD59-A6C34878D82A}">
                    <a16:rowId xmlns:a16="http://schemas.microsoft.com/office/drawing/2014/main" val="3576370188"/>
                  </a:ext>
                </a:extLst>
              </a:tr>
            </a:tbl>
          </a:graphicData>
        </a:graphic>
      </p:graphicFrame>
      <p:sp>
        <p:nvSpPr>
          <p:cNvPr id="7" name="TextBox 6">
            <a:extLst>
              <a:ext uri="{FF2B5EF4-FFF2-40B4-BE49-F238E27FC236}">
                <a16:creationId xmlns:a16="http://schemas.microsoft.com/office/drawing/2014/main" id="{9EE2F0BD-2978-5356-40B2-6E7589D6BA1C}"/>
              </a:ext>
            </a:extLst>
          </p:cNvPr>
          <p:cNvSpPr txBox="1"/>
          <p:nvPr/>
        </p:nvSpPr>
        <p:spPr>
          <a:xfrm>
            <a:off x="219298" y="304800"/>
            <a:ext cx="11439288" cy="718658"/>
          </a:xfrm>
          <a:prstGeom prst="rect">
            <a:avLst/>
          </a:prstGeom>
          <a:noFill/>
        </p:spPr>
        <p:txBody>
          <a:bodyPr wrap="square">
            <a:spAutoFit/>
          </a:bodyPr>
          <a:lstStyle/>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lang="en-US" sz="4400">
                <a:solidFill>
                  <a:srgbClr val="000000"/>
                </a:solidFill>
                <a:latin typeface="Forma DJR Display" pitchFamily="2" charset="77"/>
              </a:rPr>
              <a:t>Z2 Mini </a:t>
            </a:r>
            <a:r>
              <a:rPr kumimoji="0" lang="en-US" sz="4400" b="0" i="0" u="none" strike="noStrike" kern="1200" cap="none" spc="0" normalizeH="0" baseline="0" noProof="0">
                <a:ln>
                  <a:noFill/>
                </a:ln>
                <a:solidFill>
                  <a:srgbClr val="000000"/>
                </a:solidFill>
                <a:effectLst/>
                <a:uLnTx/>
                <a:uFillTx/>
                <a:latin typeface="Forma DJR Display" pitchFamily="2" charset="77"/>
                <a:ea typeface="+mn-ea"/>
                <a:cs typeface="+mn-cs"/>
              </a:rPr>
              <a:t>Gen-to-gen spec comparison*</a:t>
            </a:r>
          </a:p>
        </p:txBody>
      </p:sp>
      <p:sp>
        <p:nvSpPr>
          <p:cNvPr id="2" name="TextBox 1">
            <a:extLst>
              <a:ext uri="{FF2B5EF4-FFF2-40B4-BE49-F238E27FC236}">
                <a16:creationId xmlns:a16="http://schemas.microsoft.com/office/drawing/2014/main" id="{10824471-4ED6-B282-FB58-B3D9C1BD2690}"/>
              </a:ext>
            </a:extLst>
          </p:cNvPr>
          <p:cNvSpPr txBox="1"/>
          <p:nvPr/>
        </p:nvSpPr>
        <p:spPr>
          <a:xfrm>
            <a:off x="174892" y="6566109"/>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Mini G1a   |   HP Confidential. For use by HP or Partner with Customers under HP CDA only.</a:t>
            </a:r>
          </a:p>
        </p:txBody>
      </p:sp>
      <p:sp>
        <p:nvSpPr>
          <p:cNvPr id="8" name="Rectangle: Rounded Corners 7">
            <a:extLst>
              <a:ext uri="{FF2B5EF4-FFF2-40B4-BE49-F238E27FC236}">
                <a16:creationId xmlns:a16="http://schemas.microsoft.com/office/drawing/2014/main" id="{63EAFABF-9EB2-7F90-6CEB-E2A8118A1DA9}"/>
              </a:ext>
            </a:extLst>
          </p:cNvPr>
          <p:cNvSpPr/>
          <p:nvPr/>
        </p:nvSpPr>
        <p:spPr bwMode="ltGray">
          <a:xfrm>
            <a:off x="211673" y="947121"/>
            <a:ext cx="3697720" cy="31085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Forma DJR Micro"/>
                <a:ea typeface="+mn-ea"/>
                <a:cs typeface="+mn-cs"/>
              </a:rPr>
              <a:t>*No AMD predecessor so comparison is with Intel Mini</a:t>
            </a:r>
          </a:p>
        </p:txBody>
      </p:sp>
    </p:spTree>
    <p:extLst>
      <p:ext uri="{BB962C8B-B14F-4D97-AF65-F5344CB8AC3E}">
        <p14:creationId xmlns:p14="http://schemas.microsoft.com/office/powerpoint/2010/main" val="2756560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EE2F0BD-2978-5356-40B2-6E7589D6BA1C}"/>
              </a:ext>
            </a:extLst>
          </p:cNvPr>
          <p:cNvSpPr txBox="1"/>
          <p:nvPr/>
        </p:nvSpPr>
        <p:spPr>
          <a:xfrm>
            <a:off x="219298" y="304800"/>
            <a:ext cx="11439288" cy="718658"/>
          </a:xfrm>
          <a:prstGeom prst="rect">
            <a:avLst/>
          </a:prstGeom>
          <a:noFill/>
        </p:spPr>
        <p:txBody>
          <a:bodyPr wrap="square">
            <a:spAutoFit/>
          </a:bodyPr>
          <a:lstStyle/>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lang="en-US" sz="4400">
                <a:solidFill>
                  <a:srgbClr val="000000"/>
                </a:solidFill>
                <a:latin typeface="Forma DJR Display" pitchFamily="2" charset="77"/>
              </a:rPr>
              <a:t>Detailed Z2 Mini </a:t>
            </a:r>
            <a:r>
              <a:rPr kumimoji="0" lang="en-US" sz="4400" b="0" i="0" u="none" strike="noStrike" kern="1200" cap="none" spc="0" normalizeH="0" baseline="0" noProof="0">
                <a:ln>
                  <a:noFill/>
                </a:ln>
                <a:solidFill>
                  <a:srgbClr val="000000"/>
                </a:solidFill>
                <a:effectLst/>
                <a:uLnTx/>
                <a:uFillTx/>
                <a:latin typeface="Forma DJR Display" pitchFamily="2" charset="77"/>
                <a:ea typeface="+mn-ea"/>
                <a:cs typeface="+mn-cs"/>
              </a:rPr>
              <a:t>Gen-to-gen spec comparison*</a:t>
            </a:r>
          </a:p>
        </p:txBody>
      </p:sp>
      <p:sp>
        <p:nvSpPr>
          <p:cNvPr id="8" name="Rectangle: Rounded Corners 7">
            <a:extLst>
              <a:ext uri="{FF2B5EF4-FFF2-40B4-BE49-F238E27FC236}">
                <a16:creationId xmlns:a16="http://schemas.microsoft.com/office/drawing/2014/main" id="{63EAFABF-9EB2-7F90-6CEB-E2A8118A1DA9}"/>
              </a:ext>
            </a:extLst>
          </p:cNvPr>
          <p:cNvSpPr/>
          <p:nvPr/>
        </p:nvSpPr>
        <p:spPr bwMode="ltGray">
          <a:xfrm>
            <a:off x="211673" y="947121"/>
            <a:ext cx="3697720" cy="31085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Forma DJR Micro"/>
                <a:ea typeface="+mn-ea"/>
                <a:cs typeface="+mn-cs"/>
              </a:rPr>
              <a:t>*No AMD predecessor so comparison is with Intel Mini</a:t>
            </a:r>
          </a:p>
        </p:txBody>
      </p:sp>
      <p:graphicFrame>
        <p:nvGraphicFramePr>
          <p:cNvPr id="3" name="Table 9">
            <a:extLst>
              <a:ext uri="{FF2B5EF4-FFF2-40B4-BE49-F238E27FC236}">
                <a16:creationId xmlns:a16="http://schemas.microsoft.com/office/drawing/2014/main" id="{E6DBD53E-0613-D520-3954-0ADC0D0E4EAF}"/>
              </a:ext>
            </a:extLst>
          </p:cNvPr>
          <p:cNvGraphicFramePr>
            <a:graphicFrameLocks noGrp="1"/>
          </p:cNvGraphicFramePr>
          <p:nvPr>
            <p:extLst>
              <p:ext uri="{D42A27DB-BD31-4B8C-83A1-F6EECF244321}">
                <p14:modId xmlns:p14="http://schemas.microsoft.com/office/powerpoint/2010/main" val="601736721"/>
              </p:ext>
            </p:extLst>
          </p:nvPr>
        </p:nvGraphicFramePr>
        <p:xfrm>
          <a:off x="1063487" y="1300774"/>
          <a:ext cx="10065025" cy="5798305"/>
        </p:xfrm>
        <a:graphic>
          <a:graphicData uri="http://schemas.openxmlformats.org/drawingml/2006/table">
            <a:tbl>
              <a:tblPr firstRow="1" bandRow="1"/>
              <a:tblGrid>
                <a:gridCol w="1809215">
                  <a:extLst>
                    <a:ext uri="{9D8B030D-6E8A-4147-A177-3AD203B41FA5}">
                      <a16:colId xmlns:a16="http://schemas.microsoft.com/office/drawing/2014/main" val="1427035128"/>
                    </a:ext>
                  </a:extLst>
                </a:gridCol>
                <a:gridCol w="3762526">
                  <a:extLst>
                    <a:ext uri="{9D8B030D-6E8A-4147-A177-3AD203B41FA5}">
                      <a16:colId xmlns:a16="http://schemas.microsoft.com/office/drawing/2014/main" val="4116578497"/>
                    </a:ext>
                  </a:extLst>
                </a:gridCol>
                <a:gridCol w="4493284">
                  <a:extLst>
                    <a:ext uri="{9D8B030D-6E8A-4147-A177-3AD203B41FA5}">
                      <a16:colId xmlns:a16="http://schemas.microsoft.com/office/drawing/2014/main" val="3551828617"/>
                    </a:ext>
                  </a:extLst>
                </a:gridCol>
              </a:tblGrid>
              <a:tr h="15567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a:endParaRPr lang="en-US" sz="900" b="0">
                        <a:solidFill>
                          <a:schemeClr val="tx1"/>
                        </a:solidFill>
                        <a:latin typeface="Forma DJR Micro" panose="00000000000000090000" pitchFamily="2" charset="0"/>
                      </a:endParaRPr>
                    </a:p>
                  </a:txBody>
                  <a:tcPr marL="85281" marR="85281" marT="42640" marB="42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1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algn="ctr"/>
                      <a:r>
                        <a:rPr lang="en-US" sz="1400" b="0">
                          <a:solidFill>
                            <a:schemeClr val="tx1"/>
                          </a:solidFill>
                          <a:latin typeface="Forma DJR Micro"/>
                        </a:rPr>
                        <a:t>Z2 G9</a:t>
                      </a:r>
                    </a:p>
                  </a:txBody>
                  <a:tcPr marL="85281" marR="85281" marT="42640" marB="42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algn="ctr"/>
                      <a:r>
                        <a:rPr lang="en-US" sz="1400" b="0">
                          <a:solidFill>
                            <a:schemeClr val="tx1"/>
                          </a:solidFill>
                          <a:latin typeface="Forma DJR Micro"/>
                        </a:rPr>
                        <a:t>Z2 G1a</a:t>
                      </a:r>
                    </a:p>
                  </a:txBody>
                  <a:tcPr marL="85281" marR="85281" marT="42640" marB="42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37032026"/>
                  </a:ext>
                </a:extLst>
              </a:tr>
              <a:tr h="222404">
                <a:tc>
                  <a:txBody>
                    <a:bodyPr/>
                    <a:lstStyle/>
                    <a:p>
                      <a:pPr algn="l"/>
                      <a:r>
                        <a:rPr lang="en-US" sz="1000" b="0">
                          <a:solidFill>
                            <a:schemeClr val="tx1"/>
                          </a:solidFill>
                          <a:latin typeface="Forma DJR Micro"/>
                        </a:rPr>
                        <a:t>Chassis</a:t>
                      </a:r>
                    </a:p>
                  </a:txBody>
                  <a:tcPr marL="85281" marR="85281" marT="42640" marB="42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1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Forma DJR Micro"/>
                        </a:rPr>
                        <a:t>2.7"H x 8.3"W x 8.6"D  (69 x 211 x 218mm)   (~3.2L)</a:t>
                      </a:r>
                    </a:p>
                  </a:txBody>
                  <a:tcPr marL="85281" marR="85281" marT="42640" marB="42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Forma DJR Micro"/>
                        </a:rPr>
                        <a:t>3.4"H x 6.6"W x 7.9"D  (8</a:t>
                      </a:r>
                      <a:r>
                        <a:rPr lang="en-US" altLang="zh-TW" sz="900" b="0">
                          <a:solidFill>
                            <a:schemeClr val="tx1"/>
                          </a:solidFill>
                          <a:latin typeface="Forma DJR Micro"/>
                        </a:rPr>
                        <a:t>5.5</a:t>
                      </a:r>
                      <a:r>
                        <a:rPr lang="en-US" sz="900" b="0">
                          <a:solidFill>
                            <a:schemeClr val="tx1"/>
                          </a:solidFill>
                          <a:latin typeface="Forma DJR Micro"/>
                        </a:rPr>
                        <a:t> x 168 x 200mm)  </a:t>
                      </a:r>
                      <a:r>
                        <a:rPr lang="en-US" sz="900" b="1">
                          <a:solidFill>
                            <a:schemeClr val="tx1"/>
                          </a:solidFill>
                          <a:highlight>
                            <a:srgbClr val="549EF7"/>
                          </a:highlight>
                          <a:latin typeface="Forma DJR Micro"/>
                        </a:rPr>
                        <a:t>(2</a:t>
                      </a:r>
                      <a:r>
                        <a:rPr lang="en-US" altLang="zh-TW" sz="900" b="1">
                          <a:solidFill>
                            <a:schemeClr val="tx1"/>
                          </a:solidFill>
                          <a:highlight>
                            <a:srgbClr val="549EF7"/>
                          </a:highlight>
                          <a:latin typeface="Forma DJR Micro"/>
                        </a:rPr>
                        <a:t>.9</a:t>
                      </a:r>
                      <a:r>
                        <a:rPr lang="en-US" sz="900" b="1">
                          <a:solidFill>
                            <a:schemeClr val="tx1"/>
                          </a:solidFill>
                          <a:highlight>
                            <a:srgbClr val="549EF7"/>
                          </a:highlight>
                          <a:latin typeface="Forma DJR Micro"/>
                        </a:rPr>
                        <a:t>L)</a:t>
                      </a:r>
                    </a:p>
                  </a:txBody>
                  <a:tcPr marL="85281" marR="85281" marT="42640" marB="42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73726711"/>
                  </a:ext>
                </a:extLst>
              </a:tr>
              <a:tr h="450945">
                <a:tc>
                  <a:txBody>
                    <a:bodyPr/>
                    <a:lstStyle/>
                    <a:p>
                      <a:pPr algn="l"/>
                      <a:r>
                        <a:rPr lang="en-US" sz="1000" b="0">
                          <a:solidFill>
                            <a:schemeClr val="tx1"/>
                          </a:solidFill>
                          <a:latin typeface="Forma DJR Micro"/>
                        </a:rPr>
                        <a:t>Processor(s)</a:t>
                      </a:r>
                    </a:p>
                  </a:txBody>
                  <a:tcPr marL="85281" marR="85281" marT="42640" marB="42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1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Forma DJR Micro"/>
                        </a:rPr>
                        <a:t>Intel Alder Lake, Raptor Lake, RPL-2, up to 24 Core  (8+16)</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Forma DJR Micro"/>
                        </a:rPr>
                        <a:t>125W (i9K, i7K, i5K)  - limited to 90W TDP</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Forma DJR Micro"/>
                        </a:rPr>
                        <a:t>65W (i9, i7, i5, i3)</a:t>
                      </a:r>
                    </a:p>
                  </a:txBody>
                  <a:tcPr marL="85281" marR="85281" marT="42640" marB="42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900" b="1" kern="1200">
                          <a:solidFill>
                            <a:schemeClr val="tx1"/>
                          </a:solidFill>
                          <a:highlight>
                            <a:srgbClr val="549EF7"/>
                          </a:highlight>
                          <a:latin typeface="Forma DJR Micro"/>
                          <a:ea typeface="+mn-ea"/>
                          <a:cs typeface="+mn-cs"/>
                        </a:rPr>
                        <a:t>AMD® Ryzen™ AI MAX PRO processor,</a:t>
                      </a:r>
                      <a:r>
                        <a:rPr lang="en-US" sz="900" b="1" kern="1200" baseline="30000">
                          <a:solidFill>
                            <a:schemeClr val="tx1"/>
                          </a:solidFill>
                          <a:highlight>
                            <a:srgbClr val="549EF7"/>
                          </a:highlight>
                          <a:latin typeface="Forma DJR Micro"/>
                          <a:ea typeface="+mn-ea"/>
                          <a:cs typeface="+mn-cs"/>
                        </a:rPr>
                        <a:t>8</a:t>
                      </a:r>
                      <a:r>
                        <a:rPr lang="en-US" sz="900" b="1" kern="1200">
                          <a:solidFill>
                            <a:schemeClr val="tx1"/>
                          </a:solidFill>
                          <a:highlight>
                            <a:srgbClr val="549EF7"/>
                          </a:highlight>
                          <a:latin typeface="Forma DJR Micro"/>
                          <a:ea typeface="+mn-ea"/>
                          <a:cs typeface="+mn-cs"/>
                        </a:rPr>
                        <a:t> up to 96 GPU memory </a:t>
                      </a:r>
                      <a:r>
                        <a:rPr lang="en-US" sz="900" b="1">
                          <a:solidFill>
                            <a:schemeClr val="tx1"/>
                          </a:solidFill>
                          <a:highlight>
                            <a:srgbClr val="549EF7"/>
                          </a:highlight>
                          <a:latin typeface="Forma DJR Micro"/>
                        </a:rPr>
                        <a:t> </a:t>
                      </a:r>
                      <a:r>
                        <a:rPr lang="en-US" sz="900" b="1" baseline="30000">
                          <a:solidFill>
                            <a:schemeClr val="tx1"/>
                          </a:solidFill>
                          <a:highlight>
                            <a:srgbClr val="549EF7"/>
                          </a:highlight>
                          <a:latin typeface="Forma DJR Micro"/>
                        </a:rPr>
                        <a:t>3</a:t>
                      </a:r>
                      <a:r>
                        <a:rPr lang="en-US" sz="900" b="0">
                          <a:solidFill>
                            <a:schemeClr val="tx1"/>
                          </a:solidFill>
                          <a:latin typeface="Forma DJR Micro"/>
                        </a:rPr>
                        <a:t>(CPU &amp; GPU SOC)</a:t>
                      </a:r>
                    </a:p>
                  </a:txBody>
                  <a:tcPr marL="85281" marR="85281" marT="42640" marB="42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45688787"/>
                  </a:ext>
                </a:extLst>
              </a:tr>
              <a:tr h="450945">
                <a:tc>
                  <a:txBody>
                    <a:bodyPr/>
                    <a:lstStyle/>
                    <a:p>
                      <a:pPr algn="l"/>
                      <a:r>
                        <a:rPr lang="en-US" sz="1000" b="0">
                          <a:solidFill>
                            <a:schemeClr val="tx1"/>
                          </a:solidFill>
                          <a:latin typeface="Forma DJR Micro"/>
                        </a:rPr>
                        <a:t>Graphics</a:t>
                      </a:r>
                    </a:p>
                  </a:txBody>
                  <a:tcPr marL="85281" marR="85281" marT="42640" marB="42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1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Forma DJR Micro"/>
                        </a:rPr>
                        <a:t>1x PCIe Gen4 x8 (electrical) supporting Low-profile HP graphics</a:t>
                      </a:r>
                    </a:p>
                    <a:p>
                      <a:pPr marL="45720" marR="0" lvl="0" indent="0" algn="l" defTabSz="914400" rtl="0" eaLnBrk="1" fontAlgn="auto" latinLnBrk="0" hangingPunct="1">
                        <a:lnSpc>
                          <a:spcPct val="100000"/>
                        </a:lnSpc>
                        <a:spcBef>
                          <a:spcPts val="0"/>
                        </a:spcBef>
                        <a:spcAft>
                          <a:spcPts val="0"/>
                        </a:spcAft>
                        <a:buClrTx/>
                        <a:buSzTx/>
                        <a:buFontTx/>
                        <a:buNone/>
                        <a:tabLst/>
                        <a:defRPr/>
                      </a:pPr>
                      <a:r>
                        <a:rPr lang="pt-BR" sz="900" b="0">
                          <a:solidFill>
                            <a:schemeClr val="tx1"/>
                          </a:solidFill>
                          <a:latin typeface="Forma DJR Micro"/>
                        </a:rPr>
                        <a:t>Nvidia T400, T600, T1000</a:t>
                      </a:r>
                    </a:p>
                    <a:p>
                      <a:pPr marL="45720" marR="0" lvl="0" indent="0" algn="l" defTabSz="914400" rtl="0" eaLnBrk="1" fontAlgn="auto" latinLnBrk="0" hangingPunct="1">
                        <a:lnSpc>
                          <a:spcPct val="100000"/>
                        </a:lnSpc>
                        <a:spcBef>
                          <a:spcPts val="0"/>
                        </a:spcBef>
                        <a:spcAft>
                          <a:spcPts val="0"/>
                        </a:spcAft>
                        <a:buClrTx/>
                        <a:buSzTx/>
                        <a:buFontTx/>
                        <a:buNone/>
                        <a:tabLst/>
                        <a:defRPr/>
                      </a:pPr>
                      <a:r>
                        <a:rPr lang="pt-BR" sz="900" b="0">
                          <a:solidFill>
                            <a:schemeClr val="tx1"/>
                          </a:solidFill>
                          <a:latin typeface="Forma DJR Micro"/>
                        </a:rPr>
                        <a:t>Nvidia A400, A600, A1000</a:t>
                      </a:r>
                    </a:p>
                    <a:p>
                      <a:pPr marL="45720" marR="0" lvl="0" indent="0" algn="l" defTabSz="914400" rtl="0" eaLnBrk="1" fontAlgn="auto" latinLnBrk="0" hangingPunct="1">
                        <a:lnSpc>
                          <a:spcPct val="100000"/>
                        </a:lnSpc>
                        <a:spcBef>
                          <a:spcPts val="0"/>
                        </a:spcBef>
                        <a:spcAft>
                          <a:spcPts val="0"/>
                        </a:spcAft>
                        <a:buClrTx/>
                        <a:buSzTx/>
                        <a:buFontTx/>
                        <a:buNone/>
                        <a:tabLst/>
                        <a:defRPr/>
                      </a:pPr>
                      <a:r>
                        <a:rPr lang="pt-BR" sz="900" b="0">
                          <a:solidFill>
                            <a:schemeClr val="tx1"/>
                          </a:solidFill>
                          <a:latin typeface="Forma DJR Micro"/>
                        </a:rPr>
                        <a:t>Nvidia RTX A2000, 2000 Ada, 4000 SFF Ada</a:t>
                      </a:r>
                    </a:p>
                    <a:p>
                      <a:pPr marL="45720" marR="0" lvl="0" indent="0" algn="l" defTabSz="914400" rtl="0" eaLnBrk="1" fontAlgn="auto" latinLnBrk="0" hangingPunct="1">
                        <a:lnSpc>
                          <a:spcPct val="100000"/>
                        </a:lnSpc>
                        <a:spcBef>
                          <a:spcPts val="0"/>
                        </a:spcBef>
                        <a:spcAft>
                          <a:spcPts val="0"/>
                        </a:spcAft>
                        <a:buClrTx/>
                        <a:buSzTx/>
                        <a:buFontTx/>
                        <a:buNone/>
                        <a:tabLst/>
                        <a:defRPr/>
                      </a:pPr>
                      <a:endParaRPr lang="en-US" sz="900" b="0">
                        <a:solidFill>
                          <a:schemeClr val="tx1"/>
                        </a:solidFill>
                        <a:latin typeface="Forma DJR Micro"/>
                      </a:endParaRPr>
                    </a:p>
                  </a:txBody>
                  <a:tcPr marL="85281" marR="85281" marT="42640" marB="42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Forma DJR Micro"/>
                        </a:rPr>
                        <a:t>Integrated Graphics, up to 4 ports</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Forma DJR Micro"/>
                        </a:rPr>
                        <a:t>Performance range per OPN, up to &gt;Nvidia A2000-next, up to &gt; Nvidia 4000 SFF Ada</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Forma DJR Micro"/>
                        </a:rPr>
                        <a:t>Note: no Discrete Graphics option</a:t>
                      </a:r>
                    </a:p>
                  </a:txBody>
                  <a:tcPr marL="85281" marR="85281" marT="42640" marB="42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17675248"/>
                  </a:ext>
                </a:extLst>
              </a:tr>
              <a:tr h="450945">
                <a:tc>
                  <a:txBody>
                    <a:bodyPr/>
                    <a:lstStyle/>
                    <a:p>
                      <a:pPr algn="l"/>
                      <a:r>
                        <a:rPr lang="en-US" sz="1000" b="0">
                          <a:solidFill>
                            <a:schemeClr val="tx1"/>
                          </a:solidFill>
                          <a:latin typeface="Forma DJR Micro"/>
                        </a:rPr>
                        <a:t>Performance Modes</a:t>
                      </a:r>
                    </a:p>
                  </a:txBody>
                  <a:tcPr marL="85281" marR="85281" marT="42640" marB="42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10000"/>
                      </a:srgbClr>
                    </a:solidFill>
                  </a:tcPr>
                </a:tc>
                <a:tc>
                  <a:txBody>
                    <a:body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Forma DJR Micro"/>
                        </a:rPr>
                        <a:t>High Performance Mode (default)</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Forma DJR Micro"/>
                        </a:rPr>
                        <a:t>Performance Mode </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Forma DJR Micro"/>
                        </a:rPr>
                        <a:t>Quiet Mode</a:t>
                      </a:r>
                    </a:p>
                  </a:txBody>
                  <a:tcPr marL="85281" marR="85281" marT="42640" marB="42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Forma DJR Micro"/>
                        </a:rPr>
                        <a:t>High Performance Mode (default)</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Forma DJR Micro"/>
                        </a:rPr>
                        <a:t>Performance Mode</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Forma DJR Micro"/>
                        </a:rPr>
                        <a:t>Quiet Mode</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Forma DJR Micro"/>
                        </a:rPr>
                        <a:t>Rack Mode</a:t>
                      </a:r>
                    </a:p>
                  </a:txBody>
                  <a:tcPr marL="85281" marR="85281" marT="42640" marB="42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04164263"/>
                  </a:ext>
                </a:extLst>
              </a:tr>
              <a:tr h="329056">
                <a:tc>
                  <a:txBody>
                    <a:bodyPr/>
                    <a:lstStyle/>
                    <a:p>
                      <a:pPr algn="l"/>
                      <a:r>
                        <a:rPr lang="en-US" sz="1000" b="0">
                          <a:solidFill>
                            <a:schemeClr val="tx1"/>
                          </a:solidFill>
                          <a:latin typeface="Forma DJR Micro"/>
                        </a:rPr>
                        <a:t>PSU</a:t>
                      </a:r>
                    </a:p>
                  </a:txBody>
                  <a:tcPr marL="85281" marR="85281" marT="42640" marB="42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1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900" b="0" baseline="0">
                          <a:solidFill>
                            <a:schemeClr val="tx1"/>
                          </a:solidFill>
                          <a:latin typeface="Forma DJR Micro"/>
                        </a:rPr>
                        <a:t>External 180W 89% Efficiency</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sz="900" b="0" baseline="0">
                          <a:solidFill>
                            <a:schemeClr val="tx1"/>
                          </a:solidFill>
                          <a:latin typeface="Forma DJR Micro"/>
                        </a:rPr>
                        <a:t>External 280W 89% Efficiency</a:t>
                      </a:r>
                    </a:p>
                  </a:txBody>
                  <a:tcPr marL="85281" marR="85281" marT="42640" marB="42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900" b="1" baseline="0">
                          <a:solidFill>
                            <a:schemeClr val="tx1"/>
                          </a:solidFill>
                          <a:highlight>
                            <a:srgbClr val="549EF7"/>
                          </a:highlight>
                          <a:latin typeface="Forma DJR Micro"/>
                        </a:rPr>
                        <a:t>Internal 300W 92% Efficiency</a:t>
                      </a:r>
                    </a:p>
                  </a:txBody>
                  <a:tcPr marL="85281" marR="85281" marT="42640" marB="42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27747451"/>
                  </a:ext>
                </a:extLst>
              </a:tr>
              <a:tr h="450945">
                <a:tc>
                  <a:txBody>
                    <a:bodyPr/>
                    <a:lstStyle/>
                    <a:p>
                      <a:pPr algn="l"/>
                      <a:r>
                        <a:rPr lang="en-US" sz="1000" b="0">
                          <a:solidFill>
                            <a:schemeClr val="tx1"/>
                          </a:solidFill>
                          <a:latin typeface="Forma DJR Micro"/>
                        </a:rPr>
                        <a:t>Memory</a:t>
                      </a:r>
                    </a:p>
                  </a:txBody>
                  <a:tcPr marL="85281" marR="85281" marT="42640" marB="42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1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Forma DJR Micro"/>
                        </a:rPr>
                        <a:t>DDR5, up to 96GB Max, ECC and </a:t>
                      </a:r>
                      <a:r>
                        <a:rPr lang="en-US" sz="900" b="0" err="1">
                          <a:solidFill>
                            <a:schemeClr val="tx1"/>
                          </a:solidFill>
                          <a:latin typeface="Forma DJR Micro"/>
                        </a:rPr>
                        <a:t>nECC</a:t>
                      </a:r>
                      <a:endParaRPr lang="en-US" sz="900" b="0">
                        <a:solidFill>
                          <a:schemeClr val="tx1"/>
                        </a:solidFill>
                        <a:latin typeface="Forma DJR Micro"/>
                      </a:endParaRPr>
                    </a:p>
                    <a:p>
                      <a:pPr marL="45720" marR="0" lvl="0" indent="0" algn="l" defTabSz="914400"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Forma DJR Micro"/>
                        </a:rPr>
                        <a:t>2 channels, 1 DIMMs per channel (DPC)</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Forma DJR Micro"/>
                        </a:rPr>
                        <a:t>Up to 5600 MT/s</a:t>
                      </a:r>
                    </a:p>
                  </a:txBody>
                  <a:tcPr marL="85281" marR="85281" marT="42640" marB="42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Forma DJR Micro"/>
                        </a:rPr>
                        <a:t>LPDDR5, </a:t>
                      </a:r>
                      <a:r>
                        <a:rPr lang="en-US" sz="900" b="1">
                          <a:solidFill>
                            <a:schemeClr val="accent6">
                              <a:lumMod val="50000"/>
                            </a:schemeClr>
                          </a:solidFill>
                          <a:highlight>
                            <a:srgbClr val="549EF7"/>
                          </a:highlight>
                          <a:latin typeface="Forma DJR Micro"/>
                        </a:rPr>
                        <a:t>up to 128GB </a:t>
                      </a:r>
                      <a:r>
                        <a:rPr lang="en-US" sz="900" b="0">
                          <a:solidFill>
                            <a:schemeClr val="tx1"/>
                          </a:solidFill>
                          <a:latin typeface="Forma DJR Micro"/>
                        </a:rPr>
                        <a:t>Max, ECC and </a:t>
                      </a:r>
                      <a:r>
                        <a:rPr lang="en-US" sz="900" b="0" err="1">
                          <a:solidFill>
                            <a:schemeClr val="tx1"/>
                          </a:solidFill>
                          <a:latin typeface="Forma DJR Micro"/>
                        </a:rPr>
                        <a:t>nECC</a:t>
                      </a:r>
                      <a:r>
                        <a:rPr lang="en-US" sz="900" b="0">
                          <a:solidFill>
                            <a:schemeClr val="tx1"/>
                          </a:solidFill>
                          <a:latin typeface="Forma DJR Micro"/>
                        </a:rPr>
                        <a:t> (user selectable) </a:t>
                      </a:r>
                      <a:r>
                        <a:rPr lang="en-US" sz="900" b="0" baseline="30000">
                          <a:solidFill>
                            <a:schemeClr val="tx1"/>
                          </a:solidFill>
                          <a:latin typeface="Forma DJR Micro"/>
                        </a:rPr>
                        <a:t>70</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Forma DJR Micro"/>
                        </a:rPr>
                        <a:t>256-bit bus; Soldered, not expandable</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sz="900" b="1">
                          <a:solidFill>
                            <a:schemeClr val="tx1"/>
                          </a:solidFill>
                          <a:highlight>
                            <a:srgbClr val="549EF7"/>
                          </a:highlight>
                          <a:latin typeface="Forma DJR Micro"/>
                        </a:rPr>
                        <a:t>Up to 8000 MT/s</a:t>
                      </a:r>
                    </a:p>
                  </a:txBody>
                  <a:tcPr marL="85281" marR="85281" marT="42640" marB="42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39378767"/>
                  </a:ext>
                </a:extLst>
              </a:tr>
              <a:tr h="0">
                <a:tc>
                  <a:txBody>
                    <a:bodyPr/>
                    <a:lstStyle/>
                    <a:p>
                      <a:pPr algn="l"/>
                      <a:r>
                        <a:rPr lang="en-US" sz="1000" b="0">
                          <a:solidFill>
                            <a:schemeClr val="tx1"/>
                          </a:solidFill>
                          <a:latin typeface="Forma DJR Micro"/>
                        </a:rPr>
                        <a:t>Storage - NVMe </a:t>
                      </a:r>
                    </a:p>
                  </a:txBody>
                  <a:tcPr marL="85281" marR="85281" marT="42640" marB="42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1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Forma DJR Micro"/>
                        </a:rPr>
                        <a:t>Up to 8TB (2x4TB NVMe modules) PCIe Gen4 speed, </a:t>
                      </a:r>
                    </a:p>
                  </a:txBody>
                  <a:tcPr marL="85281" marR="85281" marT="42640" marB="42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Forma DJR Micro"/>
                        </a:rPr>
                        <a:t>Up to 8TB (2x4TB NVMe modules) PCIe Gen4 speed</a:t>
                      </a:r>
                      <a:r>
                        <a:rPr lang="en-US" sz="900" b="0" baseline="30000">
                          <a:solidFill>
                            <a:schemeClr val="tx1"/>
                          </a:solidFill>
                          <a:latin typeface="Forma DJR Micro"/>
                        </a:rPr>
                        <a:t>16</a:t>
                      </a:r>
                    </a:p>
                  </a:txBody>
                  <a:tcPr marL="85281" marR="85281" marT="42640" marB="42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90572766"/>
                  </a:ext>
                </a:extLst>
              </a:tr>
              <a:tr h="222076">
                <a:tc>
                  <a:txBody>
                    <a:bodyPr/>
                    <a:lstStyle/>
                    <a:p>
                      <a:pPr algn="l"/>
                      <a:r>
                        <a:rPr lang="en-US" sz="1000" b="0">
                          <a:solidFill>
                            <a:schemeClr val="tx1"/>
                          </a:solidFill>
                          <a:latin typeface="Forma DJR Micro"/>
                        </a:rPr>
                        <a:t>Rear IO (integrated)</a:t>
                      </a:r>
                    </a:p>
                  </a:txBody>
                  <a:tcPr marL="85281" marR="85281" marT="42640" marB="42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10000"/>
                      </a:srgbClr>
                    </a:solidFill>
                  </a:tcPr>
                </a:tc>
                <a:tc>
                  <a:txBody>
                    <a:body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Forma DJR Micro"/>
                        </a:rPr>
                        <a:t>Network: 1GbE -  AMT</a:t>
                      </a:r>
                    </a:p>
                    <a:p>
                      <a:pPr marL="45720" marR="0" lvl="0" indent="0" algn="l" rtl="0" eaLnBrk="1" fontAlgn="auto" latinLnBrk="0" hangingPunct="1">
                        <a:lnSpc>
                          <a:spcPct val="100000"/>
                        </a:lnSpc>
                        <a:spcBef>
                          <a:spcPts val="0"/>
                        </a:spcBef>
                        <a:spcAft>
                          <a:spcPts val="0"/>
                        </a:spcAft>
                        <a:buClrTx/>
                        <a:buSzTx/>
                        <a:buFontTx/>
                        <a:buNone/>
                      </a:pPr>
                      <a:r>
                        <a:rPr lang="en-US" sz="900" b="0">
                          <a:solidFill>
                            <a:schemeClr val="tx1"/>
                          </a:solidFill>
                          <a:latin typeface="Forma DJR Micro"/>
                        </a:rPr>
                        <a:t>Display: 2x DP 1.4 HBR3</a:t>
                      </a:r>
                    </a:p>
                    <a:p>
                      <a:pPr marL="45720" marR="0" lvl="0" indent="0" algn="l" rtl="0" eaLnBrk="1" fontAlgn="auto" latinLnBrk="0" hangingPunct="1">
                        <a:lnSpc>
                          <a:spcPct val="100000"/>
                        </a:lnSpc>
                        <a:spcBef>
                          <a:spcPts val="0"/>
                        </a:spcBef>
                        <a:spcAft>
                          <a:spcPts val="0"/>
                        </a:spcAft>
                        <a:buClrTx/>
                        <a:buSzTx/>
                        <a:buFontTx/>
                        <a:buNone/>
                      </a:pPr>
                      <a:r>
                        <a:rPr lang="en-US" sz="900" b="0">
                          <a:solidFill>
                            <a:schemeClr val="tx1"/>
                          </a:solidFill>
                          <a:latin typeface="Forma DJR Micro"/>
                        </a:rPr>
                        <a:t>USB: 3x </a:t>
                      </a:r>
                      <a:r>
                        <a:rPr lang="en-US" sz="900" b="0" kern="1200">
                          <a:solidFill>
                            <a:schemeClr val="tx1"/>
                          </a:solidFill>
                          <a:latin typeface="Forma DJR Micro"/>
                          <a:ea typeface="+mn-ea"/>
                          <a:cs typeface="+mn-cs"/>
                        </a:rPr>
                        <a:t>USB-A 10Gb</a:t>
                      </a:r>
                      <a:endParaRPr lang="en-US" sz="900" b="0">
                        <a:solidFill>
                          <a:schemeClr val="tx1"/>
                        </a:solidFill>
                        <a:latin typeface="Forma DJR Micro"/>
                      </a:endParaRPr>
                    </a:p>
                  </a:txBody>
                  <a:tcPr marL="85281" marR="85281" marT="42640" marB="426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900" b="1" kern="1200">
                          <a:solidFill>
                            <a:schemeClr val="tx1"/>
                          </a:solidFill>
                          <a:highlight>
                            <a:srgbClr val="549EF7"/>
                          </a:highlight>
                          <a:latin typeface="Forma DJR Micro"/>
                          <a:ea typeface="+mn-ea"/>
                          <a:cs typeface="+mn-cs"/>
                        </a:rPr>
                        <a:t>Network: 2.5GbE - AMT &amp; DASH</a:t>
                      </a:r>
                    </a:p>
                    <a:p>
                      <a:pPr marL="45720" marR="0" lvl="0" indent="0" algn="l" rtl="0" eaLnBrk="1" fontAlgn="auto" latinLnBrk="0" hangingPunct="1">
                        <a:lnSpc>
                          <a:spcPct val="100000"/>
                        </a:lnSpc>
                        <a:spcBef>
                          <a:spcPts val="0"/>
                        </a:spcBef>
                        <a:spcAft>
                          <a:spcPts val="0"/>
                        </a:spcAft>
                        <a:buClrTx/>
                        <a:buSzTx/>
                        <a:buFontTx/>
                        <a:buNone/>
                      </a:pPr>
                      <a:r>
                        <a:rPr lang="en-US" sz="900" b="0">
                          <a:solidFill>
                            <a:schemeClr val="tx1"/>
                          </a:solidFill>
                          <a:latin typeface="Forma DJR Micro"/>
                        </a:rPr>
                        <a:t>Display-capable: 2x </a:t>
                      </a:r>
                      <a:r>
                        <a:rPr lang="en-US" sz="900" b="0" err="1">
                          <a:solidFill>
                            <a:schemeClr val="tx1"/>
                          </a:solidFill>
                          <a:latin typeface="Forma DJR Micro"/>
                        </a:rPr>
                        <a:t>mDP</a:t>
                      </a:r>
                      <a:r>
                        <a:rPr lang="en-US" sz="900" b="0">
                          <a:solidFill>
                            <a:schemeClr val="tx1"/>
                          </a:solidFill>
                          <a:latin typeface="Forma DJR Micro"/>
                        </a:rPr>
                        <a:t> 2.1 latching, 2x USB4-C/TBT4</a:t>
                      </a:r>
                    </a:p>
                    <a:p>
                      <a:pPr marL="45720" marR="0" lvl="0" indent="0" algn="l" rtl="0" eaLnBrk="1" fontAlgn="auto" latinLnBrk="0" hangingPunct="1">
                        <a:lnSpc>
                          <a:spcPct val="100000"/>
                        </a:lnSpc>
                        <a:spcBef>
                          <a:spcPts val="0"/>
                        </a:spcBef>
                        <a:spcAft>
                          <a:spcPts val="0"/>
                        </a:spcAft>
                        <a:buClrTx/>
                        <a:buSzTx/>
                        <a:buFontTx/>
                        <a:buNone/>
                      </a:pPr>
                      <a:r>
                        <a:rPr lang="en-US" sz="900" b="0">
                          <a:solidFill>
                            <a:schemeClr val="tx1"/>
                          </a:solidFill>
                          <a:latin typeface="Forma DJR Micro"/>
                        </a:rPr>
                        <a:t>Other USB: 2x USB3-A 10Gb, 2x USB2-A </a:t>
                      </a:r>
                    </a:p>
                  </a:txBody>
                  <a:tcPr marL="85281" marR="85281" marT="42640" marB="426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54857913"/>
                  </a:ext>
                </a:extLst>
              </a:tr>
              <a:tr h="0">
                <a:tc>
                  <a:txBody>
                    <a:bodyPr/>
                    <a:lstStyle/>
                    <a:p>
                      <a:pPr algn="l"/>
                      <a:r>
                        <a:rPr lang="en-US" sz="1000" b="0">
                          <a:solidFill>
                            <a:schemeClr val="tx1"/>
                          </a:solidFill>
                          <a:latin typeface="Forma DJR Micro"/>
                        </a:rPr>
                        <a:t>Side IO (integrated)</a:t>
                      </a:r>
                    </a:p>
                  </a:txBody>
                  <a:tcPr marL="85281" marR="85281" marT="42640" marB="42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10000"/>
                      </a:srgbClr>
                    </a:solidFill>
                  </a:tcPr>
                </a:tc>
                <a:tc>
                  <a:txBody>
                    <a:body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900" b="0" kern="1200">
                          <a:solidFill>
                            <a:schemeClr val="tx1"/>
                          </a:solidFill>
                          <a:latin typeface="Forma DJR Micro"/>
                          <a:ea typeface="+mn-ea"/>
                          <a:cs typeface="+mn-cs"/>
                        </a:rPr>
                        <a:t>USB: USB-A 10Gb, 2x USB-C 20Gb</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sz="900" b="0" kern="1200">
                          <a:solidFill>
                            <a:schemeClr val="tx1"/>
                          </a:solidFill>
                          <a:latin typeface="Forma DJR Micro"/>
                          <a:ea typeface="+mn-ea"/>
                          <a:cs typeface="+mn-cs"/>
                        </a:rPr>
                        <a:t>Audio: UAJ Headset</a:t>
                      </a:r>
                    </a:p>
                  </a:txBody>
                  <a:tcPr marL="85281" marR="85281" marT="42640" marB="426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sz="900" b="0" kern="1200">
                          <a:solidFill>
                            <a:schemeClr val="tx1"/>
                          </a:solidFill>
                          <a:latin typeface="Forma DJR Micro"/>
                          <a:ea typeface="+mn-ea"/>
                          <a:cs typeface="+mn-cs"/>
                        </a:rPr>
                        <a:t>USB: USB-A 10Gb, USB-C 10Gb/alt DP mode</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sz="900" b="0" kern="1200">
                          <a:solidFill>
                            <a:schemeClr val="tx1"/>
                          </a:solidFill>
                          <a:latin typeface="Forma DJR Micro"/>
                          <a:ea typeface="+mn-ea"/>
                          <a:cs typeface="+mn-cs"/>
                        </a:rPr>
                        <a:t>Audio: UAJ Headset</a:t>
                      </a:r>
                    </a:p>
                  </a:txBody>
                  <a:tcPr marL="85281" marR="85281" marT="42640" marB="426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80712156"/>
                  </a:ext>
                </a:extLst>
              </a:tr>
              <a:tr h="329056">
                <a:tc>
                  <a:txBody>
                    <a:bodyPr/>
                    <a:lstStyle/>
                    <a:p>
                      <a:pPr algn="l"/>
                      <a:r>
                        <a:rPr lang="en-US" sz="1000" b="0" err="1">
                          <a:solidFill>
                            <a:schemeClr val="tx1"/>
                          </a:solidFill>
                          <a:latin typeface="Forma DJR Micro"/>
                        </a:rPr>
                        <a:t>FlexIO</a:t>
                      </a:r>
                      <a:r>
                        <a:rPr lang="en-US" sz="1000" b="0">
                          <a:solidFill>
                            <a:schemeClr val="tx1"/>
                          </a:solidFill>
                          <a:latin typeface="Forma DJR Micro"/>
                        </a:rPr>
                        <a:t> (optional, pick 1)</a:t>
                      </a:r>
                    </a:p>
                  </a:txBody>
                  <a:tcPr marL="85281" marR="85281" marT="42640" marB="42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10000"/>
                      </a:srgbClr>
                    </a:solidFill>
                  </a:tcPr>
                </a:tc>
                <a:tc>
                  <a:txBody>
                    <a:bodyPr/>
                    <a:lstStyle/>
                    <a:p>
                      <a:pPr marL="45720" algn="l"/>
                      <a:r>
                        <a:rPr lang="en-US" sz="900" b="0" baseline="0">
                          <a:solidFill>
                            <a:schemeClr val="tx1"/>
                          </a:solidFill>
                          <a:latin typeface="Forma DJR Micro"/>
                        </a:rPr>
                        <a:t>Network: 1GbE LAN, 2.5GbE LAN, 10GBase-T, 1GbE Fiber LC</a:t>
                      </a:r>
                    </a:p>
                    <a:p>
                      <a:pPr marL="45720" algn="l"/>
                      <a:r>
                        <a:rPr lang="en-US" sz="900" b="0" baseline="0">
                          <a:solidFill>
                            <a:schemeClr val="tx1"/>
                          </a:solidFill>
                          <a:latin typeface="Forma DJR Micro"/>
                        </a:rPr>
                        <a:t>Display-capable: HDMI, DP, VGA, USB-C 10Gb Alt-DP, TBT3</a:t>
                      </a:r>
                    </a:p>
                    <a:p>
                      <a:pPr marL="45720" algn="l"/>
                      <a:r>
                        <a:rPr lang="en-US" sz="900" b="0" baseline="0">
                          <a:solidFill>
                            <a:schemeClr val="tx1"/>
                          </a:solidFill>
                          <a:latin typeface="Forma DJR Micro"/>
                        </a:rPr>
                        <a:t>Other USB: </a:t>
                      </a:r>
                      <a:r>
                        <a:rPr lang="en-US" sz="900" kern="1200">
                          <a:solidFill>
                            <a:schemeClr val="tx1"/>
                          </a:solidFill>
                          <a:latin typeface="Forma DJR Micro"/>
                          <a:ea typeface="Roboto Thin"/>
                          <a:cs typeface="Roboto Thin"/>
                        </a:rPr>
                        <a:t>USB-C 10Gb, 2x</a:t>
                      </a:r>
                      <a:r>
                        <a:rPr lang="en-US" altLang="zh-TW" sz="900" kern="1200">
                          <a:solidFill>
                            <a:schemeClr val="tx1"/>
                          </a:solidFill>
                          <a:latin typeface="Forma DJR Micro"/>
                          <a:ea typeface="Roboto Thin"/>
                          <a:cs typeface="Roboto Thin"/>
                        </a:rPr>
                        <a:t> USB-A 5Gb</a:t>
                      </a:r>
                    </a:p>
                    <a:p>
                      <a:pPr marL="45720" algn="l"/>
                      <a:r>
                        <a:rPr lang="en-US" altLang="zh-TW" sz="900" kern="1200">
                          <a:solidFill>
                            <a:schemeClr val="tx1"/>
                          </a:solidFill>
                          <a:latin typeface="Forma DJR Micro"/>
                          <a:ea typeface="Roboto Thin"/>
                          <a:cs typeface="Roboto Thin"/>
                        </a:rPr>
                        <a:t>Other IO: Serial</a:t>
                      </a:r>
                      <a:endParaRPr lang="en-US" sz="900" b="0">
                        <a:solidFill>
                          <a:schemeClr val="tx1"/>
                        </a:solidFill>
                        <a:latin typeface="Forma DJR Micro"/>
                      </a:endParaRPr>
                    </a:p>
                  </a:txBody>
                  <a:tcPr marL="85281" marR="85281" marT="42640" marB="42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5720" algn="l"/>
                      <a:r>
                        <a:rPr lang="en-US" sz="900" b="0" baseline="0">
                          <a:solidFill>
                            <a:schemeClr val="tx1"/>
                          </a:solidFill>
                          <a:latin typeface="Forma DJR Micro"/>
                        </a:rPr>
                        <a:t>Network: 1GbE LAN, 2.5GbE LAN, 10GBase-T, 1GbE Fiber LC</a:t>
                      </a:r>
                    </a:p>
                    <a:p>
                      <a:pPr marL="45720" algn="l"/>
                      <a:r>
                        <a:rPr lang="en-US" sz="900" b="0" baseline="0">
                          <a:solidFill>
                            <a:schemeClr val="tx1"/>
                          </a:solidFill>
                          <a:latin typeface="Forma DJR Micro"/>
                        </a:rPr>
                        <a:t>Display-capable: none</a:t>
                      </a:r>
                    </a:p>
                    <a:p>
                      <a:pPr marL="45720" algn="l"/>
                      <a:r>
                        <a:rPr lang="en-US" sz="900" b="0" baseline="0">
                          <a:solidFill>
                            <a:schemeClr val="tx1"/>
                          </a:solidFill>
                          <a:latin typeface="Forma DJR Micro"/>
                        </a:rPr>
                        <a:t>Other USB: </a:t>
                      </a:r>
                      <a:r>
                        <a:rPr lang="en-US" sz="900" kern="1200">
                          <a:solidFill>
                            <a:schemeClr val="tx1"/>
                          </a:solidFill>
                          <a:latin typeface="Forma DJR Micro"/>
                          <a:ea typeface="Roboto Thin"/>
                          <a:cs typeface="Roboto Thin"/>
                        </a:rPr>
                        <a:t>USB-C 10Gb, 2x</a:t>
                      </a:r>
                      <a:r>
                        <a:rPr lang="en-US" altLang="zh-TW" sz="900" kern="1200">
                          <a:solidFill>
                            <a:schemeClr val="tx1"/>
                          </a:solidFill>
                          <a:latin typeface="Forma DJR Micro"/>
                          <a:ea typeface="Roboto Thin"/>
                          <a:cs typeface="Roboto Thin"/>
                        </a:rPr>
                        <a:t> USB-A 5Gb</a:t>
                      </a:r>
                    </a:p>
                    <a:p>
                      <a:pPr marL="45720" algn="l"/>
                      <a:r>
                        <a:rPr lang="en-US" altLang="zh-TW" sz="900" kern="1200">
                          <a:solidFill>
                            <a:schemeClr val="tx1"/>
                          </a:solidFill>
                          <a:latin typeface="Forma DJR Micro"/>
                          <a:ea typeface="Roboto Thin"/>
                          <a:cs typeface="Roboto Thin"/>
                        </a:rPr>
                        <a:t>Other IO: Serial</a:t>
                      </a:r>
                      <a:endParaRPr lang="en-US" sz="900" b="0">
                        <a:solidFill>
                          <a:schemeClr val="tx1"/>
                        </a:solidFill>
                        <a:latin typeface="Forma DJR Micro"/>
                      </a:endParaRPr>
                    </a:p>
                  </a:txBody>
                  <a:tcPr marL="85281" marR="85281" marT="42640" marB="42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09731077"/>
                  </a:ext>
                </a:extLst>
              </a:tr>
              <a:tr h="0">
                <a:tc>
                  <a:txBody>
                    <a:bodyPr/>
                    <a:lstStyle/>
                    <a:p>
                      <a:pPr algn="l"/>
                      <a:r>
                        <a:rPr lang="en-US" sz="1000" b="0">
                          <a:solidFill>
                            <a:schemeClr val="tx1"/>
                          </a:solidFill>
                          <a:latin typeface="Forma DJR Micro"/>
                        </a:rPr>
                        <a:t>Wireless Network (optional)</a:t>
                      </a:r>
                    </a:p>
                  </a:txBody>
                  <a:tcPr marL="85281" marR="85281" marT="42640" marB="42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10000"/>
                      </a:srgbClr>
                    </a:solidFill>
                  </a:tcPr>
                </a:tc>
                <a:tc>
                  <a:txBody>
                    <a:bodyPr/>
                    <a:lstStyle/>
                    <a:p>
                      <a:pPr marL="45720" marR="0" lvl="0" indent="0" algn="l" defTabSz="914126"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Forma DJR Micro"/>
                        </a:rPr>
                        <a:t>Wi-Fi 7 &amp; BT5.4, internal antenna</a:t>
                      </a:r>
                    </a:p>
                  </a:txBody>
                  <a:tcPr marL="85281" marR="85281" marT="42640" marB="42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5720" marR="0" lvl="0" indent="0" algn="l" defTabSz="914126"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Forma DJR Micro"/>
                        </a:rPr>
                        <a:t>Up to Wi-Fi 7</a:t>
                      </a:r>
                      <a:r>
                        <a:rPr lang="en-US" sz="900" b="0" baseline="30000">
                          <a:solidFill>
                            <a:schemeClr val="tx1"/>
                          </a:solidFill>
                          <a:latin typeface="Forma DJR Micro"/>
                        </a:rPr>
                        <a:t>25</a:t>
                      </a:r>
                      <a:r>
                        <a:rPr lang="en-US" sz="900" b="0">
                          <a:solidFill>
                            <a:schemeClr val="tx1"/>
                          </a:solidFill>
                          <a:latin typeface="Forma DJR Micro"/>
                        </a:rPr>
                        <a:t> &amp; BT5.4, internal antenna</a:t>
                      </a:r>
                    </a:p>
                  </a:txBody>
                  <a:tcPr marL="85281" marR="85281" marT="42640" marB="42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42339453"/>
                  </a:ext>
                </a:extLst>
              </a:tr>
              <a:tr h="329056">
                <a:tc>
                  <a:txBody>
                    <a:bodyPr/>
                    <a:lstStyle/>
                    <a:p>
                      <a:pPr algn="l"/>
                      <a:r>
                        <a:rPr lang="en-US" sz="1000" b="0">
                          <a:solidFill>
                            <a:schemeClr val="tx1"/>
                          </a:solidFill>
                          <a:latin typeface="Forma DJR Micro"/>
                        </a:rPr>
                        <a:t>Manageability / Rack</a:t>
                      </a:r>
                    </a:p>
                  </a:txBody>
                  <a:tcPr marL="85281" marR="85281" marT="42640" marB="42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10000"/>
                      </a:srgbClr>
                    </a:solidFill>
                  </a:tcPr>
                </a:tc>
                <a:tc>
                  <a:txBody>
                    <a:bodyPr/>
                    <a:lstStyle/>
                    <a:p>
                      <a:pPr marL="45720" marR="0" lvl="0" indent="0" algn="l" rtl="0" eaLnBrk="1" fontAlgn="auto" latinLnBrk="0" hangingPunct="1">
                        <a:lnSpc>
                          <a:spcPct val="100000"/>
                        </a:lnSpc>
                        <a:spcBef>
                          <a:spcPts val="0"/>
                        </a:spcBef>
                        <a:spcAft>
                          <a:spcPts val="0"/>
                        </a:spcAft>
                        <a:buClrTx/>
                        <a:buSzTx/>
                        <a:buFontTx/>
                        <a:buNone/>
                      </a:pPr>
                      <a:r>
                        <a:rPr lang="en-US" sz="900" b="0">
                          <a:solidFill>
                            <a:schemeClr val="tx1"/>
                          </a:solidFill>
                          <a:latin typeface="Forma DJR Micro"/>
                        </a:rPr>
                        <a:t>External </a:t>
                      </a:r>
                      <a:r>
                        <a:rPr lang="en-US" sz="900" b="0">
                          <a:solidFill>
                            <a:schemeClr val="tx1"/>
                          </a:solidFill>
                          <a:latin typeface="+mn-lt"/>
                        </a:rPr>
                        <a:t>Remote System Controller</a:t>
                      </a:r>
                      <a:endParaRPr lang="en-US" sz="900" b="0">
                        <a:solidFill>
                          <a:schemeClr val="tx1"/>
                        </a:solidFill>
                        <a:latin typeface="Forma DJR Micro"/>
                      </a:endParaRPr>
                    </a:p>
                    <a:p>
                      <a:pPr marL="45720" marR="0" lvl="0" indent="0" algn="l" rtl="0" eaLnBrk="1" fontAlgn="auto" latinLnBrk="0" hangingPunct="1">
                        <a:lnSpc>
                          <a:spcPct val="100000"/>
                        </a:lnSpc>
                        <a:spcBef>
                          <a:spcPts val="0"/>
                        </a:spcBef>
                        <a:spcAft>
                          <a:spcPts val="0"/>
                        </a:spcAft>
                        <a:buClrTx/>
                        <a:buSzTx/>
                        <a:buFontTx/>
                        <a:buNone/>
                      </a:pPr>
                      <a:r>
                        <a:rPr lang="en-US" sz="900" b="0">
                          <a:solidFill>
                            <a:schemeClr val="tx1"/>
                          </a:solidFill>
                          <a:latin typeface="Forma DJR Micro"/>
                        </a:rPr>
                        <a:t>6 Systems / 5U</a:t>
                      </a:r>
                    </a:p>
                  </a:txBody>
                  <a:tcPr marL="85281" marR="85281" marT="42640" marB="426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5720" marR="0" lvl="0" indent="0" algn="l" rtl="0" eaLnBrk="1" fontAlgn="auto" latinLnBrk="0" hangingPunct="1">
                        <a:lnSpc>
                          <a:spcPct val="100000"/>
                        </a:lnSpc>
                        <a:spcBef>
                          <a:spcPts val="0"/>
                        </a:spcBef>
                        <a:spcAft>
                          <a:spcPts val="0"/>
                        </a:spcAft>
                        <a:buClrTx/>
                        <a:buSzTx/>
                        <a:buFontTx/>
                        <a:buNone/>
                      </a:pPr>
                      <a:r>
                        <a:rPr lang="en-US" sz="900" b="0">
                          <a:solidFill>
                            <a:schemeClr val="tx1"/>
                          </a:solidFill>
                          <a:latin typeface="Forma DJR Micro"/>
                        </a:rPr>
                        <a:t>External Remote System Controller</a:t>
                      </a:r>
                      <a:endParaRPr lang="en-US" sz="900" b="0">
                        <a:solidFill>
                          <a:schemeClr val="tx1"/>
                        </a:solidFill>
                        <a:latin typeface="Forma DJR Micro" panose="00000000000000090000" pitchFamily="2" charset="0"/>
                      </a:endParaRPr>
                    </a:p>
                    <a:p>
                      <a:pPr marL="45720" marR="0" lvl="0" indent="0" algn="l" rtl="0" eaLnBrk="1" fontAlgn="auto" latinLnBrk="0" hangingPunct="1">
                        <a:lnSpc>
                          <a:spcPct val="100000"/>
                        </a:lnSpc>
                        <a:spcBef>
                          <a:spcPts val="0"/>
                        </a:spcBef>
                        <a:spcAft>
                          <a:spcPts val="0"/>
                        </a:spcAft>
                        <a:buClrTx/>
                        <a:buSzTx/>
                        <a:buFontTx/>
                        <a:buNone/>
                      </a:pPr>
                      <a:r>
                        <a:rPr lang="en-US" sz="900" b="0">
                          <a:solidFill>
                            <a:schemeClr val="tx1"/>
                          </a:solidFill>
                          <a:latin typeface="Forma DJR Micro"/>
                        </a:rPr>
                        <a:t>5 Systems / 4U </a:t>
                      </a:r>
                      <a:r>
                        <a:rPr lang="en-US" sz="900" b="0" baseline="30000">
                          <a:solidFill>
                            <a:schemeClr val="tx1"/>
                          </a:solidFill>
                          <a:latin typeface="Forma DJR Micro"/>
                        </a:rPr>
                        <a:t>67</a:t>
                      </a:r>
                    </a:p>
                  </a:txBody>
                  <a:tcPr marL="85281" marR="85281" marT="42640" marB="426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14489538"/>
                  </a:ext>
                </a:extLst>
              </a:tr>
              <a:tr h="0">
                <a:tc>
                  <a:txBody>
                    <a:bodyPr/>
                    <a:lstStyle/>
                    <a:p>
                      <a:pPr marL="0" algn="l" defTabSz="914126" rtl="0" eaLnBrk="1" latinLnBrk="0" hangingPunct="1"/>
                      <a:r>
                        <a:rPr lang="en-US" sz="1000" b="0" kern="1200">
                          <a:solidFill>
                            <a:schemeClr val="tx1"/>
                          </a:solidFill>
                          <a:latin typeface="Forma DJR Micro"/>
                          <a:ea typeface="+mn-ea"/>
                          <a:cs typeface="+mn-cs"/>
                        </a:rPr>
                        <a:t>Maximum USB </a:t>
                      </a:r>
                    </a:p>
                  </a:txBody>
                  <a:tcPr marL="85281" marR="85281" marT="42640" marB="42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12248">
                        <a:alpha val="10000"/>
                      </a:srgbClr>
                    </a:solidFill>
                  </a:tcPr>
                </a:tc>
                <a:tc>
                  <a:txBody>
                    <a:bodyPr/>
                    <a:lstStyle/>
                    <a:p>
                      <a:pPr marL="45720" marR="0" lvl="0" indent="0" algn="l" defTabSz="914126" rtl="0" eaLnBrk="1" fontAlgn="auto" latinLnBrk="0" hangingPunct="1">
                        <a:lnSpc>
                          <a:spcPct val="100000"/>
                        </a:lnSpc>
                        <a:spcBef>
                          <a:spcPts val="0"/>
                        </a:spcBef>
                        <a:spcAft>
                          <a:spcPts val="0"/>
                        </a:spcAft>
                        <a:buClrTx/>
                        <a:buSzTx/>
                        <a:buFontTx/>
                        <a:buNone/>
                      </a:pPr>
                      <a:r>
                        <a:rPr lang="en-US" sz="900" b="0" kern="1200">
                          <a:solidFill>
                            <a:schemeClr val="tx1"/>
                          </a:solidFill>
                          <a:latin typeface="Forma DJR Micro"/>
                          <a:ea typeface="+mn-ea"/>
                          <a:cs typeface="+mn-cs"/>
                        </a:rPr>
                        <a:t>Up to 10 ports: 8 USB-A + 2 USB-C</a:t>
                      </a:r>
                    </a:p>
                  </a:txBody>
                  <a:tcPr marL="85281" marR="85281" marT="42640" marB="42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5720" marR="0" lvl="0" indent="0" algn="l" defTabSz="914126" rtl="0" eaLnBrk="1" fontAlgn="auto" latinLnBrk="0" hangingPunct="1">
                        <a:lnSpc>
                          <a:spcPct val="100000"/>
                        </a:lnSpc>
                        <a:spcBef>
                          <a:spcPts val="0"/>
                        </a:spcBef>
                        <a:spcAft>
                          <a:spcPts val="0"/>
                        </a:spcAft>
                        <a:buClrTx/>
                        <a:buSzTx/>
                        <a:buFontTx/>
                        <a:buNone/>
                      </a:pPr>
                      <a:r>
                        <a:rPr lang="en-US" sz="900" b="0" kern="1200">
                          <a:solidFill>
                            <a:schemeClr val="tx1"/>
                          </a:solidFill>
                          <a:latin typeface="Forma DJR Micro"/>
                          <a:ea typeface="+mn-ea"/>
                          <a:cs typeface="+mn-cs"/>
                        </a:rPr>
                        <a:t>Up to 10 ports:  7 USB-A + 3 USB-C</a:t>
                      </a:r>
                    </a:p>
                  </a:txBody>
                  <a:tcPr marL="85281" marR="85281" marT="42640" marB="426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52597506"/>
                  </a:ext>
                </a:extLst>
              </a:tr>
            </a:tbl>
          </a:graphicData>
        </a:graphic>
      </p:graphicFrame>
    </p:spTree>
    <p:extLst>
      <p:ext uri="{BB962C8B-B14F-4D97-AF65-F5344CB8AC3E}">
        <p14:creationId xmlns:p14="http://schemas.microsoft.com/office/powerpoint/2010/main" val="135294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C0E58-145B-A7D2-97A4-3F747E8BC54A}"/>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847A9E0F-1496-5925-1B0A-301D883F0DCE}"/>
              </a:ext>
            </a:extLst>
          </p:cNvPr>
          <p:cNvSpPr/>
          <p:nvPr/>
        </p:nvSpPr>
        <p:spPr>
          <a:xfrm>
            <a:off x="29028" y="5635002"/>
            <a:ext cx="12192000" cy="17060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756DC7A-22C2-076F-8A93-A91834E26362}"/>
              </a:ext>
            </a:extLst>
          </p:cNvPr>
          <p:cNvSpPr txBox="1"/>
          <p:nvPr/>
        </p:nvSpPr>
        <p:spPr>
          <a:xfrm>
            <a:off x="195948" y="6631577"/>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Mini G1a   HP Confidential. For use by HP or Partner with Customers under HP CDA only.</a:t>
            </a:r>
          </a:p>
        </p:txBody>
      </p:sp>
      <p:pic>
        <p:nvPicPr>
          <p:cNvPr id="4" name="Picture 3">
            <a:extLst>
              <a:ext uri="{FF2B5EF4-FFF2-40B4-BE49-F238E27FC236}">
                <a16:creationId xmlns:a16="http://schemas.microsoft.com/office/drawing/2014/main" id="{F3CFD115-3AC2-EF1B-B33B-D506DFCFDF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732" y="0"/>
            <a:ext cx="12920898" cy="7341022"/>
          </a:xfrm>
          <a:prstGeom prst="rect">
            <a:avLst/>
          </a:prstGeom>
        </p:spPr>
      </p:pic>
      <p:sp>
        <p:nvSpPr>
          <p:cNvPr id="8" name="Rectangle 7">
            <a:extLst>
              <a:ext uri="{FF2B5EF4-FFF2-40B4-BE49-F238E27FC236}">
                <a16:creationId xmlns:a16="http://schemas.microsoft.com/office/drawing/2014/main" id="{EEE19885-88D0-755B-2F0B-5DCAF5AF87CD}"/>
              </a:ext>
            </a:extLst>
          </p:cNvPr>
          <p:cNvSpPr/>
          <p:nvPr/>
        </p:nvSpPr>
        <p:spPr>
          <a:xfrm>
            <a:off x="-92732" y="-9195"/>
            <a:ext cx="12920898" cy="6748092"/>
          </a:xfrm>
          <a:prstGeom prst="rect">
            <a:avLst/>
          </a:prstGeom>
          <a:solidFill>
            <a:schemeClr val="tx1">
              <a:lumMod val="65000"/>
              <a:lumOff val="35000"/>
              <a:alpha val="4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2" name="Title 4">
            <a:extLst>
              <a:ext uri="{FF2B5EF4-FFF2-40B4-BE49-F238E27FC236}">
                <a16:creationId xmlns:a16="http://schemas.microsoft.com/office/drawing/2014/main" id="{9F19C44D-946D-FA6D-065B-8293F96C799F}"/>
              </a:ext>
            </a:extLst>
          </p:cNvPr>
          <p:cNvSpPr txBox="1">
            <a:spLocks/>
          </p:cNvSpPr>
          <p:nvPr/>
        </p:nvSpPr>
        <p:spPr>
          <a:xfrm>
            <a:off x="352037" y="5318917"/>
            <a:ext cx="11869162" cy="1274157"/>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kern="1200" cap="all" baseline="0">
                <a:solidFill>
                  <a:schemeClr val="bg1"/>
                </a:solidFill>
                <a:latin typeface="Forma DJR Display" pitchFamily="2" charset="77"/>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effectLst/>
                <a:uLnTx/>
                <a:uFillTx/>
                <a:latin typeface="Forma DJR Display"/>
                <a:ea typeface="+mj-ea"/>
                <a:cs typeface="+mj-cs"/>
              </a:rPr>
              <a:t>Product Experiences</a:t>
            </a:r>
            <a:endParaRPr kumimoji="0" lang="en-GB" sz="6600" b="0" i="0" u="none" strike="noStrike" kern="1200" cap="none" spc="0" normalizeH="0" baseline="0" noProof="0">
              <a:ln>
                <a:noFill/>
              </a:ln>
              <a:effectLst/>
              <a:uLnTx/>
              <a:uFillTx/>
              <a:latin typeface="Forma DJR Micro"/>
              <a:ea typeface="+mj-ea"/>
              <a:cs typeface="+mj-cs"/>
            </a:endParaRPr>
          </a:p>
        </p:txBody>
      </p:sp>
      <p:cxnSp>
        <p:nvCxnSpPr>
          <p:cNvPr id="5" name="Straight Connector 4">
            <a:extLst>
              <a:ext uri="{FF2B5EF4-FFF2-40B4-BE49-F238E27FC236}">
                <a16:creationId xmlns:a16="http://schemas.microsoft.com/office/drawing/2014/main" id="{1351074F-9418-9E96-3790-E9743E218EB7}"/>
              </a:ext>
            </a:extLst>
          </p:cNvPr>
          <p:cNvCxnSpPr/>
          <p:nvPr/>
        </p:nvCxnSpPr>
        <p:spPr>
          <a:xfrm>
            <a:off x="0" y="5151979"/>
            <a:ext cx="12221028"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2CF66EBD-1AFB-A346-5074-2D17909AECCF}"/>
              </a:ext>
            </a:extLst>
          </p:cNvPr>
          <p:cNvSpPr/>
          <p:nvPr/>
        </p:nvSpPr>
        <p:spPr>
          <a:xfrm>
            <a:off x="352037" y="4457923"/>
            <a:ext cx="496110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Forma DJR Display"/>
                <a:ea typeface="+mn-ea"/>
                <a:cs typeface="+mn-cs"/>
              </a:rPr>
              <a:t>HP Z2 Mini G1a</a:t>
            </a:r>
            <a:endParaRPr kumimoji="0" lang="en-GB" sz="1800" b="0" i="0" u="none" strike="noStrike" kern="1200" cap="none" spc="0" normalizeH="0" baseline="0" noProof="0">
              <a:ln>
                <a:noFill/>
              </a:ln>
              <a:solidFill>
                <a:schemeClr val="bg1"/>
              </a:solidFill>
              <a:effectLst/>
              <a:uLnTx/>
              <a:uFillTx/>
              <a:latin typeface="Forma DJR Micro"/>
              <a:ea typeface="+mn-ea"/>
              <a:cs typeface="+mn-cs"/>
            </a:endParaRPr>
          </a:p>
        </p:txBody>
      </p:sp>
    </p:spTree>
    <p:extLst>
      <p:ext uri="{BB962C8B-B14F-4D97-AF65-F5344CB8AC3E}">
        <p14:creationId xmlns:p14="http://schemas.microsoft.com/office/powerpoint/2010/main" val="31886134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oad with lights in the sky&#10;&#10;Description automatically generated">
            <a:extLst>
              <a:ext uri="{FF2B5EF4-FFF2-40B4-BE49-F238E27FC236}">
                <a16:creationId xmlns:a16="http://schemas.microsoft.com/office/drawing/2014/main" id="{731605D2-8901-1132-7564-E2283DFAA4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0"/>
            <a:ext cx="12192000" cy="6858140"/>
          </a:xfrm>
          <a:prstGeom prst="rect">
            <a:avLst/>
          </a:prstGeom>
        </p:spPr>
      </p:pic>
      <p:sp>
        <p:nvSpPr>
          <p:cNvPr id="48" name="Rectangle 47">
            <a:extLst>
              <a:ext uri="{FF2B5EF4-FFF2-40B4-BE49-F238E27FC236}">
                <a16:creationId xmlns:a16="http://schemas.microsoft.com/office/drawing/2014/main" id="{794A8CD4-6D9B-5457-822C-2C920FEC9E32}"/>
              </a:ext>
            </a:extLst>
          </p:cNvPr>
          <p:cNvSpPr/>
          <p:nvPr/>
        </p:nvSpPr>
        <p:spPr>
          <a:xfrm>
            <a:off x="0" y="0"/>
            <a:ext cx="12192000"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9" name="Title 2">
            <a:extLst>
              <a:ext uri="{FF2B5EF4-FFF2-40B4-BE49-F238E27FC236}">
                <a16:creationId xmlns:a16="http://schemas.microsoft.com/office/drawing/2014/main" id="{39BB5744-8D8B-0005-B0F8-DCFEB7630D3B}"/>
              </a:ext>
            </a:extLst>
          </p:cNvPr>
          <p:cNvSpPr txBox="1">
            <a:spLocks/>
          </p:cNvSpPr>
          <p:nvPr/>
        </p:nvSpPr>
        <p:spPr>
          <a:xfrm>
            <a:off x="280586" y="273030"/>
            <a:ext cx="11639288" cy="1582910"/>
          </a:xfrm>
          <a:prstGeom prst="rect">
            <a:avLst/>
          </a:prstGeom>
        </p:spPr>
        <p:txBody>
          <a:bodyPr vert="horz" lIns="0" tIns="45720" rIns="91440" bIns="45720" rtlCol="0" anchor="ctr">
            <a:noAutofit/>
          </a:bodyPr>
          <a:lstStyle>
            <a:lvl1pPr algn="l" defTabSz="914400" rtl="0" eaLnBrk="1" latinLnBrk="0" hangingPunct="1">
              <a:lnSpc>
                <a:spcPct val="85000"/>
              </a:lnSpc>
              <a:spcBef>
                <a:spcPct val="0"/>
              </a:spcBef>
              <a:buNone/>
              <a:defRPr sz="75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7200" b="0" i="0" u="none" strike="noStrike" kern="1200" cap="none" spc="100" normalizeH="0" baseline="0" noProof="0">
                <a:ln>
                  <a:noFill/>
                </a:ln>
                <a:solidFill>
                  <a:srgbClr val="FFFFFF"/>
                </a:solidFill>
                <a:effectLst/>
                <a:uLnTx/>
                <a:uFillTx/>
                <a:latin typeface="Forma DJR Display" panose="00000000000000090000" pitchFamily="2" charset="0"/>
                <a:ea typeface="+mj-ea"/>
                <a:cs typeface="+mj-cs"/>
              </a:rPr>
              <a:t>High-speed AI processing</a:t>
            </a:r>
            <a:endParaRPr kumimoji="0" lang="en-US" sz="4000" b="0" i="0" u="none" strike="noStrike" kern="1200" cap="none" spc="100" normalizeH="0" baseline="30000" noProof="0">
              <a:ln>
                <a:noFill/>
              </a:ln>
              <a:solidFill>
                <a:srgbClr val="FFFFFF"/>
              </a:solidFill>
              <a:effectLst/>
              <a:uLnTx/>
              <a:uFillTx/>
              <a:latin typeface="Forma DJR Display" panose="00000000000000090000" pitchFamily="2" charset="0"/>
              <a:ea typeface="+mj-ea"/>
              <a:cs typeface="+mj-cs"/>
            </a:endParaRPr>
          </a:p>
        </p:txBody>
      </p:sp>
      <p:sp>
        <p:nvSpPr>
          <p:cNvPr id="10" name="TextBox 9">
            <a:extLst>
              <a:ext uri="{FF2B5EF4-FFF2-40B4-BE49-F238E27FC236}">
                <a16:creationId xmlns:a16="http://schemas.microsoft.com/office/drawing/2014/main" id="{B82F1ABD-2E81-7503-4710-556F5378B53A}"/>
              </a:ext>
            </a:extLst>
          </p:cNvPr>
          <p:cNvSpPr txBox="1"/>
          <p:nvPr/>
        </p:nvSpPr>
        <p:spPr>
          <a:xfrm>
            <a:off x="278963" y="5031527"/>
            <a:ext cx="2692837" cy="929100"/>
          </a:xfrm>
          <a:prstGeom prst="rect">
            <a:avLst/>
          </a:prstGeom>
          <a:noFill/>
        </p:spPr>
        <p:txBody>
          <a:bodyPr wrap="square">
            <a:spAutoFit/>
          </a:bodyPr>
          <a:lstStyle/>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altLang="zh-TW" sz="1500" b="0" i="0" u="none" strike="noStrike" kern="1200" cap="none" spc="0" normalizeH="0" baseline="0" noProof="0">
                <a:ln>
                  <a:noFill/>
                </a:ln>
                <a:solidFill>
                  <a:srgbClr val="FFFFFF"/>
                </a:solidFill>
                <a:effectLst/>
                <a:uLnTx/>
                <a:uFillTx/>
                <a:latin typeface="Forma DJR Micro" panose="00000000000000090000" pitchFamily="2" charset="0"/>
                <a:ea typeface="新細明體" panose="02020500000000000000" pitchFamily="18" charset="-120"/>
                <a:cs typeface="+mn-cs"/>
              </a:rPr>
              <a:t>Enables on-device generative AI to run efficiently despite PC constraints such as limited space and power.</a:t>
            </a:r>
          </a:p>
        </p:txBody>
      </p:sp>
      <p:sp>
        <p:nvSpPr>
          <p:cNvPr id="14" name="TextBox 13">
            <a:extLst>
              <a:ext uri="{FF2B5EF4-FFF2-40B4-BE49-F238E27FC236}">
                <a16:creationId xmlns:a16="http://schemas.microsoft.com/office/drawing/2014/main" id="{EC205C04-1FB3-AFC2-877F-DB3D0A883D5F}"/>
              </a:ext>
            </a:extLst>
          </p:cNvPr>
          <p:cNvSpPr txBox="1"/>
          <p:nvPr/>
        </p:nvSpPr>
        <p:spPr>
          <a:xfrm>
            <a:off x="248930" y="1774736"/>
            <a:ext cx="9593570" cy="604781"/>
          </a:xfrm>
          <a:prstGeom prst="rect">
            <a:avLst/>
          </a:prstGeom>
          <a:noFill/>
        </p:spPr>
        <p:txBody>
          <a:bodyPr wrap="square">
            <a:spAutoFit/>
          </a:bodyPr>
          <a:lstStyle/>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3600" b="0" i="0" u="none" strike="noStrike" kern="1200" cap="none" spc="0" normalizeH="0" baseline="0" noProof="0">
                <a:ln>
                  <a:noFill/>
                </a:ln>
                <a:solidFill>
                  <a:srgbClr val="FFFFFF"/>
                </a:solidFill>
                <a:effectLst/>
                <a:uLnTx/>
                <a:uFillTx/>
                <a:latin typeface="Forma DJR Display"/>
                <a:ea typeface="+mn-ea"/>
                <a:cs typeface="+mn-cs"/>
              </a:rPr>
              <a:t>With High-speed Memory</a:t>
            </a:r>
          </a:p>
        </p:txBody>
      </p:sp>
      <p:cxnSp>
        <p:nvCxnSpPr>
          <p:cNvPr id="16" name="Straight Arrow Connector 15">
            <a:extLst>
              <a:ext uri="{FF2B5EF4-FFF2-40B4-BE49-F238E27FC236}">
                <a16:creationId xmlns:a16="http://schemas.microsoft.com/office/drawing/2014/main" id="{D518737A-8D5E-2069-F8FD-F3D4147365D0}"/>
              </a:ext>
            </a:extLst>
          </p:cNvPr>
          <p:cNvCxnSpPr>
            <a:cxnSpLocks/>
          </p:cNvCxnSpPr>
          <p:nvPr/>
        </p:nvCxnSpPr>
        <p:spPr bwMode="black">
          <a:xfrm>
            <a:off x="0" y="3959235"/>
            <a:ext cx="12187466" cy="0"/>
          </a:xfrm>
          <a:prstGeom prst="straightConnector1">
            <a:avLst/>
          </a:prstGeom>
          <a:ln w="158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835C6CB3-CCFF-A58B-A635-3566E1B0B097}"/>
              </a:ext>
            </a:extLst>
          </p:cNvPr>
          <p:cNvSpPr/>
          <p:nvPr/>
        </p:nvSpPr>
        <p:spPr>
          <a:xfrm>
            <a:off x="374386" y="4200160"/>
            <a:ext cx="2253650" cy="361196"/>
          </a:xfrm>
          <a:prstGeom prst="rect">
            <a:avLst/>
          </a:prstGeom>
          <a:solidFill>
            <a:schemeClr val="tx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20" name="Rectangle 19">
            <a:extLst>
              <a:ext uri="{FF2B5EF4-FFF2-40B4-BE49-F238E27FC236}">
                <a16:creationId xmlns:a16="http://schemas.microsoft.com/office/drawing/2014/main" id="{93A01666-0A93-D8A2-9D02-558E8C4F4F11}"/>
              </a:ext>
            </a:extLst>
          </p:cNvPr>
          <p:cNvSpPr/>
          <p:nvPr/>
        </p:nvSpPr>
        <p:spPr>
          <a:xfrm>
            <a:off x="379829" y="4583200"/>
            <a:ext cx="1874466" cy="361196"/>
          </a:xfrm>
          <a:prstGeom prst="rect">
            <a:avLst/>
          </a:prstGeom>
          <a:solidFill>
            <a:schemeClr val="tx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27" name="TextBox 26">
            <a:extLst>
              <a:ext uri="{FF2B5EF4-FFF2-40B4-BE49-F238E27FC236}">
                <a16:creationId xmlns:a16="http://schemas.microsoft.com/office/drawing/2014/main" id="{8B5657C2-47F4-6ACD-FF28-C45B5B488F1E}"/>
              </a:ext>
            </a:extLst>
          </p:cNvPr>
          <p:cNvSpPr txBox="1"/>
          <p:nvPr/>
        </p:nvSpPr>
        <p:spPr>
          <a:xfrm>
            <a:off x="353701" y="4146960"/>
            <a:ext cx="2499877" cy="873316"/>
          </a:xfrm>
          <a:prstGeom prst="rect">
            <a:avLst/>
          </a:prstGeom>
          <a:noFill/>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 typeface="Forma DJR Micro" panose="00000000000000090000" pitchFamily="2" charset="0"/>
              <a:buNone/>
              <a:tabLst>
                <a:tab pos="225425" algn="l"/>
              </a:tabLst>
              <a:defRPr/>
            </a:pPr>
            <a:r>
              <a:rPr kumimoji="0" lang="en-US" sz="2800" b="0" i="0" u="none" strike="noStrike" kern="1200" cap="none" spc="0" normalizeH="0" baseline="0" noProof="0">
                <a:ln>
                  <a:noFill/>
                </a:ln>
                <a:solidFill>
                  <a:srgbClr val="000000"/>
                </a:solidFill>
                <a:effectLst/>
                <a:uLnTx/>
                <a:uFillTx/>
                <a:latin typeface="Forma DJR Display"/>
                <a:ea typeface="+mn-ea"/>
                <a:cs typeface="+mn-cs"/>
              </a:rPr>
              <a:t>Revolutionizing </a:t>
            </a:r>
            <a:br>
              <a:rPr kumimoji="0" lang="en-US" sz="2800" b="0" i="0" u="none" strike="noStrike" kern="1200" cap="none" spc="0" normalizeH="0" baseline="0" noProof="0">
                <a:ln>
                  <a:noFill/>
                </a:ln>
                <a:solidFill>
                  <a:srgbClr val="000000"/>
                </a:solidFill>
                <a:effectLst/>
                <a:uLnTx/>
                <a:uFillTx/>
                <a:latin typeface="Forma DJR Display"/>
                <a:ea typeface="+mn-ea"/>
                <a:cs typeface="+mn-cs"/>
              </a:rPr>
            </a:br>
            <a:r>
              <a:rPr kumimoji="0" lang="en-US" sz="2800" b="0" i="0" u="none" strike="noStrike" kern="1200" cap="none" spc="0" normalizeH="0" baseline="0" noProof="0">
                <a:ln>
                  <a:noFill/>
                </a:ln>
                <a:solidFill>
                  <a:srgbClr val="000000"/>
                </a:solidFill>
                <a:effectLst/>
                <a:uLnTx/>
                <a:uFillTx/>
                <a:latin typeface="Forma DJR Display"/>
                <a:ea typeface="+mn-ea"/>
                <a:cs typeface="+mn-cs"/>
              </a:rPr>
              <a:t>on-device AI</a:t>
            </a:r>
          </a:p>
        </p:txBody>
      </p:sp>
      <p:grpSp>
        <p:nvGrpSpPr>
          <p:cNvPr id="55" name="Group 54">
            <a:extLst>
              <a:ext uri="{FF2B5EF4-FFF2-40B4-BE49-F238E27FC236}">
                <a16:creationId xmlns:a16="http://schemas.microsoft.com/office/drawing/2014/main" id="{E1C4D61A-FEE2-1464-2101-E7E850665136}"/>
              </a:ext>
            </a:extLst>
          </p:cNvPr>
          <p:cNvGrpSpPr/>
          <p:nvPr/>
        </p:nvGrpSpPr>
        <p:grpSpPr>
          <a:xfrm>
            <a:off x="4176935" y="4131524"/>
            <a:ext cx="2971799" cy="1659433"/>
            <a:chOff x="3102994" y="4156924"/>
            <a:chExt cx="2971799" cy="1659433"/>
          </a:xfrm>
        </p:grpSpPr>
        <p:sp>
          <p:nvSpPr>
            <p:cNvPr id="11" name="TextBox 10">
              <a:extLst>
                <a:ext uri="{FF2B5EF4-FFF2-40B4-BE49-F238E27FC236}">
                  <a16:creationId xmlns:a16="http://schemas.microsoft.com/office/drawing/2014/main" id="{3836A5D4-69DD-8255-773F-B48A17C9A980}"/>
                </a:ext>
              </a:extLst>
            </p:cNvPr>
            <p:cNvSpPr txBox="1"/>
            <p:nvPr/>
          </p:nvSpPr>
          <p:spPr>
            <a:xfrm>
              <a:off x="3146112" y="5031527"/>
              <a:ext cx="2928681" cy="784830"/>
            </a:xfrm>
            <a:prstGeom prst="rect">
              <a:avLst/>
            </a:prstGeom>
            <a:noFill/>
          </p:spPr>
          <p:txBody>
            <a:bodyPr wrap="square">
              <a:spAutoFit/>
            </a:bodyPr>
            <a:lstStyle/>
            <a:p>
              <a:pPr marL="182880" marR="0" lvl="0" indent="-182880"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500" b="1" i="0" u="none" strike="noStrike" kern="1200" cap="none" spc="0" normalizeH="0" baseline="0" noProof="0">
                  <a:ln>
                    <a:noFill/>
                  </a:ln>
                  <a:solidFill>
                    <a:srgbClr val="FFFFFF"/>
                  </a:solidFill>
                  <a:effectLst/>
                  <a:uLnTx/>
                  <a:uFillTx/>
                  <a:latin typeface="Forma DJR Micro" panose="00000000000000090000" pitchFamily="2" charset="0"/>
                  <a:ea typeface="新細明體" panose="02020500000000000000" pitchFamily="18" charset="-120"/>
                  <a:cs typeface="+mn-cs"/>
                </a:rPr>
                <a:t>Up to 8000 MT/s, up to 128 GB</a:t>
              </a:r>
              <a:r>
                <a:rPr kumimoji="0" lang="en-US" altLang="zh-CN" sz="1500" b="0" i="0" u="none" strike="noStrike" kern="1200" cap="none" spc="0" normalizeH="0" baseline="30000" noProof="0">
                  <a:ln>
                    <a:noFill/>
                  </a:ln>
                  <a:solidFill>
                    <a:srgbClr val="FFFFFF"/>
                  </a:solidFill>
                  <a:effectLst/>
                  <a:uLnTx/>
                  <a:uFillTx/>
                  <a:latin typeface="Forma DJR Micro" panose="00000000000000090000" pitchFamily="2" charset="0"/>
                  <a:ea typeface="新細明體" panose="02020500000000000000" pitchFamily="18" charset="-120"/>
                  <a:cs typeface="+mn-cs"/>
                </a:rPr>
                <a:t>13</a:t>
              </a:r>
            </a:p>
            <a:p>
              <a:pPr marL="182880" marR="0" lvl="0" indent="-182880"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500" b="0" i="0" u="none" strike="noStrike" kern="1200" cap="none" spc="0" normalizeH="0" baseline="0" noProof="0">
                  <a:ln>
                    <a:noFill/>
                  </a:ln>
                  <a:solidFill>
                    <a:srgbClr val="FFFFFF"/>
                  </a:solidFill>
                  <a:effectLst/>
                  <a:uLnTx/>
                  <a:uFillTx/>
                  <a:latin typeface="Forma DJR Micro" panose="00000000000000090000" pitchFamily="2" charset="0"/>
                  <a:ea typeface="新細明體" panose="02020500000000000000" pitchFamily="18" charset="-120"/>
                  <a:cs typeface="+mn-cs"/>
                </a:rPr>
                <a:t>Quick response on-device AI</a:t>
              </a:r>
            </a:p>
            <a:p>
              <a:pPr marL="182880" marR="0" lvl="0" indent="-182880" algn="l" defTabSz="91385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500" b="0" i="0" u="none" strike="noStrike" kern="1200" cap="none" spc="0" normalizeH="0" baseline="0" noProof="0">
                  <a:ln>
                    <a:noFill/>
                  </a:ln>
                  <a:solidFill>
                    <a:srgbClr val="FFFFFF"/>
                  </a:solidFill>
                  <a:effectLst/>
                  <a:uLnTx/>
                  <a:uFillTx/>
                  <a:latin typeface="Forma DJR Micro" panose="00000000000000090000" pitchFamily="2" charset="0"/>
                  <a:ea typeface="新細明體" panose="02020500000000000000" pitchFamily="18" charset="-120"/>
                  <a:cs typeface="+mn-cs"/>
                </a:rPr>
                <a:t>Fast image processing</a:t>
              </a:r>
            </a:p>
          </p:txBody>
        </p:sp>
        <p:sp>
          <p:nvSpPr>
            <p:cNvPr id="21" name="Rectangle 20">
              <a:extLst>
                <a:ext uri="{FF2B5EF4-FFF2-40B4-BE49-F238E27FC236}">
                  <a16:creationId xmlns:a16="http://schemas.microsoft.com/office/drawing/2014/main" id="{62A1B37D-B1CC-161A-6F82-8E9B6BFF3CFA}"/>
                </a:ext>
              </a:extLst>
            </p:cNvPr>
            <p:cNvSpPr/>
            <p:nvPr/>
          </p:nvSpPr>
          <p:spPr>
            <a:xfrm>
              <a:off x="3154341" y="4206857"/>
              <a:ext cx="2113581" cy="361196"/>
            </a:xfrm>
            <a:prstGeom prst="rect">
              <a:avLst/>
            </a:prstGeom>
            <a:solidFill>
              <a:schemeClr val="tx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22" name="Rectangle 21">
              <a:extLst>
                <a:ext uri="{FF2B5EF4-FFF2-40B4-BE49-F238E27FC236}">
                  <a16:creationId xmlns:a16="http://schemas.microsoft.com/office/drawing/2014/main" id="{9BFBDD9E-BC6B-B0EC-CF8E-397EE417B252}"/>
                </a:ext>
              </a:extLst>
            </p:cNvPr>
            <p:cNvSpPr/>
            <p:nvPr/>
          </p:nvSpPr>
          <p:spPr>
            <a:xfrm>
              <a:off x="3152074" y="4591486"/>
              <a:ext cx="2338818" cy="361196"/>
            </a:xfrm>
            <a:prstGeom prst="rect">
              <a:avLst/>
            </a:prstGeom>
            <a:solidFill>
              <a:schemeClr val="tx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28" name="TextBox 27">
              <a:extLst>
                <a:ext uri="{FF2B5EF4-FFF2-40B4-BE49-F238E27FC236}">
                  <a16:creationId xmlns:a16="http://schemas.microsoft.com/office/drawing/2014/main" id="{0D8F7328-B933-058D-F08D-FE1F12E38774}"/>
                </a:ext>
              </a:extLst>
            </p:cNvPr>
            <p:cNvSpPr txBox="1"/>
            <p:nvPr/>
          </p:nvSpPr>
          <p:spPr>
            <a:xfrm>
              <a:off x="3102994" y="4156924"/>
              <a:ext cx="2613965" cy="873316"/>
            </a:xfrm>
            <a:prstGeom prst="rect">
              <a:avLst/>
            </a:prstGeom>
            <a:noFill/>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 typeface="Forma DJR Micro" panose="00000000000000090000" pitchFamily="2" charset="0"/>
                <a:buNone/>
                <a:tabLst>
                  <a:tab pos="225425" algn="l"/>
                </a:tabLst>
                <a:defRPr/>
              </a:pPr>
              <a:r>
                <a:rPr kumimoji="0" lang="en-US" altLang="zh-CN" sz="2800" b="0" i="0" u="none" strike="noStrike" kern="1200" cap="none" spc="0" normalizeH="0" baseline="0" noProof="0">
                  <a:ln>
                    <a:noFill/>
                  </a:ln>
                  <a:solidFill>
                    <a:srgbClr val="000000"/>
                  </a:solidFill>
                  <a:effectLst/>
                  <a:uLnTx/>
                  <a:uFillTx/>
                  <a:latin typeface="Forma DJR Display"/>
                  <a:ea typeface="+mn-ea"/>
                  <a:cs typeface="+mn-cs"/>
                </a:rPr>
                <a:t>Near real-time responsiveness</a:t>
              </a:r>
              <a:endParaRPr kumimoji="0" lang="en-US" sz="2800" b="0" i="0" u="none" strike="noStrike" kern="1200" cap="none" spc="0" normalizeH="0" baseline="0" noProof="0">
                <a:ln>
                  <a:noFill/>
                </a:ln>
                <a:solidFill>
                  <a:srgbClr val="000000"/>
                </a:solidFill>
                <a:effectLst/>
                <a:uLnTx/>
                <a:uFillTx/>
                <a:latin typeface="Forma DJR Display"/>
                <a:ea typeface="+mn-ea"/>
                <a:cs typeface="+mn-cs"/>
              </a:endParaRPr>
            </a:p>
          </p:txBody>
        </p:sp>
      </p:grpSp>
      <p:grpSp>
        <p:nvGrpSpPr>
          <p:cNvPr id="56" name="Group 55">
            <a:extLst>
              <a:ext uri="{FF2B5EF4-FFF2-40B4-BE49-F238E27FC236}">
                <a16:creationId xmlns:a16="http://schemas.microsoft.com/office/drawing/2014/main" id="{0A0BFD6F-BE74-3CB3-8127-F5E35BB98394}"/>
              </a:ext>
            </a:extLst>
          </p:cNvPr>
          <p:cNvGrpSpPr/>
          <p:nvPr/>
        </p:nvGrpSpPr>
        <p:grpSpPr>
          <a:xfrm>
            <a:off x="8235650" y="4146960"/>
            <a:ext cx="3340448" cy="1861822"/>
            <a:chOff x="5974794" y="4146960"/>
            <a:chExt cx="3340448" cy="1861822"/>
          </a:xfrm>
        </p:grpSpPr>
        <p:sp>
          <p:nvSpPr>
            <p:cNvPr id="15" name="TextBox 14">
              <a:extLst>
                <a:ext uri="{FF2B5EF4-FFF2-40B4-BE49-F238E27FC236}">
                  <a16:creationId xmlns:a16="http://schemas.microsoft.com/office/drawing/2014/main" id="{0599CF7E-9C75-893C-6CEA-01FFA8F82D24}"/>
                </a:ext>
              </a:extLst>
            </p:cNvPr>
            <p:cNvSpPr txBox="1"/>
            <p:nvPr/>
          </p:nvSpPr>
          <p:spPr>
            <a:xfrm>
              <a:off x="5974794" y="4993119"/>
              <a:ext cx="3340448" cy="1015663"/>
            </a:xfrm>
            <a:prstGeom prst="rect">
              <a:avLst/>
            </a:prstGeom>
            <a:noFill/>
          </p:spPr>
          <p:txBody>
            <a:bodyPr wrap="square">
              <a:spAutoFit/>
            </a:bodyPr>
            <a:lstStyle/>
            <a:p>
              <a:pPr marL="0" marR="0" lvl="0" indent="0" algn="l" defTabSz="913852" rtl="0" eaLnBrk="1" fontAlgn="auto" latinLnBrk="0" hangingPunct="1">
                <a:lnSpc>
                  <a:spcPct val="100000"/>
                </a:lnSpc>
                <a:spcBef>
                  <a:spcPts val="0"/>
                </a:spcBef>
                <a:spcAft>
                  <a:spcPts val="0"/>
                </a:spcAft>
                <a:buClrTx/>
                <a:buSzTx/>
                <a:buFont typeface="Forma DJR Micro" panose="00000000000000090000" pitchFamily="2" charset="0"/>
                <a:buNone/>
                <a:tabLst/>
                <a:defRPr/>
              </a:pPr>
              <a:r>
                <a:rPr kumimoji="0" lang="en-US" altLang="zh-CN" sz="1500" b="0" i="0" u="none" strike="noStrike" kern="1200" cap="none" spc="0" normalizeH="0" baseline="0" noProof="0">
                  <a:ln>
                    <a:noFill/>
                  </a:ln>
                  <a:solidFill>
                    <a:srgbClr val="FFFFFF"/>
                  </a:solidFill>
                  <a:effectLst/>
                  <a:uLnTx/>
                  <a:uFillTx/>
                  <a:latin typeface="Forma DJR Micro" panose="00000000000000090000" pitchFamily="2" charset="0"/>
                  <a:ea typeface="新細明體" panose="02020500000000000000" pitchFamily="18" charset="-120"/>
                  <a:cs typeface="+mn-cs"/>
                </a:rPr>
                <a:t>Smoother workflows for power users who need high-performance computing for content creation, data analysis, and AI-driven applications.</a:t>
              </a:r>
            </a:p>
          </p:txBody>
        </p:sp>
        <p:sp>
          <p:nvSpPr>
            <p:cNvPr id="23" name="Rectangle 22">
              <a:extLst>
                <a:ext uri="{FF2B5EF4-FFF2-40B4-BE49-F238E27FC236}">
                  <a16:creationId xmlns:a16="http://schemas.microsoft.com/office/drawing/2014/main" id="{6D8BCC20-FC95-2081-9A48-656614E81271}"/>
                </a:ext>
              </a:extLst>
            </p:cNvPr>
            <p:cNvSpPr/>
            <p:nvPr/>
          </p:nvSpPr>
          <p:spPr>
            <a:xfrm>
              <a:off x="6010084" y="4195424"/>
              <a:ext cx="2211073" cy="361196"/>
            </a:xfrm>
            <a:prstGeom prst="rect">
              <a:avLst/>
            </a:prstGeom>
            <a:solidFill>
              <a:schemeClr val="tx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24" name="Rectangle 23">
              <a:extLst>
                <a:ext uri="{FF2B5EF4-FFF2-40B4-BE49-F238E27FC236}">
                  <a16:creationId xmlns:a16="http://schemas.microsoft.com/office/drawing/2014/main" id="{B46F5E0B-8531-BAE5-B5EC-22FC18D7B86A}"/>
                </a:ext>
              </a:extLst>
            </p:cNvPr>
            <p:cNvSpPr/>
            <p:nvPr/>
          </p:nvSpPr>
          <p:spPr>
            <a:xfrm>
              <a:off x="6010448" y="4583200"/>
              <a:ext cx="1914062" cy="361196"/>
            </a:xfrm>
            <a:prstGeom prst="rect">
              <a:avLst/>
            </a:prstGeom>
            <a:solidFill>
              <a:schemeClr val="tx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30" name="TextBox 29">
              <a:extLst>
                <a:ext uri="{FF2B5EF4-FFF2-40B4-BE49-F238E27FC236}">
                  <a16:creationId xmlns:a16="http://schemas.microsoft.com/office/drawing/2014/main" id="{FDD79C80-0BB8-C9F4-8B0C-2ECEFAF6924D}"/>
                </a:ext>
              </a:extLst>
            </p:cNvPr>
            <p:cNvSpPr txBox="1"/>
            <p:nvPr/>
          </p:nvSpPr>
          <p:spPr>
            <a:xfrm>
              <a:off x="5992551" y="4146960"/>
              <a:ext cx="2613965" cy="873316"/>
            </a:xfrm>
            <a:prstGeom prst="rect">
              <a:avLst/>
            </a:prstGeom>
            <a:noFill/>
          </p:spPr>
          <p:txBody>
            <a:bodyPr wrap="square">
              <a:spAutoFit/>
            </a:bodyPr>
            <a:lstStyle/>
            <a:p>
              <a:pPr marL="0" marR="0" lvl="0" indent="0" algn="l" defTabSz="914400" rtl="0" eaLnBrk="1" fontAlgn="auto" latinLnBrk="0" hangingPunct="1">
                <a:lnSpc>
                  <a:spcPts val="3000"/>
                </a:lnSpc>
                <a:spcBef>
                  <a:spcPct val="46296"/>
                </a:spcBef>
                <a:spcAft>
                  <a:spcPts val="0"/>
                </a:spcAft>
                <a:buClrTx/>
                <a:buSzTx/>
                <a:buFont typeface="Forma DJR Micro" panose="00000000000000090000" pitchFamily="2" charset="0"/>
                <a:buNone/>
                <a:tabLst>
                  <a:tab pos="225425" algn="l"/>
                </a:tabLst>
                <a:defRPr/>
              </a:pPr>
              <a:r>
                <a:rPr kumimoji="0" lang="en-US" sz="2800" b="0" i="0" u="none" strike="noStrike" kern="1200" cap="none" spc="0" normalizeH="0" baseline="0" noProof="0">
                  <a:ln>
                    <a:noFill/>
                  </a:ln>
                  <a:solidFill>
                    <a:srgbClr val="000000"/>
                  </a:solidFill>
                  <a:effectLst/>
                  <a:uLnTx/>
                  <a:uFillTx/>
                  <a:latin typeface="Forma DJR Display"/>
                  <a:ea typeface="+mn-ea"/>
                  <a:cs typeface="+mn-cs"/>
                </a:rPr>
                <a:t>Improved user experiences</a:t>
              </a:r>
            </a:p>
          </p:txBody>
        </p:sp>
      </p:grpSp>
      <p:sp>
        <p:nvSpPr>
          <p:cNvPr id="38" name="TextBox 37">
            <a:extLst>
              <a:ext uri="{FF2B5EF4-FFF2-40B4-BE49-F238E27FC236}">
                <a16:creationId xmlns:a16="http://schemas.microsoft.com/office/drawing/2014/main" id="{1513BDFE-8B62-226F-1E98-733A9A69FD86}"/>
              </a:ext>
            </a:extLst>
          </p:cNvPr>
          <p:cNvSpPr txBox="1"/>
          <p:nvPr/>
        </p:nvSpPr>
        <p:spPr>
          <a:xfrm>
            <a:off x="241673" y="195098"/>
            <a:ext cx="2173746" cy="369332"/>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1000"/>
              </a:spcAft>
              <a:buClrTx/>
              <a:buSzTx/>
              <a:buFontTx/>
              <a:buNone/>
              <a:tabLst/>
              <a:defRPr/>
            </a:pPr>
            <a:r>
              <a:rPr kumimoji="0" lang="en-US" sz="1800" b="0" i="0" u="none" strike="noStrike" kern="1200" cap="none" spc="0" normalizeH="0" baseline="0" noProof="0">
                <a:ln>
                  <a:noFill/>
                </a:ln>
                <a:solidFill>
                  <a:srgbClr val="000000"/>
                </a:solidFill>
                <a:effectLst/>
                <a:highlight>
                  <a:srgbClr val="549EF8"/>
                </a:highlight>
                <a:uLnTx/>
                <a:uFillTx/>
                <a:latin typeface="Forma DJR Micro"/>
                <a:ea typeface="+mn-ea"/>
                <a:cs typeface="+mn-cs"/>
              </a:rPr>
              <a:t> Introducing </a:t>
            </a:r>
            <a:r>
              <a:rPr kumimoji="0" lang="en-US" sz="1800" b="0" i="0" u="none" strike="noStrike" kern="1200" cap="none" spc="0" normalizeH="0" baseline="0" noProof="0">
                <a:ln>
                  <a:noFill/>
                </a:ln>
                <a:solidFill>
                  <a:srgbClr val="000000"/>
                </a:solidFill>
                <a:effectLst/>
                <a:uLnTx/>
                <a:uFillTx/>
                <a:latin typeface="Forma DJR Micro"/>
                <a:ea typeface="+mn-ea"/>
                <a:cs typeface="+mn-cs"/>
              </a:rPr>
              <a:t> </a:t>
            </a:r>
            <a:r>
              <a:rPr kumimoji="0" lang="en-US" sz="1800" b="0" i="0" u="none" strike="noStrike" kern="1200" cap="none" spc="0" normalizeH="0" baseline="0" noProof="0">
                <a:ln>
                  <a:noFill/>
                </a:ln>
                <a:solidFill>
                  <a:srgbClr val="000000"/>
                </a:solidFill>
                <a:effectLst/>
                <a:highlight>
                  <a:srgbClr val="549EF8"/>
                </a:highlight>
                <a:uLnTx/>
                <a:uFillTx/>
                <a:latin typeface="Forma DJR Micro"/>
                <a:ea typeface="+mn-ea"/>
                <a:cs typeface="+mn-cs"/>
              </a:rPr>
              <a:t> </a:t>
            </a:r>
          </a:p>
        </p:txBody>
      </p:sp>
      <p:cxnSp>
        <p:nvCxnSpPr>
          <p:cNvPr id="40" name="Straight Connector 39">
            <a:extLst>
              <a:ext uri="{FF2B5EF4-FFF2-40B4-BE49-F238E27FC236}">
                <a16:creationId xmlns:a16="http://schemas.microsoft.com/office/drawing/2014/main" id="{27509255-7A17-68C2-896E-081A7BFD0C76}"/>
              </a:ext>
            </a:extLst>
          </p:cNvPr>
          <p:cNvCxnSpPr>
            <a:cxnSpLocks/>
          </p:cNvCxnSpPr>
          <p:nvPr/>
        </p:nvCxnSpPr>
        <p:spPr>
          <a:xfrm>
            <a:off x="0" y="1651000"/>
            <a:ext cx="12192000" cy="0"/>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BE2BD8C-3797-BA9B-D199-B11354E628D4}"/>
              </a:ext>
            </a:extLst>
          </p:cNvPr>
          <p:cNvCxnSpPr>
            <a:cxnSpLocks/>
          </p:cNvCxnSpPr>
          <p:nvPr/>
        </p:nvCxnSpPr>
        <p:spPr>
          <a:xfrm>
            <a:off x="-4534" y="2392217"/>
            <a:ext cx="12192000" cy="0"/>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0E4F3FFE-3568-898F-C2C9-05D5B0C869CA}"/>
              </a:ext>
            </a:extLst>
          </p:cNvPr>
          <p:cNvGrpSpPr/>
          <p:nvPr/>
        </p:nvGrpSpPr>
        <p:grpSpPr>
          <a:xfrm>
            <a:off x="285762" y="2513350"/>
            <a:ext cx="3310854" cy="1156710"/>
            <a:chOff x="285762" y="2513350"/>
            <a:chExt cx="3310854" cy="1156710"/>
          </a:xfrm>
        </p:grpSpPr>
        <p:sp>
          <p:nvSpPr>
            <p:cNvPr id="43" name="TextBox 42">
              <a:extLst>
                <a:ext uri="{FF2B5EF4-FFF2-40B4-BE49-F238E27FC236}">
                  <a16:creationId xmlns:a16="http://schemas.microsoft.com/office/drawing/2014/main" id="{37442666-FA2B-452C-E5DA-B19074ABC4B0}"/>
                </a:ext>
              </a:extLst>
            </p:cNvPr>
            <p:cNvSpPr txBox="1"/>
            <p:nvPr/>
          </p:nvSpPr>
          <p:spPr>
            <a:xfrm>
              <a:off x="285762" y="2513350"/>
              <a:ext cx="33108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Forma DJR Micro"/>
                  <a:ea typeface="+mn-ea"/>
                  <a:cs typeface="+mn-cs"/>
                </a:rPr>
                <a:t>Groundbreaking memory architecture developed with </a:t>
              </a:r>
            </a:p>
          </p:txBody>
        </p:sp>
        <p:pic>
          <p:nvPicPr>
            <p:cNvPr id="44" name="Picture 43">
              <a:extLst>
                <a:ext uri="{FF2B5EF4-FFF2-40B4-BE49-F238E27FC236}">
                  <a16:creationId xmlns:a16="http://schemas.microsoft.com/office/drawing/2014/main" id="{CBFE8ACB-5A78-DF10-AEAE-A57F9CE48E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6363" y="3277133"/>
              <a:ext cx="392927" cy="392927"/>
            </a:xfrm>
            <a:prstGeom prst="rect">
              <a:avLst/>
            </a:prstGeom>
          </p:spPr>
        </p:pic>
        <p:pic>
          <p:nvPicPr>
            <p:cNvPr id="45" name="Picture 44">
              <a:extLst>
                <a:ext uri="{FF2B5EF4-FFF2-40B4-BE49-F238E27FC236}">
                  <a16:creationId xmlns:a16="http://schemas.microsoft.com/office/drawing/2014/main" id="{F94CE444-6D01-6B40-FC03-7232342A733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2877" y="3351140"/>
              <a:ext cx="916668" cy="218783"/>
            </a:xfrm>
            <a:prstGeom prst="rect">
              <a:avLst/>
            </a:prstGeom>
          </p:spPr>
        </p:pic>
      </p:grpSp>
      <p:cxnSp>
        <p:nvCxnSpPr>
          <p:cNvPr id="50" name="Straight Connector 49">
            <a:extLst>
              <a:ext uri="{FF2B5EF4-FFF2-40B4-BE49-F238E27FC236}">
                <a16:creationId xmlns:a16="http://schemas.microsoft.com/office/drawing/2014/main" id="{B2366367-BC56-2395-DEF1-5662A2A6E817}"/>
              </a:ext>
            </a:extLst>
          </p:cNvPr>
          <p:cNvCxnSpPr>
            <a:cxnSpLocks/>
          </p:cNvCxnSpPr>
          <p:nvPr/>
        </p:nvCxnSpPr>
        <p:spPr>
          <a:xfrm>
            <a:off x="4534" y="6189517"/>
            <a:ext cx="12192000" cy="0"/>
          </a:xfrm>
          <a:prstGeom prst="line">
            <a:avLst/>
          </a:prstGeom>
          <a:ln w="127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3" name="Picture 2" descr="A black and white logo&#10;&#10;Description automatically generated">
            <a:extLst>
              <a:ext uri="{FF2B5EF4-FFF2-40B4-BE49-F238E27FC236}">
                <a16:creationId xmlns:a16="http://schemas.microsoft.com/office/drawing/2014/main" id="{AE3A585A-2223-E2B3-A597-9813182D789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506749" y="6429343"/>
            <a:ext cx="552200" cy="258331"/>
          </a:xfrm>
          <a:prstGeom prst="rect">
            <a:avLst/>
          </a:prstGeom>
        </p:spPr>
      </p:pic>
      <p:sp>
        <p:nvSpPr>
          <p:cNvPr id="4" name="TextBox 3">
            <a:extLst>
              <a:ext uri="{FF2B5EF4-FFF2-40B4-BE49-F238E27FC236}">
                <a16:creationId xmlns:a16="http://schemas.microsoft.com/office/drawing/2014/main" id="{B202E1D6-9E33-EDA4-24D2-9D41866CE874}"/>
              </a:ext>
            </a:extLst>
          </p:cNvPr>
          <p:cNvSpPr txBox="1"/>
          <p:nvPr/>
        </p:nvSpPr>
        <p:spPr>
          <a:xfrm>
            <a:off x="236619" y="6550191"/>
            <a:ext cx="579324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1000" b="0" i="0" u="none" strike="noStrike" kern="1200" cap="none" spc="0" normalizeH="0" baseline="0" noProof="0" smtClean="0">
                <a:ln>
                  <a:noFill/>
                </a:ln>
                <a:solidFill>
                  <a:srgbClr val="FFFFFF"/>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r>
              <a:rPr kumimoji="0" lang="en-US" sz="1000" b="0" i="0" u="none" strike="noStrike" kern="1200" cap="none" spc="0" normalizeH="0" baseline="0" noProof="0">
                <a:ln>
                  <a:noFill/>
                </a:ln>
                <a:solidFill>
                  <a:srgbClr val="FFFFFF"/>
                </a:solidFill>
                <a:effectLst/>
                <a:uLnTx/>
                <a:uFillTx/>
                <a:latin typeface="Forma DJR Micro" panose="00000000000000090000" pitchFamily="2" charset="0"/>
                <a:ea typeface="+mn-ea"/>
                <a:cs typeface="+mn-cs"/>
              </a:rPr>
              <a:t>  |  Z2 Mini G1a  |   HP Confidential. For use by HP or Partner with Customers under HP CDA only.</a:t>
            </a:r>
          </a:p>
        </p:txBody>
      </p:sp>
    </p:spTree>
    <p:extLst>
      <p:ext uri="{BB962C8B-B14F-4D97-AF65-F5344CB8AC3E}">
        <p14:creationId xmlns:p14="http://schemas.microsoft.com/office/powerpoint/2010/main" val="1276332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looking at a digital drawing of a car&#10;&#10;Description automatically generated">
            <a:extLst>
              <a:ext uri="{FF2B5EF4-FFF2-40B4-BE49-F238E27FC236}">
                <a16:creationId xmlns:a16="http://schemas.microsoft.com/office/drawing/2014/main" id="{1A7B83D0-79B8-D4F4-5ABD-7F7FB978C00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1244214"/>
            <a:ext cx="12202391" cy="5613779"/>
          </a:xfrm>
          <a:prstGeom prst="rect">
            <a:avLst/>
          </a:prstGeom>
        </p:spPr>
      </p:pic>
      <p:sp>
        <p:nvSpPr>
          <p:cNvPr id="12" name="Rectangle 11">
            <a:extLst>
              <a:ext uri="{FF2B5EF4-FFF2-40B4-BE49-F238E27FC236}">
                <a16:creationId xmlns:a16="http://schemas.microsoft.com/office/drawing/2014/main" id="{1FFCA3FF-130A-D4A8-E6CB-0C4A0FA936A1}"/>
              </a:ext>
            </a:extLst>
          </p:cNvPr>
          <p:cNvSpPr/>
          <p:nvPr/>
        </p:nvSpPr>
        <p:spPr>
          <a:xfrm>
            <a:off x="-10391" y="1244214"/>
            <a:ext cx="12212782" cy="5613779"/>
          </a:xfrm>
          <a:prstGeom prst="rect">
            <a:avLst/>
          </a:prstGeom>
          <a:solidFill>
            <a:schemeClr val="tx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BCBB0AF8-59EF-920B-F632-716A0CA42A45}"/>
              </a:ext>
            </a:extLst>
          </p:cNvPr>
          <p:cNvSpPr txBox="1">
            <a:spLocks/>
          </p:cNvSpPr>
          <p:nvPr/>
        </p:nvSpPr>
        <p:spPr>
          <a:xfrm>
            <a:off x="6096000" y="2700479"/>
            <a:ext cx="5924130" cy="2664787"/>
          </a:xfrm>
          <a:prstGeom prst="rect">
            <a:avLst/>
          </a:prstGeom>
        </p:spPr>
        <p:txBody>
          <a:bodyPr/>
          <a:lstStyle>
            <a:lvl1pPr algn="l" defTabSz="914400" rtl="0" eaLnBrk="1" latinLnBrk="0" hangingPunct="1">
              <a:lnSpc>
                <a:spcPct val="85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6000" b="0" i="0" u="none" strike="noStrike" kern="1200" cap="none" spc="0" normalizeH="0" baseline="0" noProof="0">
                <a:ln>
                  <a:noFill/>
                </a:ln>
                <a:solidFill>
                  <a:prstClr val="white"/>
                </a:solidFill>
                <a:effectLst/>
                <a:uLnTx/>
                <a:uFillTx/>
                <a:latin typeface="Forma DJR Display" pitchFamily="2" charset="77"/>
                <a:ea typeface="+mj-ea"/>
                <a:cs typeface="+mj-cs"/>
              </a:rPr>
              <a:t>are delivering transformative new experiences</a:t>
            </a:r>
          </a:p>
        </p:txBody>
      </p:sp>
      <p:pic>
        <p:nvPicPr>
          <p:cNvPr id="9" name="Picture 8">
            <a:extLst>
              <a:ext uri="{FF2B5EF4-FFF2-40B4-BE49-F238E27FC236}">
                <a16:creationId xmlns:a16="http://schemas.microsoft.com/office/drawing/2014/main" id="{55436776-6548-595A-E426-65D25FF8551B}"/>
              </a:ext>
            </a:extLst>
          </p:cNvPr>
          <p:cNvPicPr>
            <a:picLocks noChangeAspect="1"/>
          </p:cNvPicPr>
          <p:nvPr/>
        </p:nvPicPr>
        <p:blipFill>
          <a:blip r:embed="rId4"/>
          <a:stretch>
            <a:fillRect/>
          </a:stretch>
        </p:blipFill>
        <p:spPr>
          <a:xfrm>
            <a:off x="11588241" y="6533549"/>
            <a:ext cx="431889" cy="196055"/>
          </a:xfrm>
          <a:prstGeom prst="rect">
            <a:avLst/>
          </a:prstGeom>
        </p:spPr>
      </p:pic>
      <p:sp>
        <p:nvSpPr>
          <p:cNvPr id="13" name="TextBox 12">
            <a:extLst>
              <a:ext uri="{FF2B5EF4-FFF2-40B4-BE49-F238E27FC236}">
                <a16:creationId xmlns:a16="http://schemas.microsoft.com/office/drawing/2014/main" id="{757C5E13-13CE-FE4E-F574-E9E692FD926C}"/>
              </a:ext>
            </a:extLst>
          </p:cNvPr>
          <p:cNvSpPr txBox="1"/>
          <p:nvPr/>
        </p:nvSpPr>
        <p:spPr>
          <a:xfrm>
            <a:off x="1147085" y="2700479"/>
            <a:ext cx="4202702" cy="1846275"/>
          </a:xfrm>
          <a:prstGeom prst="rect">
            <a:avLst/>
          </a:prstGeom>
          <a:noFill/>
        </p:spPr>
        <p:txBody>
          <a:bodyPr wrap="square">
            <a:spAutoFit/>
          </a:bodyPr>
          <a:lstStyle/>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1800" b="0" i="0" u="none" strike="noStrike" kern="1200" cap="none" spc="0" normalizeH="0" baseline="0" noProof="0">
                <a:ln>
                  <a:noFill/>
                </a:ln>
                <a:solidFill>
                  <a:srgbClr val="FFFFFF"/>
                </a:solidFill>
                <a:effectLst/>
                <a:uLnTx/>
                <a:uFillTx/>
                <a:latin typeface="Forma DJR Display" pitchFamily="2" charset="77"/>
                <a:ea typeface="+mn-ea"/>
                <a:cs typeface="+mn-cs"/>
              </a:rPr>
              <a:t>Growing complexity in professional workflows is driving a need for more powerful compute.</a:t>
            </a:r>
          </a:p>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FFFFFF"/>
              </a:solidFill>
              <a:effectLst/>
              <a:uLnTx/>
              <a:uFillTx/>
              <a:latin typeface="Forma DJR Display" pitchFamily="2" charset="77"/>
              <a:ea typeface="+mn-ea"/>
              <a:cs typeface="+mn-cs"/>
            </a:endParaRPr>
          </a:p>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1800" b="0" i="0" u="none" strike="noStrike" kern="1200" cap="none" spc="0" normalizeH="0" baseline="0" noProof="0">
                <a:ln>
                  <a:noFill/>
                </a:ln>
                <a:solidFill>
                  <a:srgbClr val="FFFFFF"/>
                </a:solidFill>
                <a:effectLst/>
                <a:uLnTx/>
                <a:uFillTx/>
                <a:latin typeface="Forma DJR Display" pitchFamily="2" charset="77"/>
                <a:ea typeface="+mn-ea"/>
                <a:cs typeface="+mn-cs"/>
              </a:rPr>
              <a:t>But hybrid work requires smaller, more mobile devices.​</a:t>
            </a:r>
          </a:p>
        </p:txBody>
      </p:sp>
      <p:sp>
        <p:nvSpPr>
          <p:cNvPr id="14" name="Rectangle 13">
            <a:extLst>
              <a:ext uri="{FF2B5EF4-FFF2-40B4-BE49-F238E27FC236}">
                <a16:creationId xmlns:a16="http://schemas.microsoft.com/office/drawing/2014/main" id="{69669472-FA45-79F4-978D-6E1C4B25E1E3}"/>
              </a:ext>
            </a:extLst>
          </p:cNvPr>
          <p:cNvSpPr/>
          <p:nvPr/>
        </p:nvSpPr>
        <p:spPr>
          <a:xfrm flipV="1">
            <a:off x="0" y="-5"/>
            <a:ext cx="12192000" cy="124422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Title 1">
            <a:extLst>
              <a:ext uri="{FF2B5EF4-FFF2-40B4-BE49-F238E27FC236}">
                <a16:creationId xmlns:a16="http://schemas.microsoft.com/office/drawing/2014/main" id="{31D797B7-C387-691F-FEAC-09555BA6273C}"/>
              </a:ext>
            </a:extLst>
          </p:cNvPr>
          <p:cNvSpPr txBox="1">
            <a:spLocks/>
          </p:cNvSpPr>
          <p:nvPr/>
        </p:nvSpPr>
        <p:spPr>
          <a:xfrm>
            <a:off x="320468" y="231964"/>
            <a:ext cx="10843149" cy="937443"/>
          </a:xfrm>
          <a:prstGeom prst="rect">
            <a:avLst/>
          </a:prstGeom>
        </p:spPr>
        <p:txBody>
          <a:bodyPr lIns="91440" tIns="45720" rIns="91440" bIns="45720" anchor="t"/>
          <a:lstStyle>
            <a:lvl1pPr algn="l" defTabSz="914400" rtl="0" eaLnBrk="1" latinLnBrk="0" hangingPunct="1">
              <a:lnSpc>
                <a:spcPct val="85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 typeface="Forma DJR Micro" panose="00000000000000090000" pitchFamily="2" charset="0"/>
              <a:buNone/>
              <a:tabLst/>
              <a:defRPr/>
            </a:pPr>
            <a:r>
              <a:rPr kumimoji="0" lang="en-US" sz="4800" b="0" i="0" u="none" strike="noStrike" kern="1200" cap="none" spc="0" normalizeH="0" baseline="0" noProof="0">
                <a:ln>
                  <a:noFill/>
                </a:ln>
                <a:solidFill>
                  <a:prstClr val="white"/>
                </a:solidFill>
                <a:effectLst/>
                <a:uLnTx/>
                <a:uFillTx/>
                <a:latin typeface="Forma DJR Display"/>
                <a:ea typeface="+mj-ea"/>
                <a:cs typeface="+mj-cs"/>
              </a:rPr>
              <a:t>The future of high-performance workflows</a:t>
            </a:r>
            <a:endParaRPr kumimoji="0" lang="en-US" sz="4000" b="0" i="0" u="none" strike="noStrike" kern="1200" cap="none" spc="0" normalizeH="0" baseline="0" noProof="0">
              <a:ln>
                <a:noFill/>
              </a:ln>
              <a:solidFill>
                <a:prstClr val="white"/>
              </a:solidFill>
              <a:effectLst/>
              <a:uLnTx/>
              <a:uFillTx/>
              <a:latin typeface="Aptos Display" panose="02110004020202020204"/>
              <a:ea typeface="+mj-ea"/>
              <a:cs typeface="+mj-cs"/>
            </a:endParaRPr>
          </a:p>
        </p:txBody>
      </p:sp>
      <p:pic>
        <p:nvPicPr>
          <p:cNvPr id="11" name="Picture 10" descr="A white text on a black background&#10;&#10;Description automatically generated">
            <a:extLst>
              <a:ext uri="{FF2B5EF4-FFF2-40B4-BE49-F238E27FC236}">
                <a16:creationId xmlns:a16="http://schemas.microsoft.com/office/drawing/2014/main" id="{A69DD0BF-C99D-886B-6DA8-17B214FAB81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31232" y="2039927"/>
            <a:ext cx="2254995" cy="541089"/>
          </a:xfrm>
          <a:prstGeom prst="rect">
            <a:avLst/>
          </a:prstGeom>
        </p:spPr>
      </p:pic>
      <p:pic>
        <p:nvPicPr>
          <p:cNvPr id="17" name="Picture 16" descr="A black and white logo&#10;&#10;Description automatically generated">
            <a:extLst>
              <a:ext uri="{FF2B5EF4-FFF2-40B4-BE49-F238E27FC236}">
                <a16:creationId xmlns:a16="http://schemas.microsoft.com/office/drawing/2014/main" id="{F6C38E32-D283-9C00-EDC2-85AA9B010F9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59772" y="2024362"/>
            <a:ext cx="1285335" cy="601303"/>
          </a:xfrm>
          <a:prstGeom prst="rect">
            <a:avLst/>
          </a:prstGeom>
        </p:spPr>
      </p:pic>
      <p:sp>
        <p:nvSpPr>
          <p:cNvPr id="23" name="Plus Sign 22">
            <a:extLst>
              <a:ext uri="{FF2B5EF4-FFF2-40B4-BE49-F238E27FC236}">
                <a16:creationId xmlns:a16="http://schemas.microsoft.com/office/drawing/2014/main" id="{10F354BF-C1BB-8944-4EAC-CD63F5F0DB92}"/>
              </a:ext>
            </a:extLst>
          </p:cNvPr>
          <p:cNvSpPr/>
          <p:nvPr/>
        </p:nvSpPr>
        <p:spPr>
          <a:xfrm>
            <a:off x="7667540" y="2154383"/>
            <a:ext cx="341259" cy="341260"/>
          </a:xfrm>
          <a:prstGeom prst="mathPlus">
            <a:avLst>
              <a:gd name="adj1" fmla="val 3472"/>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938FDD41-D005-906E-C0A5-B5F6B8A96683}"/>
              </a:ext>
            </a:extLst>
          </p:cNvPr>
          <p:cNvSpPr txBox="1"/>
          <p:nvPr/>
        </p:nvSpPr>
        <p:spPr>
          <a:xfrm>
            <a:off x="195947" y="6631577"/>
            <a:ext cx="630110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900" b="0" i="0" u="none" strike="noStrike" kern="1200" cap="none" spc="0" normalizeH="0" baseline="0" noProof="0" smtClean="0">
                <a:ln>
                  <a:noFill/>
                </a:ln>
                <a:solidFill>
                  <a:prstClr val="white"/>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r>
              <a:rPr kumimoji="0" lang="en-US" sz="900" b="0" i="0" u="none" strike="noStrike" kern="1200" cap="none" spc="0" normalizeH="0" baseline="0" noProof="0">
                <a:ln>
                  <a:noFill/>
                </a:ln>
                <a:solidFill>
                  <a:prstClr val="white"/>
                </a:solidFill>
                <a:effectLst/>
                <a:uLnTx/>
                <a:uFillTx/>
                <a:latin typeface="Forma DJR Micro" panose="00000000000000090000" pitchFamily="2" charset="0"/>
                <a:ea typeface="+mn-ea"/>
                <a:cs typeface="+mn-cs"/>
              </a:rPr>
              <a:t>  |  Z2 Mini G1a   |   HP Confidential. For use by HP or Partner with Customers under HP CDA only.</a:t>
            </a:r>
          </a:p>
        </p:txBody>
      </p:sp>
    </p:spTree>
    <p:extLst>
      <p:ext uri="{BB962C8B-B14F-4D97-AF65-F5344CB8AC3E}">
        <p14:creationId xmlns:p14="http://schemas.microsoft.com/office/powerpoint/2010/main" val="16937464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D0F1E43-F0D8-A74B-7DC4-55D75F0FDF2B}"/>
              </a:ext>
            </a:extLst>
          </p:cNvPr>
          <p:cNvSpPr/>
          <p:nvPr/>
        </p:nvSpPr>
        <p:spPr bwMode="ltGray">
          <a:xfrm>
            <a:off x="-6178" y="5690398"/>
            <a:ext cx="12198178" cy="85668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12" name="Rectangle 11">
            <a:extLst>
              <a:ext uri="{FF2B5EF4-FFF2-40B4-BE49-F238E27FC236}">
                <a16:creationId xmlns:a16="http://schemas.microsoft.com/office/drawing/2014/main" id="{4F01D216-CD60-81A8-D43D-58DBC26D246C}"/>
              </a:ext>
            </a:extLst>
          </p:cNvPr>
          <p:cNvSpPr/>
          <p:nvPr/>
        </p:nvSpPr>
        <p:spPr bwMode="ltGray">
          <a:xfrm>
            <a:off x="-6178" y="1291444"/>
            <a:ext cx="6234217" cy="16905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13" name="Rectangle 12">
            <a:extLst>
              <a:ext uri="{FF2B5EF4-FFF2-40B4-BE49-F238E27FC236}">
                <a16:creationId xmlns:a16="http://schemas.microsoft.com/office/drawing/2014/main" id="{2A7067A5-10FC-4418-FB3C-CFCEA523E75E}"/>
              </a:ext>
            </a:extLst>
          </p:cNvPr>
          <p:cNvSpPr/>
          <p:nvPr/>
        </p:nvSpPr>
        <p:spPr bwMode="ltGray">
          <a:xfrm>
            <a:off x="-6178" y="2984324"/>
            <a:ext cx="6234217" cy="270607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2" name="Title 1">
            <a:extLst>
              <a:ext uri="{FF2B5EF4-FFF2-40B4-BE49-F238E27FC236}">
                <a16:creationId xmlns:a16="http://schemas.microsoft.com/office/drawing/2014/main" id="{7279F70D-5501-7A55-46DF-2F98E23CE69E}"/>
              </a:ext>
            </a:extLst>
          </p:cNvPr>
          <p:cNvSpPr>
            <a:spLocks noGrp="1"/>
          </p:cNvSpPr>
          <p:nvPr>
            <p:ph type="title"/>
          </p:nvPr>
        </p:nvSpPr>
        <p:spPr>
          <a:xfrm>
            <a:off x="298807" y="329096"/>
            <a:ext cx="11588393" cy="737510"/>
          </a:xfrm>
        </p:spPr>
        <p:txBody>
          <a:bodyPr/>
          <a:lstStyle/>
          <a:p>
            <a:r>
              <a:rPr lang="en-US" sz="5400">
                <a:latin typeface="Forma DJR Display" panose="00000000000000090000" pitchFamily="2" charset="0"/>
              </a:rPr>
              <a:t>Extensive ISV testing and certification</a:t>
            </a:r>
            <a:r>
              <a:rPr lang="en-US" sz="2700" baseline="93000">
                <a:latin typeface="Forma DJR Display" panose="00000000000000090000" pitchFamily="2" charset="0"/>
              </a:rPr>
              <a:t>11</a:t>
            </a:r>
          </a:p>
        </p:txBody>
      </p:sp>
      <p:sp>
        <p:nvSpPr>
          <p:cNvPr id="3" name="Text Placeholder 2">
            <a:extLst>
              <a:ext uri="{FF2B5EF4-FFF2-40B4-BE49-F238E27FC236}">
                <a16:creationId xmlns:a16="http://schemas.microsoft.com/office/drawing/2014/main" id="{A4C7989A-F4D3-E425-F686-AE1D99268809}"/>
              </a:ext>
            </a:extLst>
          </p:cNvPr>
          <p:cNvSpPr>
            <a:spLocks noGrp="1"/>
          </p:cNvSpPr>
          <p:nvPr>
            <p:ph type="body" sz="quarter" idx="15"/>
          </p:nvPr>
        </p:nvSpPr>
        <p:spPr>
          <a:xfrm>
            <a:off x="298806" y="1395000"/>
            <a:ext cx="5658978" cy="1474763"/>
          </a:xfrm>
        </p:spPr>
        <p:txBody>
          <a:bodyPr/>
          <a:lstStyle/>
          <a:p>
            <a:pPr>
              <a:lnSpc>
                <a:spcPct val="93000"/>
              </a:lnSpc>
              <a:spcBef>
                <a:spcPts val="0"/>
              </a:spcBef>
            </a:pPr>
            <a:r>
              <a:rPr lang="en-US" sz="3200">
                <a:solidFill>
                  <a:srgbClr val="002060"/>
                </a:solidFill>
              </a:rPr>
              <a:t>Ensures peak performance </a:t>
            </a:r>
          </a:p>
          <a:p>
            <a:pPr>
              <a:lnSpc>
                <a:spcPct val="93000"/>
              </a:lnSpc>
              <a:spcBef>
                <a:spcPts val="0"/>
              </a:spcBef>
            </a:pPr>
            <a:r>
              <a:rPr lang="en-US" sz="3200">
                <a:solidFill>
                  <a:srgbClr val="002060"/>
                </a:solidFill>
              </a:rPr>
              <a:t>and reliability from </a:t>
            </a:r>
          </a:p>
          <a:p>
            <a:pPr>
              <a:lnSpc>
                <a:spcPct val="93000"/>
              </a:lnSpc>
              <a:spcBef>
                <a:spcPts val="0"/>
              </a:spcBef>
            </a:pPr>
            <a:r>
              <a:rPr lang="en-US" sz="3200">
                <a:solidFill>
                  <a:srgbClr val="002060"/>
                </a:solidFill>
              </a:rPr>
              <a:t>professional applications</a:t>
            </a:r>
          </a:p>
        </p:txBody>
      </p:sp>
      <p:sp>
        <p:nvSpPr>
          <p:cNvPr id="8" name="Content Placeholder 2">
            <a:extLst>
              <a:ext uri="{FF2B5EF4-FFF2-40B4-BE49-F238E27FC236}">
                <a16:creationId xmlns:a16="http://schemas.microsoft.com/office/drawing/2014/main" id="{811D3F0D-D852-8BA9-458B-8A56877BF819}"/>
              </a:ext>
            </a:extLst>
          </p:cNvPr>
          <p:cNvSpPr txBox="1">
            <a:spLocks/>
          </p:cNvSpPr>
          <p:nvPr/>
        </p:nvSpPr>
        <p:spPr>
          <a:xfrm>
            <a:off x="298807" y="2988010"/>
            <a:ext cx="5658978" cy="2714582"/>
          </a:xfrm>
          <a:prstGeom prst="rect">
            <a:avLst/>
          </a:prstGeom>
        </p:spPr>
        <p:txBody>
          <a:bodyPr vert="horz" lIns="0" tIns="45720" rIns="0" bIns="45720" rtlCol="0" anchor="t">
            <a:noAutofit/>
          </a:bodyPr>
          <a:lstStyle>
            <a:lvl1pPr marL="0" indent="0" algn="l" defTabSz="914400" rtl="0" eaLnBrk="1" latinLnBrk="0" hangingPunct="1">
              <a:lnSpc>
                <a:spcPct val="90000"/>
              </a:lnSpc>
              <a:spcBef>
                <a:spcPts val="1000"/>
              </a:spcBef>
              <a:buFont typeface="Forma DJR Micro" panose="00000000000000090000" pitchFamily="2" charset="0"/>
              <a:buNone/>
              <a:tabLst/>
              <a:defRPr sz="1800" kern="1200">
                <a:solidFill>
                  <a:schemeClr val="tx1"/>
                </a:solidFill>
                <a:latin typeface="+mn-lt"/>
                <a:ea typeface="+mn-ea"/>
                <a:cs typeface="+mn-cs"/>
              </a:defRPr>
            </a:lvl1pPr>
            <a:lvl2pPr marL="180975" indent="-166688" algn="l" defTabSz="914400" rtl="0" eaLnBrk="1" fontAlgn="ctr" latinLnBrk="0" hangingPunct="1">
              <a:lnSpc>
                <a:spcPct val="90000"/>
              </a:lnSpc>
              <a:spcBef>
                <a:spcPts val="500"/>
              </a:spcBef>
              <a:buClrTx/>
              <a:buFont typeface="Forma DJR Micro" panose="00000000000000090000" pitchFamily="2" charset="0"/>
              <a:buChar char="•"/>
              <a:tabLst/>
              <a:defRPr sz="1800" kern="1200">
                <a:solidFill>
                  <a:schemeClr val="tx1"/>
                </a:solidFill>
                <a:latin typeface="+mn-lt"/>
                <a:ea typeface="+mn-ea"/>
                <a:cs typeface="+mn-cs"/>
              </a:defRPr>
            </a:lvl2pPr>
            <a:lvl3pPr marL="520700" indent="-161925" algn="l" defTabSz="914400" rtl="0" eaLnBrk="1" latinLnBrk="0" hangingPunct="1">
              <a:lnSpc>
                <a:spcPct val="92000"/>
              </a:lnSpc>
              <a:spcBef>
                <a:spcPts val="500"/>
              </a:spcBef>
              <a:buFont typeface="Forma DJR Micro" panose="00000000000000090000" pitchFamily="2" charset="0"/>
              <a:buChar char="›"/>
              <a:tabLst/>
              <a:defRPr sz="1400" kern="1200">
                <a:solidFill>
                  <a:schemeClr val="tx1"/>
                </a:solidFill>
                <a:latin typeface="+mn-lt"/>
                <a:ea typeface="+mn-ea"/>
                <a:cs typeface="+mn-cs"/>
              </a:defRPr>
            </a:lvl3pPr>
            <a:lvl4pPr marL="715963" indent="-180975" algn="l" defTabSz="914400" rtl="0" eaLnBrk="1" latinLnBrk="0" hangingPunct="1">
              <a:lnSpc>
                <a:spcPct val="92000"/>
              </a:lnSpc>
              <a:spcBef>
                <a:spcPts val="500"/>
              </a:spcBef>
              <a:buFont typeface="Forma DJR Micro" panose="00000000000000090000" pitchFamily="2" charset="0"/>
              <a:buChar char="—"/>
              <a:tabLst/>
              <a:defRPr sz="1200" kern="1200">
                <a:solidFill>
                  <a:schemeClr val="tx1"/>
                </a:solidFill>
                <a:latin typeface="+mn-lt"/>
                <a:ea typeface="+mn-ea"/>
                <a:cs typeface="+mn-cs"/>
              </a:defRPr>
            </a:lvl4pPr>
            <a:lvl5pPr marL="896938" indent="-134938" algn="l" defTabSz="914400" rtl="0" eaLnBrk="1" latinLnBrk="0" hangingPunct="1">
              <a:lnSpc>
                <a:spcPct val="92000"/>
              </a:lnSpc>
              <a:spcBef>
                <a:spcPts val="500"/>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1074738" indent="-177800"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6pPr>
            <a:lvl7pPr marL="1255713" indent="-139700" algn="l" defTabSz="914400" rtl="0" eaLnBrk="1" fontAlgn="ctr"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7pPr>
            <a:lvl8pPr marL="1436688" indent="-134938"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8pPr>
            <a:lvl9pPr marL="1614488" indent="-180975" algn="l" defTabSz="914400" rtl="0" eaLnBrk="1" latinLnBrk="0" hangingPunct="1">
              <a:lnSpc>
                <a:spcPct val="92000"/>
              </a:lnSpc>
              <a:spcBef>
                <a:spcPts val="500"/>
              </a:spcBef>
              <a:buFont typeface="Forma DJR Micro" panose="00000000000000090000" pitchFamily="2" charset="0"/>
              <a:buChar char="—"/>
              <a:defRPr sz="12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Forma DJR Micro" panose="00000000000000090000" pitchFamily="2" charset="0"/>
              <a:buNone/>
              <a:tabLst/>
              <a:defRPr/>
            </a:pPr>
            <a:r>
              <a:rPr kumimoji="0" lang="en-US" sz="1800" b="0" i="0" u="none" strike="noStrike" kern="1200" cap="none" spc="0" normalizeH="0" baseline="0" noProof="0">
                <a:ln>
                  <a:noFill/>
                </a:ln>
                <a:solidFill>
                  <a:srgbClr val="000000"/>
                </a:solidFill>
                <a:effectLst/>
                <a:uLnTx/>
                <a:uFillTx/>
                <a:latin typeface="Forma DJR Micro"/>
                <a:ea typeface="+mn-lt"/>
                <a:cs typeface="+mn-lt"/>
              </a:rPr>
              <a:t>HP works closely with ISVs</a:t>
            </a:r>
            <a:r>
              <a:rPr kumimoji="0" lang="en-US" sz="1800" b="0" i="0" u="none" strike="noStrike" kern="1200" cap="none" spc="0" normalizeH="0" baseline="30000" noProof="0">
                <a:ln>
                  <a:noFill/>
                </a:ln>
                <a:solidFill>
                  <a:srgbClr val="000000"/>
                </a:solidFill>
                <a:effectLst/>
                <a:uLnTx/>
                <a:uFillTx/>
                <a:latin typeface="Forma DJR Micro"/>
                <a:ea typeface="+mn-lt"/>
                <a:cs typeface="+mn-lt"/>
              </a:rPr>
              <a:t>11</a:t>
            </a:r>
            <a:r>
              <a:rPr kumimoji="0" lang="en-US" sz="1800" b="0" i="0" u="none" strike="noStrike" kern="1200" cap="none" spc="0" normalizeH="0" baseline="0" noProof="0">
                <a:ln>
                  <a:noFill/>
                </a:ln>
                <a:solidFill>
                  <a:srgbClr val="000000"/>
                </a:solidFill>
                <a:effectLst/>
                <a:uLnTx/>
                <a:uFillTx/>
                <a:latin typeface="Forma DJR Micro"/>
                <a:ea typeface="+mn-lt"/>
                <a:cs typeface="+mn-lt"/>
              </a:rPr>
              <a:t> from the beginning – both in the development of new hardware and in the design of new software or a software revision.</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Forma DJR Micro" panose="00000000000000090000" pitchFamily="2" charset="0"/>
                <a:ea typeface="+mn-lt"/>
                <a:cs typeface="+mn-lt"/>
              </a:rPr>
              <a:t>Ensures optimized performance and a high-quality user experience.</a:t>
            </a:r>
            <a:endParaRPr kumimoji="0" lang="en-US" sz="1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Forma DJR Micro" panose="00000000000000090000" pitchFamily="2" charset="0"/>
                <a:ea typeface="+mn-lt"/>
                <a:cs typeface="+mn-lt"/>
              </a:rPr>
              <a:t>Tested and certified across an array of industries and applications.</a:t>
            </a:r>
            <a:endParaRPr kumimoji="0" lang="en-US" sz="1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Forma DJR Micro" panose="00000000000000090000" pitchFamily="2" charset="0"/>
                <a:ea typeface="+mn-lt"/>
                <a:cs typeface="+mn-lt"/>
              </a:rPr>
              <a:t>Experience the confidence and productivity of total compatibility between your hardware and software.</a:t>
            </a:r>
            <a:endParaRPr kumimoji="0" lang="en-US" sz="1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endParaRPr>
          </a:p>
        </p:txBody>
      </p:sp>
      <p:sp>
        <p:nvSpPr>
          <p:cNvPr id="9" name="TextBox 8">
            <a:extLst>
              <a:ext uri="{FF2B5EF4-FFF2-40B4-BE49-F238E27FC236}">
                <a16:creationId xmlns:a16="http://schemas.microsoft.com/office/drawing/2014/main" id="{624DBE38-BC9E-7F93-EFFF-97EBD578944B}"/>
              </a:ext>
            </a:extLst>
          </p:cNvPr>
          <p:cNvSpPr txBox="1"/>
          <p:nvPr/>
        </p:nvSpPr>
        <p:spPr>
          <a:xfrm>
            <a:off x="6244569" y="5992835"/>
            <a:ext cx="5325623" cy="33855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Forma DJR Micro"/>
                <a:ea typeface="+mn-ea"/>
                <a:cs typeface="+mn-cs"/>
              </a:rPr>
              <a:t>For more information or to search for ISV compatibility visit: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Forma DJR Micro"/>
                <a:ea typeface="+mn-ea"/>
                <a:cs typeface="+mn-cs"/>
                <a:hlinkClick r:id="rId3"/>
              </a:rPr>
              <a:t>https://www.hp.com/us-en/workstations/isv-certifications/mcad-isv-certification.html</a:t>
            </a:r>
            <a:endParaRPr kumimoji="0" lang="en-US" sz="11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4" name="TextBox 3">
            <a:extLst>
              <a:ext uri="{FF2B5EF4-FFF2-40B4-BE49-F238E27FC236}">
                <a16:creationId xmlns:a16="http://schemas.microsoft.com/office/drawing/2014/main" id="{9A3F6F67-7826-F349-D689-160890F90C52}"/>
              </a:ext>
            </a:extLst>
          </p:cNvPr>
          <p:cNvSpPr txBox="1"/>
          <p:nvPr/>
        </p:nvSpPr>
        <p:spPr>
          <a:xfrm>
            <a:off x="67474" y="6621632"/>
            <a:ext cx="850114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10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r>
              <a:rPr kumimoji="0" lang="en-US" sz="10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Lead with Z |   HP Confidential. For use by HP or Partner with Customers under HP CDA only.</a:t>
            </a:r>
          </a:p>
        </p:txBody>
      </p:sp>
      <p:pic>
        <p:nvPicPr>
          <p:cNvPr id="5" name="Picture 4" descr="A picture containing black, darkness&#10;&#10;Description automatically generated">
            <a:extLst>
              <a:ext uri="{FF2B5EF4-FFF2-40B4-BE49-F238E27FC236}">
                <a16:creationId xmlns:a16="http://schemas.microsoft.com/office/drawing/2014/main" id="{D496F516-0E66-E80B-5F7B-3FE0E2B6A76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665409" y="6592729"/>
            <a:ext cx="443124" cy="207301"/>
          </a:xfrm>
          <a:prstGeom prst="rect">
            <a:avLst/>
          </a:prstGeom>
        </p:spPr>
      </p:pic>
      <p:pic>
        <p:nvPicPr>
          <p:cNvPr id="10" name="Picture 9">
            <a:extLst>
              <a:ext uri="{FF2B5EF4-FFF2-40B4-BE49-F238E27FC236}">
                <a16:creationId xmlns:a16="http://schemas.microsoft.com/office/drawing/2014/main" id="{3687981B-A9C9-EC5F-F173-A35F09276C3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28039" y="1446700"/>
            <a:ext cx="5961113" cy="4092480"/>
          </a:xfrm>
          <a:prstGeom prst="rect">
            <a:avLst/>
          </a:prstGeom>
        </p:spPr>
      </p:pic>
    </p:spTree>
    <p:extLst>
      <p:ext uri="{BB962C8B-B14F-4D97-AF65-F5344CB8AC3E}">
        <p14:creationId xmlns:p14="http://schemas.microsoft.com/office/powerpoint/2010/main" val="364425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A4968A-AF1E-88C0-0611-6154F1BB8272}"/>
              </a:ext>
            </a:extLst>
          </p:cNvPr>
          <p:cNvSpPr/>
          <p:nvPr/>
        </p:nvSpPr>
        <p:spPr>
          <a:xfrm>
            <a:off x="0" y="1293813"/>
            <a:ext cx="12192000" cy="15745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4F822C16-4CCC-7A40-A941-E7E87DE98CC8}"/>
              </a:ext>
            </a:extLst>
          </p:cNvPr>
          <p:cNvSpPr>
            <a:spLocks noGrp="1"/>
          </p:cNvSpPr>
          <p:nvPr>
            <p:ph type="title"/>
          </p:nvPr>
        </p:nvSpPr>
        <p:spPr>
          <a:xfrm>
            <a:off x="4952999" y="141872"/>
            <a:ext cx="7521205" cy="1176476"/>
          </a:xfrm>
        </p:spPr>
        <p:txBody>
          <a:bodyPr/>
          <a:lstStyle/>
          <a:p>
            <a:pPr>
              <a:defRPr/>
            </a:pPr>
            <a:r>
              <a:rPr lang="en-US"/>
              <a:t>Custom Performance Modes</a:t>
            </a:r>
          </a:p>
        </p:txBody>
      </p:sp>
      <p:sp>
        <p:nvSpPr>
          <p:cNvPr id="12" name="Text Placeholder 11">
            <a:extLst>
              <a:ext uri="{FF2B5EF4-FFF2-40B4-BE49-F238E27FC236}">
                <a16:creationId xmlns:a16="http://schemas.microsoft.com/office/drawing/2014/main" id="{88B9D8B3-71A1-2044-9835-BF91E8FB7F8B}"/>
              </a:ext>
            </a:extLst>
          </p:cNvPr>
          <p:cNvSpPr>
            <a:spLocks noGrp="1"/>
          </p:cNvSpPr>
          <p:nvPr>
            <p:ph type="body" sz="quarter" idx="4294967295"/>
          </p:nvPr>
        </p:nvSpPr>
        <p:spPr>
          <a:xfrm>
            <a:off x="5609536" y="1863889"/>
            <a:ext cx="5602287" cy="516649"/>
          </a:xfrm>
        </p:spPr>
        <p:txBody>
          <a:bodyPr vert="horz" lIns="91440" tIns="0" rIns="9144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Forma DJR Micro"/>
                <a:ea typeface="+mn-ea"/>
                <a:cs typeface="+mn-cs"/>
              </a:rPr>
              <a:t>Choose from 4 pre-set modes </a:t>
            </a:r>
            <a:r>
              <a:rPr lang="en-US" sz="2000">
                <a:solidFill>
                  <a:prstClr val="black"/>
                </a:solidFill>
                <a:latin typeface="Forma DJR Micro"/>
              </a:rPr>
              <a:t>from </a:t>
            </a:r>
            <a:r>
              <a:rPr kumimoji="0" lang="en-US" sz="2000" b="0" i="0" u="none" strike="noStrike" kern="1200" cap="none" spc="0" normalizeH="0" baseline="0" noProof="0">
                <a:ln>
                  <a:noFill/>
                </a:ln>
                <a:solidFill>
                  <a:prstClr val="black"/>
                </a:solidFill>
                <a:effectLst/>
                <a:uLnTx/>
                <a:uFillTx/>
                <a:latin typeface="Forma DJR Micro"/>
                <a:ea typeface="+mn-ea"/>
                <a:cs typeface="+mn-cs"/>
              </a:rPr>
              <a:t>the BIOS customized for your needs &amp; environment.</a:t>
            </a:r>
          </a:p>
        </p:txBody>
      </p:sp>
      <p:sp>
        <p:nvSpPr>
          <p:cNvPr id="43" name="TextBox 42">
            <a:extLst>
              <a:ext uri="{FF2B5EF4-FFF2-40B4-BE49-F238E27FC236}">
                <a16:creationId xmlns:a16="http://schemas.microsoft.com/office/drawing/2014/main" id="{2A2DCCDB-1028-4C3C-3D5E-E9464FB2E1C5}"/>
              </a:ext>
            </a:extLst>
          </p:cNvPr>
          <p:cNvSpPr txBox="1"/>
          <p:nvPr/>
        </p:nvSpPr>
        <p:spPr>
          <a:xfrm>
            <a:off x="4832007" y="3109847"/>
            <a:ext cx="6487455" cy="3098284"/>
          </a:xfrm>
          <a:prstGeom prst="rect">
            <a:avLst/>
          </a:prstGeom>
          <a:noFill/>
        </p:spPr>
        <p:txBody>
          <a:bodyPr wrap="square" lIns="91440" tIns="45720" rIns="91440" bIns="45720" rtlCol="0" anchor="t">
            <a:spAutoFit/>
          </a:bodyPr>
          <a:lstStyle/>
          <a:p>
            <a:pPr marL="288925" marR="0" lvl="0" indent="-288925" algn="l" defTabSz="914400" rtl="0" eaLnBrk="1" fontAlgn="auto" latinLnBrk="0" hangingPunct="1">
              <a:lnSpc>
                <a:spcPct val="100000"/>
              </a:lnSpc>
              <a:spcBef>
                <a:spcPts val="1000"/>
              </a:spcBef>
              <a:spcAft>
                <a:spcPts val="0"/>
              </a:spcAft>
              <a:buClrTx/>
              <a:buSzTx/>
              <a:buFont typeface="Wingdings" panose="05000000000000000000" pitchFamily="2" charset="2"/>
              <a:buChar char="l"/>
              <a:tabLst/>
              <a:defRPr/>
            </a:pPr>
            <a:r>
              <a:rPr lang="en-US" b="1">
                <a:solidFill>
                  <a:srgbClr val="000000"/>
                </a:solidFill>
                <a:latin typeface="Forma DJR Micro" pitchFamily="2" charset="77"/>
              </a:rPr>
              <a:t>High </a:t>
            </a:r>
            <a:r>
              <a:rPr kumimoji="0" lang="en-US" sz="1800" b="1" i="0" u="none" strike="noStrike" kern="1200" cap="none" spc="0" normalizeH="0" baseline="0" noProof="0">
                <a:ln>
                  <a:noFill/>
                </a:ln>
                <a:solidFill>
                  <a:srgbClr val="000000"/>
                </a:solidFill>
                <a:effectLst/>
                <a:uLnTx/>
                <a:uFillTx/>
                <a:latin typeface="Forma DJR Micro" pitchFamily="2" charset="77"/>
                <a:ea typeface="+mn-ea"/>
                <a:cs typeface="+mn-cs"/>
              </a:rPr>
              <a:t>Performance Mode </a:t>
            </a:r>
            <a:r>
              <a:rPr lang="en-US">
                <a:solidFill>
                  <a:srgbClr val="000000"/>
                </a:solidFill>
                <a:latin typeface="Forma DJR Micro" pitchFamily="2" charset="77"/>
              </a:rPr>
              <a:t>– set as </a:t>
            </a: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default for taking on your toughest workflows </a:t>
            </a:r>
          </a:p>
          <a:p>
            <a:pPr marL="288925" marR="0" lvl="0" indent="-288925" algn="l" defTabSz="914400" rtl="0" eaLnBrk="1" fontAlgn="auto" latinLnBrk="0" hangingPunct="1">
              <a:lnSpc>
                <a:spcPct val="100000"/>
              </a:lnSpc>
              <a:spcBef>
                <a:spcPts val="1000"/>
              </a:spcBef>
              <a:spcAft>
                <a:spcPts val="0"/>
              </a:spcAft>
              <a:buClrTx/>
              <a:buSzTx/>
              <a:buFont typeface="Wingdings" panose="05000000000000000000" pitchFamily="2" charset="2"/>
              <a:buChar char="l"/>
              <a:tabLst/>
              <a:defRPr/>
            </a:pPr>
            <a:r>
              <a:rPr lang="en-US" b="1">
                <a:solidFill>
                  <a:srgbClr val="000000"/>
                </a:solidFill>
                <a:latin typeface="Forma DJR Micro" pitchFamily="2" charset="77"/>
              </a:rPr>
              <a:t>Performance Mode </a:t>
            </a:r>
            <a:r>
              <a:rPr lang="en-US">
                <a:solidFill>
                  <a:srgbClr val="000000"/>
                </a:solidFill>
                <a:latin typeface="Forma DJR Micro" pitchFamily="2" charset="77"/>
              </a:rPr>
              <a:t>– balance between performance and acoustics</a:t>
            </a:r>
          </a:p>
          <a:p>
            <a:pPr marL="288925" marR="0" lvl="0" indent="-288925" algn="l" defTabSz="914400" rtl="0" eaLnBrk="1" fontAlgn="auto" latinLnBrk="0" hangingPunct="1">
              <a:lnSpc>
                <a:spcPct val="100000"/>
              </a:lnSpc>
              <a:spcBef>
                <a:spcPts val="1000"/>
              </a:spcBef>
              <a:spcAft>
                <a:spcPts val="0"/>
              </a:spcAft>
              <a:buClrTx/>
              <a:buSzTx/>
              <a:buFont typeface="Wingdings" panose="05000000000000000000" pitchFamily="2" charset="2"/>
              <a:buChar char="l"/>
              <a:tabLst/>
              <a:defRPr/>
            </a:pPr>
            <a:r>
              <a:rPr lang="en-US" b="1">
                <a:solidFill>
                  <a:srgbClr val="000000"/>
                </a:solidFill>
                <a:latin typeface="Forma DJR Micro" pitchFamily="2" charset="77"/>
              </a:rPr>
              <a:t>Rack Mode </a:t>
            </a:r>
            <a:r>
              <a:rPr lang="en-US">
                <a:solidFill>
                  <a:srgbClr val="000000"/>
                </a:solidFill>
                <a:latin typeface="Forma DJR Micro" pitchFamily="2" charset="77"/>
              </a:rPr>
              <a:t>- </a:t>
            </a:r>
            <a:r>
              <a:rPr lang="en-US"/>
              <a:t>increases system fan speeds to enable dense rack populations</a:t>
            </a:r>
            <a:endPar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endParaRPr>
          </a:p>
          <a:p>
            <a:pPr marL="288925" marR="0" lvl="0" indent="-288925" algn="l" defTabSz="914400" rtl="0" eaLnBrk="1" fontAlgn="auto" latinLnBrk="0" hangingPunct="1">
              <a:lnSpc>
                <a:spcPct val="100000"/>
              </a:lnSpc>
              <a:spcBef>
                <a:spcPts val="1000"/>
              </a:spcBef>
              <a:spcAft>
                <a:spcPts val="0"/>
              </a:spcAft>
              <a:buClrTx/>
              <a:buSzTx/>
              <a:buFont typeface="Wingdings" panose="05000000000000000000" pitchFamily="2" charset="2"/>
              <a:buChar char="l"/>
              <a:tabLst/>
              <a:defRPr/>
            </a:pPr>
            <a:r>
              <a:rPr kumimoji="0" lang="en-US" sz="1800" b="1" i="0" u="none" strike="noStrike" kern="1200" cap="none" spc="0" normalizeH="0" baseline="0" noProof="0">
                <a:ln>
                  <a:noFill/>
                </a:ln>
                <a:solidFill>
                  <a:srgbClr val="000000"/>
                </a:solidFill>
                <a:effectLst/>
                <a:uLnTx/>
                <a:uFillTx/>
                <a:latin typeface="Forma DJR Micro" pitchFamily="2" charset="77"/>
                <a:ea typeface="+mn-ea"/>
                <a:cs typeface="+mn-cs"/>
              </a:rPr>
              <a:t>Quiet Mode </a:t>
            </a: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 when you want to prioritize acoustics over performance</a:t>
            </a:r>
          </a:p>
          <a:p>
            <a:pPr marL="288925" marR="0" lvl="0" indent="-288925" algn="l" defTabSz="914400" rtl="0" eaLnBrk="1" fontAlgn="auto" latinLnBrk="0" hangingPunct="1">
              <a:lnSpc>
                <a:spcPct val="100000"/>
              </a:lnSpc>
              <a:spcBef>
                <a:spcPts val="1000"/>
              </a:spcBef>
              <a:spcAft>
                <a:spcPts val="0"/>
              </a:spcAft>
              <a:buClrTx/>
              <a:buSzTx/>
              <a:buFont typeface="Wingdings" panose="05000000000000000000" pitchFamily="2" charset="2"/>
              <a:buChar char="l"/>
              <a:tabLst/>
              <a:defRPr/>
            </a:pPr>
            <a:endPar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endParaRPr>
          </a:p>
        </p:txBody>
      </p:sp>
      <p:grpSp>
        <p:nvGrpSpPr>
          <p:cNvPr id="9" name="Group 8">
            <a:extLst>
              <a:ext uri="{FF2B5EF4-FFF2-40B4-BE49-F238E27FC236}">
                <a16:creationId xmlns:a16="http://schemas.microsoft.com/office/drawing/2014/main" id="{96259CAA-FA4B-A307-6CD9-496E7F578E23}"/>
              </a:ext>
            </a:extLst>
          </p:cNvPr>
          <p:cNvGrpSpPr/>
          <p:nvPr/>
        </p:nvGrpSpPr>
        <p:grpSpPr>
          <a:xfrm>
            <a:off x="4959033" y="1723642"/>
            <a:ext cx="640080" cy="640080"/>
            <a:chOff x="10344677" y="3699832"/>
            <a:chExt cx="640080" cy="640080"/>
          </a:xfrm>
        </p:grpSpPr>
        <p:sp>
          <p:nvSpPr>
            <p:cNvPr id="10" name="Oval 9">
              <a:extLst>
                <a:ext uri="{FF2B5EF4-FFF2-40B4-BE49-F238E27FC236}">
                  <a16:creationId xmlns:a16="http://schemas.microsoft.com/office/drawing/2014/main" id="{4B772EB5-50CA-4675-57C9-B3E1518EBB52}"/>
                </a:ext>
              </a:extLst>
            </p:cNvPr>
            <p:cNvSpPr/>
            <p:nvPr/>
          </p:nvSpPr>
          <p:spPr>
            <a:xfrm>
              <a:off x="10344677" y="3699832"/>
              <a:ext cx="640080" cy="6400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pic>
          <p:nvPicPr>
            <p:cNvPr id="11" name="Graphic 10">
              <a:extLst>
                <a:ext uri="{FF2B5EF4-FFF2-40B4-BE49-F238E27FC236}">
                  <a16:creationId xmlns:a16="http://schemas.microsoft.com/office/drawing/2014/main" id="{FCD98301-04F0-906A-3501-A2583EAF36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52784" y="3820680"/>
              <a:ext cx="434289" cy="279186"/>
            </a:xfrm>
            <a:prstGeom prst="rect">
              <a:avLst/>
            </a:prstGeom>
          </p:spPr>
        </p:pic>
      </p:grpSp>
      <p:cxnSp>
        <p:nvCxnSpPr>
          <p:cNvPr id="6" name="Straight Connector 5">
            <a:extLst>
              <a:ext uri="{FF2B5EF4-FFF2-40B4-BE49-F238E27FC236}">
                <a16:creationId xmlns:a16="http://schemas.microsoft.com/office/drawing/2014/main" id="{2EE53977-94D4-E801-2D92-C3A992FE1BA3}"/>
              </a:ext>
            </a:extLst>
          </p:cNvPr>
          <p:cNvCxnSpPr>
            <a:cxnSpLocks/>
          </p:cNvCxnSpPr>
          <p:nvPr/>
        </p:nvCxnSpPr>
        <p:spPr>
          <a:xfrm>
            <a:off x="1769806" y="2002526"/>
            <a:ext cx="3297334" cy="0"/>
          </a:xfrm>
          <a:prstGeom prst="line">
            <a:avLst/>
          </a:prstGeom>
          <a:noFill/>
          <a:ln w="6350" cap="flat" cmpd="sng" algn="ctr">
            <a:solidFill>
              <a:srgbClr val="000000"/>
            </a:solidFill>
            <a:prstDash val="solid"/>
            <a:miter lim="800000"/>
          </a:ln>
          <a:effectLst/>
        </p:spPr>
      </p:cxnSp>
      <p:sp>
        <p:nvSpPr>
          <p:cNvPr id="8" name="Slide Number Placeholder 6">
            <a:extLst>
              <a:ext uri="{FF2B5EF4-FFF2-40B4-BE49-F238E27FC236}">
                <a16:creationId xmlns:a16="http://schemas.microsoft.com/office/drawing/2014/main" id="{87A3FAC3-457C-FDB8-5FB7-66C38528CA8B}"/>
              </a:ext>
            </a:extLst>
          </p:cNvPr>
          <p:cNvSpPr txBox="1">
            <a:spLocks/>
          </p:cNvSpPr>
          <p:nvPr/>
        </p:nvSpPr>
        <p:spPr>
          <a:xfrm>
            <a:off x="346552" y="6470615"/>
            <a:ext cx="7968271" cy="31093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fld id="{7EAD36D4-32FF-544B-9EC2-1F035E0F636E}" type="slidenum">
              <a:rPr kumimoji="0" lang="en-US" sz="1000" b="0" i="0" u="none" strike="noStrike" kern="1200" cap="none" spc="0" normalizeH="0" baseline="0" noProof="0">
                <a:ln>
                  <a:noFill/>
                </a:ln>
                <a:solidFill>
                  <a:srgbClr val="000000"/>
                </a:solidFill>
                <a:effectLst/>
                <a:uLnTx/>
                <a:uFillTx/>
                <a:latin typeface="Forma DJR Micro" pitchFamily="2" charset="77"/>
                <a:ea typeface="+mn-ea"/>
                <a:cs typeface="+mn-cs"/>
              </a:rPr>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t>31</a:t>
            </a:fld>
            <a:r>
              <a:rPr kumimoji="0" lang="en-US" sz="1000" b="0" i="0" u="none" strike="noStrike" kern="1200" cap="none" spc="0" normalizeH="0" baseline="0" noProof="0">
                <a:ln>
                  <a:noFill/>
                </a:ln>
                <a:solidFill>
                  <a:srgbClr val="000000"/>
                </a:solidFill>
                <a:effectLst/>
                <a:uLnTx/>
                <a:uFillTx/>
                <a:latin typeface="Forma DJR Micro" pitchFamily="2" charset="77"/>
                <a:ea typeface="+mn-ea"/>
                <a:cs typeface="+mn-cs"/>
              </a:rPr>
              <a:t>    I   Z6 G5   I   HP Confidential. For use by HP or Partner with Customers under HP CDA only. </a:t>
            </a:r>
          </a:p>
        </p:txBody>
      </p:sp>
      <p:sp>
        <p:nvSpPr>
          <p:cNvPr id="14" name="Rectangle 13">
            <a:extLst>
              <a:ext uri="{FF2B5EF4-FFF2-40B4-BE49-F238E27FC236}">
                <a16:creationId xmlns:a16="http://schemas.microsoft.com/office/drawing/2014/main" id="{81F8C86F-CD75-193E-63C0-82A41E0E219E}"/>
              </a:ext>
            </a:extLst>
          </p:cNvPr>
          <p:cNvSpPr/>
          <p:nvPr/>
        </p:nvSpPr>
        <p:spPr bwMode="ltGray">
          <a:xfrm>
            <a:off x="346552" y="6424397"/>
            <a:ext cx="5334527" cy="291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1C22B08B-EF92-EB0A-E503-EB86E4E83A76}"/>
              </a:ext>
            </a:extLst>
          </p:cNvPr>
          <p:cNvSpPr txBox="1"/>
          <p:nvPr/>
        </p:nvSpPr>
        <p:spPr>
          <a:xfrm>
            <a:off x="320570" y="6581493"/>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Mini G1a   HP Confidential. For use by HP or Partner with Customers under HP CDA only.</a:t>
            </a:r>
          </a:p>
        </p:txBody>
      </p:sp>
      <p:pic>
        <p:nvPicPr>
          <p:cNvPr id="15" name="Picture 14" descr="A black rectangular object with holes&#10;&#10;Description automatically generated">
            <a:extLst>
              <a:ext uri="{FF2B5EF4-FFF2-40B4-BE49-F238E27FC236}">
                <a16:creationId xmlns:a16="http://schemas.microsoft.com/office/drawing/2014/main" id="{A857587A-F39A-DC95-0318-BF7551DF345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7964" y="1194549"/>
            <a:ext cx="6246788" cy="5309770"/>
          </a:xfrm>
          <a:prstGeom prst="rect">
            <a:avLst/>
          </a:prstGeom>
        </p:spPr>
      </p:pic>
    </p:spTree>
    <p:extLst>
      <p:ext uri="{BB962C8B-B14F-4D97-AF65-F5344CB8AC3E}">
        <p14:creationId xmlns:p14="http://schemas.microsoft.com/office/powerpoint/2010/main" val="184479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D3612130-4A78-5BA2-3AEF-B17ECDA597DF}"/>
              </a:ext>
            </a:extLst>
          </p:cNvPr>
          <p:cNvGrpSpPr/>
          <p:nvPr/>
        </p:nvGrpSpPr>
        <p:grpSpPr>
          <a:xfrm>
            <a:off x="-4659" y="0"/>
            <a:ext cx="5686560" cy="6854552"/>
            <a:chOff x="-4766" y="1"/>
            <a:chExt cx="4049497" cy="6857999"/>
          </a:xfrm>
        </p:grpSpPr>
        <p:sp>
          <p:nvSpPr>
            <p:cNvPr id="21" name="Rectangle 20">
              <a:extLst>
                <a:ext uri="{FF2B5EF4-FFF2-40B4-BE49-F238E27FC236}">
                  <a16:creationId xmlns:a16="http://schemas.microsoft.com/office/drawing/2014/main" id="{E9045842-4709-4710-B07F-DEEF0AB23B40}"/>
                </a:ext>
              </a:extLst>
            </p:cNvPr>
            <p:cNvSpPr/>
            <p:nvPr/>
          </p:nvSpPr>
          <p:spPr>
            <a:xfrm>
              <a:off x="-4766" y="2597359"/>
              <a:ext cx="3889986" cy="426064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endParaRPr>
            </a:p>
          </p:txBody>
        </p:sp>
        <p:sp>
          <p:nvSpPr>
            <p:cNvPr id="20" name="Rectangle 19">
              <a:extLst>
                <a:ext uri="{FF2B5EF4-FFF2-40B4-BE49-F238E27FC236}">
                  <a16:creationId xmlns:a16="http://schemas.microsoft.com/office/drawing/2014/main" id="{33B071DE-CA73-43E9-98E6-2514AB10C6CB}"/>
                </a:ext>
              </a:extLst>
            </p:cNvPr>
            <p:cNvSpPr/>
            <p:nvPr/>
          </p:nvSpPr>
          <p:spPr>
            <a:xfrm>
              <a:off x="0" y="1"/>
              <a:ext cx="3889986" cy="26061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endParaRPr>
            </a:p>
          </p:txBody>
        </p:sp>
        <p:sp>
          <p:nvSpPr>
            <p:cNvPr id="9" name="TextBox 8">
              <a:extLst>
                <a:ext uri="{FF2B5EF4-FFF2-40B4-BE49-F238E27FC236}">
                  <a16:creationId xmlns:a16="http://schemas.microsoft.com/office/drawing/2014/main" id="{581EF0C9-F1DD-49BA-BE65-D27A7D08E84A}"/>
                </a:ext>
              </a:extLst>
            </p:cNvPr>
            <p:cNvSpPr txBox="1"/>
            <p:nvPr/>
          </p:nvSpPr>
          <p:spPr>
            <a:xfrm>
              <a:off x="119582" y="480486"/>
              <a:ext cx="3925149" cy="110030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ts val="7600"/>
                </a:lnSpc>
                <a:spcBef>
                  <a:spcPts val="0"/>
                </a:spcBef>
                <a:spcAft>
                  <a:spcPts val="0"/>
                </a:spcAft>
                <a:buClrTx/>
                <a:buSzTx/>
                <a:buFontTx/>
                <a:buNone/>
                <a:tabLst/>
                <a:defRPr/>
              </a:pPr>
              <a:r>
                <a:rPr kumimoji="0" lang="en-US" sz="7200" b="0" i="0" u="none" strike="noStrike" kern="1200" cap="none" spc="0" normalizeH="0" baseline="0" noProof="0">
                  <a:ln>
                    <a:noFill/>
                  </a:ln>
                  <a:solidFill>
                    <a:srgbClr val="000000"/>
                  </a:solidFill>
                  <a:effectLst/>
                  <a:uLnTx/>
                  <a:uFillTx/>
                  <a:latin typeface="Forma DJR Display" panose="00000000000000090000" pitchFamily="2" charset="0"/>
                  <a:ea typeface="+mn-ea"/>
                  <a:cs typeface="+mn-cs"/>
                </a:rPr>
                <a:t>Rack Solution </a:t>
              </a:r>
              <a:endParaRPr kumimoji="0" lang="en-GB" sz="7200" b="0" i="0" u="none" strike="noStrike" kern="1200" cap="none" spc="0" normalizeH="0" baseline="0" noProof="0">
                <a:ln>
                  <a:noFill/>
                </a:ln>
                <a:solidFill>
                  <a:srgbClr val="000000"/>
                </a:solidFill>
                <a:effectLst/>
                <a:uLnTx/>
                <a:uFillTx/>
                <a:latin typeface="Forma DJR Display" panose="00000000000000090000" pitchFamily="2" charset="0"/>
                <a:ea typeface="+mn-ea"/>
                <a:cs typeface="+mn-cs"/>
              </a:endParaRPr>
            </a:p>
          </p:txBody>
        </p:sp>
        <p:sp>
          <p:nvSpPr>
            <p:cNvPr id="42" name="Rectangle 41">
              <a:extLst>
                <a:ext uri="{FF2B5EF4-FFF2-40B4-BE49-F238E27FC236}">
                  <a16:creationId xmlns:a16="http://schemas.microsoft.com/office/drawing/2014/main" id="{3976C1B5-DE7F-42FD-8BE3-5781FECA3D67}"/>
                </a:ext>
              </a:extLst>
            </p:cNvPr>
            <p:cNvSpPr/>
            <p:nvPr/>
          </p:nvSpPr>
          <p:spPr>
            <a:xfrm>
              <a:off x="191956" y="3678822"/>
              <a:ext cx="3147991" cy="320088"/>
            </a:xfrm>
            <a:prstGeom prst="rect">
              <a:avLst/>
            </a:prstGeom>
          </p:spPr>
          <p:txBody>
            <a:bodyPr wrap="square">
              <a:spAutoFit/>
            </a:bodyPr>
            <a:lstStyle/>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600" b="0" i="0" u="none" kern="1200" cap="none" spc="0" normalizeH="0" baseline="0" noProof="0">
                <a:ln>
                  <a:noFill/>
                </a:ln>
                <a:solidFill>
                  <a:srgbClr val="000000"/>
                </a:solidFill>
                <a:effectLst/>
                <a:uLnTx/>
                <a:uFillTx/>
                <a:latin typeface="Forma DJR Micro"/>
                <a:ea typeface="+mn-ea"/>
                <a:cs typeface="+mn-cs"/>
              </a:endParaRPr>
            </a:p>
          </p:txBody>
        </p:sp>
      </p:grpSp>
      <p:sp>
        <p:nvSpPr>
          <p:cNvPr id="4" name="TextBox 3">
            <a:extLst>
              <a:ext uri="{FF2B5EF4-FFF2-40B4-BE49-F238E27FC236}">
                <a16:creationId xmlns:a16="http://schemas.microsoft.com/office/drawing/2014/main" id="{610F7964-0D3C-35FD-0A0B-321C61DBF6CE}"/>
              </a:ext>
            </a:extLst>
          </p:cNvPr>
          <p:cNvSpPr txBox="1"/>
          <p:nvPr/>
        </p:nvSpPr>
        <p:spPr>
          <a:xfrm>
            <a:off x="78886" y="6588130"/>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Mini G1a   |   HP Confidential. For use by HP or Partner with Customers under HP CDA only.</a:t>
            </a:r>
          </a:p>
        </p:txBody>
      </p:sp>
      <p:sp>
        <p:nvSpPr>
          <p:cNvPr id="2" name="Title 1">
            <a:extLst>
              <a:ext uri="{FF2B5EF4-FFF2-40B4-BE49-F238E27FC236}">
                <a16:creationId xmlns:a16="http://schemas.microsoft.com/office/drawing/2014/main" id="{A063BD80-286C-88B8-CB0D-FCB5AFB4A972}"/>
              </a:ext>
            </a:extLst>
          </p:cNvPr>
          <p:cNvSpPr txBox="1">
            <a:spLocks/>
          </p:cNvSpPr>
          <p:nvPr/>
        </p:nvSpPr>
        <p:spPr>
          <a:xfrm>
            <a:off x="270455" y="4856957"/>
            <a:ext cx="5021922" cy="852251"/>
          </a:xfrm>
          <a:prstGeom prst="rect">
            <a:avLst/>
          </a:prstGeom>
        </p:spPr>
        <p:txBody>
          <a:bodyPr/>
          <a:lstStyle>
            <a:lvl1pPr algn="l" defTabSz="914400" rtl="0" eaLnBrk="1" latinLnBrk="0" hangingPunct="1">
              <a:lnSpc>
                <a:spcPct val="90000"/>
              </a:lnSpc>
              <a:spcBef>
                <a:spcPct val="0"/>
              </a:spcBef>
              <a:buNone/>
              <a:defRPr sz="6000" kern="1200">
                <a:solidFill>
                  <a:schemeClr val="tx1"/>
                </a:solidFill>
                <a:latin typeface="Forma DJR Display" pitchFamily="2" charset="77"/>
                <a:ea typeface="+mj-ea"/>
                <a:cs typeface="+mj-cs"/>
              </a:defRPr>
            </a:lvl1pPr>
          </a:lstStyle>
          <a:p>
            <a:pPr defTabSz="913852">
              <a:lnSpc>
                <a:spcPct val="100000"/>
              </a:lnSpc>
              <a:spcBef>
                <a:spcPts val="0"/>
              </a:spcBef>
              <a:buFontTx/>
              <a:tabLst/>
              <a:defRPr/>
            </a:pPr>
            <a:r>
              <a:rPr lang="en-US" altLang="zh-TW" sz="1800">
                <a:solidFill>
                  <a:srgbClr val="000000"/>
                </a:solidFill>
                <a:latin typeface="Forma DJR Micro" panose="00000000000000090000" pitchFamily="2" charset="0"/>
                <a:ea typeface="新細明體" panose="02020500000000000000" pitchFamily="18" charset="-120"/>
                <a:cs typeface="+mn-cs"/>
              </a:rPr>
              <a:t>Internal PSU enables better cable management and clean deployment.</a:t>
            </a:r>
            <a:endParaRPr lang="en-US" altLang="zh-TW" sz="1800" b="1">
              <a:solidFill>
                <a:srgbClr val="000000"/>
              </a:solidFill>
              <a:latin typeface="Forma DJR Micro" panose="00000000000000090000" pitchFamily="2" charset="0"/>
              <a:ea typeface="新細明體" panose="02020500000000000000" pitchFamily="18" charset="-120"/>
              <a:cs typeface="+mn-cs"/>
            </a:endParaRPr>
          </a:p>
          <a:p>
            <a:pPr algn="r" defTabSz="913852">
              <a:lnSpc>
                <a:spcPct val="100000"/>
              </a:lnSpc>
              <a:spcBef>
                <a:spcPts val="0"/>
              </a:spcBef>
              <a:buFontTx/>
              <a:tabLst/>
              <a:defRPr/>
            </a:pPr>
            <a:endParaRPr lang="en-US" altLang="zh-TW" sz="1800" b="1">
              <a:solidFill>
                <a:srgbClr val="000000"/>
              </a:solidFill>
              <a:latin typeface="Forma DJR Micro" panose="00000000000000090000" pitchFamily="2" charset="0"/>
              <a:ea typeface="新細明體" panose="02020500000000000000" pitchFamily="18" charset="-120"/>
              <a:cs typeface="+mn-cs"/>
            </a:endParaRPr>
          </a:p>
          <a:p>
            <a:pPr algn="r" defTabSz="913852">
              <a:lnSpc>
                <a:spcPct val="100000"/>
              </a:lnSpc>
              <a:spcBef>
                <a:spcPts val="0"/>
              </a:spcBef>
              <a:buFontTx/>
              <a:tabLst/>
              <a:defRPr/>
            </a:pPr>
            <a:endParaRPr lang="en-US" altLang="zh-TW" sz="1800" b="1">
              <a:solidFill>
                <a:srgbClr val="000000"/>
              </a:solidFill>
              <a:latin typeface="Forma DJR Micro" panose="00000000000000090000" pitchFamily="2" charset="0"/>
              <a:ea typeface="新細明體" panose="02020500000000000000" pitchFamily="18" charset="-120"/>
              <a:cs typeface="+mn-cs"/>
            </a:endParaRPr>
          </a:p>
          <a:p>
            <a:pPr algn="r" defTabSz="913852">
              <a:lnSpc>
                <a:spcPct val="100000"/>
              </a:lnSpc>
              <a:spcBef>
                <a:spcPts val="0"/>
              </a:spcBef>
              <a:buFontTx/>
              <a:tabLst/>
              <a:defRPr/>
            </a:pPr>
            <a:endParaRPr lang="en-US" altLang="zh-TW" sz="1800" b="1">
              <a:solidFill>
                <a:srgbClr val="000000"/>
              </a:solidFill>
              <a:latin typeface="Forma DJR Micro" panose="00000000000000090000" pitchFamily="2" charset="0"/>
              <a:ea typeface="新細明體" panose="02020500000000000000" pitchFamily="18" charset="-120"/>
              <a:cs typeface="+mn-cs"/>
            </a:endParaRPr>
          </a:p>
          <a:p>
            <a:pPr algn="r" defTabSz="913852">
              <a:lnSpc>
                <a:spcPct val="100000"/>
              </a:lnSpc>
              <a:spcBef>
                <a:spcPts val="0"/>
              </a:spcBef>
              <a:buFontTx/>
              <a:tabLst/>
              <a:defRPr/>
            </a:pPr>
            <a:endParaRPr lang="en-US" altLang="zh-TW" sz="1800" b="1">
              <a:solidFill>
                <a:srgbClr val="000000"/>
              </a:solidFill>
              <a:latin typeface="Forma DJR Micro" panose="00000000000000090000" pitchFamily="2" charset="0"/>
              <a:ea typeface="新細明體" panose="02020500000000000000" pitchFamily="18" charset="-120"/>
              <a:cs typeface="+mn-cs"/>
            </a:endParaRPr>
          </a:p>
          <a:p>
            <a:pPr algn="r" defTabSz="913852">
              <a:lnSpc>
                <a:spcPct val="100000"/>
              </a:lnSpc>
              <a:spcBef>
                <a:spcPts val="0"/>
              </a:spcBef>
              <a:buFontTx/>
              <a:tabLst/>
              <a:defRPr/>
            </a:pPr>
            <a:endParaRPr lang="en-US" altLang="zh-TW" sz="1800" b="1">
              <a:solidFill>
                <a:srgbClr val="000000"/>
              </a:solidFill>
              <a:latin typeface="Forma DJR Micro" panose="00000000000000090000" pitchFamily="2" charset="0"/>
              <a:ea typeface="新細明體" panose="02020500000000000000" pitchFamily="18" charset="-120"/>
              <a:cs typeface="+mn-cs"/>
            </a:endParaRPr>
          </a:p>
          <a:p>
            <a:pPr algn="r" defTabSz="913852">
              <a:lnSpc>
                <a:spcPct val="100000"/>
              </a:lnSpc>
              <a:spcBef>
                <a:spcPts val="0"/>
              </a:spcBef>
              <a:buFontTx/>
              <a:tabLst/>
              <a:defRPr/>
            </a:pPr>
            <a:endParaRPr lang="en-US" altLang="zh-TW" sz="1800" b="1">
              <a:solidFill>
                <a:srgbClr val="000000"/>
              </a:solidFill>
              <a:latin typeface="Forma DJR Micro" panose="00000000000000090000" pitchFamily="2" charset="0"/>
              <a:ea typeface="新細明體" panose="02020500000000000000" pitchFamily="18" charset="-120"/>
              <a:cs typeface="+mn-cs"/>
            </a:endParaRPr>
          </a:p>
        </p:txBody>
      </p:sp>
      <p:sp>
        <p:nvSpPr>
          <p:cNvPr id="3" name="TextBox 2">
            <a:extLst>
              <a:ext uri="{FF2B5EF4-FFF2-40B4-BE49-F238E27FC236}">
                <a16:creationId xmlns:a16="http://schemas.microsoft.com/office/drawing/2014/main" id="{505B0552-6558-C231-1051-A3FFA2CD47E0}"/>
              </a:ext>
            </a:extLst>
          </p:cNvPr>
          <p:cNvSpPr txBox="1"/>
          <p:nvPr/>
        </p:nvSpPr>
        <p:spPr>
          <a:xfrm>
            <a:off x="197479" y="3102596"/>
            <a:ext cx="5303936" cy="1654299"/>
          </a:xfrm>
          <a:prstGeom prst="rect">
            <a:avLst/>
          </a:prstGeom>
          <a:noFill/>
        </p:spPr>
        <p:txBody>
          <a:bodyPr wrap="square">
            <a:spAutoFit/>
          </a:bodyPr>
          <a:lstStyle/>
          <a:p>
            <a:r>
              <a:rPr kumimoji="0" lang="en-US" altLang="zh-TW" sz="2800" b="0" i="0" u="none" strike="noStrike" kern="1200" cap="none" spc="0" normalizeH="0" baseline="0" noProof="0">
                <a:ln>
                  <a:noFill/>
                </a:ln>
                <a:solidFill>
                  <a:srgbClr val="000000"/>
                </a:solidFill>
                <a:effectLst/>
                <a:uLnTx/>
                <a:uFillTx/>
                <a:latin typeface="Forma DJR Micro" panose="00000000000000090000" pitchFamily="2" charset="0"/>
                <a:ea typeface="新細明體" panose="02020500000000000000" pitchFamily="18" charset="-120"/>
                <a:cs typeface="+mn-cs"/>
              </a:rPr>
              <a:t>Ideally designed to fit in a rack, maximize density with support for 5 minis in 4U</a:t>
            </a:r>
            <a:r>
              <a:rPr kumimoji="0" lang="en-US" altLang="zh-TW" sz="2800" b="0" i="0" u="none" strike="noStrike" kern="1200" cap="none" spc="0" normalizeH="0" baseline="30000" noProof="0">
                <a:ln>
                  <a:noFill/>
                </a:ln>
                <a:solidFill>
                  <a:srgbClr val="000000"/>
                </a:solidFill>
                <a:effectLst/>
                <a:uLnTx/>
                <a:uFillTx/>
                <a:latin typeface="Forma DJR Micro" panose="00000000000000090000" pitchFamily="2" charset="0"/>
                <a:ea typeface="新細明體" panose="02020500000000000000" pitchFamily="18" charset="-120"/>
                <a:cs typeface="+mn-cs"/>
              </a:rPr>
              <a:t>67</a:t>
            </a:r>
            <a:r>
              <a:rPr kumimoji="0" lang="en-US" altLang="zh-TW" sz="2800" b="0" i="0" u="none" strike="noStrike" kern="1200" cap="none" spc="0" normalizeH="0" baseline="0" noProof="0">
                <a:ln>
                  <a:noFill/>
                </a:ln>
                <a:solidFill>
                  <a:srgbClr val="000000"/>
                </a:solidFill>
                <a:effectLst/>
                <a:uLnTx/>
                <a:uFillTx/>
                <a:latin typeface="Forma DJR Micro" panose="00000000000000090000" pitchFamily="2" charset="0"/>
                <a:ea typeface="新細明體" panose="02020500000000000000" pitchFamily="18" charset="-120"/>
                <a:cs typeface="+mn-cs"/>
              </a:rPr>
              <a:t>, now without external power bricks.</a:t>
            </a:r>
          </a:p>
        </p:txBody>
      </p:sp>
      <p:pic>
        <p:nvPicPr>
          <p:cNvPr id="7" name="Picture 6" descr="A black metal cabinet with many metal boxes&#10;&#10;Description automatically generated with medium confidence">
            <a:extLst>
              <a:ext uri="{FF2B5EF4-FFF2-40B4-BE49-F238E27FC236}">
                <a16:creationId xmlns:a16="http://schemas.microsoft.com/office/drawing/2014/main" id="{B4010E54-3DCF-E609-1A02-69A102D249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57906" y="704797"/>
            <a:ext cx="10085262" cy="5672960"/>
          </a:xfrm>
          <a:prstGeom prst="rect">
            <a:avLst/>
          </a:prstGeom>
        </p:spPr>
      </p:pic>
    </p:spTree>
    <p:extLst>
      <p:ext uri="{BB962C8B-B14F-4D97-AF65-F5344CB8AC3E}">
        <p14:creationId xmlns:p14="http://schemas.microsoft.com/office/powerpoint/2010/main" val="1886709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9B6841B-5DEB-2B9C-6870-1F34AB7E65A6}"/>
              </a:ext>
            </a:extLst>
          </p:cNvPr>
          <p:cNvSpPr/>
          <p:nvPr/>
        </p:nvSpPr>
        <p:spPr bwMode="ltGray">
          <a:xfrm>
            <a:off x="5598594" y="-9700"/>
            <a:ext cx="6593406" cy="1529086"/>
          </a:xfrm>
          <a:prstGeom prst="rect">
            <a:avLst/>
          </a:prstGeom>
          <a:solidFill>
            <a:srgbClr val="98C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rgbClr val="000000"/>
                </a:solidFill>
                <a:latin typeface="Forma DJR Micro"/>
              </a:rPr>
              <a:t>Rack Use cases for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rgbClr val="000000"/>
                </a:solidFill>
                <a:latin typeface="Forma DJR Micro"/>
              </a:rPr>
              <a:t>Z2 Mini G1a </a:t>
            </a:r>
          </a:p>
        </p:txBody>
      </p:sp>
      <p:grpSp>
        <p:nvGrpSpPr>
          <p:cNvPr id="19" name="Group 18">
            <a:extLst>
              <a:ext uri="{FF2B5EF4-FFF2-40B4-BE49-F238E27FC236}">
                <a16:creationId xmlns:a16="http://schemas.microsoft.com/office/drawing/2014/main" id="{D3612130-4A78-5BA2-3AEF-B17ECDA597DF}"/>
              </a:ext>
            </a:extLst>
          </p:cNvPr>
          <p:cNvGrpSpPr/>
          <p:nvPr/>
        </p:nvGrpSpPr>
        <p:grpSpPr>
          <a:xfrm>
            <a:off x="-35761" y="1"/>
            <a:ext cx="5883336" cy="6857999"/>
            <a:chOff x="-4766" y="1"/>
            <a:chExt cx="4061884" cy="6857999"/>
          </a:xfrm>
        </p:grpSpPr>
        <p:sp>
          <p:nvSpPr>
            <p:cNvPr id="21" name="Rectangle 20">
              <a:extLst>
                <a:ext uri="{FF2B5EF4-FFF2-40B4-BE49-F238E27FC236}">
                  <a16:creationId xmlns:a16="http://schemas.microsoft.com/office/drawing/2014/main" id="{E9045842-4709-4710-B07F-DEEF0AB23B40}"/>
                </a:ext>
              </a:extLst>
            </p:cNvPr>
            <p:cNvSpPr/>
            <p:nvPr/>
          </p:nvSpPr>
          <p:spPr>
            <a:xfrm>
              <a:off x="-4766" y="2597359"/>
              <a:ext cx="3889986" cy="426064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endParaRPr>
            </a:p>
          </p:txBody>
        </p:sp>
        <p:sp>
          <p:nvSpPr>
            <p:cNvPr id="20" name="Rectangle 19">
              <a:extLst>
                <a:ext uri="{FF2B5EF4-FFF2-40B4-BE49-F238E27FC236}">
                  <a16:creationId xmlns:a16="http://schemas.microsoft.com/office/drawing/2014/main" id="{33B071DE-CA73-43E9-98E6-2514AB10C6CB}"/>
                </a:ext>
              </a:extLst>
            </p:cNvPr>
            <p:cNvSpPr/>
            <p:nvPr/>
          </p:nvSpPr>
          <p:spPr>
            <a:xfrm>
              <a:off x="0" y="1"/>
              <a:ext cx="3889986" cy="259735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endParaRPr>
            </a:p>
          </p:txBody>
        </p:sp>
        <p:sp>
          <p:nvSpPr>
            <p:cNvPr id="9" name="TextBox 8">
              <a:extLst>
                <a:ext uri="{FF2B5EF4-FFF2-40B4-BE49-F238E27FC236}">
                  <a16:creationId xmlns:a16="http://schemas.microsoft.com/office/drawing/2014/main" id="{581EF0C9-F1DD-49BA-BE65-D27A7D08E84A}"/>
                </a:ext>
              </a:extLst>
            </p:cNvPr>
            <p:cNvSpPr txBox="1"/>
            <p:nvPr/>
          </p:nvSpPr>
          <p:spPr>
            <a:xfrm>
              <a:off x="131969" y="626862"/>
              <a:ext cx="3925149" cy="2074927"/>
            </a:xfrm>
            <a:prstGeom prst="rect">
              <a:avLst/>
            </a:prstGeom>
            <a:noFill/>
          </p:spPr>
          <p:txBody>
            <a:bodyPr wrap="square" lIns="91440" tIns="45720" rIns="91440" bIns="45720" rtlCol="0" anchor="t">
              <a:spAutoFit/>
            </a:bodyPr>
            <a:lstStyle/>
            <a:p>
              <a:pPr>
                <a:lnSpc>
                  <a:spcPts val="7600"/>
                </a:lnSpc>
                <a:spcBef>
                  <a:spcPts val="0"/>
                </a:spcBef>
                <a:tabLst/>
                <a:defRPr/>
              </a:pPr>
              <a:r>
                <a:rPr lang="en-US" sz="7200">
                  <a:solidFill>
                    <a:srgbClr val="000000"/>
                  </a:solidFill>
                  <a:latin typeface="Forma DJR Display" panose="00000000000000090000" pitchFamily="2" charset="0"/>
                </a:rPr>
                <a:t>Compact Powerhouse</a:t>
              </a:r>
            </a:p>
          </p:txBody>
        </p:sp>
        <p:sp>
          <p:nvSpPr>
            <p:cNvPr id="42" name="Rectangle 41">
              <a:extLst>
                <a:ext uri="{FF2B5EF4-FFF2-40B4-BE49-F238E27FC236}">
                  <a16:creationId xmlns:a16="http://schemas.microsoft.com/office/drawing/2014/main" id="{3976C1B5-DE7F-42FD-8BE3-5781FECA3D67}"/>
                </a:ext>
              </a:extLst>
            </p:cNvPr>
            <p:cNvSpPr/>
            <p:nvPr/>
          </p:nvSpPr>
          <p:spPr>
            <a:xfrm>
              <a:off x="191956" y="3678822"/>
              <a:ext cx="3147991" cy="320088"/>
            </a:xfrm>
            <a:prstGeom prst="rect">
              <a:avLst/>
            </a:prstGeom>
          </p:spPr>
          <p:txBody>
            <a:bodyPr wrap="square">
              <a:spAutoFit/>
            </a:bodyPr>
            <a:lstStyle/>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600" b="0" i="0" u="none" kern="1200" cap="none" spc="0" normalizeH="0" baseline="0" noProof="0">
                <a:ln>
                  <a:noFill/>
                </a:ln>
                <a:solidFill>
                  <a:srgbClr val="000000"/>
                </a:solidFill>
                <a:effectLst/>
                <a:uLnTx/>
                <a:uFillTx/>
                <a:latin typeface="Forma DJR Micro"/>
                <a:ea typeface="+mn-ea"/>
                <a:cs typeface="+mn-cs"/>
              </a:endParaRPr>
            </a:p>
          </p:txBody>
        </p:sp>
      </p:grpSp>
      <p:sp>
        <p:nvSpPr>
          <p:cNvPr id="4" name="TextBox 3">
            <a:extLst>
              <a:ext uri="{FF2B5EF4-FFF2-40B4-BE49-F238E27FC236}">
                <a16:creationId xmlns:a16="http://schemas.microsoft.com/office/drawing/2014/main" id="{610F7964-0D3C-35FD-0A0B-321C61DBF6CE}"/>
              </a:ext>
            </a:extLst>
          </p:cNvPr>
          <p:cNvSpPr txBox="1"/>
          <p:nvPr/>
        </p:nvSpPr>
        <p:spPr>
          <a:xfrm>
            <a:off x="78886" y="6588130"/>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Mini G1a   |   HP Confidential. For use by HP or Partner with Customers under HP CDA only.</a:t>
            </a:r>
          </a:p>
        </p:txBody>
      </p:sp>
      <p:sp>
        <p:nvSpPr>
          <p:cNvPr id="6" name="TextBox 5">
            <a:extLst>
              <a:ext uri="{FF2B5EF4-FFF2-40B4-BE49-F238E27FC236}">
                <a16:creationId xmlns:a16="http://schemas.microsoft.com/office/drawing/2014/main" id="{D66B92F6-1827-9A28-38DE-47FCF6A7A6D7}"/>
              </a:ext>
            </a:extLst>
          </p:cNvPr>
          <p:cNvSpPr txBox="1"/>
          <p:nvPr/>
        </p:nvSpPr>
        <p:spPr>
          <a:xfrm>
            <a:off x="493204" y="3233880"/>
            <a:ext cx="5108841" cy="1883721"/>
          </a:xfrm>
          <a:prstGeom prst="rect">
            <a:avLst/>
          </a:prstGeom>
          <a:noFill/>
        </p:spPr>
        <p:txBody>
          <a:bodyPr wrap="square">
            <a:spAutoFit/>
          </a:bodyPr>
          <a:lstStyle/>
          <a:p>
            <a:r>
              <a:rPr lang="en-US" sz="3200">
                <a:solidFill>
                  <a:srgbClr val="000000"/>
                </a:solidFill>
                <a:latin typeface="Forma DJR Micro"/>
              </a:rPr>
              <a:t>Boost Performance.</a:t>
            </a:r>
          </a:p>
          <a:p>
            <a:r>
              <a:rPr lang="en-US" sz="3200">
                <a:solidFill>
                  <a:srgbClr val="000000"/>
                </a:solidFill>
                <a:latin typeface="Forma DJR Micro"/>
              </a:rPr>
              <a:t>Save Space.</a:t>
            </a:r>
          </a:p>
          <a:p>
            <a:r>
              <a:rPr lang="en-US" sz="3200">
                <a:solidFill>
                  <a:srgbClr val="000000"/>
                </a:solidFill>
                <a:latin typeface="Forma DJR Micro"/>
              </a:rPr>
              <a:t>Maximize Efficiency.</a:t>
            </a:r>
            <a:endParaRPr lang="en-US" sz="3200"/>
          </a:p>
        </p:txBody>
      </p:sp>
      <p:sp>
        <p:nvSpPr>
          <p:cNvPr id="31" name="TextBox 30">
            <a:extLst>
              <a:ext uri="{FF2B5EF4-FFF2-40B4-BE49-F238E27FC236}">
                <a16:creationId xmlns:a16="http://schemas.microsoft.com/office/drawing/2014/main" id="{DE04E5B6-DCEF-C26A-FF22-4C26A32B0AAD}"/>
              </a:ext>
            </a:extLst>
          </p:cNvPr>
          <p:cNvSpPr txBox="1"/>
          <p:nvPr/>
        </p:nvSpPr>
        <p:spPr>
          <a:xfrm>
            <a:off x="6593408" y="1831062"/>
            <a:ext cx="50250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rgbClr val="000000"/>
                </a:solidFill>
                <a:latin typeface="Forma DJR Micro" panose="00000000000000090000" pitchFamily="2" charset="0"/>
              </a:rPr>
              <a:t>Complex 3D &amp; Visual Effect Rendering</a:t>
            </a:r>
            <a:endParaRPr kumimoji="0" lang="en-US" sz="2000" b="0" i="0" u="none" strike="noStrike" kern="1200" cap="none" spc="0" normalizeH="0" baseline="0" noProof="0">
              <a:ln>
                <a:noFill/>
              </a:ln>
              <a:solidFill>
                <a:srgbClr val="000000"/>
              </a:solidFill>
              <a:effectLst/>
              <a:uLnTx/>
              <a:uFillTx/>
              <a:latin typeface="Forma DJR Micro" panose="00000000000000090000" pitchFamily="2" charset="0"/>
            </a:endParaRPr>
          </a:p>
        </p:txBody>
      </p:sp>
      <p:sp>
        <p:nvSpPr>
          <p:cNvPr id="32" name="TextBox 31">
            <a:extLst>
              <a:ext uri="{FF2B5EF4-FFF2-40B4-BE49-F238E27FC236}">
                <a16:creationId xmlns:a16="http://schemas.microsoft.com/office/drawing/2014/main" id="{7B1E609B-19BE-0DF8-EC3B-2F93BBDCC2D5}"/>
              </a:ext>
            </a:extLst>
          </p:cNvPr>
          <p:cNvSpPr txBox="1"/>
          <p:nvPr/>
        </p:nvSpPr>
        <p:spPr>
          <a:xfrm>
            <a:off x="6609566" y="2205408"/>
            <a:ext cx="5314423" cy="1077218"/>
          </a:xfrm>
          <a:prstGeom prst="rect">
            <a:avLst/>
          </a:prstGeom>
          <a:noFill/>
        </p:spPr>
        <p:txBody>
          <a:bodyPr wrap="square" rtlCol="0">
            <a:spAutoFit/>
          </a:bodyPr>
          <a:lstStyle/>
          <a:p>
            <a:pPr>
              <a:lnSpc>
                <a:spcPct val="100000"/>
              </a:lnSpc>
              <a:spcBef>
                <a:spcPts val="0"/>
              </a:spcBef>
              <a:tabLst/>
              <a:defRPr/>
            </a:pPr>
            <a:r>
              <a:rPr lang="en-US" sz="1600">
                <a:solidFill>
                  <a:srgbClr val="000000"/>
                </a:solidFill>
                <a:latin typeface="Forma DJR Micro" panose="00000000000000090000" pitchFamily="2" charset="0"/>
                <a:ea typeface="新細明體" panose="02020500000000000000" pitchFamily="18" charset="-120"/>
              </a:rPr>
              <a:t>Accelerate production and rendering of complex animations, visual effects, or 3D models by distributing computing power across multiple machines, eliminating the need for individual high-power systems.</a:t>
            </a:r>
          </a:p>
        </p:txBody>
      </p:sp>
      <p:sp>
        <p:nvSpPr>
          <p:cNvPr id="38" name="TextBox 37">
            <a:extLst>
              <a:ext uri="{FF2B5EF4-FFF2-40B4-BE49-F238E27FC236}">
                <a16:creationId xmlns:a16="http://schemas.microsoft.com/office/drawing/2014/main" id="{19CFAD82-37BD-0A0A-82E5-B502FBB22C84}"/>
              </a:ext>
            </a:extLst>
          </p:cNvPr>
          <p:cNvSpPr txBox="1"/>
          <p:nvPr/>
        </p:nvSpPr>
        <p:spPr>
          <a:xfrm>
            <a:off x="6609566" y="3343111"/>
            <a:ext cx="50250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rgbClr val="000000"/>
                </a:solidFill>
                <a:latin typeface="Forma DJR Micro" panose="00000000000000090000" pitchFamily="2" charset="0"/>
              </a:rPr>
              <a:t>Distributed Development Environments</a:t>
            </a:r>
            <a:endParaRPr kumimoji="0" lang="en-US" sz="2000" b="0" i="0" u="none" strike="noStrike" kern="1200" cap="none" spc="0" normalizeH="0" baseline="0" noProof="0">
              <a:ln>
                <a:noFill/>
              </a:ln>
              <a:solidFill>
                <a:srgbClr val="000000"/>
              </a:solidFill>
              <a:effectLst/>
              <a:uLnTx/>
              <a:uFillTx/>
              <a:latin typeface="Forma DJR Micro" panose="00000000000000090000" pitchFamily="2" charset="0"/>
            </a:endParaRPr>
          </a:p>
        </p:txBody>
      </p:sp>
      <p:sp>
        <p:nvSpPr>
          <p:cNvPr id="39" name="TextBox 38">
            <a:extLst>
              <a:ext uri="{FF2B5EF4-FFF2-40B4-BE49-F238E27FC236}">
                <a16:creationId xmlns:a16="http://schemas.microsoft.com/office/drawing/2014/main" id="{BD357549-757C-C94E-3E02-406E8BFD08FD}"/>
              </a:ext>
            </a:extLst>
          </p:cNvPr>
          <p:cNvSpPr txBox="1"/>
          <p:nvPr/>
        </p:nvSpPr>
        <p:spPr>
          <a:xfrm>
            <a:off x="6593408" y="3682716"/>
            <a:ext cx="5314423" cy="1323439"/>
          </a:xfrm>
          <a:prstGeom prst="rect">
            <a:avLst/>
          </a:prstGeom>
          <a:noFill/>
        </p:spPr>
        <p:txBody>
          <a:bodyPr wrap="square" rtlCol="0">
            <a:spAutoFit/>
          </a:bodyPr>
          <a:lstStyle/>
          <a:p>
            <a:pPr>
              <a:lnSpc>
                <a:spcPct val="100000"/>
              </a:lnSpc>
              <a:spcBef>
                <a:spcPts val="0"/>
              </a:spcBef>
              <a:tabLst/>
              <a:defRPr/>
            </a:pPr>
            <a:r>
              <a:rPr lang="en-US" sz="1600">
                <a:solidFill>
                  <a:srgbClr val="000000"/>
                </a:solidFill>
                <a:latin typeface="Forma DJR Micro" panose="00000000000000090000" pitchFamily="2" charset="0"/>
                <a:ea typeface="新細明體" panose="02020500000000000000" pitchFamily="18" charset="-120"/>
              </a:rPr>
              <a:t>Software developers can assign dedicated mini workstations in a rack</a:t>
            </a:r>
            <a:r>
              <a:rPr lang="en-US" sz="1600" baseline="30000">
                <a:solidFill>
                  <a:srgbClr val="000000"/>
                </a:solidFill>
                <a:latin typeface="Forma DJR Micro" panose="00000000000000090000" pitchFamily="2" charset="0"/>
                <a:ea typeface="新細明體" panose="02020500000000000000" pitchFamily="18" charset="-120"/>
              </a:rPr>
              <a:t>67</a:t>
            </a:r>
            <a:r>
              <a:rPr lang="en-US" sz="1600">
                <a:solidFill>
                  <a:srgbClr val="000000"/>
                </a:solidFill>
                <a:latin typeface="Forma DJR Micro" panose="00000000000000090000" pitchFamily="2" charset="0"/>
                <a:ea typeface="新細明體" panose="02020500000000000000" pitchFamily="18" charset="-120"/>
              </a:rPr>
              <a:t> to different development pipelines, ensuring smooth testing, debugging, and code builds while supporting seamless continuous integration and deployment in distributed environments.</a:t>
            </a:r>
          </a:p>
        </p:txBody>
      </p:sp>
      <p:sp>
        <p:nvSpPr>
          <p:cNvPr id="40" name="TextBox 39">
            <a:extLst>
              <a:ext uri="{FF2B5EF4-FFF2-40B4-BE49-F238E27FC236}">
                <a16:creationId xmlns:a16="http://schemas.microsoft.com/office/drawing/2014/main" id="{1FAC3486-B82B-4D45-F552-7B8CD5FD845C}"/>
              </a:ext>
            </a:extLst>
          </p:cNvPr>
          <p:cNvSpPr txBox="1"/>
          <p:nvPr/>
        </p:nvSpPr>
        <p:spPr>
          <a:xfrm>
            <a:off x="6589957" y="4994710"/>
            <a:ext cx="50250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rgbClr val="000000"/>
                </a:solidFill>
                <a:latin typeface="Forma DJR Micro" panose="00000000000000090000" pitchFamily="2" charset="0"/>
              </a:rPr>
              <a:t>Creative Workflows for Media Production</a:t>
            </a:r>
            <a:endParaRPr kumimoji="0" lang="en-US" sz="2000" b="0" i="0" u="none" strike="noStrike" kern="1200" cap="none" spc="0" normalizeH="0" baseline="0" noProof="0">
              <a:ln>
                <a:noFill/>
              </a:ln>
              <a:solidFill>
                <a:srgbClr val="000000"/>
              </a:solidFill>
              <a:effectLst/>
              <a:uLnTx/>
              <a:uFillTx/>
              <a:latin typeface="Forma DJR Micro" panose="00000000000000090000" pitchFamily="2" charset="0"/>
            </a:endParaRPr>
          </a:p>
        </p:txBody>
      </p:sp>
      <p:sp>
        <p:nvSpPr>
          <p:cNvPr id="41" name="TextBox 40">
            <a:extLst>
              <a:ext uri="{FF2B5EF4-FFF2-40B4-BE49-F238E27FC236}">
                <a16:creationId xmlns:a16="http://schemas.microsoft.com/office/drawing/2014/main" id="{ABFBF35A-9C66-F4C0-30C7-2D2FD181FB22}"/>
              </a:ext>
            </a:extLst>
          </p:cNvPr>
          <p:cNvSpPr txBox="1"/>
          <p:nvPr/>
        </p:nvSpPr>
        <p:spPr>
          <a:xfrm>
            <a:off x="6573799" y="5334315"/>
            <a:ext cx="5314423" cy="984885"/>
          </a:xfrm>
          <a:prstGeom prst="rect">
            <a:avLst/>
          </a:prstGeom>
          <a:noFill/>
        </p:spPr>
        <p:txBody>
          <a:bodyPr wrap="square" rtlCol="0">
            <a:spAutoFit/>
          </a:bodyPr>
          <a:lstStyle/>
          <a:p>
            <a:pPr marL="0" marR="0">
              <a:spcBef>
                <a:spcPts val="0"/>
              </a:spcBef>
              <a:spcAft>
                <a:spcPts val="0"/>
              </a:spcAft>
            </a:pPr>
            <a:r>
              <a:rPr lang="en-US" sz="1600">
                <a:solidFill>
                  <a:srgbClr val="000000"/>
                </a:solidFill>
                <a:latin typeface="Forma DJR Micro" panose="00000000000000090000" pitchFamily="2" charset="0"/>
                <a:ea typeface="新細明體" panose="02020500000000000000" pitchFamily="18" charset="-120"/>
              </a:rPr>
              <a:t>Video editors and graphic designers, who need high-performance systems for short bursts, can use racked</a:t>
            </a:r>
            <a:r>
              <a:rPr lang="en-US" sz="1600" baseline="30000">
                <a:solidFill>
                  <a:srgbClr val="000000"/>
                </a:solidFill>
                <a:latin typeface="Forma DJR Micro" panose="00000000000000090000" pitchFamily="2" charset="0"/>
                <a:ea typeface="新細明體" panose="02020500000000000000" pitchFamily="18" charset="-120"/>
              </a:rPr>
              <a:t>67</a:t>
            </a:r>
            <a:r>
              <a:rPr lang="en-US" sz="1600">
                <a:solidFill>
                  <a:srgbClr val="000000"/>
                </a:solidFill>
                <a:latin typeface="Forma DJR Micro" panose="00000000000000090000" pitchFamily="2" charset="0"/>
                <a:ea typeface="新細明體" panose="02020500000000000000" pitchFamily="18" charset="-120"/>
              </a:rPr>
              <a:t> mini workstations to streamline workflows and optimize resource management in collaborative environments.</a:t>
            </a:r>
          </a:p>
        </p:txBody>
      </p:sp>
      <p:pic>
        <p:nvPicPr>
          <p:cNvPr id="7" name="Picture 6" descr="A black and white cubes&#10;&#10;Description automatically generated">
            <a:extLst>
              <a:ext uri="{FF2B5EF4-FFF2-40B4-BE49-F238E27FC236}">
                <a16:creationId xmlns:a16="http://schemas.microsoft.com/office/drawing/2014/main" id="{179EFDAA-E121-8E8A-F99E-90481950A9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19454" y="1676112"/>
            <a:ext cx="725905" cy="725905"/>
          </a:xfrm>
          <a:prstGeom prst="rect">
            <a:avLst/>
          </a:prstGeom>
        </p:spPr>
      </p:pic>
      <p:pic>
        <p:nvPicPr>
          <p:cNvPr id="10" name="Picture 9" descr="A black line drawing of people connected to each other&#10;&#10;Description automatically generated">
            <a:extLst>
              <a:ext uri="{FF2B5EF4-FFF2-40B4-BE49-F238E27FC236}">
                <a16:creationId xmlns:a16="http://schemas.microsoft.com/office/drawing/2014/main" id="{897FDAB8-9CA4-18DD-D69C-24FDE95469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64574" y="3232721"/>
            <a:ext cx="595665" cy="596411"/>
          </a:xfrm>
          <a:prstGeom prst="rect">
            <a:avLst/>
          </a:prstGeom>
        </p:spPr>
      </p:pic>
      <p:pic>
        <p:nvPicPr>
          <p:cNvPr id="12" name="Picture 11" descr="A cloud and stack of coins&#10;&#10;Description automatically generated">
            <a:extLst>
              <a:ext uri="{FF2B5EF4-FFF2-40B4-BE49-F238E27FC236}">
                <a16:creationId xmlns:a16="http://schemas.microsoft.com/office/drawing/2014/main" id="{A015F9E4-F7FE-5B19-C20A-88FE689317C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08175" y="4801840"/>
            <a:ext cx="781782" cy="782759"/>
          </a:xfrm>
          <a:prstGeom prst="rect">
            <a:avLst/>
          </a:prstGeom>
        </p:spPr>
      </p:pic>
    </p:spTree>
    <p:extLst>
      <p:ext uri="{BB962C8B-B14F-4D97-AF65-F5344CB8AC3E}">
        <p14:creationId xmlns:p14="http://schemas.microsoft.com/office/powerpoint/2010/main" val="1984947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D3612130-4A78-5BA2-3AEF-B17ECDA597DF}"/>
              </a:ext>
            </a:extLst>
          </p:cNvPr>
          <p:cNvGrpSpPr/>
          <p:nvPr/>
        </p:nvGrpSpPr>
        <p:grpSpPr>
          <a:xfrm>
            <a:off x="0" y="0"/>
            <a:ext cx="5943600" cy="6858000"/>
            <a:chOff x="-4766" y="1"/>
            <a:chExt cx="4049497" cy="6767759"/>
          </a:xfrm>
        </p:grpSpPr>
        <p:sp>
          <p:nvSpPr>
            <p:cNvPr id="21" name="Rectangle 20">
              <a:extLst>
                <a:ext uri="{FF2B5EF4-FFF2-40B4-BE49-F238E27FC236}">
                  <a16:creationId xmlns:a16="http://schemas.microsoft.com/office/drawing/2014/main" id="{E9045842-4709-4710-B07F-DEEF0AB23B40}"/>
                </a:ext>
              </a:extLst>
            </p:cNvPr>
            <p:cNvSpPr/>
            <p:nvPr/>
          </p:nvSpPr>
          <p:spPr>
            <a:xfrm>
              <a:off x="-4766" y="2507119"/>
              <a:ext cx="3889986" cy="426064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endParaRPr>
            </a:p>
          </p:txBody>
        </p:sp>
        <p:sp>
          <p:nvSpPr>
            <p:cNvPr id="20" name="Rectangle 19">
              <a:extLst>
                <a:ext uri="{FF2B5EF4-FFF2-40B4-BE49-F238E27FC236}">
                  <a16:creationId xmlns:a16="http://schemas.microsoft.com/office/drawing/2014/main" id="{33B071DE-CA73-43E9-98E6-2514AB10C6CB}"/>
                </a:ext>
              </a:extLst>
            </p:cNvPr>
            <p:cNvSpPr/>
            <p:nvPr/>
          </p:nvSpPr>
          <p:spPr>
            <a:xfrm>
              <a:off x="0" y="1"/>
              <a:ext cx="3889986" cy="26061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endParaRPr>
            </a:p>
          </p:txBody>
        </p:sp>
        <p:sp>
          <p:nvSpPr>
            <p:cNvPr id="9" name="TextBox 8">
              <a:extLst>
                <a:ext uri="{FF2B5EF4-FFF2-40B4-BE49-F238E27FC236}">
                  <a16:creationId xmlns:a16="http://schemas.microsoft.com/office/drawing/2014/main" id="{581EF0C9-F1DD-49BA-BE65-D27A7D08E84A}"/>
                </a:ext>
              </a:extLst>
            </p:cNvPr>
            <p:cNvSpPr txBox="1"/>
            <p:nvPr/>
          </p:nvSpPr>
          <p:spPr>
            <a:xfrm>
              <a:off x="119582" y="480486"/>
              <a:ext cx="3925149" cy="2957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ts val="7600"/>
                </a:lnSpc>
                <a:spcBef>
                  <a:spcPts val="0"/>
                </a:spcBef>
                <a:spcAft>
                  <a:spcPts val="0"/>
                </a:spcAft>
                <a:buClrTx/>
                <a:buSzTx/>
                <a:buFontTx/>
                <a:buNone/>
                <a:tabLst/>
                <a:defRPr/>
              </a:pPr>
              <a:r>
                <a:rPr kumimoji="0" lang="en-US" sz="4800" b="0" i="0" u="none" strike="noStrike" kern="1200" cap="none" spc="0" normalizeH="0" baseline="0" noProof="0">
                  <a:ln>
                    <a:noFill/>
                  </a:ln>
                  <a:solidFill>
                    <a:srgbClr val="000000"/>
                  </a:solidFill>
                  <a:effectLst/>
                  <a:uLnTx/>
                  <a:uFillTx/>
                  <a:latin typeface="Forma DJR Display" panose="00000000000000090000" pitchFamily="2" charset="0"/>
                  <a:ea typeface="+mn-ea"/>
                  <a:cs typeface="+mn-cs"/>
                </a:rPr>
                <a:t>Complete out of Band Remote Workstation Management</a:t>
              </a:r>
              <a:endParaRPr kumimoji="0" lang="en-GB" sz="4800" b="0" i="0" u="none" strike="noStrike" kern="1200" cap="none" spc="0" normalizeH="0" baseline="0" noProof="0">
                <a:ln>
                  <a:noFill/>
                </a:ln>
                <a:solidFill>
                  <a:srgbClr val="000000"/>
                </a:solidFill>
                <a:effectLst/>
                <a:uLnTx/>
                <a:uFillTx/>
                <a:latin typeface="Forma DJR Display" panose="00000000000000090000" pitchFamily="2" charset="0"/>
                <a:ea typeface="+mn-ea"/>
                <a:cs typeface="+mn-cs"/>
              </a:endParaRPr>
            </a:p>
          </p:txBody>
        </p:sp>
        <p:sp>
          <p:nvSpPr>
            <p:cNvPr id="42" name="Rectangle 41">
              <a:extLst>
                <a:ext uri="{FF2B5EF4-FFF2-40B4-BE49-F238E27FC236}">
                  <a16:creationId xmlns:a16="http://schemas.microsoft.com/office/drawing/2014/main" id="{3976C1B5-DE7F-42FD-8BE3-5781FECA3D67}"/>
                </a:ext>
              </a:extLst>
            </p:cNvPr>
            <p:cNvSpPr/>
            <p:nvPr/>
          </p:nvSpPr>
          <p:spPr>
            <a:xfrm>
              <a:off x="191956" y="3678822"/>
              <a:ext cx="3147991" cy="320088"/>
            </a:xfrm>
            <a:prstGeom prst="rect">
              <a:avLst/>
            </a:prstGeom>
          </p:spPr>
          <p:txBody>
            <a:bodyPr wrap="square">
              <a:spAutoFit/>
            </a:bodyPr>
            <a:lstStyle/>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600" b="0" i="0" u="none" kern="1200" cap="none" spc="0" normalizeH="0" baseline="0" noProof="0">
                <a:ln>
                  <a:noFill/>
                </a:ln>
                <a:solidFill>
                  <a:srgbClr val="000000"/>
                </a:solidFill>
                <a:effectLst/>
                <a:uLnTx/>
                <a:uFillTx/>
                <a:latin typeface="Forma DJR Micro"/>
                <a:ea typeface="+mn-ea"/>
                <a:cs typeface="+mn-cs"/>
              </a:endParaRPr>
            </a:p>
          </p:txBody>
        </p:sp>
        <p:cxnSp>
          <p:nvCxnSpPr>
            <p:cNvPr id="43" name="Straight Connector 42">
              <a:extLst>
                <a:ext uri="{FF2B5EF4-FFF2-40B4-BE49-F238E27FC236}">
                  <a16:creationId xmlns:a16="http://schemas.microsoft.com/office/drawing/2014/main" id="{16C9DF46-7337-4147-AAF6-94448A7C7954}"/>
                </a:ext>
              </a:extLst>
            </p:cNvPr>
            <p:cNvCxnSpPr>
              <a:cxnSpLocks/>
            </p:cNvCxnSpPr>
            <p:nvPr/>
          </p:nvCxnSpPr>
          <p:spPr>
            <a:xfrm>
              <a:off x="271294" y="3546040"/>
              <a:ext cx="302099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610F7964-0D3C-35FD-0A0B-321C61DBF6CE}"/>
              </a:ext>
            </a:extLst>
          </p:cNvPr>
          <p:cNvSpPr txBox="1"/>
          <p:nvPr/>
        </p:nvSpPr>
        <p:spPr>
          <a:xfrm>
            <a:off x="78886" y="6588130"/>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Mini G1a   |   HP Confidential. For use by HP or Partner with Customers under HP CDA only.</a:t>
            </a:r>
          </a:p>
        </p:txBody>
      </p:sp>
      <p:sp>
        <p:nvSpPr>
          <p:cNvPr id="11" name="Title 1">
            <a:extLst>
              <a:ext uri="{FF2B5EF4-FFF2-40B4-BE49-F238E27FC236}">
                <a16:creationId xmlns:a16="http://schemas.microsoft.com/office/drawing/2014/main" id="{47BC6056-D1F4-29F3-704E-D9776EDD6DB8}"/>
              </a:ext>
            </a:extLst>
          </p:cNvPr>
          <p:cNvSpPr txBox="1">
            <a:spLocks/>
          </p:cNvSpPr>
          <p:nvPr/>
        </p:nvSpPr>
        <p:spPr>
          <a:xfrm>
            <a:off x="346812" y="3838866"/>
            <a:ext cx="4339627" cy="852251"/>
          </a:xfrm>
          <a:prstGeom prst="rect">
            <a:avLst/>
          </a:prstGeom>
        </p:spPr>
        <p:txBody>
          <a:bodyPr/>
          <a:lstStyle>
            <a:lvl1pPr algn="l" defTabSz="914400" rtl="0" eaLnBrk="1" latinLnBrk="0" hangingPunct="1">
              <a:lnSpc>
                <a:spcPct val="90000"/>
              </a:lnSpc>
              <a:spcBef>
                <a:spcPct val="0"/>
              </a:spcBef>
              <a:buNone/>
              <a:defRPr sz="6000" kern="1200">
                <a:solidFill>
                  <a:schemeClr val="tx1"/>
                </a:solidFill>
                <a:latin typeface="Forma DJR Display" pitchFamily="2" charset="77"/>
                <a:ea typeface="+mj-ea"/>
                <a:cs typeface="+mj-cs"/>
              </a:defRPr>
            </a:lvl1pPr>
          </a:lstStyle>
          <a:p>
            <a:pPr defTabSz="913852">
              <a:lnSpc>
                <a:spcPct val="100000"/>
              </a:lnSpc>
              <a:spcBef>
                <a:spcPts val="0"/>
              </a:spcBef>
              <a:buFontTx/>
              <a:tabLst/>
              <a:defRPr/>
            </a:pPr>
            <a:r>
              <a:rPr lang="en-US" altLang="zh-TW" sz="1800">
                <a:solidFill>
                  <a:srgbClr val="000000"/>
                </a:solidFill>
                <a:latin typeface="Forma DJR Micro" panose="00000000000000090000" pitchFamily="2" charset="0"/>
                <a:ea typeface="新細明體" panose="02020500000000000000" pitchFamily="18" charset="-120"/>
                <a:cs typeface="+mn-cs"/>
              </a:rPr>
              <a:t>HP Remote System Controller</a:t>
            </a:r>
          </a:p>
          <a:p>
            <a:pPr defTabSz="913852">
              <a:lnSpc>
                <a:spcPct val="100000"/>
              </a:lnSpc>
              <a:spcBef>
                <a:spcPts val="0"/>
              </a:spcBef>
              <a:buFontTx/>
              <a:tabLst/>
              <a:defRPr/>
            </a:pPr>
            <a:endParaRPr lang="en-US" altLang="zh-TW" sz="1800" b="1">
              <a:solidFill>
                <a:srgbClr val="000000"/>
              </a:solidFill>
              <a:latin typeface="Forma DJR Micro" panose="00000000000000090000" pitchFamily="2" charset="0"/>
              <a:ea typeface="新細明體" panose="02020500000000000000" pitchFamily="18" charset="-120"/>
              <a:cs typeface="+mn-cs"/>
            </a:endParaRPr>
          </a:p>
        </p:txBody>
      </p:sp>
      <p:cxnSp>
        <p:nvCxnSpPr>
          <p:cNvPr id="3" name="Straight Connector 2">
            <a:extLst>
              <a:ext uri="{FF2B5EF4-FFF2-40B4-BE49-F238E27FC236}">
                <a16:creationId xmlns:a16="http://schemas.microsoft.com/office/drawing/2014/main" id="{0F8C1773-22EC-B5A3-4A52-59B1D511C332}"/>
              </a:ext>
            </a:extLst>
          </p:cNvPr>
          <p:cNvCxnSpPr>
            <a:cxnSpLocks/>
          </p:cNvCxnSpPr>
          <p:nvPr/>
        </p:nvCxnSpPr>
        <p:spPr>
          <a:xfrm>
            <a:off x="6597674" y="1004766"/>
            <a:ext cx="477379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A368E2C5-FB74-0AA0-FDB1-0B17069BD779}"/>
              </a:ext>
            </a:extLst>
          </p:cNvPr>
          <p:cNvSpPr txBox="1">
            <a:spLocks/>
          </p:cNvSpPr>
          <p:nvPr/>
        </p:nvSpPr>
        <p:spPr>
          <a:xfrm>
            <a:off x="6509742" y="1075087"/>
            <a:ext cx="4947099" cy="7778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1400" kern="1200">
                <a:solidFill>
                  <a:schemeClr val="tx1"/>
                </a:solidFill>
                <a:latin typeface="Forma DJR Micro" pitchFamily="2" charset="77"/>
                <a:ea typeface="+mn-ea"/>
                <a:cs typeface="+mn-cs"/>
              </a:defRPr>
            </a:lvl1pPr>
            <a:lvl2pPr marL="579438" indent="-1222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2pPr>
            <a:lvl3pPr marL="1030288" indent="-1158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Forma DJR Micro" pitchFamily="2" charset="77"/>
                <a:ea typeface="+mn-ea"/>
                <a:cs typeface="+mn-cs"/>
              </a:defRPr>
            </a:lvl3pPr>
            <a:lvl4pPr marL="1490663" indent="-119063" algn="l" defTabSz="914400" rtl="0" eaLnBrk="1" latinLnBrk="0" hangingPunct="1">
              <a:lnSpc>
                <a:spcPct val="90000"/>
              </a:lnSpc>
              <a:spcBef>
                <a:spcPts val="500"/>
              </a:spcBef>
              <a:buFont typeface="Arial" panose="020B0604020202020204" pitchFamily="34" charset="0"/>
              <a:buChar char="•"/>
              <a:tabLst/>
              <a:defRPr sz="1000" kern="1200">
                <a:solidFill>
                  <a:schemeClr val="tx1"/>
                </a:solidFill>
                <a:latin typeface="Forma DJR Micro" pitchFamily="2" charset="77"/>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0000"/>
                </a:solidFill>
                <a:effectLst/>
                <a:uLnTx/>
                <a:uFillTx/>
                <a:latin typeface="Forma DJR Micro"/>
                <a:ea typeface="+mn-ea"/>
                <a:cs typeface="Gotham" pitchFamily="50" charset="0"/>
              </a:rPr>
              <a:t>WORKSTATION FLEET MANAGEMENT – FROM ANYWHERE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Forma DJR Micro"/>
                <a:ea typeface="+mn-ea"/>
                <a:cs typeface="Aktiv Grotesk Cd Trial" panose="020B0506020203020204" pitchFamily="34" charset="77"/>
              </a:rPr>
              <a:t>Manage and monitor your fleet of workstations from any location.</a:t>
            </a:r>
            <a:r>
              <a:rPr kumimoji="0" lang="en-US" sz="1600" b="0" i="0" u="none" strike="noStrike" kern="1200" cap="none" spc="0" normalizeH="0" baseline="30000" noProof="0">
                <a:ln>
                  <a:noFill/>
                </a:ln>
                <a:solidFill>
                  <a:prstClr val="black"/>
                </a:solidFill>
                <a:effectLst/>
                <a:uLnTx/>
                <a:uFillTx/>
                <a:latin typeface="Forma DJR Micro"/>
                <a:ea typeface="+mn-ea"/>
                <a:cs typeface="Aktiv Grotesk Cd Trial" panose="020B0506020203020204" pitchFamily="34" charset="77"/>
              </a:rPr>
              <a:t>72</a:t>
            </a:r>
            <a:endParaRPr kumimoji="0" lang="en-US" sz="1600" b="0" i="0" u="none" strike="noStrike" kern="1200" cap="none" spc="0" normalizeH="0" baseline="0" noProof="0">
              <a:ln>
                <a:noFill/>
              </a:ln>
              <a:solidFill>
                <a:prstClr val="black"/>
              </a:solidFill>
              <a:effectLst/>
              <a:uLnTx/>
              <a:uFillTx/>
              <a:latin typeface="Forma DJR Micro"/>
              <a:ea typeface="+mn-ea"/>
              <a:cs typeface="Aktiv Grotesk Cd Trial" panose="020B0506020203020204" pitchFamily="34" charset="77"/>
            </a:endParaRPr>
          </a:p>
        </p:txBody>
      </p:sp>
      <p:cxnSp>
        <p:nvCxnSpPr>
          <p:cNvPr id="6" name="Straight Connector 5">
            <a:extLst>
              <a:ext uri="{FF2B5EF4-FFF2-40B4-BE49-F238E27FC236}">
                <a16:creationId xmlns:a16="http://schemas.microsoft.com/office/drawing/2014/main" id="{0BA89D97-8621-76C3-5448-7E2A16D598CD}"/>
              </a:ext>
            </a:extLst>
          </p:cNvPr>
          <p:cNvCxnSpPr>
            <a:cxnSpLocks/>
          </p:cNvCxnSpPr>
          <p:nvPr/>
        </p:nvCxnSpPr>
        <p:spPr>
          <a:xfrm>
            <a:off x="6592957" y="2196157"/>
            <a:ext cx="477379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751FB10F-4CEF-E095-E02D-692EFBF09A7E}"/>
              </a:ext>
            </a:extLst>
          </p:cNvPr>
          <p:cNvSpPr txBox="1">
            <a:spLocks/>
          </p:cNvSpPr>
          <p:nvPr/>
        </p:nvSpPr>
        <p:spPr>
          <a:xfrm>
            <a:off x="6505025" y="2266478"/>
            <a:ext cx="4604445" cy="777875"/>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tabLst/>
              <a:defRPr sz="1400" kern="1200">
                <a:solidFill>
                  <a:schemeClr val="tx1"/>
                </a:solidFill>
                <a:latin typeface="Forma DJR Micro" pitchFamily="2" charset="77"/>
                <a:ea typeface="+mn-ea"/>
                <a:cs typeface="+mn-cs"/>
              </a:defRPr>
            </a:lvl1pPr>
            <a:lvl2pPr marL="579438" indent="-1222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2pPr>
            <a:lvl3pPr marL="1030288" indent="-1158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Forma DJR Micro" pitchFamily="2" charset="77"/>
                <a:ea typeface="+mn-ea"/>
                <a:cs typeface="+mn-cs"/>
              </a:defRPr>
            </a:lvl3pPr>
            <a:lvl4pPr marL="1490663" indent="-119063" algn="l" defTabSz="914400" rtl="0" eaLnBrk="1" latinLnBrk="0" hangingPunct="1">
              <a:lnSpc>
                <a:spcPct val="90000"/>
              </a:lnSpc>
              <a:spcBef>
                <a:spcPts val="500"/>
              </a:spcBef>
              <a:buFont typeface="Arial" panose="020B0604020202020204" pitchFamily="34" charset="0"/>
              <a:buChar char="•"/>
              <a:tabLst/>
              <a:defRPr sz="1000" kern="1200">
                <a:solidFill>
                  <a:schemeClr val="tx1"/>
                </a:solidFill>
                <a:latin typeface="Forma DJR Micro" pitchFamily="2" charset="77"/>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126"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prstClr val="black"/>
                </a:solidFill>
                <a:effectLst/>
                <a:uLnTx/>
                <a:uFillTx/>
                <a:latin typeface="Forma DJR Micro"/>
                <a:ea typeface="+mn-ea"/>
                <a:cs typeface="Gotham" pitchFamily="50" charset="0"/>
              </a:rPr>
              <a:t>ONE CONSOLE. ALL ACCESS.</a:t>
            </a:r>
          </a:p>
          <a:p>
            <a:pPr marL="0" marR="0" lvl="0" indent="0" algn="l" defTabSz="914126" rtl="0" eaLnBrk="1" fontAlgn="auto" latinLnBrk="0" hangingPunct="1">
              <a:lnSpc>
                <a:spcPct val="90000"/>
              </a:lnSpc>
              <a:spcBef>
                <a:spcPts val="600"/>
              </a:spcBef>
              <a:spcAft>
                <a:spcPts val="120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Forma DJR Micro"/>
                <a:ea typeface="+mn-ea"/>
                <a:cs typeface="+mn-cs"/>
              </a:rPr>
              <a:t>Perform out of band management tasks through a single interface—remotely.</a:t>
            </a:r>
            <a:r>
              <a:rPr kumimoji="0" lang="en-US" sz="1600" b="0" i="0" u="none" strike="noStrike" kern="1200" cap="none" spc="0" normalizeH="0" baseline="30000" noProof="0">
                <a:ln>
                  <a:noFill/>
                </a:ln>
                <a:solidFill>
                  <a:prstClr val="black"/>
                </a:solidFill>
                <a:effectLst/>
                <a:uLnTx/>
                <a:uFillTx/>
                <a:latin typeface="Forma DJR Micro"/>
                <a:ea typeface="+mn-ea"/>
                <a:cs typeface="+mn-cs"/>
              </a:rPr>
              <a:t>73</a:t>
            </a:r>
            <a:endParaRPr kumimoji="0" lang="en-US" sz="1600" b="0" i="0" u="none" strike="noStrike" kern="1200" cap="none" spc="0" normalizeH="0" baseline="0" noProof="0">
              <a:ln>
                <a:noFill/>
              </a:ln>
              <a:solidFill>
                <a:prstClr val="black"/>
              </a:solidFill>
              <a:effectLst/>
              <a:uLnTx/>
              <a:uFillTx/>
              <a:latin typeface="Forma DJR Micro"/>
              <a:ea typeface="+mn-ea"/>
              <a:cs typeface="+mn-cs"/>
            </a:endParaRPr>
          </a:p>
        </p:txBody>
      </p:sp>
      <p:cxnSp>
        <p:nvCxnSpPr>
          <p:cNvPr id="8" name="Straight Connector 7">
            <a:extLst>
              <a:ext uri="{FF2B5EF4-FFF2-40B4-BE49-F238E27FC236}">
                <a16:creationId xmlns:a16="http://schemas.microsoft.com/office/drawing/2014/main" id="{62A0C81A-CCDC-7DCF-BAD3-C4AE3119CCBA}"/>
              </a:ext>
            </a:extLst>
          </p:cNvPr>
          <p:cNvCxnSpPr>
            <a:cxnSpLocks/>
          </p:cNvCxnSpPr>
          <p:nvPr/>
        </p:nvCxnSpPr>
        <p:spPr>
          <a:xfrm>
            <a:off x="6592957" y="3344732"/>
            <a:ext cx="477379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88039F4C-EFF9-040C-EA6F-870FB7F5D1C1}"/>
              </a:ext>
            </a:extLst>
          </p:cNvPr>
          <p:cNvSpPr txBox="1">
            <a:spLocks/>
          </p:cNvSpPr>
          <p:nvPr/>
        </p:nvSpPr>
        <p:spPr>
          <a:xfrm>
            <a:off x="6505025" y="3415053"/>
            <a:ext cx="4747256" cy="777875"/>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tabLst/>
              <a:defRPr sz="1400" kern="1200">
                <a:solidFill>
                  <a:schemeClr val="tx1"/>
                </a:solidFill>
                <a:latin typeface="Forma DJR Micro" pitchFamily="2" charset="77"/>
                <a:ea typeface="+mn-ea"/>
                <a:cs typeface="+mn-cs"/>
              </a:defRPr>
            </a:lvl1pPr>
            <a:lvl2pPr marL="579438" indent="-1222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2pPr>
            <a:lvl3pPr marL="1030288" indent="-1158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Forma DJR Micro" pitchFamily="2" charset="77"/>
                <a:ea typeface="+mn-ea"/>
                <a:cs typeface="+mn-cs"/>
              </a:defRPr>
            </a:lvl3pPr>
            <a:lvl4pPr marL="1490663" indent="-119063" algn="l" defTabSz="914400" rtl="0" eaLnBrk="1" latinLnBrk="0" hangingPunct="1">
              <a:lnSpc>
                <a:spcPct val="90000"/>
              </a:lnSpc>
              <a:spcBef>
                <a:spcPts val="500"/>
              </a:spcBef>
              <a:buFont typeface="Arial" panose="020B0604020202020204" pitchFamily="34" charset="0"/>
              <a:buChar char="•"/>
              <a:tabLst/>
              <a:defRPr sz="1000" kern="1200">
                <a:solidFill>
                  <a:schemeClr val="tx1"/>
                </a:solidFill>
                <a:latin typeface="Forma DJR Micro" pitchFamily="2" charset="77"/>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prstClr val="black"/>
                </a:solidFill>
                <a:effectLst/>
                <a:uLnTx/>
                <a:uFillTx/>
                <a:latin typeface="Forma DJR Micro"/>
                <a:ea typeface="+mn-ea"/>
                <a:cs typeface="+mn-cs"/>
              </a:rPr>
              <a:t>MULTIPLE OPTIONS FOR EASY DEPLOYMENT </a:t>
            </a:r>
            <a:r>
              <a:rPr kumimoji="0" lang="en-US" sz="1600" b="1" i="0" u="none" strike="noStrike" kern="1200" cap="none" spc="0" normalizeH="0" baseline="30000" noProof="0">
                <a:ln>
                  <a:noFill/>
                </a:ln>
                <a:solidFill>
                  <a:prstClr val="black"/>
                </a:solidFill>
                <a:effectLst/>
                <a:uLnTx/>
                <a:uFillTx/>
                <a:latin typeface="Forma DJR Micro"/>
                <a:ea typeface="+mn-ea"/>
                <a:cs typeface="+mn-cs"/>
              </a:rPr>
              <a:t>3</a:t>
            </a:r>
            <a:endParaRPr kumimoji="0" lang="en-US" sz="1600" b="1" i="0" u="none" strike="noStrike" kern="1200" cap="none" spc="0" normalizeH="0" baseline="0" noProof="0">
              <a:ln>
                <a:noFill/>
              </a:ln>
              <a:solidFill>
                <a:prstClr val="black"/>
              </a:solidFill>
              <a:effectLst/>
              <a:uLnTx/>
              <a:uFillTx/>
              <a:latin typeface="Forma DJR Micro"/>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Forma DJR Micro"/>
                <a:ea typeface="+mn-ea"/>
                <a:cs typeface="Aktiv Grotesk Cd Trial" panose="020B0506020203020204" pitchFamily="34" charset="77"/>
              </a:rPr>
              <a:t>Unleash your ability to deploy distributed workstations with an easy to deploy solution.</a:t>
            </a:r>
            <a:r>
              <a:rPr kumimoji="0" lang="en-US" sz="1600" b="0" i="0" u="none" strike="noStrike" kern="1200" cap="none" spc="0" normalizeH="0" baseline="30000" noProof="0">
                <a:ln>
                  <a:noFill/>
                </a:ln>
                <a:solidFill>
                  <a:prstClr val="black"/>
                </a:solidFill>
                <a:effectLst/>
                <a:uLnTx/>
                <a:uFillTx/>
                <a:latin typeface="Forma DJR Micro"/>
                <a:ea typeface="+mn-ea"/>
                <a:cs typeface="Aktiv Grotesk Cd Trial" panose="020B0506020203020204" pitchFamily="34" charset="77"/>
              </a:rPr>
              <a:t>74</a:t>
            </a:r>
            <a:endParaRPr kumimoji="0" lang="en-US" sz="1600" b="0" i="0" u="none" strike="noStrike" kern="1200" cap="none" spc="0" normalizeH="0" baseline="0" noProof="0">
              <a:ln>
                <a:noFill/>
              </a:ln>
              <a:solidFill>
                <a:prstClr val="black"/>
              </a:solidFill>
              <a:effectLst/>
              <a:uLnTx/>
              <a:uFillTx/>
              <a:latin typeface="Forma DJR Micro" pitchFamily="2" charset="77"/>
              <a:ea typeface="+mn-ea"/>
              <a:cs typeface="+mn-cs"/>
            </a:endParaRPr>
          </a:p>
        </p:txBody>
      </p:sp>
      <p:cxnSp>
        <p:nvCxnSpPr>
          <p:cNvPr id="16" name="Straight Connector 15">
            <a:extLst>
              <a:ext uri="{FF2B5EF4-FFF2-40B4-BE49-F238E27FC236}">
                <a16:creationId xmlns:a16="http://schemas.microsoft.com/office/drawing/2014/main" id="{060ED84F-1B64-BD7A-CF4D-4EF5E1F6A467}"/>
              </a:ext>
            </a:extLst>
          </p:cNvPr>
          <p:cNvCxnSpPr>
            <a:cxnSpLocks/>
          </p:cNvCxnSpPr>
          <p:nvPr/>
        </p:nvCxnSpPr>
        <p:spPr>
          <a:xfrm>
            <a:off x="6592956" y="4653849"/>
            <a:ext cx="477379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DDC87EA1-F3EB-1804-A0A2-56354110BEC2}"/>
              </a:ext>
            </a:extLst>
          </p:cNvPr>
          <p:cNvSpPr txBox="1">
            <a:spLocks/>
          </p:cNvSpPr>
          <p:nvPr/>
        </p:nvSpPr>
        <p:spPr>
          <a:xfrm>
            <a:off x="6503109" y="4761724"/>
            <a:ext cx="4604445" cy="7778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1400" kern="1200">
                <a:solidFill>
                  <a:schemeClr val="tx1"/>
                </a:solidFill>
                <a:latin typeface="Forma DJR Micro" pitchFamily="2" charset="77"/>
                <a:ea typeface="+mn-ea"/>
                <a:cs typeface="+mn-cs"/>
              </a:defRPr>
            </a:lvl1pPr>
            <a:lvl2pPr marL="579438" indent="-1222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2pPr>
            <a:lvl3pPr marL="1030288" indent="-1158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Forma DJR Micro" pitchFamily="2" charset="77"/>
                <a:ea typeface="+mn-ea"/>
                <a:cs typeface="+mn-cs"/>
              </a:defRPr>
            </a:lvl3pPr>
            <a:lvl4pPr marL="1490663" indent="-119063" algn="l" defTabSz="914400" rtl="0" eaLnBrk="1" latinLnBrk="0" hangingPunct="1">
              <a:lnSpc>
                <a:spcPct val="90000"/>
              </a:lnSpc>
              <a:spcBef>
                <a:spcPts val="500"/>
              </a:spcBef>
              <a:buFont typeface="Arial" panose="020B0604020202020204" pitchFamily="34" charset="0"/>
              <a:buChar char="•"/>
              <a:tabLst/>
              <a:defRPr sz="1000" kern="1200">
                <a:solidFill>
                  <a:schemeClr val="tx1"/>
                </a:solidFill>
                <a:latin typeface="Forma DJR Micro" pitchFamily="2" charset="77"/>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prstClr val="black"/>
                </a:solidFill>
                <a:effectLst/>
                <a:uLnTx/>
                <a:uFillTx/>
                <a:latin typeface="Forma DJR Micro"/>
                <a:ea typeface="+mn-ea"/>
                <a:cs typeface="+mn-cs"/>
              </a:rPr>
              <a:t>SECURITY YOU NEED. CONTROL YOU WANT.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Forma DJR Micro"/>
                <a:ea typeface="+mn-ea"/>
                <a:cs typeface="Aktiv Grotesk Cd Trial" panose="020B0506020203020204" pitchFamily="34" charset="77"/>
              </a:rPr>
              <a:t>Based on a zero-trust model with extensive testing, HP Remote System Controller is a secure, browser based remote IT management access to workstations.</a:t>
            </a:r>
          </a:p>
        </p:txBody>
      </p:sp>
      <p:pic>
        <p:nvPicPr>
          <p:cNvPr id="14" name="Picture 13" descr="Graphical user interface&#10;&#10;Description automatically generated">
            <a:extLst>
              <a:ext uri="{FF2B5EF4-FFF2-40B4-BE49-F238E27FC236}">
                <a16:creationId xmlns:a16="http://schemas.microsoft.com/office/drawing/2014/main" id="{4E649DE8-D7A6-1608-456B-F20A09F10F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6620" y="4660302"/>
            <a:ext cx="3869466" cy="1256811"/>
          </a:xfrm>
          <a:prstGeom prst="rect">
            <a:avLst/>
          </a:prstGeom>
        </p:spPr>
      </p:pic>
    </p:spTree>
    <p:extLst>
      <p:ext uri="{BB962C8B-B14F-4D97-AF65-F5344CB8AC3E}">
        <p14:creationId xmlns:p14="http://schemas.microsoft.com/office/powerpoint/2010/main" val="2900592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7F271F9-152D-41A5-956B-44A0E8B1BD26}"/>
              </a:ext>
            </a:extLst>
          </p:cNvPr>
          <p:cNvSpPr/>
          <p:nvPr/>
        </p:nvSpPr>
        <p:spPr>
          <a:xfrm>
            <a:off x="0" y="5151979"/>
            <a:ext cx="12192000" cy="17060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4">
            <a:extLst>
              <a:ext uri="{FF2B5EF4-FFF2-40B4-BE49-F238E27FC236}">
                <a16:creationId xmlns:a16="http://schemas.microsoft.com/office/drawing/2014/main" id="{1130576A-A8C4-F8F4-0EDC-97F4F46A1E0E}"/>
              </a:ext>
            </a:extLst>
          </p:cNvPr>
          <p:cNvSpPr txBox="1">
            <a:spLocks/>
          </p:cNvSpPr>
          <p:nvPr/>
        </p:nvSpPr>
        <p:spPr>
          <a:xfrm>
            <a:off x="322838" y="5046410"/>
            <a:ext cx="11210794" cy="1274157"/>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kern="1200" cap="all" baseline="0">
                <a:solidFill>
                  <a:schemeClr val="bg1"/>
                </a:solidFill>
                <a:latin typeface="Forma DJR Display" pitchFamily="2" charset="77"/>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000000"/>
                </a:solidFill>
                <a:effectLst/>
                <a:uLnTx/>
                <a:uFillTx/>
                <a:latin typeface="Forma DJR Display"/>
                <a:ea typeface="+mj-ea"/>
                <a:cs typeface="+mj-cs"/>
              </a:rPr>
              <a:t>Productivity Experiences</a:t>
            </a:r>
            <a:endParaRPr kumimoji="0" lang="en-GB" sz="8000" b="0" i="0" u="none" strike="noStrike" kern="1200" cap="none" spc="0" normalizeH="0" baseline="0" noProof="0">
              <a:ln>
                <a:noFill/>
              </a:ln>
              <a:solidFill>
                <a:srgbClr val="000000"/>
              </a:solidFill>
              <a:effectLst/>
              <a:uLnTx/>
              <a:uFillTx/>
              <a:latin typeface="Forma DJR Micro"/>
              <a:ea typeface="+mj-ea"/>
              <a:cs typeface="+mj-cs"/>
            </a:endParaRPr>
          </a:p>
        </p:txBody>
      </p:sp>
      <p:cxnSp>
        <p:nvCxnSpPr>
          <p:cNvPr id="4" name="Straight Connector 3">
            <a:extLst>
              <a:ext uri="{FF2B5EF4-FFF2-40B4-BE49-F238E27FC236}">
                <a16:creationId xmlns:a16="http://schemas.microsoft.com/office/drawing/2014/main" id="{F5483018-F54F-57C6-089F-C948C68441F4}"/>
              </a:ext>
            </a:extLst>
          </p:cNvPr>
          <p:cNvCxnSpPr/>
          <p:nvPr/>
        </p:nvCxnSpPr>
        <p:spPr>
          <a:xfrm>
            <a:off x="0" y="6216632"/>
            <a:ext cx="122210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B1351E6-9286-430E-768F-37C464343CCF}"/>
              </a:ext>
            </a:extLst>
          </p:cNvPr>
          <p:cNvCxnSpPr/>
          <p:nvPr/>
        </p:nvCxnSpPr>
        <p:spPr>
          <a:xfrm>
            <a:off x="0" y="5151979"/>
            <a:ext cx="122210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70D16E0-025F-3BC1-A5F9-53D743A72B9F}"/>
              </a:ext>
            </a:extLst>
          </p:cNvPr>
          <p:cNvSpPr/>
          <p:nvPr/>
        </p:nvSpPr>
        <p:spPr>
          <a:xfrm>
            <a:off x="352037" y="4771881"/>
            <a:ext cx="496110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Forma DJR Display"/>
                <a:ea typeface="+mn-ea"/>
                <a:cs typeface="+mn-cs"/>
              </a:rPr>
              <a:t>HP Z2 Mini G1a Mini Workstation</a:t>
            </a:r>
            <a:endParaRPr kumimoji="0" lang="en-GB" sz="1800" b="0" i="0" u="none" strike="noStrike" kern="1200" cap="none" spc="0" normalizeH="0" baseline="0" noProof="0">
              <a:ln>
                <a:noFill/>
              </a:ln>
              <a:solidFill>
                <a:srgbClr val="000000"/>
              </a:solidFill>
              <a:effectLst/>
              <a:uLnTx/>
              <a:uFillTx/>
              <a:latin typeface="Forma DJR Micro"/>
              <a:ea typeface="+mn-ea"/>
              <a:cs typeface="+mn-cs"/>
            </a:endParaRPr>
          </a:p>
        </p:txBody>
      </p:sp>
      <p:pic>
        <p:nvPicPr>
          <p:cNvPr id="9" name="Picture 8" descr="A picture containing black, darkness&#10;&#10;Description automatically generated">
            <a:extLst>
              <a:ext uri="{FF2B5EF4-FFF2-40B4-BE49-F238E27FC236}">
                <a16:creationId xmlns:a16="http://schemas.microsoft.com/office/drawing/2014/main" id="{B34F8C83-39CF-52C7-3D06-EA945EE508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70753" y="6510802"/>
            <a:ext cx="536180" cy="250834"/>
          </a:xfrm>
          <a:prstGeom prst="rect">
            <a:avLst/>
          </a:prstGeom>
        </p:spPr>
      </p:pic>
      <p:sp>
        <p:nvSpPr>
          <p:cNvPr id="10" name="TextBox 9">
            <a:extLst>
              <a:ext uri="{FF2B5EF4-FFF2-40B4-BE49-F238E27FC236}">
                <a16:creationId xmlns:a16="http://schemas.microsoft.com/office/drawing/2014/main" id="{CC0B3940-97C6-50DC-EE30-5A5E90B4A775}"/>
              </a:ext>
            </a:extLst>
          </p:cNvPr>
          <p:cNvSpPr txBox="1"/>
          <p:nvPr/>
        </p:nvSpPr>
        <p:spPr>
          <a:xfrm>
            <a:off x="236619" y="6550191"/>
            <a:ext cx="579324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10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r>
              <a:rPr kumimoji="0" lang="en-US" sz="10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Mini G1a  |   HP Confidential. For use by HP or Partner with Customers under HP CDA only.</a:t>
            </a:r>
          </a:p>
        </p:txBody>
      </p:sp>
      <p:pic>
        <p:nvPicPr>
          <p:cNvPr id="12" name="Picture 11">
            <a:extLst>
              <a:ext uri="{FF2B5EF4-FFF2-40B4-BE49-F238E27FC236}">
                <a16:creationId xmlns:a16="http://schemas.microsoft.com/office/drawing/2014/main" id="{200854A0-D7B6-77BF-9336-DE0C841DF0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514" y="0"/>
            <a:ext cx="12295308" cy="5140657"/>
          </a:xfrm>
          <a:prstGeom prst="rect">
            <a:avLst/>
          </a:prstGeom>
        </p:spPr>
      </p:pic>
      <p:sp>
        <p:nvSpPr>
          <p:cNvPr id="13" name="Rectangle 12">
            <a:extLst>
              <a:ext uri="{FF2B5EF4-FFF2-40B4-BE49-F238E27FC236}">
                <a16:creationId xmlns:a16="http://schemas.microsoft.com/office/drawing/2014/main" id="{36360006-7AE6-F2F1-4076-1EDB751D6475}"/>
              </a:ext>
            </a:extLst>
          </p:cNvPr>
          <p:cNvSpPr/>
          <p:nvPr/>
        </p:nvSpPr>
        <p:spPr>
          <a:xfrm>
            <a:off x="-74280" y="-9195"/>
            <a:ext cx="12295308" cy="5161172"/>
          </a:xfrm>
          <a:prstGeom prst="rect">
            <a:avLst/>
          </a:prstGeom>
          <a:solidFill>
            <a:schemeClr val="tx1">
              <a:lumMod val="65000"/>
              <a:lumOff val="35000"/>
              <a:alpha val="4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Tree>
    <p:extLst>
      <p:ext uri="{BB962C8B-B14F-4D97-AF65-F5344CB8AC3E}">
        <p14:creationId xmlns:p14="http://schemas.microsoft.com/office/powerpoint/2010/main" val="3990345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96279F2B-3A72-AAF0-777D-58DC930FA60E}"/>
              </a:ext>
            </a:extLst>
          </p:cNvPr>
          <p:cNvSpPr/>
          <p:nvPr/>
        </p:nvSpPr>
        <p:spPr>
          <a:xfrm>
            <a:off x="0" y="-10119"/>
            <a:ext cx="12192000" cy="11705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11" name="Rectangle 10">
            <a:extLst>
              <a:ext uri="{FF2B5EF4-FFF2-40B4-BE49-F238E27FC236}">
                <a16:creationId xmlns:a16="http://schemas.microsoft.com/office/drawing/2014/main" id="{519AEF81-88AC-33FD-BC3A-5C3EBA7601F7}"/>
              </a:ext>
            </a:extLst>
          </p:cNvPr>
          <p:cNvSpPr/>
          <p:nvPr/>
        </p:nvSpPr>
        <p:spPr>
          <a:xfrm>
            <a:off x="0" y="1160418"/>
            <a:ext cx="12192000" cy="30940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16" name="Rectangle 15">
            <a:extLst>
              <a:ext uri="{FF2B5EF4-FFF2-40B4-BE49-F238E27FC236}">
                <a16:creationId xmlns:a16="http://schemas.microsoft.com/office/drawing/2014/main" id="{B728164D-CEBD-5FC3-F52F-610BE8A02B55}"/>
              </a:ext>
            </a:extLst>
          </p:cNvPr>
          <p:cNvSpPr/>
          <p:nvPr/>
        </p:nvSpPr>
        <p:spPr>
          <a:xfrm>
            <a:off x="-11431" y="1160420"/>
            <a:ext cx="12203431" cy="1320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2" name="TextBox 1">
            <a:extLst>
              <a:ext uri="{FF2B5EF4-FFF2-40B4-BE49-F238E27FC236}">
                <a16:creationId xmlns:a16="http://schemas.microsoft.com/office/drawing/2014/main" id="{5A6A12F6-8D78-EA43-EC07-B02770699596}"/>
              </a:ext>
            </a:extLst>
          </p:cNvPr>
          <p:cNvSpPr txBox="1"/>
          <p:nvPr/>
        </p:nvSpPr>
        <p:spPr>
          <a:xfrm>
            <a:off x="385594" y="5075628"/>
            <a:ext cx="27005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5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Forma DJR Micro"/>
                <a:ea typeface="+mn-ea"/>
                <a:cs typeface="+mn-cs"/>
              </a:rPr>
              <a:t>Ask, </a:t>
            </a:r>
            <a:r>
              <a:rPr kumimoji="0" lang="en-US" sz="2000" b="0" i="0" u="none" strike="noStrike" kern="1200" cap="none" spc="0" normalizeH="0" baseline="0" noProof="0">
                <a:ln>
                  <a:noFill/>
                </a:ln>
                <a:solidFill>
                  <a:srgbClr val="000000"/>
                </a:solidFill>
                <a:effectLst/>
                <a:highlight>
                  <a:srgbClr val="98C5FB"/>
                </a:highlight>
                <a:uLnTx/>
                <a:uFillTx/>
                <a:latin typeface="Forma DJR Micro"/>
                <a:ea typeface="+mn-ea"/>
                <a:cs typeface="+mn-cs"/>
              </a:rPr>
              <a:t>discover</a:t>
            </a:r>
            <a:r>
              <a:rPr kumimoji="0" lang="en-US" sz="2000" b="0" i="0" u="none" strike="noStrike" kern="1200" cap="none" spc="0" normalizeH="0" baseline="0" noProof="0">
                <a:ln>
                  <a:noFill/>
                </a:ln>
                <a:solidFill>
                  <a:srgbClr val="000000"/>
                </a:solidFill>
                <a:effectLst/>
                <a:uLnTx/>
                <a:uFillTx/>
                <a:latin typeface="Forma DJR Micro"/>
                <a:ea typeface="+mn-ea"/>
                <a:cs typeface="+mn-cs"/>
              </a:rPr>
              <a:t>, and get intelligent assistance</a:t>
            </a:r>
            <a:endParaRPr kumimoji="0" lang="en-US" sz="14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3" name="TextBox 2">
            <a:extLst>
              <a:ext uri="{FF2B5EF4-FFF2-40B4-BE49-F238E27FC236}">
                <a16:creationId xmlns:a16="http://schemas.microsoft.com/office/drawing/2014/main" id="{981A536F-A3D3-6A22-4577-8548F55B43FE}"/>
              </a:ext>
            </a:extLst>
          </p:cNvPr>
          <p:cNvSpPr txBox="1"/>
          <p:nvPr/>
        </p:nvSpPr>
        <p:spPr>
          <a:xfrm>
            <a:off x="4427167" y="5075628"/>
            <a:ext cx="241888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500"/>
              </a:spcAft>
              <a:buClrTx/>
              <a:buSzTx/>
              <a:buFontTx/>
              <a:buNone/>
              <a:tabLst/>
              <a:defRPr/>
            </a:pPr>
            <a:r>
              <a:rPr kumimoji="0" lang="en-US" sz="2000" b="0" i="0" u="none" strike="noStrike" kern="1200" cap="none" spc="0" normalizeH="0" baseline="0" noProof="0">
                <a:ln>
                  <a:noFill/>
                </a:ln>
                <a:solidFill>
                  <a:srgbClr val="000000"/>
                </a:solidFill>
                <a:effectLst/>
                <a:highlight>
                  <a:srgbClr val="98C5FB"/>
                </a:highlight>
                <a:uLnTx/>
                <a:uFillTx/>
                <a:latin typeface="Forma DJR Micro"/>
                <a:ea typeface="+mn-ea"/>
                <a:cs typeface="+mn-cs"/>
              </a:rPr>
              <a:t>Analyze</a:t>
            </a:r>
            <a:r>
              <a:rPr kumimoji="0" lang="en-US" sz="2000" b="0" i="0" u="none" strike="noStrike" kern="1200" cap="none" spc="0" normalizeH="0" baseline="0" noProof="0">
                <a:ln>
                  <a:noFill/>
                </a:ln>
                <a:solidFill>
                  <a:srgbClr val="000000"/>
                </a:solidFill>
                <a:effectLst/>
                <a:uLnTx/>
                <a:uFillTx/>
                <a:latin typeface="Forma DJR Micro"/>
                <a:ea typeface="+mn-ea"/>
                <a:cs typeface="+mn-cs"/>
              </a:rPr>
              <a:t> and query your personal files </a:t>
            </a:r>
          </a:p>
        </p:txBody>
      </p:sp>
      <p:sp>
        <p:nvSpPr>
          <p:cNvPr id="5" name="TextBox 4">
            <a:extLst>
              <a:ext uri="{FF2B5EF4-FFF2-40B4-BE49-F238E27FC236}">
                <a16:creationId xmlns:a16="http://schemas.microsoft.com/office/drawing/2014/main" id="{CB5D65E3-4D8A-3005-43A8-F7D6D66AD15F}"/>
              </a:ext>
            </a:extLst>
          </p:cNvPr>
          <p:cNvSpPr txBox="1"/>
          <p:nvPr/>
        </p:nvSpPr>
        <p:spPr>
          <a:xfrm>
            <a:off x="8499386" y="5075628"/>
            <a:ext cx="289844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500"/>
              </a:spcAft>
              <a:buClrTx/>
              <a:buSzTx/>
              <a:buFontTx/>
              <a:buNone/>
              <a:tabLst/>
              <a:defRPr/>
            </a:pPr>
            <a:r>
              <a:rPr kumimoji="0" lang="en-US" sz="2000" b="0" i="0" u="none" strike="noStrike" kern="1200" cap="none" spc="0" normalizeH="0" baseline="0" noProof="0">
                <a:ln>
                  <a:noFill/>
                </a:ln>
                <a:solidFill>
                  <a:srgbClr val="000000"/>
                </a:solidFill>
                <a:effectLst/>
                <a:highlight>
                  <a:srgbClr val="98C5FB"/>
                </a:highlight>
                <a:uLnTx/>
                <a:uFillTx/>
                <a:latin typeface="Forma DJR Micro"/>
                <a:ea typeface="+mn-ea"/>
                <a:cs typeface="+mn-cs"/>
              </a:rPr>
              <a:t>Perform</a:t>
            </a:r>
            <a:r>
              <a:rPr kumimoji="0" lang="en-US" sz="2000" b="0" i="0" u="none" strike="noStrike" kern="1200" cap="none" spc="0" normalizeH="0" baseline="0" noProof="0">
                <a:ln>
                  <a:noFill/>
                </a:ln>
                <a:solidFill>
                  <a:srgbClr val="000000"/>
                </a:solidFill>
                <a:effectLst/>
                <a:uLnTx/>
                <a:uFillTx/>
                <a:latin typeface="Forma DJR Micro"/>
                <a:ea typeface="+mn-ea"/>
                <a:cs typeface="+mn-cs"/>
              </a:rPr>
              <a:t> at your best with an HP settings and support assistant</a:t>
            </a:r>
            <a:r>
              <a:rPr kumimoji="0" lang="en-US" sz="2000" b="0" i="0" u="none" strike="noStrike" kern="1200" cap="none" spc="0" normalizeH="0" baseline="30000" noProof="0">
                <a:ln>
                  <a:noFill/>
                </a:ln>
                <a:solidFill>
                  <a:srgbClr val="000000"/>
                </a:solidFill>
                <a:effectLst/>
                <a:uLnTx/>
                <a:uFillTx/>
                <a:latin typeface="Forma DJR Micro"/>
                <a:ea typeface="+mn-ea"/>
                <a:cs typeface="+mn-cs"/>
              </a:rPr>
              <a:t>75</a:t>
            </a:r>
          </a:p>
        </p:txBody>
      </p:sp>
      <p:sp>
        <p:nvSpPr>
          <p:cNvPr id="9" name="TextBox 8">
            <a:extLst>
              <a:ext uri="{FF2B5EF4-FFF2-40B4-BE49-F238E27FC236}">
                <a16:creationId xmlns:a16="http://schemas.microsoft.com/office/drawing/2014/main" id="{DA1AA8A0-4D4A-B2A3-4B9B-A79B21F725C1}"/>
              </a:ext>
            </a:extLst>
          </p:cNvPr>
          <p:cNvSpPr txBox="1"/>
          <p:nvPr/>
        </p:nvSpPr>
        <p:spPr>
          <a:xfrm>
            <a:off x="385595" y="1340034"/>
            <a:ext cx="609814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600" b="0" i="0" u="none" strike="noStrike" kern="1200" cap="none" spc="0" normalizeH="0" baseline="0" noProof="0">
                <a:ln>
                  <a:noFill/>
                </a:ln>
                <a:solidFill>
                  <a:srgbClr val="000000"/>
                </a:solidFill>
                <a:effectLst/>
                <a:uLnTx/>
                <a:uFillTx/>
                <a:latin typeface="Forma DJR Display"/>
                <a:ea typeface="+mn-ea"/>
                <a:cs typeface="+mn-cs"/>
              </a:rPr>
              <a:t>AI at your fingertips</a:t>
            </a:r>
          </a:p>
        </p:txBody>
      </p:sp>
      <p:cxnSp>
        <p:nvCxnSpPr>
          <p:cNvPr id="25" name="Straight Connector 24">
            <a:extLst>
              <a:ext uri="{FF2B5EF4-FFF2-40B4-BE49-F238E27FC236}">
                <a16:creationId xmlns:a16="http://schemas.microsoft.com/office/drawing/2014/main" id="{BF657B4C-525F-E2F0-1021-E9B4277DBB87}"/>
              </a:ext>
            </a:extLst>
          </p:cNvPr>
          <p:cNvCxnSpPr>
            <a:cxnSpLocks/>
          </p:cNvCxnSpPr>
          <p:nvPr/>
        </p:nvCxnSpPr>
        <p:spPr>
          <a:xfrm>
            <a:off x="4305522" y="4254500"/>
            <a:ext cx="0" cy="1828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AEADBF5-5EA8-7F81-9F8A-781B0E5C18E8}"/>
              </a:ext>
            </a:extLst>
          </p:cNvPr>
          <p:cNvCxnSpPr>
            <a:cxnSpLocks/>
          </p:cNvCxnSpPr>
          <p:nvPr/>
        </p:nvCxnSpPr>
        <p:spPr>
          <a:xfrm>
            <a:off x="8286357" y="4254500"/>
            <a:ext cx="0" cy="18161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48B0B4A-0BC7-8F95-DF06-6E8FDE033129}"/>
              </a:ext>
            </a:extLst>
          </p:cNvPr>
          <p:cNvSpPr txBox="1"/>
          <p:nvPr/>
        </p:nvSpPr>
        <p:spPr>
          <a:xfrm>
            <a:off x="385594" y="2590776"/>
            <a:ext cx="6425819"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Forma DJR Display"/>
                <a:ea typeface="+mn-ea"/>
                <a:cs typeface="+mn-cs"/>
              </a:rPr>
              <a:t>Your personal built-in AI Companion</a:t>
            </a:r>
            <a:r>
              <a:rPr kumimoji="0" lang="en-US" sz="3000" b="0" i="0" u="none" strike="noStrike" kern="1200" cap="none" spc="0" normalizeH="0" baseline="30000" noProof="0">
                <a:ln>
                  <a:noFill/>
                </a:ln>
                <a:solidFill>
                  <a:srgbClr val="000000"/>
                </a:solidFill>
                <a:effectLst/>
                <a:uLnTx/>
                <a:uFillTx/>
                <a:latin typeface="Forma DJR Display"/>
                <a:ea typeface="+mn-ea"/>
                <a:cs typeface="+mn-cs"/>
              </a:rPr>
              <a:t>12 </a:t>
            </a:r>
            <a:r>
              <a:rPr kumimoji="0" lang="en-US" sz="3000" b="0" i="0" u="none" strike="noStrike" kern="1200" cap="none" spc="0" normalizeH="0" baseline="0" noProof="0">
                <a:ln>
                  <a:noFill/>
                </a:ln>
                <a:solidFill>
                  <a:srgbClr val="000000"/>
                </a:solidFill>
                <a:effectLst/>
                <a:uLnTx/>
                <a:uFillTx/>
                <a:latin typeface="Forma DJR Display"/>
                <a:ea typeface="+mn-ea"/>
                <a:cs typeface="+mn-cs"/>
              </a:rPr>
              <a:t>elevates everyday tasks to keep you performing your best.</a:t>
            </a:r>
          </a:p>
        </p:txBody>
      </p:sp>
      <p:grpSp>
        <p:nvGrpSpPr>
          <p:cNvPr id="36" name="Group 35">
            <a:extLst>
              <a:ext uri="{FF2B5EF4-FFF2-40B4-BE49-F238E27FC236}">
                <a16:creationId xmlns:a16="http://schemas.microsoft.com/office/drawing/2014/main" id="{C663624E-2064-42B4-1402-E273D85761D6}"/>
              </a:ext>
            </a:extLst>
          </p:cNvPr>
          <p:cNvGrpSpPr/>
          <p:nvPr/>
        </p:nvGrpSpPr>
        <p:grpSpPr>
          <a:xfrm>
            <a:off x="476078" y="209845"/>
            <a:ext cx="3391247" cy="726156"/>
            <a:chOff x="2820115" y="84435"/>
            <a:chExt cx="1496036" cy="320341"/>
          </a:xfrm>
        </p:grpSpPr>
        <p:pic>
          <p:nvPicPr>
            <p:cNvPr id="37" name="Picture 36">
              <a:extLst>
                <a:ext uri="{FF2B5EF4-FFF2-40B4-BE49-F238E27FC236}">
                  <a16:creationId xmlns:a16="http://schemas.microsoft.com/office/drawing/2014/main" id="{8773C1E6-239E-75C7-D2AB-B9DE7D2DB1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20115" y="84435"/>
              <a:ext cx="320341" cy="320341"/>
            </a:xfrm>
            <a:prstGeom prst="rect">
              <a:avLst/>
            </a:prstGeom>
          </p:spPr>
        </p:pic>
        <p:sp>
          <p:nvSpPr>
            <p:cNvPr id="38" name="TextBox 37">
              <a:extLst>
                <a:ext uri="{FF2B5EF4-FFF2-40B4-BE49-F238E27FC236}">
                  <a16:creationId xmlns:a16="http://schemas.microsoft.com/office/drawing/2014/main" id="{90C03A09-1AF4-5E2B-EF88-8062A6581FDF}"/>
                </a:ext>
              </a:extLst>
            </p:cNvPr>
            <p:cNvSpPr txBox="1"/>
            <p:nvPr/>
          </p:nvSpPr>
          <p:spPr>
            <a:xfrm>
              <a:off x="3154279" y="135134"/>
              <a:ext cx="1161872" cy="230817"/>
            </a:xfrm>
            <a:prstGeom prst="rect">
              <a:avLst/>
            </a:prstGeom>
            <a:noFill/>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Forma DJR Display"/>
                  <a:ea typeface="+mn-ea"/>
                  <a:cs typeface="+mn-cs"/>
                </a:rPr>
                <a:t>AI Companion</a:t>
              </a:r>
            </a:p>
          </p:txBody>
        </p:sp>
      </p:grpSp>
      <p:pic>
        <p:nvPicPr>
          <p:cNvPr id="39" name="Picture 38" descr="A screenshot of a website&#10;&#10;Description automatically generated">
            <a:extLst>
              <a:ext uri="{FF2B5EF4-FFF2-40B4-BE49-F238E27FC236}">
                <a16:creationId xmlns:a16="http://schemas.microsoft.com/office/drawing/2014/main" id="{34AA319A-FEA3-A81F-C541-A8C38BEC362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6078" y="4254500"/>
            <a:ext cx="715385" cy="715385"/>
          </a:xfrm>
          <a:prstGeom prst="rect">
            <a:avLst/>
          </a:prstGeom>
        </p:spPr>
      </p:pic>
      <p:pic>
        <p:nvPicPr>
          <p:cNvPr id="40" name="Picture 39" descr="A screenshot of a computer&#10;&#10;Description automatically generated">
            <a:extLst>
              <a:ext uri="{FF2B5EF4-FFF2-40B4-BE49-F238E27FC236}">
                <a16:creationId xmlns:a16="http://schemas.microsoft.com/office/drawing/2014/main" id="{80A87860-1311-DE55-287C-0A34014D36A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502805" y="4258312"/>
            <a:ext cx="711573" cy="711573"/>
          </a:xfrm>
          <a:prstGeom prst="rect">
            <a:avLst/>
          </a:prstGeom>
        </p:spPr>
      </p:pic>
      <p:pic>
        <p:nvPicPr>
          <p:cNvPr id="45" name="Picture 44" descr="A screenshot of a computer&#10;&#10;Description automatically generated">
            <a:extLst>
              <a:ext uri="{FF2B5EF4-FFF2-40B4-BE49-F238E27FC236}">
                <a16:creationId xmlns:a16="http://schemas.microsoft.com/office/drawing/2014/main" id="{D7E59102-71A0-B23A-634A-3FBE8419EF4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606337" y="4254500"/>
            <a:ext cx="711573" cy="711573"/>
          </a:xfrm>
          <a:prstGeom prst="rect">
            <a:avLst/>
          </a:prstGeom>
        </p:spPr>
      </p:pic>
      <p:sp>
        <p:nvSpPr>
          <p:cNvPr id="19" name="TextBox 18">
            <a:extLst>
              <a:ext uri="{FF2B5EF4-FFF2-40B4-BE49-F238E27FC236}">
                <a16:creationId xmlns:a16="http://schemas.microsoft.com/office/drawing/2014/main" id="{B8EFA5CA-1B16-AE30-480F-B06E9EC8D94E}"/>
              </a:ext>
            </a:extLst>
          </p:cNvPr>
          <p:cNvSpPr txBox="1"/>
          <p:nvPr/>
        </p:nvSpPr>
        <p:spPr>
          <a:xfrm>
            <a:off x="9347635" y="4436074"/>
            <a:ext cx="87312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758F6"/>
                </a:solidFill>
                <a:effectLst/>
                <a:uLnTx/>
                <a:uFillTx/>
                <a:latin typeface="Forma DJR Display"/>
                <a:ea typeface="+mn-ea"/>
                <a:cs typeface="+mn-cs"/>
              </a:rPr>
              <a:t>NEW</a:t>
            </a:r>
            <a:endParaRPr kumimoji="0" lang="en-US" sz="1400" b="0" i="0" u="none" strike="noStrike" kern="1200" cap="none" spc="0" normalizeH="0" baseline="0" noProof="0">
              <a:ln>
                <a:noFill/>
              </a:ln>
              <a:solidFill>
                <a:srgbClr val="4758F6"/>
              </a:solidFill>
              <a:effectLst/>
              <a:uLnTx/>
              <a:uFillTx/>
              <a:latin typeface="Forma DJR Micro"/>
              <a:ea typeface="+mn-ea"/>
              <a:cs typeface="+mn-cs"/>
            </a:endParaRPr>
          </a:p>
        </p:txBody>
      </p:sp>
      <p:sp>
        <p:nvSpPr>
          <p:cNvPr id="18" name="TextBox 17">
            <a:extLst>
              <a:ext uri="{FF2B5EF4-FFF2-40B4-BE49-F238E27FC236}">
                <a16:creationId xmlns:a16="http://schemas.microsoft.com/office/drawing/2014/main" id="{5EEC336E-A822-29EF-1D53-386D587D0667}"/>
              </a:ext>
            </a:extLst>
          </p:cNvPr>
          <p:cNvSpPr txBox="1"/>
          <p:nvPr/>
        </p:nvSpPr>
        <p:spPr>
          <a:xfrm>
            <a:off x="7499253" y="4072629"/>
            <a:ext cx="3785099" cy="99643"/>
          </a:xfrm>
          <a:prstGeom prst="rect">
            <a:avLst/>
          </a:prstGeom>
          <a:noFill/>
        </p:spPr>
        <p:txBody>
          <a:bodyPr wrap="square" lIns="0" tIns="0" rIns="0" bIns="0" rtlCol="0">
            <a:spAutoFit/>
          </a:bodyPr>
          <a:lstStyle/>
          <a:p>
            <a:pPr marL="0" marR="0" lvl="0" indent="0" algn="r" defTabSz="914400" rtl="0" eaLnBrk="1" fontAlgn="auto" latinLnBrk="0" hangingPunct="1">
              <a:lnSpc>
                <a:spcPct val="90000"/>
              </a:lnSpc>
              <a:spcBef>
                <a:spcPts val="100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Forma DJR Micro"/>
                <a:ea typeface="+mn-ea"/>
                <a:cs typeface="+mn-cs"/>
              </a:rPr>
              <a:t>HP AI Companion user interface shown for example only and is subject to change.  </a:t>
            </a:r>
          </a:p>
        </p:txBody>
      </p:sp>
      <p:sp>
        <p:nvSpPr>
          <p:cNvPr id="4" name="TextBox 3">
            <a:extLst>
              <a:ext uri="{FF2B5EF4-FFF2-40B4-BE49-F238E27FC236}">
                <a16:creationId xmlns:a16="http://schemas.microsoft.com/office/drawing/2014/main" id="{31A07282-57A9-AE7E-ABDE-CE826F8B345B}"/>
              </a:ext>
            </a:extLst>
          </p:cNvPr>
          <p:cNvSpPr txBox="1"/>
          <p:nvPr/>
        </p:nvSpPr>
        <p:spPr>
          <a:xfrm>
            <a:off x="236619" y="6550191"/>
            <a:ext cx="5793245" cy="2462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10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r>
              <a:rPr kumimoji="0" lang="en-US" sz="10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Mini G1a  |   HP Confidential. For use by HP or Partner with Customers under HP CDA only.</a:t>
            </a:r>
          </a:p>
        </p:txBody>
      </p:sp>
      <p:pic>
        <p:nvPicPr>
          <p:cNvPr id="7" name="Picture 6" descr="A picture containing black, darkness&#10;&#10;Description automatically generated">
            <a:extLst>
              <a:ext uri="{FF2B5EF4-FFF2-40B4-BE49-F238E27FC236}">
                <a16:creationId xmlns:a16="http://schemas.microsoft.com/office/drawing/2014/main" id="{7010039C-2466-D4BF-A736-993BE2EEECA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284352" y="6433934"/>
            <a:ext cx="552205" cy="258331"/>
          </a:xfrm>
          <a:prstGeom prst="rect">
            <a:avLst/>
          </a:prstGeom>
        </p:spPr>
      </p:pic>
      <p:pic>
        <p:nvPicPr>
          <p:cNvPr id="10" name="Picture 9">
            <a:extLst>
              <a:ext uri="{FF2B5EF4-FFF2-40B4-BE49-F238E27FC236}">
                <a16:creationId xmlns:a16="http://schemas.microsoft.com/office/drawing/2014/main" id="{19EF16AC-D2CA-01C7-A4A7-3B0848AE2D3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055476" y="1257344"/>
            <a:ext cx="4892460" cy="2738317"/>
          </a:xfrm>
          <a:prstGeom prst="rect">
            <a:avLst/>
          </a:prstGeom>
          <a:ln w="12700">
            <a:solidFill>
              <a:schemeClr val="tx1"/>
            </a:solidFill>
          </a:ln>
        </p:spPr>
      </p:pic>
    </p:spTree>
    <p:extLst>
      <p:ext uri="{BB962C8B-B14F-4D97-AF65-F5344CB8AC3E}">
        <p14:creationId xmlns:p14="http://schemas.microsoft.com/office/powerpoint/2010/main" val="1196655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8A5AD6A3-02EF-D7DA-A2B2-08D38C43D040}"/>
              </a:ext>
            </a:extLst>
          </p:cNvPr>
          <p:cNvSpPr/>
          <p:nvPr/>
        </p:nvSpPr>
        <p:spPr>
          <a:xfrm>
            <a:off x="-11431" y="508000"/>
            <a:ext cx="12203431" cy="22218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31" name="Rectangle 30">
            <a:extLst>
              <a:ext uri="{FF2B5EF4-FFF2-40B4-BE49-F238E27FC236}">
                <a16:creationId xmlns:a16="http://schemas.microsoft.com/office/drawing/2014/main" id="{62FCAC5C-447F-94E2-7C69-3BA18B7E680A}"/>
              </a:ext>
            </a:extLst>
          </p:cNvPr>
          <p:cNvSpPr/>
          <p:nvPr/>
        </p:nvSpPr>
        <p:spPr bwMode="ltGray">
          <a:xfrm>
            <a:off x="0" y="2665226"/>
            <a:ext cx="12192000" cy="90388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27" name="Rectangle 26">
            <a:extLst>
              <a:ext uri="{FF2B5EF4-FFF2-40B4-BE49-F238E27FC236}">
                <a16:creationId xmlns:a16="http://schemas.microsoft.com/office/drawing/2014/main" id="{BAC23E22-4638-EB99-59EC-6BFD9ACCDBD9}"/>
              </a:ext>
            </a:extLst>
          </p:cNvPr>
          <p:cNvSpPr/>
          <p:nvPr/>
        </p:nvSpPr>
        <p:spPr>
          <a:xfrm>
            <a:off x="0" y="-9717"/>
            <a:ext cx="12192000" cy="548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grpSp>
        <p:nvGrpSpPr>
          <p:cNvPr id="28" name="Group 27">
            <a:extLst>
              <a:ext uri="{FF2B5EF4-FFF2-40B4-BE49-F238E27FC236}">
                <a16:creationId xmlns:a16="http://schemas.microsoft.com/office/drawing/2014/main" id="{63C55EC8-D7AE-61E2-1222-F3BAAAFE0E80}"/>
              </a:ext>
            </a:extLst>
          </p:cNvPr>
          <p:cNvGrpSpPr/>
          <p:nvPr/>
        </p:nvGrpSpPr>
        <p:grpSpPr>
          <a:xfrm>
            <a:off x="1858817" y="118046"/>
            <a:ext cx="2501286" cy="292199"/>
            <a:chOff x="2360791" y="118046"/>
            <a:chExt cx="2501286" cy="292199"/>
          </a:xfrm>
        </p:grpSpPr>
        <p:sp>
          <p:nvSpPr>
            <p:cNvPr id="29" name="TextBox 28">
              <a:extLst>
                <a:ext uri="{FF2B5EF4-FFF2-40B4-BE49-F238E27FC236}">
                  <a16:creationId xmlns:a16="http://schemas.microsoft.com/office/drawing/2014/main" id="{9D2FC575-CD96-EFA6-26A2-C1487684E66E}"/>
                </a:ext>
              </a:extLst>
            </p:cNvPr>
            <p:cNvSpPr txBox="1"/>
            <p:nvPr/>
          </p:nvSpPr>
          <p:spPr>
            <a:xfrm>
              <a:off x="2654435" y="133246"/>
              <a:ext cx="2207642" cy="276999"/>
            </a:xfrm>
            <a:prstGeom prst="rect">
              <a:avLst/>
            </a:prstGeom>
            <a:noFill/>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Forma DJR Micro" panose="00000000000000090000" pitchFamily="2" charset="0"/>
                  <a:ea typeface="+mn-ea"/>
                  <a:cs typeface="+mn-cs"/>
                </a:rPr>
                <a:t>Enhanced by cloud-based AI</a:t>
              </a:r>
            </a:p>
          </p:txBody>
        </p:sp>
        <p:sp>
          <p:nvSpPr>
            <p:cNvPr id="30" name="Freeform: Shape 29">
              <a:extLst>
                <a:ext uri="{FF2B5EF4-FFF2-40B4-BE49-F238E27FC236}">
                  <a16:creationId xmlns:a16="http://schemas.microsoft.com/office/drawing/2014/main" id="{20562CB2-D872-E371-6437-B82E91C557C6}"/>
                </a:ext>
              </a:extLst>
            </p:cNvPr>
            <p:cNvSpPr/>
            <p:nvPr/>
          </p:nvSpPr>
          <p:spPr>
            <a:xfrm>
              <a:off x="2360791" y="118046"/>
              <a:ext cx="314660" cy="286570"/>
            </a:xfrm>
            <a:custGeom>
              <a:avLst/>
              <a:gdLst>
                <a:gd name="connsiteX0" fmla="*/ 93592 w 200608"/>
                <a:gd name="connsiteY0" fmla="*/ 84669 h 182700"/>
                <a:gd name="connsiteX1" fmla="*/ 86638 w 200608"/>
                <a:gd name="connsiteY1" fmla="*/ 82659 h 182700"/>
                <a:gd name="connsiteX2" fmla="*/ 84900 w 200608"/>
                <a:gd name="connsiteY2" fmla="*/ 83061 h 182700"/>
                <a:gd name="connsiteX3" fmla="*/ 80167 w 200608"/>
                <a:gd name="connsiteY3" fmla="*/ 94123 h 182700"/>
                <a:gd name="connsiteX4" fmla="*/ 86172 w 200608"/>
                <a:gd name="connsiteY4" fmla="*/ 99147 h 182700"/>
                <a:gd name="connsiteX5" fmla="*/ 87449 w 200608"/>
                <a:gd name="connsiteY5" fmla="*/ 101265 h 182700"/>
                <a:gd name="connsiteX6" fmla="*/ 87176 w 200608"/>
                <a:gd name="connsiteY6" fmla="*/ 102299 h 182700"/>
                <a:gd name="connsiteX7" fmla="*/ 85100 w 200608"/>
                <a:gd name="connsiteY7" fmla="*/ 103623 h 182700"/>
                <a:gd name="connsiteX8" fmla="*/ 74617 w 200608"/>
                <a:gd name="connsiteY8" fmla="*/ 96903 h 182700"/>
                <a:gd name="connsiteX9" fmla="*/ 81926 w 200608"/>
                <a:gd name="connsiteY9" fmla="*/ 76255 h 182700"/>
                <a:gd name="connsiteX10" fmla="*/ 85138 w 200608"/>
                <a:gd name="connsiteY10" fmla="*/ 75335 h 182700"/>
                <a:gd name="connsiteX11" fmla="*/ 96590 w 200608"/>
                <a:gd name="connsiteY11" fmla="*/ 62341 h 182700"/>
                <a:gd name="connsiteX12" fmla="*/ 88218 w 200608"/>
                <a:gd name="connsiteY12" fmla="*/ 52081 h 182700"/>
                <a:gd name="connsiteX13" fmla="*/ 75600 w 200608"/>
                <a:gd name="connsiteY13" fmla="*/ 57138 h 182700"/>
                <a:gd name="connsiteX14" fmla="*/ 50115 w 200608"/>
                <a:gd name="connsiteY14" fmla="*/ 72128 h 182700"/>
                <a:gd name="connsiteX15" fmla="*/ 34820 w 200608"/>
                <a:gd name="connsiteY15" fmla="*/ 87461 h 182700"/>
                <a:gd name="connsiteX16" fmla="*/ 33916 w 200608"/>
                <a:gd name="connsiteY16" fmla="*/ 89315 h 182700"/>
                <a:gd name="connsiteX17" fmla="*/ 33261 w 200608"/>
                <a:gd name="connsiteY17" fmla="*/ 89673 h 182700"/>
                <a:gd name="connsiteX18" fmla="*/ 31698 w 200608"/>
                <a:gd name="connsiteY18" fmla="*/ 89807 h 182700"/>
                <a:gd name="connsiteX19" fmla="*/ 30577 w 200608"/>
                <a:gd name="connsiteY19" fmla="*/ 88770 h 182700"/>
                <a:gd name="connsiteX20" fmla="*/ 33192 w 200608"/>
                <a:gd name="connsiteY20" fmla="*/ 72089 h 182700"/>
                <a:gd name="connsiteX21" fmla="*/ 56590 w 200608"/>
                <a:gd name="connsiteY21" fmla="*/ 63255 h 182700"/>
                <a:gd name="connsiteX22" fmla="*/ 71467 w 200608"/>
                <a:gd name="connsiteY22" fmla="*/ 34056 h 182700"/>
                <a:gd name="connsiteX23" fmla="*/ 42564 w 200608"/>
                <a:gd name="connsiteY23" fmla="*/ 15728 h 182700"/>
                <a:gd name="connsiteX24" fmla="*/ 20177 w 200608"/>
                <a:gd name="connsiteY24" fmla="*/ 44881 h 182700"/>
                <a:gd name="connsiteX25" fmla="*/ 34527 w 200608"/>
                <a:gd name="connsiteY25" fmla="*/ 43804 h 182700"/>
                <a:gd name="connsiteX26" fmla="*/ 35079 w 200608"/>
                <a:gd name="connsiteY26" fmla="*/ 44636 h 182700"/>
                <a:gd name="connsiteX27" fmla="*/ 34482 w 200608"/>
                <a:gd name="connsiteY27" fmla="*/ 47239 h 182700"/>
                <a:gd name="connsiteX28" fmla="*/ 33816 w 200608"/>
                <a:gd name="connsiteY28" fmla="*/ 47791 h 182700"/>
                <a:gd name="connsiteX29" fmla="*/ 15679 w 200608"/>
                <a:gd name="connsiteY29" fmla="*/ 83204 h 182700"/>
                <a:gd name="connsiteX30" fmla="*/ 13589 w 200608"/>
                <a:gd name="connsiteY30" fmla="*/ 85312 h 182700"/>
                <a:gd name="connsiteX31" fmla="*/ 9104 w 200608"/>
                <a:gd name="connsiteY31" fmla="*/ 81057 h 182700"/>
                <a:gd name="connsiteX32" fmla="*/ 19774 w 200608"/>
                <a:gd name="connsiteY32" fmla="*/ 121443 h 182700"/>
                <a:gd name="connsiteX33" fmla="*/ 30491 w 200608"/>
                <a:gd name="connsiteY33" fmla="*/ 114996 h 182700"/>
                <a:gd name="connsiteX34" fmla="*/ 31174 w 200608"/>
                <a:gd name="connsiteY34" fmla="*/ 116865 h 182700"/>
                <a:gd name="connsiteX35" fmla="*/ 22606 w 200608"/>
                <a:gd name="connsiteY35" fmla="*/ 147307 h 182700"/>
                <a:gd name="connsiteX36" fmla="*/ 58132 w 200608"/>
                <a:gd name="connsiteY36" fmla="*/ 145539 h 182700"/>
                <a:gd name="connsiteX37" fmla="*/ 61367 w 200608"/>
                <a:gd name="connsiteY37" fmla="*/ 132133 h 182700"/>
                <a:gd name="connsiteX38" fmla="*/ 72488 w 200608"/>
                <a:gd name="connsiteY38" fmla="*/ 120780 h 182700"/>
                <a:gd name="connsiteX39" fmla="*/ 85938 w 200608"/>
                <a:gd name="connsiteY39" fmla="*/ 120970 h 182700"/>
                <a:gd name="connsiteX40" fmla="*/ 86983 w 200608"/>
                <a:gd name="connsiteY40" fmla="*/ 122072 h 182700"/>
                <a:gd name="connsiteX41" fmla="*/ 86776 w 200608"/>
                <a:gd name="connsiteY41" fmla="*/ 123544 h 182700"/>
                <a:gd name="connsiteX42" fmla="*/ 86728 w 200608"/>
                <a:gd name="connsiteY42" fmla="*/ 123615 h 182700"/>
                <a:gd name="connsiteX43" fmla="*/ 84675 w 200608"/>
                <a:gd name="connsiteY43" fmla="*/ 124379 h 182700"/>
                <a:gd name="connsiteX44" fmla="*/ 67814 w 200608"/>
                <a:gd name="connsiteY44" fmla="*/ 133823 h 182700"/>
                <a:gd name="connsiteX45" fmla="*/ 64613 w 200608"/>
                <a:gd name="connsiteY45" fmla="*/ 149316 h 182700"/>
                <a:gd name="connsiteX46" fmla="*/ 48780 w 200608"/>
                <a:gd name="connsiteY46" fmla="*/ 162314 h 182700"/>
                <a:gd name="connsiteX47" fmla="*/ 76003 w 200608"/>
                <a:gd name="connsiteY47" fmla="*/ 182701 h 182700"/>
                <a:gd name="connsiteX48" fmla="*/ 76034 w 200608"/>
                <a:gd name="connsiteY48" fmla="*/ 182701 h 182700"/>
                <a:gd name="connsiteX49" fmla="*/ 76076 w 200608"/>
                <a:gd name="connsiteY49" fmla="*/ 182701 h 182700"/>
                <a:gd name="connsiteX50" fmla="*/ 96579 w 200608"/>
                <a:gd name="connsiteY50" fmla="*/ 167103 h 182700"/>
                <a:gd name="connsiteX51" fmla="*/ 96579 w 200608"/>
                <a:gd name="connsiteY51" fmla="*/ 90939 h 182700"/>
                <a:gd name="connsiteX52" fmla="*/ 96579 w 200608"/>
                <a:gd name="connsiteY52" fmla="*/ 90939 h 182700"/>
                <a:gd name="connsiteX53" fmla="*/ 93582 w 200608"/>
                <a:gd name="connsiteY53" fmla="*/ 84679 h 182700"/>
                <a:gd name="connsiteX54" fmla="*/ 43309 w 200608"/>
                <a:gd name="connsiteY54" fmla="*/ 126731 h 182700"/>
                <a:gd name="connsiteX55" fmla="*/ 40936 w 200608"/>
                <a:gd name="connsiteY55" fmla="*/ 126000 h 182700"/>
                <a:gd name="connsiteX56" fmla="*/ 40174 w 200608"/>
                <a:gd name="connsiteY56" fmla="*/ 124751 h 182700"/>
                <a:gd name="connsiteX57" fmla="*/ 40674 w 200608"/>
                <a:gd name="connsiteY57" fmla="*/ 122451 h 182700"/>
                <a:gd name="connsiteX58" fmla="*/ 52278 w 200608"/>
                <a:gd name="connsiteY58" fmla="*/ 94159 h 182700"/>
                <a:gd name="connsiteX59" fmla="*/ 53182 w 200608"/>
                <a:gd name="connsiteY59" fmla="*/ 92300 h 182700"/>
                <a:gd name="connsiteX60" fmla="*/ 54499 w 200608"/>
                <a:gd name="connsiteY60" fmla="*/ 91579 h 182700"/>
                <a:gd name="connsiteX61" fmla="*/ 56010 w 200608"/>
                <a:gd name="connsiteY61" fmla="*/ 91429 h 182700"/>
                <a:gd name="connsiteX62" fmla="*/ 57142 w 200608"/>
                <a:gd name="connsiteY62" fmla="*/ 92391 h 182700"/>
                <a:gd name="connsiteX63" fmla="*/ 43306 w 200608"/>
                <a:gd name="connsiteY63" fmla="*/ 126731 h 182700"/>
                <a:gd name="connsiteX64" fmla="*/ 96590 w 200608"/>
                <a:gd name="connsiteY64" fmla="*/ 12227 h 182700"/>
                <a:gd name="connsiteX65" fmla="*/ 96590 w 200608"/>
                <a:gd name="connsiteY65" fmla="*/ 47011 h 182700"/>
                <a:gd name="connsiteX66" fmla="*/ 87383 w 200608"/>
                <a:gd name="connsiteY66" fmla="*/ 44662 h 182700"/>
                <a:gd name="connsiteX67" fmla="*/ 80401 w 200608"/>
                <a:gd name="connsiteY67" fmla="*/ 45899 h 182700"/>
                <a:gd name="connsiteX68" fmla="*/ 79701 w 200608"/>
                <a:gd name="connsiteY68" fmla="*/ 45811 h 182700"/>
                <a:gd name="connsiteX69" fmla="*/ 79394 w 200608"/>
                <a:gd name="connsiteY69" fmla="*/ 45207 h 182700"/>
                <a:gd name="connsiteX70" fmla="*/ 62682 w 200608"/>
                <a:gd name="connsiteY70" fmla="*/ 13408 h 182700"/>
                <a:gd name="connsiteX71" fmla="*/ 80012 w 200608"/>
                <a:gd name="connsiteY71" fmla="*/ 0 h 182700"/>
                <a:gd name="connsiteX72" fmla="*/ 80019 w 200608"/>
                <a:gd name="connsiteY72" fmla="*/ 0 h 182700"/>
                <a:gd name="connsiteX73" fmla="*/ 80081 w 200608"/>
                <a:gd name="connsiteY73" fmla="*/ 0 h 182700"/>
                <a:gd name="connsiteX74" fmla="*/ 96590 w 200608"/>
                <a:gd name="connsiteY74" fmla="*/ 12231 h 182700"/>
                <a:gd name="connsiteX75" fmla="*/ 166428 w 200608"/>
                <a:gd name="connsiteY75" fmla="*/ 102586 h 182700"/>
                <a:gd name="connsiteX76" fmla="*/ 178315 w 200608"/>
                <a:gd name="connsiteY76" fmla="*/ 91344 h 182700"/>
                <a:gd name="connsiteX77" fmla="*/ 166428 w 200608"/>
                <a:gd name="connsiteY77" fmla="*/ 80102 h 182700"/>
                <a:gd name="connsiteX78" fmla="*/ 155407 w 200608"/>
                <a:gd name="connsiteY78" fmla="*/ 87129 h 182700"/>
                <a:gd name="connsiteX79" fmla="*/ 104020 w 200608"/>
                <a:gd name="connsiteY79" fmla="*/ 87129 h 182700"/>
                <a:gd name="connsiteX80" fmla="*/ 104020 w 200608"/>
                <a:gd name="connsiteY80" fmla="*/ 95562 h 182700"/>
                <a:gd name="connsiteX81" fmla="*/ 155407 w 200608"/>
                <a:gd name="connsiteY81" fmla="*/ 95562 h 182700"/>
                <a:gd name="connsiteX82" fmla="*/ 166428 w 200608"/>
                <a:gd name="connsiteY82" fmla="*/ 102589 h 182700"/>
                <a:gd name="connsiteX83" fmla="*/ 166428 w 200608"/>
                <a:gd name="connsiteY83" fmla="*/ 87830 h 182700"/>
                <a:gd name="connsiteX84" fmla="*/ 170143 w 200608"/>
                <a:gd name="connsiteY84" fmla="*/ 91344 h 182700"/>
                <a:gd name="connsiteX85" fmla="*/ 166428 w 200608"/>
                <a:gd name="connsiteY85" fmla="*/ 94857 h 182700"/>
                <a:gd name="connsiteX86" fmla="*/ 162713 w 200608"/>
                <a:gd name="connsiteY86" fmla="*/ 91344 h 182700"/>
                <a:gd name="connsiteX87" fmla="*/ 166428 w 200608"/>
                <a:gd name="connsiteY87" fmla="*/ 87830 h 182700"/>
                <a:gd name="connsiteX88" fmla="*/ 152330 w 200608"/>
                <a:gd name="connsiteY88" fmla="*/ 141232 h 182700"/>
                <a:gd name="connsiteX89" fmla="*/ 141309 w 200608"/>
                <a:gd name="connsiteY89" fmla="*/ 148259 h 182700"/>
                <a:gd name="connsiteX90" fmla="*/ 104020 w 200608"/>
                <a:gd name="connsiteY90" fmla="*/ 148259 h 182700"/>
                <a:gd name="connsiteX91" fmla="*/ 104020 w 200608"/>
                <a:gd name="connsiteY91" fmla="*/ 156693 h 182700"/>
                <a:gd name="connsiteX92" fmla="*/ 141309 w 200608"/>
                <a:gd name="connsiteY92" fmla="*/ 156693 h 182700"/>
                <a:gd name="connsiteX93" fmla="*/ 152330 w 200608"/>
                <a:gd name="connsiteY93" fmla="*/ 163720 h 182700"/>
                <a:gd name="connsiteX94" fmla="*/ 164217 w 200608"/>
                <a:gd name="connsiteY94" fmla="*/ 152478 h 182700"/>
                <a:gd name="connsiteX95" fmla="*/ 152330 w 200608"/>
                <a:gd name="connsiteY95" fmla="*/ 141236 h 182700"/>
                <a:gd name="connsiteX96" fmla="*/ 152330 w 200608"/>
                <a:gd name="connsiteY96" fmla="*/ 155988 h 182700"/>
                <a:gd name="connsiteX97" fmla="*/ 148615 w 200608"/>
                <a:gd name="connsiteY97" fmla="*/ 152474 h 182700"/>
                <a:gd name="connsiteX98" fmla="*/ 152330 w 200608"/>
                <a:gd name="connsiteY98" fmla="*/ 148961 h 182700"/>
                <a:gd name="connsiteX99" fmla="*/ 156045 w 200608"/>
                <a:gd name="connsiteY99" fmla="*/ 152474 h 182700"/>
                <a:gd name="connsiteX100" fmla="*/ 152330 w 200608"/>
                <a:gd name="connsiteY100" fmla="*/ 155988 h 182700"/>
                <a:gd name="connsiteX101" fmla="*/ 152330 w 200608"/>
                <a:gd name="connsiteY101" fmla="*/ 41452 h 182700"/>
                <a:gd name="connsiteX102" fmla="*/ 164217 w 200608"/>
                <a:gd name="connsiteY102" fmla="*/ 30210 h 182700"/>
                <a:gd name="connsiteX103" fmla="*/ 152330 w 200608"/>
                <a:gd name="connsiteY103" fmla="*/ 18968 h 182700"/>
                <a:gd name="connsiteX104" fmla="*/ 141309 w 200608"/>
                <a:gd name="connsiteY104" fmla="*/ 25995 h 182700"/>
                <a:gd name="connsiteX105" fmla="*/ 104020 w 200608"/>
                <a:gd name="connsiteY105" fmla="*/ 25995 h 182700"/>
                <a:gd name="connsiteX106" fmla="*/ 104020 w 200608"/>
                <a:gd name="connsiteY106" fmla="*/ 34428 h 182700"/>
                <a:gd name="connsiteX107" fmla="*/ 141309 w 200608"/>
                <a:gd name="connsiteY107" fmla="*/ 34428 h 182700"/>
                <a:gd name="connsiteX108" fmla="*/ 152330 w 200608"/>
                <a:gd name="connsiteY108" fmla="*/ 41455 h 182700"/>
                <a:gd name="connsiteX109" fmla="*/ 152330 w 200608"/>
                <a:gd name="connsiteY109" fmla="*/ 26696 h 182700"/>
                <a:gd name="connsiteX110" fmla="*/ 156045 w 200608"/>
                <a:gd name="connsiteY110" fmla="*/ 30210 h 182700"/>
                <a:gd name="connsiteX111" fmla="*/ 152330 w 200608"/>
                <a:gd name="connsiteY111" fmla="*/ 33723 h 182700"/>
                <a:gd name="connsiteX112" fmla="*/ 148615 w 200608"/>
                <a:gd name="connsiteY112" fmla="*/ 30210 h 182700"/>
                <a:gd name="connsiteX113" fmla="*/ 152330 w 200608"/>
                <a:gd name="connsiteY113" fmla="*/ 26696 h 182700"/>
                <a:gd name="connsiteX114" fmla="*/ 181288 w 200608"/>
                <a:gd name="connsiteY114" fmla="*/ 114530 h 182700"/>
                <a:gd name="connsiteX115" fmla="*/ 170267 w 200608"/>
                <a:gd name="connsiteY115" fmla="*/ 121557 h 182700"/>
                <a:gd name="connsiteX116" fmla="*/ 150460 w 200608"/>
                <a:gd name="connsiteY116" fmla="*/ 121557 h 182700"/>
                <a:gd name="connsiteX117" fmla="*/ 135600 w 200608"/>
                <a:gd name="connsiteY117" fmla="*/ 107502 h 182700"/>
                <a:gd name="connsiteX118" fmla="*/ 104016 w 200608"/>
                <a:gd name="connsiteY118" fmla="*/ 107502 h 182700"/>
                <a:gd name="connsiteX119" fmla="*/ 104016 w 200608"/>
                <a:gd name="connsiteY119" fmla="*/ 115936 h 182700"/>
                <a:gd name="connsiteX120" fmla="*/ 131905 w 200608"/>
                <a:gd name="connsiteY120" fmla="*/ 115936 h 182700"/>
                <a:gd name="connsiteX121" fmla="*/ 146766 w 200608"/>
                <a:gd name="connsiteY121" fmla="*/ 129990 h 182700"/>
                <a:gd name="connsiteX122" fmla="*/ 170264 w 200608"/>
                <a:gd name="connsiteY122" fmla="*/ 129990 h 182700"/>
                <a:gd name="connsiteX123" fmla="*/ 181285 w 200608"/>
                <a:gd name="connsiteY123" fmla="*/ 137017 h 182700"/>
                <a:gd name="connsiteX124" fmla="*/ 193171 w 200608"/>
                <a:gd name="connsiteY124" fmla="*/ 125775 h 182700"/>
                <a:gd name="connsiteX125" fmla="*/ 181285 w 200608"/>
                <a:gd name="connsiteY125" fmla="*/ 114533 h 182700"/>
                <a:gd name="connsiteX126" fmla="*/ 181288 w 200608"/>
                <a:gd name="connsiteY126" fmla="*/ 129285 h 182700"/>
                <a:gd name="connsiteX127" fmla="*/ 177573 w 200608"/>
                <a:gd name="connsiteY127" fmla="*/ 125772 h 182700"/>
                <a:gd name="connsiteX128" fmla="*/ 181288 w 200608"/>
                <a:gd name="connsiteY128" fmla="*/ 122258 h 182700"/>
                <a:gd name="connsiteX129" fmla="*/ 185003 w 200608"/>
                <a:gd name="connsiteY129" fmla="*/ 125772 h 182700"/>
                <a:gd name="connsiteX130" fmla="*/ 181288 w 200608"/>
                <a:gd name="connsiteY130" fmla="*/ 129285 h 182700"/>
                <a:gd name="connsiteX131" fmla="*/ 188718 w 200608"/>
                <a:gd name="connsiteY131" fmla="*/ 45667 h 182700"/>
                <a:gd name="connsiteX132" fmla="*/ 177697 w 200608"/>
                <a:gd name="connsiteY132" fmla="*/ 52694 h 182700"/>
                <a:gd name="connsiteX133" fmla="*/ 154199 w 200608"/>
                <a:gd name="connsiteY133" fmla="*/ 52694 h 182700"/>
                <a:gd name="connsiteX134" fmla="*/ 139339 w 200608"/>
                <a:gd name="connsiteY134" fmla="*/ 66749 h 182700"/>
                <a:gd name="connsiteX135" fmla="*/ 104020 w 200608"/>
                <a:gd name="connsiteY135" fmla="*/ 66749 h 182700"/>
                <a:gd name="connsiteX136" fmla="*/ 104020 w 200608"/>
                <a:gd name="connsiteY136" fmla="*/ 75182 h 182700"/>
                <a:gd name="connsiteX137" fmla="*/ 143033 w 200608"/>
                <a:gd name="connsiteY137" fmla="*/ 75182 h 182700"/>
                <a:gd name="connsiteX138" fmla="*/ 157894 w 200608"/>
                <a:gd name="connsiteY138" fmla="*/ 61127 h 182700"/>
                <a:gd name="connsiteX139" fmla="*/ 177701 w 200608"/>
                <a:gd name="connsiteY139" fmla="*/ 61127 h 182700"/>
                <a:gd name="connsiteX140" fmla="*/ 188722 w 200608"/>
                <a:gd name="connsiteY140" fmla="*/ 68155 h 182700"/>
                <a:gd name="connsiteX141" fmla="*/ 200608 w 200608"/>
                <a:gd name="connsiteY141" fmla="*/ 56912 h 182700"/>
                <a:gd name="connsiteX142" fmla="*/ 188722 w 200608"/>
                <a:gd name="connsiteY142" fmla="*/ 45670 h 182700"/>
                <a:gd name="connsiteX143" fmla="*/ 188718 w 200608"/>
                <a:gd name="connsiteY143" fmla="*/ 60423 h 182700"/>
                <a:gd name="connsiteX144" fmla="*/ 185003 w 200608"/>
                <a:gd name="connsiteY144" fmla="*/ 56909 h 182700"/>
                <a:gd name="connsiteX145" fmla="*/ 188718 w 200608"/>
                <a:gd name="connsiteY145" fmla="*/ 53396 h 182700"/>
                <a:gd name="connsiteX146" fmla="*/ 192433 w 200608"/>
                <a:gd name="connsiteY146" fmla="*/ 56909 h 182700"/>
                <a:gd name="connsiteX147" fmla="*/ 188718 w 200608"/>
                <a:gd name="connsiteY147" fmla="*/ 60423 h 182700"/>
                <a:gd name="connsiteX148" fmla="*/ 139063 w 200608"/>
                <a:gd name="connsiteY148" fmla="*/ 54802 h 182700"/>
                <a:gd name="connsiteX149" fmla="*/ 104020 w 200608"/>
                <a:gd name="connsiteY149" fmla="*/ 54802 h 182700"/>
                <a:gd name="connsiteX150" fmla="*/ 104020 w 200608"/>
                <a:gd name="connsiteY150" fmla="*/ 46368 h 182700"/>
                <a:gd name="connsiteX151" fmla="*/ 147980 w 200608"/>
                <a:gd name="connsiteY151" fmla="*/ 46368 h 182700"/>
                <a:gd name="connsiteX152" fmla="*/ 139063 w 200608"/>
                <a:gd name="connsiteY152" fmla="*/ 54802 h 182700"/>
                <a:gd name="connsiteX153" fmla="*/ 133120 w 200608"/>
                <a:gd name="connsiteY153" fmla="*/ 14048 h 182700"/>
                <a:gd name="connsiteX154" fmla="*/ 104020 w 200608"/>
                <a:gd name="connsiteY154" fmla="*/ 14048 h 182700"/>
                <a:gd name="connsiteX155" fmla="*/ 104020 w 200608"/>
                <a:gd name="connsiteY155" fmla="*/ 5615 h 182700"/>
                <a:gd name="connsiteX156" fmla="*/ 126310 w 200608"/>
                <a:gd name="connsiteY156" fmla="*/ 5615 h 182700"/>
                <a:gd name="connsiteX157" fmla="*/ 133120 w 200608"/>
                <a:gd name="connsiteY157" fmla="*/ 14048 h 182700"/>
                <a:gd name="connsiteX158" fmla="*/ 104020 w 200608"/>
                <a:gd name="connsiteY158" fmla="*/ 168636 h 182700"/>
                <a:gd name="connsiteX159" fmla="*/ 133120 w 200608"/>
                <a:gd name="connsiteY159" fmla="*/ 168636 h 182700"/>
                <a:gd name="connsiteX160" fmla="*/ 126310 w 200608"/>
                <a:gd name="connsiteY160" fmla="*/ 177070 h 182700"/>
                <a:gd name="connsiteX161" fmla="*/ 104020 w 200608"/>
                <a:gd name="connsiteY161" fmla="*/ 177070 h 182700"/>
                <a:gd name="connsiteX162" fmla="*/ 104020 w 200608"/>
                <a:gd name="connsiteY162" fmla="*/ 168636 h 182700"/>
                <a:gd name="connsiteX163" fmla="*/ 140550 w 200608"/>
                <a:gd name="connsiteY163" fmla="*/ 136313 h 182700"/>
                <a:gd name="connsiteX164" fmla="*/ 104020 w 200608"/>
                <a:gd name="connsiteY164" fmla="*/ 136313 h 182700"/>
                <a:gd name="connsiteX165" fmla="*/ 104020 w 200608"/>
                <a:gd name="connsiteY165" fmla="*/ 127879 h 182700"/>
                <a:gd name="connsiteX166" fmla="*/ 131633 w 200608"/>
                <a:gd name="connsiteY166" fmla="*/ 127879 h 182700"/>
                <a:gd name="connsiteX167" fmla="*/ 140550 w 200608"/>
                <a:gd name="connsiteY167" fmla="*/ 136313 h 1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200608" h="182700">
                  <a:moveTo>
                    <a:pt x="93592" y="84669"/>
                  </a:moveTo>
                  <a:cubicBezTo>
                    <a:pt x="91688" y="83087"/>
                    <a:pt x="89153" y="82346"/>
                    <a:pt x="86638" y="82659"/>
                  </a:cubicBezTo>
                  <a:cubicBezTo>
                    <a:pt x="86038" y="82734"/>
                    <a:pt x="85462" y="82852"/>
                    <a:pt x="84900" y="83061"/>
                  </a:cubicBezTo>
                  <a:cubicBezTo>
                    <a:pt x="79974" y="84920"/>
                    <a:pt x="78280" y="90215"/>
                    <a:pt x="80167" y="94123"/>
                  </a:cubicBezTo>
                  <a:cubicBezTo>
                    <a:pt x="81378" y="96723"/>
                    <a:pt x="83616" y="98420"/>
                    <a:pt x="86172" y="99147"/>
                  </a:cubicBezTo>
                  <a:cubicBezTo>
                    <a:pt x="87124" y="99418"/>
                    <a:pt x="87690" y="100351"/>
                    <a:pt x="87449" y="101265"/>
                  </a:cubicBezTo>
                  <a:lnTo>
                    <a:pt x="87176" y="102299"/>
                  </a:lnTo>
                  <a:cubicBezTo>
                    <a:pt x="86945" y="103180"/>
                    <a:pt x="86052" y="103751"/>
                    <a:pt x="85100" y="103623"/>
                  </a:cubicBezTo>
                  <a:cubicBezTo>
                    <a:pt x="80922" y="103069"/>
                    <a:pt x="76962" y="100743"/>
                    <a:pt x="74617" y="96903"/>
                  </a:cubicBezTo>
                  <a:cubicBezTo>
                    <a:pt x="70122" y="89579"/>
                    <a:pt x="73275" y="79857"/>
                    <a:pt x="81926" y="76255"/>
                  </a:cubicBezTo>
                  <a:cubicBezTo>
                    <a:pt x="83068" y="75785"/>
                    <a:pt x="84127" y="75511"/>
                    <a:pt x="85138" y="75335"/>
                  </a:cubicBezTo>
                  <a:cubicBezTo>
                    <a:pt x="91771" y="74187"/>
                    <a:pt x="96590" y="68719"/>
                    <a:pt x="96590" y="62341"/>
                  </a:cubicBezTo>
                  <a:cubicBezTo>
                    <a:pt x="96590" y="57519"/>
                    <a:pt x="93151" y="53304"/>
                    <a:pt x="88218" y="52081"/>
                  </a:cubicBezTo>
                  <a:cubicBezTo>
                    <a:pt x="83285" y="50857"/>
                    <a:pt x="78101" y="52936"/>
                    <a:pt x="75600" y="57138"/>
                  </a:cubicBezTo>
                  <a:cubicBezTo>
                    <a:pt x="68421" y="69192"/>
                    <a:pt x="56134" y="71714"/>
                    <a:pt x="50115" y="72128"/>
                  </a:cubicBezTo>
                  <a:cubicBezTo>
                    <a:pt x="33685" y="73264"/>
                    <a:pt x="34068" y="83625"/>
                    <a:pt x="34820" y="87461"/>
                  </a:cubicBezTo>
                  <a:cubicBezTo>
                    <a:pt x="34965" y="88199"/>
                    <a:pt x="34603" y="88939"/>
                    <a:pt x="33916" y="89315"/>
                  </a:cubicBezTo>
                  <a:lnTo>
                    <a:pt x="33261" y="89673"/>
                  </a:lnTo>
                  <a:cubicBezTo>
                    <a:pt x="32785" y="89931"/>
                    <a:pt x="32216" y="89983"/>
                    <a:pt x="31698" y="89807"/>
                  </a:cubicBezTo>
                  <a:cubicBezTo>
                    <a:pt x="31181" y="89634"/>
                    <a:pt x="30774" y="89253"/>
                    <a:pt x="30577" y="88770"/>
                  </a:cubicBezTo>
                  <a:cubicBezTo>
                    <a:pt x="28566" y="83785"/>
                    <a:pt x="29060" y="77727"/>
                    <a:pt x="33192" y="72089"/>
                  </a:cubicBezTo>
                  <a:cubicBezTo>
                    <a:pt x="41340" y="62674"/>
                    <a:pt x="47901" y="66527"/>
                    <a:pt x="56590" y="63255"/>
                  </a:cubicBezTo>
                  <a:cubicBezTo>
                    <a:pt x="68897" y="58668"/>
                    <a:pt x="75103" y="45579"/>
                    <a:pt x="71467" y="34056"/>
                  </a:cubicBezTo>
                  <a:cubicBezTo>
                    <a:pt x="67728" y="21405"/>
                    <a:pt x="53820" y="13624"/>
                    <a:pt x="42564" y="15728"/>
                  </a:cubicBezTo>
                  <a:cubicBezTo>
                    <a:pt x="28494" y="18361"/>
                    <a:pt x="18521" y="30869"/>
                    <a:pt x="20177" y="44881"/>
                  </a:cubicBezTo>
                  <a:cubicBezTo>
                    <a:pt x="24989" y="43037"/>
                    <a:pt x="30046" y="42776"/>
                    <a:pt x="34527" y="43804"/>
                  </a:cubicBezTo>
                  <a:cubicBezTo>
                    <a:pt x="34920" y="43895"/>
                    <a:pt x="35162" y="44264"/>
                    <a:pt x="35079" y="44636"/>
                  </a:cubicBezTo>
                  <a:lnTo>
                    <a:pt x="34482" y="47239"/>
                  </a:lnTo>
                  <a:cubicBezTo>
                    <a:pt x="34413" y="47543"/>
                    <a:pt x="34141" y="47765"/>
                    <a:pt x="33816" y="47791"/>
                  </a:cubicBezTo>
                  <a:cubicBezTo>
                    <a:pt x="15289" y="49203"/>
                    <a:pt x="5417" y="67952"/>
                    <a:pt x="15679" y="83204"/>
                  </a:cubicBezTo>
                  <a:lnTo>
                    <a:pt x="13589" y="85312"/>
                  </a:lnTo>
                  <a:cubicBezTo>
                    <a:pt x="11805" y="84062"/>
                    <a:pt x="10381" y="82676"/>
                    <a:pt x="9104" y="81057"/>
                  </a:cubicBezTo>
                  <a:cubicBezTo>
                    <a:pt x="-7084" y="93255"/>
                    <a:pt x="-554" y="118011"/>
                    <a:pt x="19774" y="121443"/>
                  </a:cubicBezTo>
                  <a:cubicBezTo>
                    <a:pt x="22647" y="118484"/>
                    <a:pt x="26252" y="116233"/>
                    <a:pt x="30491" y="114996"/>
                  </a:cubicBezTo>
                  <a:lnTo>
                    <a:pt x="31174" y="116865"/>
                  </a:lnTo>
                  <a:cubicBezTo>
                    <a:pt x="18911" y="123132"/>
                    <a:pt x="15555" y="137474"/>
                    <a:pt x="22606" y="147307"/>
                  </a:cubicBezTo>
                  <a:cubicBezTo>
                    <a:pt x="31671" y="159870"/>
                    <a:pt x="50888" y="158588"/>
                    <a:pt x="58132" y="145539"/>
                  </a:cubicBezTo>
                  <a:cubicBezTo>
                    <a:pt x="61115" y="140165"/>
                    <a:pt x="59867" y="137265"/>
                    <a:pt x="61367" y="132133"/>
                  </a:cubicBezTo>
                  <a:cubicBezTo>
                    <a:pt x="63264" y="126441"/>
                    <a:pt x="67352" y="122604"/>
                    <a:pt x="72488" y="120780"/>
                  </a:cubicBezTo>
                  <a:cubicBezTo>
                    <a:pt x="77959" y="118839"/>
                    <a:pt x="82640" y="119625"/>
                    <a:pt x="85938" y="120970"/>
                  </a:cubicBezTo>
                  <a:cubicBezTo>
                    <a:pt x="86441" y="121175"/>
                    <a:pt x="86824" y="121580"/>
                    <a:pt x="86983" y="122072"/>
                  </a:cubicBezTo>
                  <a:cubicBezTo>
                    <a:pt x="87145" y="122568"/>
                    <a:pt x="87069" y="123106"/>
                    <a:pt x="86776" y="123544"/>
                  </a:cubicBezTo>
                  <a:lnTo>
                    <a:pt x="86728" y="123615"/>
                  </a:lnTo>
                  <a:cubicBezTo>
                    <a:pt x="86293" y="124265"/>
                    <a:pt x="85462" y="124571"/>
                    <a:pt x="84675" y="124379"/>
                  </a:cubicBezTo>
                  <a:cubicBezTo>
                    <a:pt x="77331" y="122558"/>
                    <a:pt x="69456" y="126558"/>
                    <a:pt x="67814" y="133823"/>
                  </a:cubicBezTo>
                  <a:cubicBezTo>
                    <a:pt x="66969" y="137569"/>
                    <a:pt x="68452" y="142074"/>
                    <a:pt x="64613" y="149316"/>
                  </a:cubicBezTo>
                  <a:cubicBezTo>
                    <a:pt x="61495" y="155199"/>
                    <a:pt x="55990" y="160014"/>
                    <a:pt x="48780" y="162314"/>
                  </a:cubicBezTo>
                  <a:cubicBezTo>
                    <a:pt x="51740" y="174010"/>
                    <a:pt x="62802" y="182701"/>
                    <a:pt x="76003" y="182701"/>
                  </a:cubicBezTo>
                  <a:lnTo>
                    <a:pt x="76034" y="182701"/>
                  </a:lnTo>
                  <a:cubicBezTo>
                    <a:pt x="76034" y="182701"/>
                    <a:pt x="76062" y="182701"/>
                    <a:pt x="76076" y="182701"/>
                  </a:cubicBezTo>
                  <a:cubicBezTo>
                    <a:pt x="86079" y="182674"/>
                    <a:pt x="94479" y="176058"/>
                    <a:pt x="96579" y="167103"/>
                  </a:cubicBezTo>
                  <a:lnTo>
                    <a:pt x="96579" y="90939"/>
                  </a:lnTo>
                  <a:lnTo>
                    <a:pt x="96579" y="90939"/>
                  </a:lnTo>
                  <a:cubicBezTo>
                    <a:pt x="96579" y="88541"/>
                    <a:pt x="95486" y="86261"/>
                    <a:pt x="93582" y="84679"/>
                  </a:cubicBezTo>
                  <a:close/>
                  <a:moveTo>
                    <a:pt x="43309" y="126731"/>
                  </a:moveTo>
                  <a:cubicBezTo>
                    <a:pt x="42437" y="127093"/>
                    <a:pt x="41412" y="126780"/>
                    <a:pt x="40936" y="126000"/>
                  </a:cubicBezTo>
                  <a:lnTo>
                    <a:pt x="40174" y="124751"/>
                  </a:lnTo>
                  <a:cubicBezTo>
                    <a:pt x="39701" y="123974"/>
                    <a:pt x="39915" y="122989"/>
                    <a:pt x="40674" y="122451"/>
                  </a:cubicBezTo>
                  <a:cubicBezTo>
                    <a:pt x="50167" y="115737"/>
                    <a:pt x="54427" y="104935"/>
                    <a:pt x="52278" y="94159"/>
                  </a:cubicBezTo>
                  <a:cubicBezTo>
                    <a:pt x="52130" y="93422"/>
                    <a:pt x="52492" y="92675"/>
                    <a:pt x="53182" y="92300"/>
                  </a:cubicBezTo>
                  <a:lnTo>
                    <a:pt x="54499" y="91579"/>
                  </a:lnTo>
                  <a:cubicBezTo>
                    <a:pt x="54958" y="91327"/>
                    <a:pt x="55507" y="91272"/>
                    <a:pt x="56010" y="91429"/>
                  </a:cubicBezTo>
                  <a:cubicBezTo>
                    <a:pt x="56514" y="91582"/>
                    <a:pt x="56924" y="91931"/>
                    <a:pt x="57142" y="92391"/>
                  </a:cubicBezTo>
                  <a:cubicBezTo>
                    <a:pt x="63171" y="105118"/>
                    <a:pt x="56921" y="121054"/>
                    <a:pt x="43306" y="126731"/>
                  </a:cubicBezTo>
                  <a:close/>
                  <a:moveTo>
                    <a:pt x="96590" y="12227"/>
                  </a:moveTo>
                  <a:lnTo>
                    <a:pt x="96590" y="47011"/>
                  </a:lnTo>
                  <a:cubicBezTo>
                    <a:pt x="93792" y="45481"/>
                    <a:pt x="90660" y="44662"/>
                    <a:pt x="87383" y="44662"/>
                  </a:cubicBezTo>
                  <a:cubicBezTo>
                    <a:pt x="84986" y="44662"/>
                    <a:pt x="82616" y="45096"/>
                    <a:pt x="80401" y="45899"/>
                  </a:cubicBezTo>
                  <a:cubicBezTo>
                    <a:pt x="80167" y="45983"/>
                    <a:pt x="79905" y="45951"/>
                    <a:pt x="79701" y="45811"/>
                  </a:cubicBezTo>
                  <a:cubicBezTo>
                    <a:pt x="79498" y="45670"/>
                    <a:pt x="79384" y="45445"/>
                    <a:pt x="79394" y="45207"/>
                  </a:cubicBezTo>
                  <a:cubicBezTo>
                    <a:pt x="79753" y="38408"/>
                    <a:pt x="78208" y="22840"/>
                    <a:pt x="62682" y="13408"/>
                  </a:cubicBezTo>
                  <a:cubicBezTo>
                    <a:pt x="62682" y="5921"/>
                    <a:pt x="69784" y="0"/>
                    <a:pt x="80012" y="0"/>
                  </a:cubicBezTo>
                  <a:lnTo>
                    <a:pt x="80019" y="0"/>
                  </a:lnTo>
                  <a:cubicBezTo>
                    <a:pt x="80039" y="0"/>
                    <a:pt x="80060" y="0"/>
                    <a:pt x="80081" y="0"/>
                  </a:cubicBezTo>
                  <a:cubicBezTo>
                    <a:pt x="88014" y="23"/>
                    <a:pt x="94727" y="5184"/>
                    <a:pt x="96590" y="12231"/>
                  </a:cubicBezTo>
                  <a:close/>
                  <a:moveTo>
                    <a:pt x="166428" y="102586"/>
                  </a:moveTo>
                  <a:cubicBezTo>
                    <a:pt x="172982" y="102586"/>
                    <a:pt x="178315" y="97542"/>
                    <a:pt x="178315" y="91344"/>
                  </a:cubicBezTo>
                  <a:cubicBezTo>
                    <a:pt x="178315" y="85145"/>
                    <a:pt x="172982" y="80102"/>
                    <a:pt x="166428" y="80102"/>
                  </a:cubicBezTo>
                  <a:cubicBezTo>
                    <a:pt x="161578" y="80102"/>
                    <a:pt x="157214" y="82904"/>
                    <a:pt x="155407" y="87129"/>
                  </a:cubicBezTo>
                  <a:lnTo>
                    <a:pt x="104020" y="87129"/>
                  </a:lnTo>
                  <a:lnTo>
                    <a:pt x="104020" y="95562"/>
                  </a:lnTo>
                  <a:lnTo>
                    <a:pt x="155407" y="95562"/>
                  </a:lnTo>
                  <a:cubicBezTo>
                    <a:pt x="157214" y="99787"/>
                    <a:pt x="161578" y="102589"/>
                    <a:pt x="166428" y="102589"/>
                  </a:cubicBezTo>
                  <a:close/>
                  <a:moveTo>
                    <a:pt x="166428" y="87830"/>
                  </a:moveTo>
                  <a:cubicBezTo>
                    <a:pt x="168477" y="87830"/>
                    <a:pt x="170143" y="89406"/>
                    <a:pt x="170143" y="91344"/>
                  </a:cubicBezTo>
                  <a:cubicBezTo>
                    <a:pt x="170143" y="93282"/>
                    <a:pt x="168477" y="94857"/>
                    <a:pt x="166428" y="94857"/>
                  </a:cubicBezTo>
                  <a:cubicBezTo>
                    <a:pt x="164379" y="94857"/>
                    <a:pt x="162713" y="93282"/>
                    <a:pt x="162713" y="91344"/>
                  </a:cubicBezTo>
                  <a:cubicBezTo>
                    <a:pt x="162713" y="89406"/>
                    <a:pt x="164379" y="87830"/>
                    <a:pt x="166428" y="87830"/>
                  </a:cubicBezTo>
                  <a:close/>
                  <a:moveTo>
                    <a:pt x="152330" y="141232"/>
                  </a:moveTo>
                  <a:cubicBezTo>
                    <a:pt x="147480" y="141232"/>
                    <a:pt x="143116" y="144035"/>
                    <a:pt x="141309" y="148259"/>
                  </a:cubicBezTo>
                  <a:lnTo>
                    <a:pt x="104020" y="148259"/>
                  </a:lnTo>
                  <a:lnTo>
                    <a:pt x="104020" y="156693"/>
                  </a:lnTo>
                  <a:lnTo>
                    <a:pt x="141309" y="156693"/>
                  </a:lnTo>
                  <a:cubicBezTo>
                    <a:pt x="143116" y="160918"/>
                    <a:pt x="147480" y="163720"/>
                    <a:pt x="152330" y="163720"/>
                  </a:cubicBezTo>
                  <a:cubicBezTo>
                    <a:pt x="158884" y="163720"/>
                    <a:pt x="164217" y="158676"/>
                    <a:pt x="164217" y="152478"/>
                  </a:cubicBezTo>
                  <a:cubicBezTo>
                    <a:pt x="164217" y="146279"/>
                    <a:pt x="158884" y="141236"/>
                    <a:pt x="152330" y="141236"/>
                  </a:cubicBezTo>
                  <a:close/>
                  <a:moveTo>
                    <a:pt x="152330" y="155988"/>
                  </a:moveTo>
                  <a:cubicBezTo>
                    <a:pt x="150281" y="155988"/>
                    <a:pt x="148615" y="154412"/>
                    <a:pt x="148615" y="152474"/>
                  </a:cubicBezTo>
                  <a:cubicBezTo>
                    <a:pt x="148615" y="150537"/>
                    <a:pt x="150281" y="148961"/>
                    <a:pt x="152330" y="148961"/>
                  </a:cubicBezTo>
                  <a:cubicBezTo>
                    <a:pt x="154379" y="148961"/>
                    <a:pt x="156045" y="150537"/>
                    <a:pt x="156045" y="152474"/>
                  </a:cubicBezTo>
                  <a:cubicBezTo>
                    <a:pt x="156045" y="154412"/>
                    <a:pt x="154379" y="155988"/>
                    <a:pt x="152330" y="155988"/>
                  </a:cubicBezTo>
                  <a:close/>
                  <a:moveTo>
                    <a:pt x="152330" y="41452"/>
                  </a:moveTo>
                  <a:cubicBezTo>
                    <a:pt x="158884" y="41452"/>
                    <a:pt x="164217" y="36408"/>
                    <a:pt x="164217" y="30210"/>
                  </a:cubicBezTo>
                  <a:cubicBezTo>
                    <a:pt x="164217" y="24011"/>
                    <a:pt x="158884" y="18968"/>
                    <a:pt x="152330" y="18968"/>
                  </a:cubicBezTo>
                  <a:cubicBezTo>
                    <a:pt x="147480" y="18968"/>
                    <a:pt x="143116" y="21770"/>
                    <a:pt x="141309" y="25995"/>
                  </a:cubicBezTo>
                  <a:lnTo>
                    <a:pt x="104020" y="25995"/>
                  </a:lnTo>
                  <a:lnTo>
                    <a:pt x="104020" y="34428"/>
                  </a:lnTo>
                  <a:lnTo>
                    <a:pt x="141309" y="34428"/>
                  </a:lnTo>
                  <a:cubicBezTo>
                    <a:pt x="143116" y="38653"/>
                    <a:pt x="147480" y="41455"/>
                    <a:pt x="152330" y="41455"/>
                  </a:cubicBezTo>
                  <a:close/>
                  <a:moveTo>
                    <a:pt x="152330" y="26696"/>
                  </a:moveTo>
                  <a:cubicBezTo>
                    <a:pt x="154379" y="26696"/>
                    <a:pt x="156045" y="28272"/>
                    <a:pt x="156045" y="30210"/>
                  </a:cubicBezTo>
                  <a:cubicBezTo>
                    <a:pt x="156045" y="32148"/>
                    <a:pt x="154379" y="33723"/>
                    <a:pt x="152330" y="33723"/>
                  </a:cubicBezTo>
                  <a:cubicBezTo>
                    <a:pt x="150281" y="33723"/>
                    <a:pt x="148615" y="32148"/>
                    <a:pt x="148615" y="30210"/>
                  </a:cubicBezTo>
                  <a:cubicBezTo>
                    <a:pt x="148615" y="28272"/>
                    <a:pt x="150281" y="26696"/>
                    <a:pt x="152330" y="26696"/>
                  </a:cubicBezTo>
                  <a:close/>
                  <a:moveTo>
                    <a:pt x="181288" y="114530"/>
                  </a:moveTo>
                  <a:cubicBezTo>
                    <a:pt x="176438" y="114530"/>
                    <a:pt x="172074" y="117332"/>
                    <a:pt x="170267" y="121557"/>
                  </a:cubicBezTo>
                  <a:lnTo>
                    <a:pt x="150460" y="121557"/>
                  </a:lnTo>
                  <a:lnTo>
                    <a:pt x="135600" y="107502"/>
                  </a:lnTo>
                  <a:lnTo>
                    <a:pt x="104016" y="107502"/>
                  </a:lnTo>
                  <a:lnTo>
                    <a:pt x="104016" y="115936"/>
                  </a:lnTo>
                  <a:lnTo>
                    <a:pt x="131905" y="115936"/>
                  </a:lnTo>
                  <a:lnTo>
                    <a:pt x="146766" y="129990"/>
                  </a:lnTo>
                  <a:lnTo>
                    <a:pt x="170264" y="129990"/>
                  </a:lnTo>
                  <a:cubicBezTo>
                    <a:pt x="172071" y="134215"/>
                    <a:pt x="176435" y="137017"/>
                    <a:pt x="181285" y="137017"/>
                  </a:cubicBezTo>
                  <a:cubicBezTo>
                    <a:pt x="187839" y="137017"/>
                    <a:pt x="193171" y="131974"/>
                    <a:pt x="193171" y="125775"/>
                  </a:cubicBezTo>
                  <a:cubicBezTo>
                    <a:pt x="193171" y="119576"/>
                    <a:pt x="187839" y="114533"/>
                    <a:pt x="181285" y="114533"/>
                  </a:cubicBezTo>
                  <a:close/>
                  <a:moveTo>
                    <a:pt x="181288" y="129285"/>
                  </a:moveTo>
                  <a:cubicBezTo>
                    <a:pt x="179239" y="129285"/>
                    <a:pt x="177573" y="127710"/>
                    <a:pt x="177573" y="125772"/>
                  </a:cubicBezTo>
                  <a:cubicBezTo>
                    <a:pt x="177573" y="123834"/>
                    <a:pt x="179239" y="122258"/>
                    <a:pt x="181288" y="122258"/>
                  </a:cubicBezTo>
                  <a:cubicBezTo>
                    <a:pt x="183337" y="122258"/>
                    <a:pt x="185003" y="123834"/>
                    <a:pt x="185003" y="125772"/>
                  </a:cubicBezTo>
                  <a:cubicBezTo>
                    <a:pt x="185003" y="127710"/>
                    <a:pt x="183337" y="129285"/>
                    <a:pt x="181288" y="129285"/>
                  </a:cubicBezTo>
                  <a:close/>
                  <a:moveTo>
                    <a:pt x="188718" y="45667"/>
                  </a:moveTo>
                  <a:cubicBezTo>
                    <a:pt x="183868" y="45667"/>
                    <a:pt x="179505" y="48469"/>
                    <a:pt x="177697" y="52694"/>
                  </a:cubicBezTo>
                  <a:lnTo>
                    <a:pt x="154199" y="52694"/>
                  </a:lnTo>
                  <a:lnTo>
                    <a:pt x="139339" y="66749"/>
                  </a:lnTo>
                  <a:lnTo>
                    <a:pt x="104020" y="66749"/>
                  </a:lnTo>
                  <a:lnTo>
                    <a:pt x="104020" y="75182"/>
                  </a:lnTo>
                  <a:lnTo>
                    <a:pt x="143033" y="75182"/>
                  </a:lnTo>
                  <a:lnTo>
                    <a:pt x="157894" y="61127"/>
                  </a:lnTo>
                  <a:lnTo>
                    <a:pt x="177701" y="61127"/>
                  </a:lnTo>
                  <a:cubicBezTo>
                    <a:pt x="179508" y="65352"/>
                    <a:pt x="183872" y="68155"/>
                    <a:pt x="188722" y="68155"/>
                  </a:cubicBezTo>
                  <a:cubicBezTo>
                    <a:pt x="195276" y="68155"/>
                    <a:pt x="200608" y="63111"/>
                    <a:pt x="200608" y="56912"/>
                  </a:cubicBezTo>
                  <a:cubicBezTo>
                    <a:pt x="200608" y="50714"/>
                    <a:pt x="195276" y="45670"/>
                    <a:pt x="188722" y="45670"/>
                  </a:cubicBezTo>
                  <a:close/>
                  <a:moveTo>
                    <a:pt x="188718" y="60423"/>
                  </a:moveTo>
                  <a:cubicBezTo>
                    <a:pt x="186669" y="60423"/>
                    <a:pt x="185003" y="58847"/>
                    <a:pt x="185003" y="56909"/>
                  </a:cubicBezTo>
                  <a:cubicBezTo>
                    <a:pt x="185003" y="54971"/>
                    <a:pt x="186669" y="53396"/>
                    <a:pt x="188718" y="53396"/>
                  </a:cubicBezTo>
                  <a:cubicBezTo>
                    <a:pt x="190767" y="53396"/>
                    <a:pt x="192433" y="54971"/>
                    <a:pt x="192433" y="56909"/>
                  </a:cubicBezTo>
                  <a:cubicBezTo>
                    <a:pt x="192433" y="58847"/>
                    <a:pt x="190767" y="60423"/>
                    <a:pt x="188718" y="60423"/>
                  </a:cubicBezTo>
                  <a:close/>
                  <a:moveTo>
                    <a:pt x="139063" y="54802"/>
                  </a:moveTo>
                  <a:lnTo>
                    <a:pt x="104020" y="54802"/>
                  </a:lnTo>
                  <a:lnTo>
                    <a:pt x="104020" y="46368"/>
                  </a:lnTo>
                  <a:lnTo>
                    <a:pt x="147980" y="46368"/>
                  </a:lnTo>
                  <a:lnTo>
                    <a:pt x="139063" y="54802"/>
                  </a:lnTo>
                  <a:close/>
                  <a:moveTo>
                    <a:pt x="133120" y="14048"/>
                  </a:moveTo>
                  <a:lnTo>
                    <a:pt x="104020" y="14048"/>
                  </a:lnTo>
                  <a:lnTo>
                    <a:pt x="104020" y="5615"/>
                  </a:lnTo>
                  <a:lnTo>
                    <a:pt x="126310" y="5615"/>
                  </a:lnTo>
                  <a:lnTo>
                    <a:pt x="133120" y="14048"/>
                  </a:lnTo>
                  <a:close/>
                  <a:moveTo>
                    <a:pt x="104020" y="168636"/>
                  </a:moveTo>
                  <a:lnTo>
                    <a:pt x="133120" y="168636"/>
                  </a:lnTo>
                  <a:lnTo>
                    <a:pt x="126310" y="177070"/>
                  </a:lnTo>
                  <a:lnTo>
                    <a:pt x="104020" y="177070"/>
                  </a:lnTo>
                  <a:lnTo>
                    <a:pt x="104020" y="168636"/>
                  </a:lnTo>
                  <a:close/>
                  <a:moveTo>
                    <a:pt x="140550" y="136313"/>
                  </a:moveTo>
                  <a:lnTo>
                    <a:pt x="104020" y="136313"/>
                  </a:lnTo>
                  <a:lnTo>
                    <a:pt x="104020" y="127879"/>
                  </a:lnTo>
                  <a:lnTo>
                    <a:pt x="131633" y="127879"/>
                  </a:lnTo>
                  <a:lnTo>
                    <a:pt x="140550" y="136313"/>
                  </a:lnTo>
                  <a:close/>
                </a:path>
              </a:pathLst>
            </a:custGeom>
            <a:solidFill>
              <a:schemeClr val="bg1"/>
            </a:solidFill>
            <a:ln w="3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grpSp>
      <p:cxnSp>
        <p:nvCxnSpPr>
          <p:cNvPr id="8" name="Straight Connector 7">
            <a:extLst>
              <a:ext uri="{FF2B5EF4-FFF2-40B4-BE49-F238E27FC236}">
                <a16:creationId xmlns:a16="http://schemas.microsoft.com/office/drawing/2014/main" id="{6880BD6C-3653-05E0-EC10-90641A3573F7}"/>
              </a:ext>
            </a:extLst>
          </p:cNvPr>
          <p:cNvCxnSpPr>
            <a:cxnSpLocks/>
          </p:cNvCxnSpPr>
          <p:nvPr/>
        </p:nvCxnSpPr>
        <p:spPr>
          <a:xfrm>
            <a:off x="1742203" y="93149"/>
            <a:ext cx="0" cy="365760"/>
          </a:xfrm>
          <a:prstGeom prst="line">
            <a:avLst/>
          </a:prstGeom>
          <a:ln w="127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7CAAF755-7909-3D00-407E-A92088C4BBFF}"/>
              </a:ext>
            </a:extLst>
          </p:cNvPr>
          <p:cNvGrpSpPr/>
          <p:nvPr/>
        </p:nvGrpSpPr>
        <p:grpSpPr>
          <a:xfrm>
            <a:off x="269752" y="84435"/>
            <a:ext cx="1482213" cy="327698"/>
            <a:chOff x="2820115" y="84435"/>
            <a:chExt cx="1482213" cy="327698"/>
          </a:xfrm>
        </p:grpSpPr>
        <p:pic>
          <p:nvPicPr>
            <p:cNvPr id="12" name="Picture 11">
              <a:extLst>
                <a:ext uri="{FF2B5EF4-FFF2-40B4-BE49-F238E27FC236}">
                  <a16:creationId xmlns:a16="http://schemas.microsoft.com/office/drawing/2014/main" id="{DE2F039D-9ACA-DF5A-A6B9-F52E2D0821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20115" y="84435"/>
              <a:ext cx="320341" cy="320341"/>
            </a:xfrm>
            <a:prstGeom prst="rect">
              <a:avLst/>
            </a:prstGeom>
          </p:spPr>
        </p:pic>
        <p:sp>
          <p:nvSpPr>
            <p:cNvPr id="13" name="TextBox 12">
              <a:extLst>
                <a:ext uri="{FF2B5EF4-FFF2-40B4-BE49-F238E27FC236}">
                  <a16:creationId xmlns:a16="http://schemas.microsoft.com/office/drawing/2014/main" id="{255C8612-14B9-1789-AB33-94CF5533E309}"/>
                </a:ext>
              </a:extLst>
            </p:cNvPr>
            <p:cNvSpPr txBox="1"/>
            <p:nvPr/>
          </p:nvSpPr>
          <p:spPr>
            <a:xfrm>
              <a:off x="3140456" y="135134"/>
              <a:ext cx="1161872" cy="276999"/>
            </a:xfrm>
            <a:prstGeom prst="rect">
              <a:avLst/>
            </a:prstGeom>
            <a:noFill/>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Forma DJR Micro" panose="00000000000000090000" pitchFamily="2" charset="0"/>
                  <a:ea typeface="+mn-ea"/>
                  <a:cs typeface="+mn-cs"/>
                </a:rPr>
                <a:t>AI Companion</a:t>
              </a:r>
            </a:p>
          </p:txBody>
        </p:sp>
      </p:grpSp>
      <p:sp>
        <p:nvSpPr>
          <p:cNvPr id="24" name="TextBox 23">
            <a:extLst>
              <a:ext uri="{FF2B5EF4-FFF2-40B4-BE49-F238E27FC236}">
                <a16:creationId xmlns:a16="http://schemas.microsoft.com/office/drawing/2014/main" id="{8E25FE2D-A5A8-8130-6473-26DE28A72ADA}"/>
              </a:ext>
            </a:extLst>
          </p:cNvPr>
          <p:cNvSpPr txBox="1"/>
          <p:nvPr/>
        </p:nvSpPr>
        <p:spPr>
          <a:xfrm>
            <a:off x="181971" y="3820368"/>
            <a:ext cx="3925572" cy="25930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0" i="0" u="none" strike="noStrike" kern="1200" cap="none" spc="0" normalizeH="0" baseline="0" noProof="0">
                <a:ln>
                  <a:noFill/>
                </a:ln>
                <a:solidFill>
                  <a:srgbClr val="000000"/>
                </a:solidFill>
                <a:effectLst/>
                <a:highlight>
                  <a:srgbClr val="98C5FB"/>
                </a:highlight>
                <a:uLnTx/>
                <a:uFillTx/>
                <a:latin typeface="Forma DJR Micro"/>
                <a:ea typeface="+mn-ea"/>
                <a:cs typeface="+mn-cs"/>
              </a:rPr>
              <a:t>Learning made easy with 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Seamlessly explore new topics and find answers to anything you need, leveraging web content.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highlight>
                  <a:srgbClr val="98C5FB"/>
                </a:highlight>
                <a:uLnTx/>
                <a:uFillTx/>
                <a:latin typeface="Forma DJR Micro" panose="00000000000000090000" pitchFamily="2" charset="0"/>
                <a:ea typeface="+mn-ea"/>
                <a:cs typeface="+mn-cs"/>
              </a:rPr>
              <a:t>Boost your AI-first mindset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Try asking AI Companion</a:t>
            </a:r>
            <a:r>
              <a:rPr kumimoji="0" lang="en-US" sz="1600" b="0" i="0" u="none" strike="noStrike" kern="1200" cap="none" spc="0" normalizeH="0" baseline="30000" noProof="0">
                <a:ln>
                  <a:noFill/>
                </a:ln>
                <a:solidFill>
                  <a:srgbClr val="000000"/>
                </a:solidFill>
                <a:effectLst/>
                <a:uLnTx/>
                <a:uFillTx/>
                <a:latin typeface="Forma DJR Micro" panose="00000000000000090000" pitchFamily="2" charset="0"/>
                <a:ea typeface="+mn-ea"/>
                <a:cs typeface="+mn-cs"/>
              </a:rPr>
              <a:t>12 </a:t>
            </a:r>
            <a:r>
              <a:rPr kumimoji="0" lang="en-US" sz="16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for information, advice, creative ideas or simply start a conversation to learn more about AI.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endParaRPr>
          </a:p>
        </p:txBody>
      </p:sp>
      <p:sp>
        <p:nvSpPr>
          <p:cNvPr id="17" name="TextBox 16">
            <a:extLst>
              <a:ext uri="{FF2B5EF4-FFF2-40B4-BE49-F238E27FC236}">
                <a16:creationId xmlns:a16="http://schemas.microsoft.com/office/drawing/2014/main" id="{758E744C-C2FB-7B1E-3CFA-F530E17DE685}"/>
              </a:ext>
            </a:extLst>
          </p:cNvPr>
          <p:cNvSpPr txBox="1"/>
          <p:nvPr/>
        </p:nvSpPr>
        <p:spPr>
          <a:xfrm>
            <a:off x="288025" y="2819833"/>
            <a:ext cx="3278875" cy="914096"/>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Forma DJR Display"/>
                <a:ea typeface="+mn-ea"/>
                <a:cs typeface="+mn-cs"/>
              </a:rPr>
              <a:t>Experience the power of knowledge at your fingertips.</a:t>
            </a:r>
          </a:p>
        </p:txBody>
      </p:sp>
      <p:sp>
        <p:nvSpPr>
          <p:cNvPr id="22" name="TextBox 21">
            <a:extLst>
              <a:ext uri="{FF2B5EF4-FFF2-40B4-BE49-F238E27FC236}">
                <a16:creationId xmlns:a16="http://schemas.microsoft.com/office/drawing/2014/main" id="{C989CBC4-081E-39B3-DC69-93289935D5E2}"/>
              </a:ext>
            </a:extLst>
          </p:cNvPr>
          <p:cNvSpPr txBox="1"/>
          <p:nvPr/>
        </p:nvSpPr>
        <p:spPr>
          <a:xfrm>
            <a:off x="288025" y="781729"/>
            <a:ext cx="4052328" cy="1677382"/>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tab pos="2336800" algn="l"/>
              </a:tabLst>
              <a:defRPr/>
            </a:pPr>
            <a:r>
              <a:rPr kumimoji="0" lang="en-US" sz="4000" b="0" i="0" u="none" strike="noStrike" kern="1200" cap="none" spc="0" normalizeH="0" baseline="0" noProof="0">
                <a:ln>
                  <a:noFill/>
                </a:ln>
                <a:solidFill>
                  <a:srgbClr val="000000"/>
                </a:solidFill>
                <a:effectLst/>
                <a:uLnTx/>
                <a:uFillTx/>
                <a:latin typeface="Forma DJR Display"/>
                <a:ea typeface="+mn-ea"/>
                <a:cs typeface="+mn-cs"/>
              </a:rPr>
              <a:t>Ask, discover, </a:t>
            </a:r>
            <a:br>
              <a:rPr kumimoji="0" lang="en-US" sz="4000" b="0" i="0" u="none" strike="noStrike" kern="1200" cap="none" spc="0" normalizeH="0" baseline="0" noProof="0">
                <a:ln>
                  <a:noFill/>
                </a:ln>
                <a:solidFill>
                  <a:srgbClr val="000000"/>
                </a:solidFill>
                <a:effectLst/>
                <a:uLnTx/>
                <a:uFillTx/>
                <a:latin typeface="Forma DJR Display"/>
                <a:ea typeface="+mn-ea"/>
                <a:cs typeface="+mn-cs"/>
              </a:rPr>
            </a:br>
            <a:r>
              <a:rPr kumimoji="0" lang="en-US" sz="4000" b="0" i="0" u="none" strike="noStrike" kern="1200" cap="none" spc="0" normalizeH="0" baseline="0" noProof="0">
                <a:ln>
                  <a:noFill/>
                </a:ln>
                <a:solidFill>
                  <a:srgbClr val="000000"/>
                </a:solidFill>
                <a:effectLst/>
                <a:uLnTx/>
                <a:uFillTx/>
                <a:latin typeface="Forma DJR Display"/>
                <a:ea typeface="+mn-ea"/>
                <a:cs typeface="+mn-cs"/>
              </a:rPr>
              <a:t>and get intelligent assistance</a:t>
            </a:r>
          </a:p>
        </p:txBody>
      </p:sp>
      <p:pic>
        <p:nvPicPr>
          <p:cNvPr id="4" name="Picture 3" descr="A black and white logo&#10;&#10;Description automatically generated">
            <a:extLst>
              <a:ext uri="{FF2B5EF4-FFF2-40B4-BE49-F238E27FC236}">
                <a16:creationId xmlns:a16="http://schemas.microsoft.com/office/drawing/2014/main" id="{F969FF46-108B-8E56-5731-734E67129E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06749" y="6429343"/>
            <a:ext cx="552200" cy="258331"/>
          </a:xfrm>
          <a:prstGeom prst="rect">
            <a:avLst/>
          </a:prstGeom>
        </p:spPr>
      </p:pic>
      <p:grpSp>
        <p:nvGrpSpPr>
          <p:cNvPr id="40" name="Group 39">
            <a:extLst>
              <a:ext uri="{FF2B5EF4-FFF2-40B4-BE49-F238E27FC236}">
                <a16:creationId xmlns:a16="http://schemas.microsoft.com/office/drawing/2014/main" id="{AC51B3AF-93A7-17D9-DEBE-CFE9DD46543F}"/>
              </a:ext>
            </a:extLst>
          </p:cNvPr>
          <p:cNvGrpSpPr/>
          <p:nvPr/>
        </p:nvGrpSpPr>
        <p:grpSpPr>
          <a:xfrm>
            <a:off x="3235353" y="1380538"/>
            <a:ext cx="831964" cy="1677381"/>
            <a:chOff x="3566900" y="1897802"/>
            <a:chExt cx="831964" cy="1251661"/>
          </a:xfrm>
        </p:grpSpPr>
        <p:cxnSp>
          <p:nvCxnSpPr>
            <p:cNvPr id="35" name="Connector: Elbow 34">
              <a:extLst>
                <a:ext uri="{FF2B5EF4-FFF2-40B4-BE49-F238E27FC236}">
                  <a16:creationId xmlns:a16="http://schemas.microsoft.com/office/drawing/2014/main" id="{09A1CED2-37D2-3A10-4161-1837967937F8}"/>
                </a:ext>
              </a:extLst>
            </p:cNvPr>
            <p:cNvCxnSpPr>
              <a:cxnSpLocks/>
            </p:cNvCxnSpPr>
            <p:nvPr/>
          </p:nvCxnSpPr>
          <p:spPr bwMode="black">
            <a:xfrm flipV="1">
              <a:off x="3575904" y="1897802"/>
              <a:ext cx="822960" cy="1248385"/>
            </a:xfrm>
            <a:prstGeom prst="bentConnector3">
              <a:avLst>
                <a:gd name="adj1" fmla="val 8189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A777D5A-3B8F-1351-D198-F15AF2E0E3C7}"/>
                </a:ext>
              </a:extLst>
            </p:cNvPr>
            <p:cNvCxnSpPr>
              <a:cxnSpLocks/>
            </p:cNvCxnSpPr>
            <p:nvPr/>
          </p:nvCxnSpPr>
          <p:spPr bwMode="black">
            <a:xfrm flipH="1">
              <a:off x="3566900" y="3149463"/>
              <a:ext cx="5406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445BA2F1-A2C3-7CFB-F852-334F4DD43355}"/>
              </a:ext>
            </a:extLst>
          </p:cNvPr>
          <p:cNvSpPr txBox="1"/>
          <p:nvPr/>
        </p:nvSpPr>
        <p:spPr>
          <a:xfrm>
            <a:off x="236619" y="6550191"/>
            <a:ext cx="5793245" cy="2462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10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r>
              <a:rPr kumimoji="0" lang="en-US" sz="10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Mini G1a  |   HP Confidential. For use by HP or Partner with Customers under HP CDA only.</a:t>
            </a:r>
          </a:p>
        </p:txBody>
      </p:sp>
      <p:sp>
        <p:nvSpPr>
          <p:cNvPr id="5" name="TextBox 4">
            <a:extLst>
              <a:ext uri="{FF2B5EF4-FFF2-40B4-BE49-F238E27FC236}">
                <a16:creationId xmlns:a16="http://schemas.microsoft.com/office/drawing/2014/main" id="{755F363F-A1C0-2B6A-5781-7F3C161FBC8E}"/>
              </a:ext>
            </a:extLst>
          </p:cNvPr>
          <p:cNvSpPr txBox="1"/>
          <p:nvPr/>
        </p:nvSpPr>
        <p:spPr>
          <a:xfrm>
            <a:off x="6291801" y="5517315"/>
            <a:ext cx="3785099" cy="99643"/>
          </a:xfrm>
          <a:prstGeom prst="rect">
            <a:avLst/>
          </a:prstGeom>
          <a:noFill/>
        </p:spPr>
        <p:txBody>
          <a:bodyPr wrap="square" lIns="0" tIns="0" rIns="0" bIns="0" rtlCol="0">
            <a:spAutoFit/>
          </a:bodyPr>
          <a:lstStyle/>
          <a:p>
            <a:pPr marL="0" marR="0" lvl="0" indent="0" algn="r" defTabSz="914400" rtl="0" eaLnBrk="1" fontAlgn="auto" latinLnBrk="0" hangingPunct="1">
              <a:lnSpc>
                <a:spcPct val="90000"/>
              </a:lnSpc>
              <a:spcBef>
                <a:spcPts val="100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Forma DJR Micro"/>
                <a:ea typeface="+mn-ea"/>
                <a:cs typeface="+mn-cs"/>
              </a:rPr>
              <a:t>HP AI Companion user interface shown for example only and is subject to change.  </a:t>
            </a:r>
          </a:p>
        </p:txBody>
      </p:sp>
      <p:pic>
        <p:nvPicPr>
          <p:cNvPr id="6" name="Picture 5">
            <a:extLst>
              <a:ext uri="{FF2B5EF4-FFF2-40B4-BE49-F238E27FC236}">
                <a16:creationId xmlns:a16="http://schemas.microsoft.com/office/drawing/2014/main" id="{B291F458-9DD5-D0B4-29CA-AEA10DD968A3}"/>
              </a:ext>
            </a:extLst>
          </p:cNvPr>
          <p:cNvPicPr>
            <a:picLocks noChangeAspect="1"/>
          </p:cNvPicPr>
          <p:nvPr/>
        </p:nvPicPr>
        <p:blipFill>
          <a:blip r:embed="rId5"/>
          <a:stretch>
            <a:fillRect/>
          </a:stretch>
        </p:blipFill>
        <p:spPr>
          <a:xfrm>
            <a:off x="4894888" y="1414897"/>
            <a:ext cx="7050410" cy="3946125"/>
          </a:xfrm>
          <a:prstGeom prst="rect">
            <a:avLst/>
          </a:prstGeom>
          <a:ln w="12700">
            <a:solidFill>
              <a:schemeClr val="tx1"/>
            </a:solidFill>
          </a:ln>
        </p:spPr>
      </p:pic>
    </p:spTree>
    <p:extLst>
      <p:ext uri="{BB962C8B-B14F-4D97-AF65-F5344CB8AC3E}">
        <p14:creationId xmlns:p14="http://schemas.microsoft.com/office/powerpoint/2010/main" val="4338884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2FCAC5C-447F-94E2-7C69-3BA18B7E680A}"/>
              </a:ext>
            </a:extLst>
          </p:cNvPr>
          <p:cNvSpPr/>
          <p:nvPr/>
        </p:nvSpPr>
        <p:spPr bwMode="ltGray">
          <a:xfrm>
            <a:off x="0" y="2665226"/>
            <a:ext cx="12192000" cy="90388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6" name="Rectangle 5">
            <a:extLst>
              <a:ext uri="{FF2B5EF4-FFF2-40B4-BE49-F238E27FC236}">
                <a16:creationId xmlns:a16="http://schemas.microsoft.com/office/drawing/2014/main" id="{002E53E6-3FEA-134C-86C2-C7662F9781AF}"/>
              </a:ext>
            </a:extLst>
          </p:cNvPr>
          <p:cNvSpPr/>
          <p:nvPr/>
        </p:nvSpPr>
        <p:spPr bwMode="ltGray">
          <a:xfrm>
            <a:off x="0" y="1"/>
            <a:ext cx="12192000" cy="26839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24" name="TextBox 23">
            <a:extLst>
              <a:ext uri="{FF2B5EF4-FFF2-40B4-BE49-F238E27FC236}">
                <a16:creationId xmlns:a16="http://schemas.microsoft.com/office/drawing/2014/main" id="{8E25FE2D-A5A8-8130-6473-26DE28A72ADA}"/>
              </a:ext>
            </a:extLst>
          </p:cNvPr>
          <p:cNvSpPr txBox="1"/>
          <p:nvPr/>
        </p:nvSpPr>
        <p:spPr>
          <a:xfrm>
            <a:off x="181971" y="3820368"/>
            <a:ext cx="3411781" cy="280076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highlight>
                  <a:srgbClr val="98C5FB"/>
                </a:highlight>
                <a:uLnTx/>
                <a:uFillTx/>
                <a:latin typeface="Forma DJR Micro"/>
                <a:ea typeface="+mn-ea"/>
                <a:cs typeface="+mn-cs"/>
              </a:rPr>
              <a:t>Secure &amp; personal</a:t>
            </a:r>
            <a:r>
              <a:rPr kumimoji="0" lang="en-US" sz="1600" b="0" i="0" u="none" strike="noStrike" kern="1200" cap="none" spc="0" normalizeH="0" baseline="30000" noProof="0">
                <a:ln>
                  <a:noFill/>
                </a:ln>
                <a:solidFill>
                  <a:srgbClr val="000000"/>
                </a:solidFill>
                <a:effectLst/>
                <a:highlight>
                  <a:srgbClr val="98C5FB"/>
                </a:highlight>
                <a:uLnTx/>
                <a:uFillTx/>
                <a:latin typeface="Forma DJR Micro"/>
                <a:ea typeface="+mn-ea"/>
                <a:cs typeface="+mn-cs"/>
              </a:rPr>
              <a:t>76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Compare information, summarize key points, and filter specific data from documents within your private file library.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highlight>
                <a:srgbClr val="4152E1"/>
              </a:highlight>
              <a:uLnTx/>
              <a:uFillTx/>
              <a:latin typeface="Forma DJR Micro" panose="0000000000000009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highlight>
                  <a:srgbClr val="98C5FB"/>
                </a:highlight>
                <a:uLnTx/>
                <a:uFillTx/>
                <a:latin typeface="Forma DJR Micro" panose="00000000000000090000" pitchFamily="2" charset="0"/>
                <a:ea typeface="+mn-ea"/>
                <a:cs typeface="+mn-cs"/>
              </a:rPr>
              <a:t>NEW</a:t>
            </a:r>
            <a:r>
              <a:rPr kumimoji="0" lang="en-US" sz="1600" b="0" i="0" u="none" strike="noStrike" kern="1200" cap="none" spc="0" normalizeH="0" baseline="0" noProof="0">
                <a:ln>
                  <a:noFill/>
                </a:ln>
                <a:solidFill>
                  <a:srgbClr val="000000"/>
                </a:solidFill>
                <a:effectLst/>
                <a:highlight>
                  <a:srgbClr val="98C5FB"/>
                </a:highlight>
                <a:uLnTx/>
                <a:uFillTx/>
                <a:latin typeface="Forma DJR Micro" panose="00000000000000090000" pitchFamily="2" charset="0"/>
                <a:ea typeface="+mn-ea"/>
                <a:cs typeface="+mn-cs"/>
              </a:rPr>
              <a:t> Now analyze more file types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Analyze your images, diagrams, PDFs, PPT slides and more.</a:t>
            </a:r>
            <a:r>
              <a:rPr kumimoji="0" lang="en-US" sz="1600" b="0" i="0" u="none" strike="noStrike" kern="1200" cap="none" spc="0" normalizeH="0" baseline="30000" noProof="0">
                <a:ln>
                  <a:noFill/>
                </a:ln>
                <a:solidFill>
                  <a:srgbClr val="000000"/>
                </a:solidFill>
                <a:effectLst/>
                <a:uLnTx/>
                <a:uFillTx/>
                <a:latin typeface="Forma DJR Micro" panose="00000000000000090000" pitchFamily="2" charset="0"/>
                <a:ea typeface="+mn-ea"/>
                <a:cs typeface="+mn-cs"/>
              </a:rPr>
              <a:t>75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endParaRPr>
          </a:p>
        </p:txBody>
      </p:sp>
      <p:sp>
        <p:nvSpPr>
          <p:cNvPr id="27" name="Rectangle 26">
            <a:extLst>
              <a:ext uri="{FF2B5EF4-FFF2-40B4-BE49-F238E27FC236}">
                <a16:creationId xmlns:a16="http://schemas.microsoft.com/office/drawing/2014/main" id="{BAC23E22-4638-EB99-59EC-6BFD9ACCDBD9}"/>
              </a:ext>
            </a:extLst>
          </p:cNvPr>
          <p:cNvSpPr/>
          <p:nvPr/>
        </p:nvSpPr>
        <p:spPr>
          <a:xfrm>
            <a:off x="-4077" y="-10414"/>
            <a:ext cx="12192000" cy="548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grpSp>
        <p:nvGrpSpPr>
          <p:cNvPr id="28" name="Group 27">
            <a:extLst>
              <a:ext uri="{FF2B5EF4-FFF2-40B4-BE49-F238E27FC236}">
                <a16:creationId xmlns:a16="http://schemas.microsoft.com/office/drawing/2014/main" id="{63C55EC8-D7AE-61E2-1222-F3BAAAFE0E80}"/>
              </a:ext>
            </a:extLst>
          </p:cNvPr>
          <p:cNvGrpSpPr/>
          <p:nvPr/>
        </p:nvGrpSpPr>
        <p:grpSpPr>
          <a:xfrm>
            <a:off x="1858817" y="118046"/>
            <a:ext cx="2501286" cy="292199"/>
            <a:chOff x="2360791" y="118046"/>
            <a:chExt cx="2501286" cy="292199"/>
          </a:xfrm>
        </p:grpSpPr>
        <p:sp>
          <p:nvSpPr>
            <p:cNvPr id="29" name="TextBox 28">
              <a:extLst>
                <a:ext uri="{FF2B5EF4-FFF2-40B4-BE49-F238E27FC236}">
                  <a16:creationId xmlns:a16="http://schemas.microsoft.com/office/drawing/2014/main" id="{9D2FC575-CD96-EFA6-26A2-C1487684E66E}"/>
                </a:ext>
              </a:extLst>
            </p:cNvPr>
            <p:cNvSpPr txBox="1"/>
            <p:nvPr/>
          </p:nvSpPr>
          <p:spPr>
            <a:xfrm>
              <a:off x="2654435" y="133246"/>
              <a:ext cx="2207642" cy="276999"/>
            </a:xfrm>
            <a:prstGeom prst="rect">
              <a:avLst/>
            </a:prstGeom>
            <a:noFill/>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Forma DJR Micro" panose="00000000000000090000" pitchFamily="2" charset="0"/>
                  <a:ea typeface="+mn-ea"/>
                  <a:cs typeface="+mn-cs"/>
                </a:rPr>
                <a:t>Enhanced by cloud-based AI</a:t>
              </a:r>
            </a:p>
          </p:txBody>
        </p:sp>
        <p:sp>
          <p:nvSpPr>
            <p:cNvPr id="30" name="Freeform: Shape 29">
              <a:extLst>
                <a:ext uri="{FF2B5EF4-FFF2-40B4-BE49-F238E27FC236}">
                  <a16:creationId xmlns:a16="http://schemas.microsoft.com/office/drawing/2014/main" id="{20562CB2-D872-E371-6437-B82E91C557C6}"/>
                </a:ext>
              </a:extLst>
            </p:cNvPr>
            <p:cNvSpPr/>
            <p:nvPr/>
          </p:nvSpPr>
          <p:spPr>
            <a:xfrm>
              <a:off x="2360791" y="118046"/>
              <a:ext cx="314660" cy="286570"/>
            </a:xfrm>
            <a:custGeom>
              <a:avLst/>
              <a:gdLst>
                <a:gd name="connsiteX0" fmla="*/ 93592 w 200608"/>
                <a:gd name="connsiteY0" fmla="*/ 84669 h 182700"/>
                <a:gd name="connsiteX1" fmla="*/ 86638 w 200608"/>
                <a:gd name="connsiteY1" fmla="*/ 82659 h 182700"/>
                <a:gd name="connsiteX2" fmla="*/ 84900 w 200608"/>
                <a:gd name="connsiteY2" fmla="*/ 83061 h 182700"/>
                <a:gd name="connsiteX3" fmla="*/ 80167 w 200608"/>
                <a:gd name="connsiteY3" fmla="*/ 94123 h 182700"/>
                <a:gd name="connsiteX4" fmla="*/ 86172 w 200608"/>
                <a:gd name="connsiteY4" fmla="*/ 99147 h 182700"/>
                <a:gd name="connsiteX5" fmla="*/ 87449 w 200608"/>
                <a:gd name="connsiteY5" fmla="*/ 101265 h 182700"/>
                <a:gd name="connsiteX6" fmla="*/ 87176 w 200608"/>
                <a:gd name="connsiteY6" fmla="*/ 102299 h 182700"/>
                <a:gd name="connsiteX7" fmla="*/ 85100 w 200608"/>
                <a:gd name="connsiteY7" fmla="*/ 103623 h 182700"/>
                <a:gd name="connsiteX8" fmla="*/ 74617 w 200608"/>
                <a:gd name="connsiteY8" fmla="*/ 96903 h 182700"/>
                <a:gd name="connsiteX9" fmla="*/ 81926 w 200608"/>
                <a:gd name="connsiteY9" fmla="*/ 76255 h 182700"/>
                <a:gd name="connsiteX10" fmla="*/ 85138 w 200608"/>
                <a:gd name="connsiteY10" fmla="*/ 75335 h 182700"/>
                <a:gd name="connsiteX11" fmla="*/ 96590 w 200608"/>
                <a:gd name="connsiteY11" fmla="*/ 62341 h 182700"/>
                <a:gd name="connsiteX12" fmla="*/ 88218 w 200608"/>
                <a:gd name="connsiteY12" fmla="*/ 52081 h 182700"/>
                <a:gd name="connsiteX13" fmla="*/ 75600 w 200608"/>
                <a:gd name="connsiteY13" fmla="*/ 57138 h 182700"/>
                <a:gd name="connsiteX14" fmla="*/ 50115 w 200608"/>
                <a:gd name="connsiteY14" fmla="*/ 72128 h 182700"/>
                <a:gd name="connsiteX15" fmla="*/ 34820 w 200608"/>
                <a:gd name="connsiteY15" fmla="*/ 87461 h 182700"/>
                <a:gd name="connsiteX16" fmla="*/ 33916 w 200608"/>
                <a:gd name="connsiteY16" fmla="*/ 89315 h 182700"/>
                <a:gd name="connsiteX17" fmla="*/ 33261 w 200608"/>
                <a:gd name="connsiteY17" fmla="*/ 89673 h 182700"/>
                <a:gd name="connsiteX18" fmla="*/ 31698 w 200608"/>
                <a:gd name="connsiteY18" fmla="*/ 89807 h 182700"/>
                <a:gd name="connsiteX19" fmla="*/ 30577 w 200608"/>
                <a:gd name="connsiteY19" fmla="*/ 88770 h 182700"/>
                <a:gd name="connsiteX20" fmla="*/ 33192 w 200608"/>
                <a:gd name="connsiteY20" fmla="*/ 72089 h 182700"/>
                <a:gd name="connsiteX21" fmla="*/ 56590 w 200608"/>
                <a:gd name="connsiteY21" fmla="*/ 63255 h 182700"/>
                <a:gd name="connsiteX22" fmla="*/ 71467 w 200608"/>
                <a:gd name="connsiteY22" fmla="*/ 34056 h 182700"/>
                <a:gd name="connsiteX23" fmla="*/ 42564 w 200608"/>
                <a:gd name="connsiteY23" fmla="*/ 15728 h 182700"/>
                <a:gd name="connsiteX24" fmla="*/ 20177 w 200608"/>
                <a:gd name="connsiteY24" fmla="*/ 44881 h 182700"/>
                <a:gd name="connsiteX25" fmla="*/ 34527 w 200608"/>
                <a:gd name="connsiteY25" fmla="*/ 43804 h 182700"/>
                <a:gd name="connsiteX26" fmla="*/ 35079 w 200608"/>
                <a:gd name="connsiteY26" fmla="*/ 44636 h 182700"/>
                <a:gd name="connsiteX27" fmla="*/ 34482 w 200608"/>
                <a:gd name="connsiteY27" fmla="*/ 47239 h 182700"/>
                <a:gd name="connsiteX28" fmla="*/ 33816 w 200608"/>
                <a:gd name="connsiteY28" fmla="*/ 47791 h 182700"/>
                <a:gd name="connsiteX29" fmla="*/ 15679 w 200608"/>
                <a:gd name="connsiteY29" fmla="*/ 83204 h 182700"/>
                <a:gd name="connsiteX30" fmla="*/ 13589 w 200608"/>
                <a:gd name="connsiteY30" fmla="*/ 85312 h 182700"/>
                <a:gd name="connsiteX31" fmla="*/ 9104 w 200608"/>
                <a:gd name="connsiteY31" fmla="*/ 81057 h 182700"/>
                <a:gd name="connsiteX32" fmla="*/ 19774 w 200608"/>
                <a:gd name="connsiteY32" fmla="*/ 121443 h 182700"/>
                <a:gd name="connsiteX33" fmla="*/ 30491 w 200608"/>
                <a:gd name="connsiteY33" fmla="*/ 114996 h 182700"/>
                <a:gd name="connsiteX34" fmla="*/ 31174 w 200608"/>
                <a:gd name="connsiteY34" fmla="*/ 116865 h 182700"/>
                <a:gd name="connsiteX35" fmla="*/ 22606 w 200608"/>
                <a:gd name="connsiteY35" fmla="*/ 147307 h 182700"/>
                <a:gd name="connsiteX36" fmla="*/ 58132 w 200608"/>
                <a:gd name="connsiteY36" fmla="*/ 145539 h 182700"/>
                <a:gd name="connsiteX37" fmla="*/ 61367 w 200608"/>
                <a:gd name="connsiteY37" fmla="*/ 132133 h 182700"/>
                <a:gd name="connsiteX38" fmla="*/ 72488 w 200608"/>
                <a:gd name="connsiteY38" fmla="*/ 120780 h 182700"/>
                <a:gd name="connsiteX39" fmla="*/ 85938 w 200608"/>
                <a:gd name="connsiteY39" fmla="*/ 120970 h 182700"/>
                <a:gd name="connsiteX40" fmla="*/ 86983 w 200608"/>
                <a:gd name="connsiteY40" fmla="*/ 122072 h 182700"/>
                <a:gd name="connsiteX41" fmla="*/ 86776 w 200608"/>
                <a:gd name="connsiteY41" fmla="*/ 123544 h 182700"/>
                <a:gd name="connsiteX42" fmla="*/ 86728 w 200608"/>
                <a:gd name="connsiteY42" fmla="*/ 123615 h 182700"/>
                <a:gd name="connsiteX43" fmla="*/ 84675 w 200608"/>
                <a:gd name="connsiteY43" fmla="*/ 124379 h 182700"/>
                <a:gd name="connsiteX44" fmla="*/ 67814 w 200608"/>
                <a:gd name="connsiteY44" fmla="*/ 133823 h 182700"/>
                <a:gd name="connsiteX45" fmla="*/ 64613 w 200608"/>
                <a:gd name="connsiteY45" fmla="*/ 149316 h 182700"/>
                <a:gd name="connsiteX46" fmla="*/ 48780 w 200608"/>
                <a:gd name="connsiteY46" fmla="*/ 162314 h 182700"/>
                <a:gd name="connsiteX47" fmla="*/ 76003 w 200608"/>
                <a:gd name="connsiteY47" fmla="*/ 182701 h 182700"/>
                <a:gd name="connsiteX48" fmla="*/ 76034 w 200608"/>
                <a:gd name="connsiteY48" fmla="*/ 182701 h 182700"/>
                <a:gd name="connsiteX49" fmla="*/ 76076 w 200608"/>
                <a:gd name="connsiteY49" fmla="*/ 182701 h 182700"/>
                <a:gd name="connsiteX50" fmla="*/ 96579 w 200608"/>
                <a:gd name="connsiteY50" fmla="*/ 167103 h 182700"/>
                <a:gd name="connsiteX51" fmla="*/ 96579 w 200608"/>
                <a:gd name="connsiteY51" fmla="*/ 90939 h 182700"/>
                <a:gd name="connsiteX52" fmla="*/ 96579 w 200608"/>
                <a:gd name="connsiteY52" fmla="*/ 90939 h 182700"/>
                <a:gd name="connsiteX53" fmla="*/ 93582 w 200608"/>
                <a:gd name="connsiteY53" fmla="*/ 84679 h 182700"/>
                <a:gd name="connsiteX54" fmla="*/ 43309 w 200608"/>
                <a:gd name="connsiteY54" fmla="*/ 126731 h 182700"/>
                <a:gd name="connsiteX55" fmla="*/ 40936 w 200608"/>
                <a:gd name="connsiteY55" fmla="*/ 126000 h 182700"/>
                <a:gd name="connsiteX56" fmla="*/ 40174 w 200608"/>
                <a:gd name="connsiteY56" fmla="*/ 124751 h 182700"/>
                <a:gd name="connsiteX57" fmla="*/ 40674 w 200608"/>
                <a:gd name="connsiteY57" fmla="*/ 122451 h 182700"/>
                <a:gd name="connsiteX58" fmla="*/ 52278 w 200608"/>
                <a:gd name="connsiteY58" fmla="*/ 94159 h 182700"/>
                <a:gd name="connsiteX59" fmla="*/ 53182 w 200608"/>
                <a:gd name="connsiteY59" fmla="*/ 92300 h 182700"/>
                <a:gd name="connsiteX60" fmla="*/ 54499 w 200608"/>
                <a:gd name="connsiteY60" fmla="*/ 91579 h 182700"/>
                <a:gd name="connsiteX61" fmla="*/ 56010 w 200608"/>
                <a:gd name="connsiteY61" fmla="*/ 91429 h 182700"/>
                <a:gd name="connsiteX62" fmla="*/ 57142 w 200608"/>
                <a:gd name="connsiteY62" fmla="*/ 92391 h 182700"/>
                <a:gd name="connsiteX63" fmla="*/ 43306 w 200608"/>
                <a:gd name="connsiteY63" fmla="*/ 126731 h 182700"/>
                <a:gd name="connsiteX64" fmla="*/ 96590 w 200608"/>
                <a:gd name="connsiteY64" fmla="*/ 12227 h 182700"/>
                <a:gd name="connsiteX65" fmla="*/ 96590 w 200608"/>
                <a:gd name="connsiteY65" fmla="*/ 47011 h 182700"/>
                <a:gd name="connsiteX66" fmla="*/ 87383 w 200608"/>
                <a:gd name="connsiteY66" fmla="*/ 44662 h 182700"/>
                <a:gd name="connsiteX67" fmla="*/ 80401 w 200608"/>
                <a:gd name="connsiteY67" fmla="*/ 45899 h 182700"/>
                <a:gd name="connsiteX68" fmla="*/ 79701 w 200608"/>
                <a:gd name="connsiteY68" fmla="*/ 45811 h 182700"/>
                <a:gd name="connsiteX69" fmla="*/ 79394 w 200608"/>
                <a:gd name="connsiteY69" fmla="*/ 45207 h 182700"/>
                <a:gd name="connsiteX70" fmla="*/ 62682 w 200608"/>
                <a:gd name="connsiteY70" fmla="*/ 13408 h 182700"/>
                <a:gd name="connsiteX71" fmla="*/ 80012 w 200608"/>
                <a:gd name="connsiteY71" fmla="*/ 0 h 182700"/>
                <a:gd name="connsiteX72" fmla="*/ 80019 w 200608"/>
                <a:gd name="connsiteY72" fmla="*/ 0 h 182700"/>
                <a:gd name="connsiteX73" fmla="*/ 80081 w 200608"/>
                <a:gd name="connsiteY73" fmla="*/ 0 h 182700"/>
                <a:gd name="connsiteX74" fmla="*/ 96590 w 200608"/>
                <a:gd name="connsiteY74" fmla="*/ 12231 h 182700"/>
                <a:gd name="connsiteX75" fmla="*/ 166428 w 200608"/>
                <a:gd name="connsiteY75" fmla="*/ 102586 h 182700"/>
                <a:gd name="connsiteX76" fmla="*/ 178315 w 200608"/>
                <a:gd name="connsiteY76" fmla="*/ 91344 h 182700"/>
                <a:gd name="connsiteX77" fmla="*/ 166428 w 200608"/>
                <a:gd name="connsiteY77" fmla="*/ 80102 h 182700"/>
                <a:gd name="connsiteX78" fmla="*/ 155407 w 200608"/>
                <a:gd name="connsiteY78" fmla="*/ 87129 h 182700"/>
                <a:gd name="connsiteX79" fmla="*/ 104020 w 200608"/>
                <a:gd name="connsiteY79" fmla="*/ 87129 h 182700"/>
                <a:gd name="connsiteX80" fmla="*/ 104020 w 200608"/>
                <a:gd name="connsiteY80" fmla="*/ 95562 h 182700"/>
                <a:gd name="connsiteX81" fmla="*/ 155407 w 200608"/>
                <a:gd name="connsiteY81" fmla="*/ 95562 h 182700"/>
                <a:gd name="connsiteX82" fmla="*/ 166428 w 200608"/>
                <a:gd name="connsiteY82" fmla="*/ 102589 h 182700"/>
                <a:gd name="connsiteX83" fmla="*/ 166428 w 200608"/>
                <a:gd name="connsiteY83" fmla="*/ 87830 h 182700"/>
                <a:gd name="connsiteX84" fmla="*/ 170143 w 200608"/>
                <a:gd name="connsiteY84" fmla="*/ 91344 h 182700"/>
                <a:gd name="connsiteX85" fmla="*/ 166428 w 200608"/>
                <a:gd name="connsiteY85" fmla="*/ 94857 h 182700"/>
                <a:gd name="connsiteX86" fmla="*/ 162713 w 200608"/>
                <a:gd name="connsiteY86" fmla="*/ 91344 h 182700"/>
                <a:gd name="connsiteX87" fmla="*/ 166428 w 200608"/>
                <a:gd name="connsiteY87" fmla="*/ 87830 h 182700"/>
                <a:gd name="connsiteX88" fmla="*/ 152330 w 200608"/>
                <a:gd name="connsiteY88" fmla="*/ 141232 h 182700"/>
                <a:gd name="connsiteX89" fmla="*/ 141309 w 200608"/>
                <a:gd name="connsiteY89" fmla="*/ 148259 h 182700"/>
                <a:gd name="connsiteX90" fmla="*/ 104020 w 200608"/>
                <a:gd name="connsiteY90" fmla="*/ 148259 h 182700"/>
                <a:gd name="connsiteX91" fmla="*/ 104020 w 200608"/>
                <a:gd name="connsiteY91" fmla="*/ 156693 h 182700"/>
                <a:gd name="connsiteX92" fmla="*/ 141309 w 200608"/>
                <a:gd name="connsiteY92" fmla="*/ 156693 h 182700"/>
                <a:gd name="connsiteX93" fmla="*/ 152330 w 200608"/>
                <a:gd name="connsiteY93" fmla="*/ 163720 h 182700"/>
                <a:gd name="connsiteX94" fmla="*/ 164217 w 200608"/>
                <a:gd name="connsiteY94" fmla="*/ 152478 h 182700"/>
                <a:gd name="connsiteX95" fmla="*/ 152330 w 200608"/>
                <a:gd name="connsiteY95" fmla="*/ 141236 h 182700"/>
                <a:gd name="connsiteX96" fmla="*/ 152330 w 200608"/>
                <a:gd name="connsiteY96" fmla="*/ 155988 h 182700"/>
                <a:gd name="connsiteX97" fmla="*/ 148615 w 200608"/>
                <a:gd name="connsiteY97" fmla="*/ 152474 h 182700"/>
                <a:gd name="connsiteX98" fmla="*/ 152330 w 200608"/>
                <a:gd name="connsiteY98" fmla="*/ 148961 h 182700"/>
                <a:gd name="connsiteX99" fmla="*/ 156045 w 200608"/>
                <a:gd name="connsiteY99" fmla="*/ 152474 h 182700"/>
                <a:gd name="connsiteX100" fmla="*/ 152330 w 200608"/>
                <a:gd name="connsiteY100" fmla="*/ 155988 h 182700"/>
                <a:gd name="connsiteX101" fmla="*/ 152330 w 200608"/>
                <a:gd name="connsiteY101" fmla="*/ 41452 h 182700"/>
                <a:gd name="connsiteX102" fmla="*/ 164217 w 200608"/>
                <a:gd name="connsiteY102" fmla="*/ 30210 h 182700"/>
                <a:gd name="connsiteX103" fmla="*/ 152330 w 200608"/>
                <a:gd name="connsiteY103" fmla="*/ 18968 h 182700"/>
                <a:gd name="connsiteX104" fmla="*/ 141309 w 200608"/>
                <a:gd name="connsiteY104" fmla="*/ 25995 h 182700"/>
                <a:gd name="connsiteX105" fmla="*/ 104020 w 200608"/>
                <a:gd name="connsiteY105" fmla="*/ 25995 h 182700"/>
                <a:gd name="connsiteX106" fmla="*/ 104020 w 200608"/>
                <a:gd name="connsiteY106" fmla="*/ 34428 h 182700"/>
                <a:gd name="connsiteX107" fmla="*/ 141309 w 200608"/>
                <a:gd name="connsiteY107" fmla="*/ 34428 h 182700"/>
                <a:gd name="connsiteX108" fmla="*/ 152330 w 200608"/>
                <a:gd name="connsiteY108" fmla="*/ 41455 h 182700"/>
                <a:gd name="connsiteX109" fmla="*/ 152330 w 200608"/>
                <a:gd name="connsiteY109" fmla="*/ 26696 h 182700"/>
                <a:gd name="connsiteX110" fmla="*/ 156045 w 200608"/>
                <a:gd name="connsiteY110" fmla="*/ 30210 h 182700"/>
                <a:gd name="connsiteX111" fmla="*/ 152330 w 200608"/>
                <a:gd name="connsiteY111" fmla="*/ 33723 h 182700"/>
                <a:gd name="connsiteX112" fmla="*/ 148615 w 200608"/>
                <a:gd name="connsiteY112" fmla="*/ 30210 h 182700"/>
                <a:gd name="connsiteX113" fmla="*/ 152330 w 200608"/>
                <a:gd name="connsiteY113" fmla="*/ 26696 h 182700"/>
                <a:gd name="connsiteX114" fmla="*/ 181288 w 200608"/>
                <a:gd name="connsiteY114" fmla="*/ 114530 h 182700"/>
                <a:gd name="connsiteX115" fmla="*/ 170267 w 200608"/>
                <a:gd name="connsiteY115" fmla="*/ 121557 h 182700"/>
                <a:gd name="connsiteX116" fmla="*/ 150460 w 200608"/>
                <a:gd name="connsiteY116" fmla="*/ 121557 h 182700"/>
                <a:gd name="connsiteX117" fmla="*/ 135600 w 200608"/>
                <a:gd name="connsiteY117" fmla="*/ 107502 h 182700"/>
                <a:gd name="connsiteX118" fmla="*/ 104016 w 200608"/>
                <a:gd name="connsiteY118" fmla="*/ 107502 h 182700"/>
                <a:gd name="connsiteX119" fmla="*/ 104016 w 200608"/>
                <a:gd name="connsiteY119" fmla="*/ 115936 h 182700"/>
                <a:gd name="connsiteX120" fmla="*/ 131905 w 200608"/>
                <a:gd name="connsiteY120" fmla="*/ 115936 h 182700"/>
                <a:gd name="connsiteX121" fmla="*/ 146766 w 200608"/>
                <a:gd name="connsiteY121" fmla="*/ 129990 h 182700"/>
                <a:gd name="connsiteX122" fmla="*/ 170264 w 200608"/>
                <a:gd name="connsiteY122" fmla="*/ 129990 h 182700"/>
                <a:gd name="connsiteX123" fmla="*/ 181285 w 200608"/>
                <a:gd name="connsiteY123" fmla="*/ 137017 h 182700"/>
                <a:gd name="connsiteX124" fmla="*/ 193171 w 200608"/>
                <a:gd name="connsiteY124" fmla="*/ 125775 h 182700"/>
                <a:gd name="connsiteX125" fmla="*/ 181285 w 200608"/>
                <a:gd name="connsiteY125" fmla="*/ 114533 h 182700"/>
                <a:gd name="connsiteX126" fmla="*/ 181288 w 200608"/>
                <a:gd name="connsiteY126" fmla="*/ 129285 h 182700"/>
                <a:gd name="connsiteX127" fmla="*/ 177573 w 200608"/>
                <a:gd name="connsiteY127" fmla="*/ 125772 h 182700"/>
                <a:gd name="connsiteX128" fmla="*/ 181288 w 200608"/>
                <a:gd name="connsiteY128" fmla="*/ 122258 h 182700"/>
                <a:gd name="connsiteX129" fmla="*/ 185003 w 200608"/>
                <a:gd name="connsiteY129" fmla="*/ 125772 h 182700"/>
                <a:gd name="connsiteX130" fmla="*/ 181288 w 200608"/>
                <a:gd name="connsiteY130" fmla="*/ 129285 h 182700"/>
                <a:gd name="connsiteX131" fmla="*/ 188718 w 200608"/>
                <a:gd name="connsiteY131" fmla="*/ 45667 h 182700"/>
                <a:gd name="connsiteX132" fmla="*/ 177697 w 200608"/>
                <a:gd name="connsiteY132" fmla="*/ 52694 h 182700"/>
                <a:gd name="connsiteX133" fmla="*/ 154199 w 200608"/>
                <a:gd name="connsiteY133" fmla="*/ 52694 h 182700"/>
                <a:gd name="connsiteX134" fmla="*/ 139339 w 200608"/>
                <a:gd name="connsiteY134" fmla="*/ 66749 h 182700"/>
                <a:gd name="connsiteX135" fmla="*/ 104020 w 200608"/>
                <a:gd name="connsiteY135" fmla="*/ 66749 h 182700"/>
                <a:gd name="connsiteX136" fmla="*/ 104020 w 200608"/>
                <a:gd name="connsiteY136" fmla="*/ 75182 h 182700"/>
                <a:gd name="connsiteX137" fmla="*/ 143033 w 200608"/>
                <a:gd name="connsiteY137" fmla="*/ 75182 h 182700"/>
                <a:gd name="connsiteX138" fmla="*/ 157894 w 200608"/>
                <a:gd name="connsiteY138" fmla="*/ 61127 h 182700"/>
                <a:gd name="connsiteX139" fmla="*/ 177701 w 200608"/>
                <a:gd name="connsiteY139" fmla="*/ 61127 h 182700"/>
                <a:gd name="connsiteX140" fmla="*/ 188722 w 200608"/>
                <a:gd name="connsiteY140" fmla="*/ 68155 h 182700"/>
                <a:gd name="connsiteX141" fmla="*/ 200608 w 200608"/>
                <a:gd name="connsiteY141" fmla="*/ 56912 h 182700"/>
                <a:gd name="connsiteX142" fmla="*/ 188722 w 200608"/>
                <a:gd name="connsiteY142" fmla="*/ 45670 h 182700"/>
                <a:gd name="connsiteX143" fmla="*/ 188718 w 200608"/>
                <a:gd name="connsiteY143" fmla="*/ 60423 h 182700"/>
                <a:gd name="connsiteX144" fmla="*/ 185003 w 200608"/>
                <a:gd name="connsiteY144" fmla="*/ 56909 h 182700"/>
                <a:gd name="connsiteX145" fmla="*/ 188718 w 200608"/>
                <a:gd name="connsiteY145" fmla="*/ 53396 h 182700"/>
                <a:gd name="connsiteX146" fmla="*/ 192433 w 200608"/>
                <a:gd name="connsiteY146" fmla="*/ 56909 h 182700"/>
                <a:gd name="connsiteX147" fmla="*/ 188718 w 200608"/>
                <a:gd name="connsiteY147" fmla="*/ 60423 h 182700"/>
                <a:gd name="connsiteX148" fmla="*/ 139063 w 200608"/>
                <a:gd name="connsiteY148" fmla="*/ 54802 h 182700"/>
                <a:gd name="connsiteX149" fmla="*/ 104020 w 200608"/>
                <a:gd name="connsiteY149" fmla="*/ 54802 h 182700"/>
                <a:gd name="connsiteX150" fmla="*/ 104020 w 200608"/>
                <a:gd name="connsiteY150" fmla="*/ 46368 h 182700"/>
                <a:gd name="connsiteX151" fmla="*/ 147980 w 200608"/>
                <a:gd name="connsiteY151" fmla="*/ 46368 h 182700"/>
                <a:gd name="connsiteX152" fmla="*/ 139063 w 200608"/>
                <a:gd name="connsiteY152" fmla="*/ 54802 h 182700"/>
                <a:gd name="connsiteX153" fmla="*/ 133120 w 200608"/>
                <a:gd name="connsiteY153" fmla="*/ 14048 h 182700"/>
                <a:gd name="connsiteX154" fmla="*/ 104020 w 200608"/>
                <a:gd name="connsiteY154" fmla="*/ 14048 h 182700"/>
                <a:gd name="connsiteX155" fmla="*/ 104020 w 200608"/>
                <a:gd name="connsiteY155" fmla="*/ 5615 h 182700"/>
                <a:gd name="connsiteX156" fmla="*/ 126310 w 200608"/>
                <a:gd name="connsiteY156" fmla="*/ 5615 h 182700"/>
                <a:gd name="connsiteX157" fmla="*/ 133120 w 200608"/>
                <a:gd name="connsiteY157" fmla="*/ 14048 h 182700"/>
                <a:gd name="connsiteX158" fmla="*/ 104020 w 200608"/>
                <a:gd name="connsiteY158" fmla="*/ 168636 h 182700"/>
                <a:gd name="connsiteX159" fmla="*/ 133120 w 200608"/>
                <a:gd name="connsiteY159" fmla="*/ 168636 h 182700"/>
                <a:gd name="connsiteX160" fmla="*/ 126310 w 200608"/>
                <a:gd name="connsiteY160" fmla="*/ 177070 h 182700"/>
                <a:gd name="connsiteX161" fmla="*/ 104020 w 200608"/>
                <a:gd name="connsiteY161" fmla="*/ 177070 h 182700"/>
                <a:gd name="connsiteX162" fmla="*/ 104020 w 200608"/>
                <a:gd name="connsiteY162" fmla="*/ 168636 h 182700"/>
                <a:gd name="connsiteX163" fmla="*/ 140550 w 200608"/>
                <a:gd name="connsiteY163" fmla="*/ 136313 h 182700"/>
                <a:gd name="connsiteX164" fmla="*/ 104020 w 200608"/>
                <a:gd name="connsiteY164" fmla="*/ 136313 h 182700"/>
                <a:gd name="connsiteX165" fmla="*/ 104020 w 200608"/>
                <a:gd name="connsiteY165" fmla="*/ 127879 h 182700"/>
                <a:gd name="connsiteX166" fmla="*/ 131633 w 200608"/>
                <a:gd name="connsiteY166" fmla="*/ 127879 h 182700"/>
                <a:gd name="connsiteX167" fmla="*/ 140550 w 200608"/>
                <a:gd name="connsiteY167" fmla="*/ 136313 h 1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200608" h="182700">
                  <a:moveTo>
                    <a:pt x="93592" y="84669"/>
                  </a:moveTo>
                  <a:cubicBezTo>
                    <a:pt x="91688" y="83087"/>
                    <a:pt x="89153" y="82346"/>
                    <a:pt x="86638" y="82659"/>
                  </a:cubicBezTo>
                  <a:cubicBezTo>
                    <a:pt x="86038" y="82734"/>
                    <a:pt x="85462" y="82852"/>
                    <a:pt x="84900" y="83061"/>
                  </a:cubicBezTo>
                  <a:cubicBezTo>
                    <a:pt x="79974" y="84920"/>
                    <a:pt x="78280" y="90215"/>
                    <a:pt x="80167" y="94123"/>
                  </a:cubicBezTo>
                  <a:cubicBezTo>
                    <a:pt x="81378" y="96723"/>
                    <a:pt x="83616" y="98420"/>
                    <a:pt x="86172" y="99147"/>
                  </a:cubicBezTo>
                  <a:cubicBezTo>
                    <a:pt x="87124" y="99418"/>
                    <a:pt x="87690" y="100351"/>
                    <a:pt x="87449" y="101265"/>
                  </a:cubicBezTo>
                  <a:lnTo>
                    <a:pt x="87176" y="102299"/>
                  </a:lnTo>
                  <a:cubicBezTo>
                    <a:pt x="86945" y="103180"/>
                    <a:pt x="86052" y="103751"/>
                    <a:pt x="85100" y="103623"/>
                  </a:cubicBezTo>
                  <a:cubicBezTo>
                    <a:pt x="80922" y="103069"/>
                    <a:pt x="76962" y="100743"/>
                    <a:pt x="74617" y="96903"/>
                  </a:cubicBezTo>
                  <a:cubicBezTo>
                    <a:pt x="70122" y="89579"/>
                    <a:pt x="73275" y="79857"/>
                    <a:pt x="81926" y="76255"/>
                  </a:cubicBezTo>
                  <a:cubicBezTo>
                    <a:pt x="83068" y="75785"/>
                    <a:pt x="84127" y="75511"/>
                    <a:pt x="85138" y="75335"/>
                  </a:cubicBezTo>
                  <a:cubicBezTo>
                    <a:pt x="91771" y="74187"/>
                    <a:pt x="96590" y="68719"/>
                    <a:pt x="96590" y="62341"/>
                  </a:cubicBezTo>
                  <a:cubicBezTo>
                    <a:pt x="96590" y="57519"/>
                    <a:pt x="93151" y="53304"/>
                    <a:pt x="88218" y="52081"/>
                  </a:cubicBezTo>
                  <a:cubicBezTo>
                    <a:pt x="83285" y="50857"/>
                    <a:pt x="78101" y="52936"/>
                    <a:pt x="75600" y="57138"/>
                  </a:cubicBezTo>
                  <a:cubicBezTo>
                    <a:pt x="68421" y="69192"/>
                    <a:pt x="56134" y="71714"/>
                    <a:pt x="50115" y="72128"/>
                  </a:cubicBezTo>
                  <a:cubicBezTo>
                    <a:pt x="33685" y="73264"/>
                    <a:pt x="34068" y="83625"/>
                    <a:pt x="34820" y="87461"/>
                  </a:cubicBezTo>
                  <a:cubicBezTo>
                    <a:pt x="34965" y="88199"/>
                    <a:pt x="34603" y="88939"/>
                    <a:pt x="33916" y="89315"/>
                  </a:cubicBezTo>
                  <a:lnTo>
                    <a:pt x="33261" y="89673"/>
                  </a:lnTo>
                  <a:cubicBezTo>
                    <a:pt x="32785" y="89931"/>
                    <a:pt x="32216" y="89983"/>
                    <a:pt x="31698" y="89807"/>
                  </a:cubicBezTo>
                  <a:cubicBezTo>
                    <a:pt x="31181" y="89634"/>
                    <a:pt x="30774" y="89253"/>
                    <a:pt x="30577" y="88770"/>
                  </a:cubicBezTo>
                  <a:cubicBezTo>
                    <a:pt x="28566" y="83785"/>
                    <a:pt x="29060" y="77727"/>
                    <a:pt x="33192" y="72089"/>
                  </a:cubicBezTo>
                  <a:cubicBezTo>
                    <a:pt x="41340" y="62674"/>
                    <a:pt x="47901" y="66527"/>
                    <a:pt x="56590" y="63255"/>
                  </a:cubicBezTo>
                  <a:cubicBezTo>
                    <a:pt x="68897" y="58668"/>
                    <a:pt x="75103" y="45579"/>
                    <a:pt x="71467" y="34056"/>
                  </a:cubicBezTo>
                  <a:cubicBezTo>
                    <a:pt x="67728" y="21405"/>
                    <a:pt x="53820" y="13624"/>
                    <a:pt x="42564" y="15728"/>
                  </a:cubicBezTo>
                  <a:cubicBezTo>
                    <a:pt x="28494" y="18361"/>
                    <a:pt x="18521" y="30869"/>
                    <a:pt x="20177" y="44881"/>
                  </a:cubicBezTo>
                  <a:cubicBezTo>
                    <a:pt x="24989" y="43037"/>
                    <a:pt x="30046" y="42776"/>
                    <a:pt x="34527" y="43804"/>
                  </a:cubicBezTo>
                  <a:cubicBezTo>
                    <a:pt x="34920" y="43895"/>
                    <a:pt x="35162" y="44264"/>
                    <a:pt x="35079" y="44636"/>
                  </a:cubicBezTo>
                  <a:lnTo>
                    <a:pt x="34482" y="47239"/>
                  </a:lnTo>
                  <a:cubicBezTo>
                    <a:pt x="34413" y="47543"/>
                    <a:pt x="34141" y="47765"/>
                    <a:pt x="33816" y="47791"/>
                  </a:cubicBezTo>
                  <a:cubicBezTo>
                    <a:pt x="15289" y="49203"/>
                    <a:pt x="5417" y="67952"/>
                    <a:pt x="15679" y="83204"/>
                  </a:cubicBezTo>
                  <a:lnTo>
                    <a:pt x="13589" y="85312"/>
                  </a:lnTo>
                  <a:cubicBezTo>
                    <a:pt x="11805" y="84062"/>
                    <a:pt x="10381" y="82676"/>
                    <a:pt x="9104" y="81057"/>
                  </a:cubicBezTo>
                  <a:cubicBezTo>
                    <a:pt x="-7084" y="93255"/>
                    <a:pt x="-554" y="118011"/>
                    <a:pt x="19774" y="121443"/>
                  </a:cubicBezTo>
                  <a:cubicBezTo>
                    <a:pt x="22647" y="118484"/>
                    <a:pt x="26252" y="116233"/>
                    <a:pt x="30491" y="114996"/>
                  </a:cubicBezTo>
                  <a:lnTo>
                    <a:pt x="31174" y="116865"/>
                  </a:lnTo>
                  <a:cubicBezTo>
                    <a:pt x="18911" y="123132"/>
                    <a:pt x="15555" y="137474"/>
                    <a:pt x="22606" y="147307"/>
                  </a:cubicBezTo>
                  <a:cubicBezTo>
                    <a:pt x="31671" y="159870"/>
                    <a:pt x="50888" y="158588"/>
                    <a:pt x="58132" y="145539"/>
                  </a:cubicBezTo>
                  <a:cubicBezTo>
                    <a:pt x="61115" y="140165"/>
                    <a:pt x="59867" y="137265"/>
                    <a:pt x="61367" y="132133"/>
                  </a:cubicBezTo>
                  <a:cubicBezTo>
                    <a:pt x="63264" y="126441"/>
                    <a:pt x="67352" y="122604"/>
                    <a:pt x="72488" y="120780"/>
                  </a:cubicBezTo>
                  <a:cubicBezTo>
                    <a:pt x="77959" y="118839"/>
                    <a:pt x="82640" y="119625"/>
                    <a:pt x="85938" y="120970"/>
                  </a:cubicBezTo>
                  <a:cubicBezTo>
                    <a:pt x="86441" y="121175"/>
                    <a:pt x="86824" y="121580"/>
                    <a:pt x="86983" y="122072"/>
                  </a:cubicBezTo>
                  <a:cubicBezTo>
                    <a:pt x="87145" y="122568"/>
                    <a:pt x="87069" y="123106"/>
                    <a:pt x="86776" y="123544"/>
                  </a:cubicBezTo>
                  <a:lnTo>
                    <a:pt x="86728" y="123615"/>
                  </a:lnTo>
                  <a:cubicBezTo>
                    <a:pt x="86293" y="124265"/>
                    <a:pt x="85462" y="124571"/>
                    <a:pt x="84675" y="124379"/>
                  </a:cubicBezTo>
                  <a:cubicBezTo>
                    <a:pt x="77331" y="122558"/>
                    <a:pt x="69456" y="126558"/>
                    <a:pt x="67814" y="133823"/>
                  </a:cubicBezTo>
                  <a:cubicBezTo>
                    <a:pt x="66969" y="137569"/>
                    <a:pt x="68452" y="142074"/>
                    <a:pt x="64613" y="149316"/>
                  </a:cubicBezTo>
                  <a:cubicBezTo>
                    <a:pt x="61495" y="155199"/>
                    <a:pt x="55990" y="160014"/>
                    <a:pt x="48780" y="162314"/>
                  </a:cubicBezTo>
                  <a:cubicBezTo>
                    <a:pt x="51740" y="174010"/>
                    <a:pt x="62802" y="182701"/>
                    <a:pt x="76003" y="182701"/>
                  </a:cubicBezTo>
                  <a:lnTo>
                    <a:pt x="76034" y="182701"/>
                  </a:lnTo>
                  <a:cubicBezTo>
                    <a:pt x="76034" y="182701"/>
                    <a:pt x="76062" y="182701"/>
                    <a:pt x="76076" y="182701"/>
                  </a:cubicBezTo>
                  <a:cubicBezTo>
                    <a:pt x="86079" y="182674"/>
                    <a:pt x="94479" y="176058"/>
                    <a:pt x="96579" y="167103"/>
                  </a:cubicBezTo>
                  <a:lnTo>
                    <a:pt x="96579" y="90939"/>
                  </a:lnTo>
                  <a:lnTo>
                    <a:pt x="96579" y="90939"/>
                  </a:lnTo>
                  <a:cubicBezTo>
                    <a:pt x="96579" y="88541"/>
                    <a:pt x="95486" y="86261"/>
                    <a:pt x="93582" y="84679"/>
                  </a:cubicBezTo>
                  <a:close/>
                  <a:moveTo>
                    <a:pt x="43309" y="126731"/>
                  </a:moveTo>
                  <a:cubicBezTo>
                    <a:pt x="42437" y="127093"/>
                    <a:pt x="41412" y="126780"/>
                    <a:pt x="40936" y="126000"/>
                  </a:cubicBezTo>
                  <a:lnTo>
                    <a:pt x="40174" y="124751"/>
                  </a:lnTo>
                  <a:cubicBezTo>
                    <a:pt x="39701" y="123974"/>
                    <a:pt x="39915" y="122989"/>
                    <a:pt x="40674" y="122451"/>
                  </a:cubicBezTo>
                  <a:cubicBezTo>
                    <a:pt x="50167" y="115737"/>
                    <a:pt x="54427" y="104935"/>
                    <a:pt x="52278" y="94159"/>
                  </a:cubicBezTo>
                  <a:cubicBezTo>
                    <a:pt x="52130" y="93422"/>
                    <a:pt x="52492" y="92675"/>
                    <a:pt x="53182" y="92300"/>
                  </a:cubicBezTo>
                  <a:lnTo>
                    <a:pt x="54499" y="91579"/>
                  </a:lnTo>
                  <a:cubicBezTo>
                    <a:pt x="54958" y="91327"/>
                    <a:pt x="55507" y="91272"/>
                    <a:pt x="56010" y="91429"/>
                  </a:cubicBezTo>
                  <a:cubicBezTo>
                    <a:pt x="56514" y="91582"/>
                    <a:pt x="56924" y="91931"/>
                    <a:pt x="57142" y="92391"/>
                  </a:cubicBezTo>
                  <a:cubicBezTo>
                    <a:pt x="63171" y="105118"/>
                    <a:pt x="56921" y="121054"/>
                    <a:pt x="43306" y="126731"/>
                  </a:cubicBezTo>
                  <a:close/>
                  <a:moveTo>
                    <a:pt x="96590" y="12227"/>
                  </a:moveTo>
                  <a:lnTo>
                    <a:pt x="96590" y="47011"/>
                  </a:lnTo>
                  <a:cubicBezTo>
                    <a:pt x="93792" y="45481"/>
                    <a:pt x="90660" y="44662"/>
                    <a:pt x="87383" y="44662"/>
                  </a:cubicBezTo>
                  <a:cubicBezTo>
                    <a:pt x="84986" y="44662"/>
                    <a:pt x="82616" y="45096"/>
                    <a:pt x="80401" y="45899"/>
                  </a:cubicBezTo>
                  <a:cubicBezTo>
                    <a:pt x="80167" y="45983"/>
                    <a:pt x="79905" y="45951"/>
                    <a:pt x="79701" y="45811"/>
                  </a:cubicBezTo>
                  <a:cubicBezTo>
                    <a:pt x="79498" y="45670"/>
                    <a:pt x="79384" y="45445"/>
                    <a:pt x="79394" y="45207"/>
                  </a:cubicBezTo>
                  <a:cubicBezTo>
                    <a:pt x="79753" y="38408"/>
                    <a:pt x="78208" y="22840"/>
                    <a:pt x="62682" y="13408"/>
                  </a:cubicBezTo>
                  <a:cubicBezTo>
                    <a:pt x="62682" y="5921"/>
                    <a:pt x="69784" y="0"/>
                    <a:pt x="80012" y="0"/>
                  </a:cubicBezTo>
                  <a:lnTo>
                    <a:pt x="80019" y="0"/>
                  </a:lnTo>
                  <a:cubicBezTo>
                    <a:pt x="80039" y="0"/>
                    <a:pt x="80060" y="0"/>
                    <a:pt x="80081" y="0"/>
                  </a:cubicBezTo>
                  <a:cubicBezTo>
                    <a:pt x="88014" y="23"/>
                    <a:pt x="94727" y="5184"/>
                    <a:pt x="96590" y="12231"/>
                  </a:cubicBezTo>
                  <a:close/>
                  <a:moveTo>
                    <a:pt x="166428" y="102586"/>
                  </a:moveTo>
                  <a:cubicBezTo>
                    <a:pt x="172982" y="102586"/>
                    <a:pt x="178315" y="97542"/>
                    <a:pt x="178315" y="91344"/>
                  </a:cubicBezTo>
                  <a:cubicBezTo>
                    <a:pt x="178315" y="85145"/>
                    <a:pt x="172982" y="80102"/>
                    <a:pt x="166428" y="80102"/>
                  </a:cubicBezTo>
                  <a:cubicBezTo>
                    <a:pt x="161578" y="80102"/>
                    <a:pt x="157214" y="82904"/>
                    <a:pt x="155407" y="87129"/>
                  </a:cubicBezTo>
                  <a:lnTo>
                    <a:pt x="104020" y="87129"/>
                  </a:lnTo>
                  <a:lnTo>
                    <a:pt x="104020" y="95562"/>
                  </a:lnTo>
                  <a:lnTo>
                    <a:pt x="155407" y="95562"/>
                  </a:lnTo>
                  <a:cubicBezTo>
                    <a:pt x="157214" y="99787"/>
                    <a:pt x="161578" y="102589"/>
                    <a:pt x="166428" y="102589"/>
                  </a:cubicBezTo>
                  <a:close/>
                  <a:moveTo>
                    <a:pt x="166428" y="87830"/>
                  </a:moveTo>
                  <a:cubicBezTo>
                    <a:pt x="168477" y="87830"/>
                    <a:pt x="170143" y="89406"/>
                    <a:pt x="170143" y="91344"/>
                  </a:cubicBezTo>
                  <a:cubicBezTo>
                    <a:pt x="170143" y="93282"/>
                    <a:pt x="168477" y="94857"/>
                    <a:pt x="166428" y="94857"/>
                  </a:cubicBezTo>
                  <a:cubicBezTo>
                    <a:pt x="164379" y="94857"/>
                    <a:pt x="162713" y="93282"/>
                    <a:pt x="162713" y="91344"/>
                  </a:cubicBezTo>
                  <a:cubicBezTo>
                    <a:pt x="162713" y="89406"/>
                    <a:pt x="164379" y="87830"/>
                    <a:pt x="166428" y="87830"/>
                  </a:cubicBezTo>
                  <a:close/>
                  <a:moveTo>
                    <a:pt x="152330" y="141232"/>
                  </a:moveTo>
                  <a:cubicBezTo>
                    <a:pt x="147480" y="141232"/>
                    <a:pt x="143116" y="144035"/>
                    <a:pt x="141309" y="148259"/>
                  </a:cubicBezTo>
                  <a:lnTo>
                    <a:pt x="104020" y="148259"/>
                  </a:lnTo>
                  <a:lnTo>
                    <a:pt x="104020" y="156693"/>
                  </a:lnTo>
                  <a:lnTo>
                    <a:pt x="141309" y="156693"/>
                  </a:lnTo>
                  <a:cubicBezTo>
                    <a:pt x="143116" y="160918"/>
                    <a:pt x="147480" y="163720"/>
                    <a:pt x="152330" y="163720"/>
                  </a:cubicBezTo>
                  <a:cubicBezTo>
                    <a:pt x="158884" y="163720"/>
                    <a:pt x="164217" y="158676"/>
                    <a:pt x="164217" y="152478"/>
                  </a:cubicBezTo>
                  <a:cubicBezTo>
                    <a:pt x="164217" y="146279"/>
                    <a:pt x="158884" y="141236"/>
                    <a:pt x="152330" y="141236"/>
                  </a:cubicBezTo>
                  <a:close/>
                  <a:moveTo>
                    <a:pt x="152330" y="155988"/>
                  </a:moveTo>
                  <a:cubicBezTo>
                    <a:pt x="150281" y="155988"/>
                    <a:pt x="148615" y="154412"/>
                    <a:pt x="148615" y="152474"/>
                  </a:cubicBezTo>
                  <a:cubicBezTo>
                    <a:pt x="148615" y="150537"/>
                    <a:pt x="150281" y="148961"/>
                    <a:pt x="152330" y="148961"/>
                  </a:cubicBezTo>
                  <a:cubicBezTo>
                    <a:pt x="154379" y="148961"/>
                    <a:pt x="156045" y="150537"/>
                    <a:pt x="156045" y="152474"/>
                  </a:cubicBezTo>
                  <a:cubicBezTo>
                    <a:pt x="156045" y="154412"/>
                    <a:pt x="154379" y="155988"/>
                    <a:pt x="152330" y="155988"/>
                  </a:cubicBezTo>
                  <a:close/>
                  <a:moveTo>
                    <a:pt x="152330" y="41452"/>
                  </a:moveTo>
                  <a:cubicBezTo>
                    <a:pt x="158884" y="41452"/>
                    <a:pt x="164217" y="36408"/>
                    <a:pt x="164217" y="30210"/>
                  </a:cubicBezTo>
                  <a:cubicBezTo>
                    <a:pt x="164217" y="24011"/>
                    <a:pt x="158884" y="18968"/>
                    <a:pt x="152330" y="18968"/>
                  </a:cubicBezTo>
                  <a:cubicBezTo>
                    <a:pt x="147480" y="18968"/>
                    <a:pt x="143116" y="21770"/>
                    <a:pt x="141309" y="25995"/>
                  </a:cubicBezTo>
                  <a:lnTo>
                    <a:pt x="104020" y="25995"/>
                  </a:lnTo>
                  <a:lnTo>
                    <a:pt x="104020" y="34428"/>
                  </a:lnTo>
                  <a:lnTo>
                    <a:pt x="141309" y="34428"/>
                  </a:lnTo>
                  <a:cubicBezTo>
                    <a:pt x="143116" y="38653"/>
                    <a:pt x="147480" y="41455"/>
                    <a:pt x="152330" y="41455"/>
                  </a:cubicBezTo>
                  <a:close/>
                  <a:moveTo>
                    <a:pt x="152330" y="26696"/>
                  </a:moveTo>
                  <a:cubicBezTo>
                    <a:pt x="154379" y="26696"/>
                    <a:pt x="156045" y="28272"/>
                    <a:pt x="156045" y="30210"/>
                  </a:cubicBezTo>
                  <a:cubicBezTo>
                    <a:pt x="156045" y="32148"/>
                    <a:pt x="154379" y="33723"/>
                    <a:pt x="152330" y="33723"/>
                  </a:cubicBezTo>
                  <a:cubicBezTo>
                    <a:pt x="150281" y="33723"/>
                    <a:pt x="148615" y="32148"/>
                    <a:pt x="148615" y="30210"/>
                  </a:cubicBezTo>
                  <a:cubicBezTo>
                    <a:pt x="148615" y="28272"/>
                    <a:pt x="150281" y="26696"/>
                    <a:pt x="152330" y="26696"/>
                  </a:cubicBezTo>
                  <a:close/>
                  <a:moveTo>
                    <a:pt x="181288" y="114530"/>
                  </a:moveTo>
                  <a:cubicBezTo>
                    <a:pt x="176438" y="114530"/>
                    <a:pt x="172074" y="117332"/>
                    <a:pt x="170267" y="121557"/>
                  </a:cubicBezTo>
                  <a:lnTo>
                    <a:pt x="150460" y="121557"/>
                  </a:lnTo>
                  <a:lnTo>
                    <a:pt x="135600" y="107502"/>
                  </a:lnTo>
                  <a:lnTo>
                    <a:pt x="104016" y="107502"/>
                  </a:lnTo>
                  <a:lnTo>
                    <a:pt x="104016" y="115936"/>
                  </a:lnTo>
                  <a:lnTo>
                    <a:pt x="131905" y="115936"/>
                  </a:lnTo>
                  <a:lnTo>
                    <a:pt x="146766" y="129990"/>
                  </a:lnTo>
                  <a:lnTo>
                    <a:pt x="170264" y="129990"/>
                  </a:lnTo>
                  <a:cubicBezTo>
                    <a:pt x="172071" y="134215"/>
                    <a:pt x="176435" y="137017"/>
                    <a:pt x="181285" y="137017"/>
                  </a:cubicBezTo>
                  <a:cubicBezTo>
                    <a:pt x="187839" y="137017"/>
                    <a:pt x="193171" y="131974"/>
                    <a:pt x="193171" y="125775"/>
                  </a:cubicBezTo>
                  <a:cubicBezTo>
                    <a:pt x="193171" y="119576"/>
                    <a:pt x="187839" y="114533"/>
                    <a:pt x="181285" y="114533"/>
                  </a:cubicBezTo>
                  <a:close/>
                  <a:moveTo>
                    <a:pt x="181288" y="129285"/>
                  </a:moveTo>
                  <a:cubicBezTo>
                    <a:pt x="179239" y="129285"/>
                    <a:pt x="177573" y="127710"/>
                    <a:pt x="177573" y="125772"/>
                  </a:cubicBezTo>
                  <a:cubicBezTo>
                    <a:pt x="177573" y="123834"/>
                    <a:pt x="179239" y="122258"/>
                    <a:pt x="181288" y="122258"/>
                  </a:cubicBezTo>
                  <a:cubicBezTo>
                    <a:pt x="183337" y="122258"/>
                    <a:pt x="185003" y="123834"/>
                    <a:pt x="185003" y="125772"/>
                  </a:cubicBezTo>
                  <a:cubicBezTo>
                    <a:pt x="185003" y="127710"/>
                    <a:pt x="183337" y="129285"/>
                    <a:pt x="181288" y="129285"/>
                  </a:cubicBezTo>
                  <a:close/>
                  <a:moveTo>
                    <a:pt x="188718" y="45667"/>
                  </a:moveTo>
                  <a:cubicBezTo>
                    <a:pt x="183868" y="45667"/>
                    <a:pt x="179505" y="48469"/>
                    <a:pt x="177697" y="52694"/>
                  </a:cubicBezTo>
                  <a:lnTo>
                    <a:pt x="154199" y="52694"/>
                  </a:lnTo>
                  <a:lnTo>
                    <a:pt x="139339" y="66749"/>
                  </a:lnTo>
                  <a:lnTo>
                    <a:pt x="104020" y="66749"/>
                  </a:lnTo>
                  <a:lnTo>
                    <a:pt x="104020" y="75182"/>
                  </a:lnTo>
                  <a:lnTo>
                    <a:pt x="143033" y="75182"/>
                  </a:lnTo>
                  <a:lnTo>
                    <a:pt x="157894" y="61127"/>
                  </a:lnTo>
                  <a:lnTo>
                    <a:pt x="177701" y="61127"/>
                  </a:lnTo>
                  <a:cubicBezTo>
                    <a:pt x="179508" y="65352"/>
                    <a:pt x="183872" y="68155"/>
                    <a:pt x="188722" y="68155"/>
                  </a:cubicBezTo>
                  <a:cubicBezTo>
                    <a:pt x="195276" y="68155"/>
                    <a:pt x="200608" y="63111"/>
                    <a:pt x="200608" y="56912"/>
                  </a:cubicBezTo>
                  <a:cubicBezTo>
                    <a:pt x="200608" y="50714"/>
                    <a:pt x="195276" y="45670"/>
                    <a:pt x="188722" y="45670"/>
                  </a:cubicBezTo>
                  <a:close/>
                  <a:moveTo>
                    <a:pt x="188718" y="60423"/>
                  </a:moveTo>
                  <a:cubicBezTo>
                    <a:pt x="186669" y="60423"/>
                    <a:pt x="185003" y="58847"/>
                    <a:pt x="185003" y="56909"/>
                  </a:cubicBezTo>
                  <a:cubicBezTo>
                    <a:pt x="185003" y="54971"/>
                    <a:pt x="186669" y="53396"/>
                    <a:pt x="188718" y="53396"/>
                  </a:cubicBezTo>
                  <a:cubicBezTo>
                    <a:pt x="190767" y="53396"/>
                    <a:pt x="192433" y="54971"/>
                    <a:pt x="192433" y="56909"/>
                  </a:cubicBezTo>
                  <a:cubicBezTo>
                    <a:pt x="192433" y="58847"/>
                    <a:pt x="190767" y="60423"/>
                    <a:pt x="188718" y="60423"/>
                  </a:cubicBezTo>
                  <a:close/>
                  <a:moveTo>
                    <a:pt x="139063" y="54802"/>
                  </a:moveTo>
                  <a:lnTo>
                    <a:pt x="104020" y="54802"/>
                  </a:lnTo>
                  <a:lnTo>
                    <a:pt x="104020" y="46368"/>
                  </a:lnTo>
                  <a:lnTo>
                    <a:pt x="147980" y="46368"/>
                  </a:lnTo>
                  <a:lnTo>
                    <a:pt x="139063" y="54802"/>
                  </a:lnTo>
                  <a:close/>
                  <a:moveTo>
                    <a:pt x="133120" y="14048"/>
                  </a:moveTo>
                  <a:lnTo>
                    <a:pt x="104020" y="14048"/>
                  </a:lnTo>
                  <a:lnTo>
                    <a:pt x="104020" y="5615"/>
                  </a:lnTo>
                  <a:lnTo>
                    <a:pt x="126310" y="5615"/>
                  </a:lnTo>
                  <a:lnTo>
                    <a:pt x="133120" y="14048"/>
                  </a:lnTo>
                  <a:close/>
                  <a:moveTo>
                    <a:pt x="104020" y="168636"/>
                  </a:moveTo>
                  <a:lnTo>
                    <a:pt x="133120" y="168636"/>
                  </a:lnTo>
                  <a:lnTo>
                    <a:pt x="126310" y="177070"/>
                  </a:lnTo>
                  <a:lnTo>
                    <a:pt x="104020" y="177070"/>
                  </a:lnTo>
                  <a:lnTo>
                    <a:pt x="104020" y="168636"/>
                  </a:lnTo>
                  <a:close/>
                  <a:moveTo>
                    <a:pt x="140550" y="136313"/>
                  </a:moveTo>
                  <a:lnTo>
                    <a:pt x="104020" y="136313"/>
                  </a:lnTo>
                  <a:lnTo>
                    <a:pt x="104020" y="127879"/>
                  </a:lnTo>
                  <a:lnTo>
                    <a:pt x="131633" y="127879"/>
                  </a:lnTo>
                  <a:lnTo>
                    <a:pt x="140550" y="136313"/>
                  </a:lnTo>
                  <a:close/>
                </a:path>
              </a:pathLst>
            </a:custGeom>
            <a:solidFill>
              <a:schemeClr val="bg1"/>
            </a:solidFill>
            <a:ln w="3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grpSp>
      <p:sp>
        <p:nvSpPr>
          <p:cNvPr id="17" name="TextBox 16">
            <a:extLst>
              <a:ext uri="{FF2B5EF4-FFF2-40B4-BE49-F238E27FC236}">
                <a16:creationId xmlns:a16="http://schemas.microsoft.com/office/drawing/2014/main" id="{758E744C-C2FB-7B1E-3CFA-F530E17DE685}"/>
              </a:ext>
            </a:extLst>
          </p:cNvPr>
          <p:cNvSpPr txBox="1"/>
          <p:nvPr/>
        </p:nvSpPr>
        <p:spPr>
          <a:xfrm>
            <a:off x="288025" y="2817229"/>
            <a:ext cx="3632565" cy="589777"/>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100" b="0" i="0" u="none" strike="noStrike" kern="1200" cap="none" spc="0" normalizeH="0" baseline="0" noProof="0">
                <a:ln>
                  <a:noFill/>
                </a:ln>
                <a:solidFill>
                  <a:srgbClr val="000000"/>
                </a:solidFill>
                <a:effectLst/>
                <a:uLnTx/>
                <a:uFillTx/>
                <a:latin typeface="Forma DJR Display"/>
                <a:ea typeface="+mn-ea"/>
                <a:cs typeface="+mn-cs"/>
              </a:rPr>
              <a:t>Take CTRL+F  to the next level. </a:t>
            </a:r>
            <a:r>
              <a:rPr kumimoji="0" lang="en-US" sz="2100" b="0" i="0" u="sng" strike="noStrike" kern="1200" cap="none" spc="0" normalizeH="0" baseline="0" noProof="0">
                <a:ln>
                  <a:noFill/>
                </a:ln>
                <a:solidFill>
                  <a:srgbClr val="000000"/>
                </a:solidFill>
                <a:effectLst/>
                <a:uLnTx/>
                <a:uFillTx/>
                <a:latin typeface="Forma DJR Display"/>
                <a:ea typeface="+mn-ea"/>
                <a:cs typeface="+mn-cs"/>
              </a:rPr>
              <a:t>Interact</a:t>
            </a:r>
            <a:r>
              <a:rPr kumimoji="0" lang="en-US" sz="2100" b="0" i="0" u="none" strike="noStrike" kern="1200" cap="none" spc="0" normalizeH="0" baseline="0" noProof="0">
                <a:ln>
                  <a:noFill/>
                </a:ln>
                <a:solidFill>
                  <a:srgbClr val="000000"/>
                </a:solidFill>
                <a:effectLst/>
                <a:uLnTx/>
                <a:uFillTx/>
                <a:latin typeface="Forma DJR Display"/>
                <a:ea typeface="+mn-ea"/>
                <a:cs typeface="+mn-cs"/>
              </a:rPr>
              <a:t> with your documents.</a:t>
            </a:r>
            <a:endParaRPr kumimoji="0" lang="en-US" sz="2100" b="0" i="0" u="none" strike="noStrike" kern="1200" cap="none" spc="0" normalizeH="0" baseline="30000" noProof="0">
              <a:ln>
                <a:noFill/>
              </a:ln>
              <a:solidFill>
                <a:srgbClr val="000000"/>
              </a:solidFill>
              <a:effectLst/>
              <a:uLnTx/>
              <a:uFillTx/>
              <a:latin typeface="Forma DJR Display"/>
              <a:ea typeface="+mn-ea"/>
              <a:cs typeface="+mn-cs"/>
            </a:endParaRPr>
          </a:p>
        </p:txBody>
      </p:sp>
      <p:sp>
        <p:nvSpPr>
          <p:cNvPr id="22" name="TextBox 21">
            <a:extLst>
              <a:ext uri="{FF2B5EF4-FFF2-40B4-BE49-F238E27FC236}">
                <a16:creationId xmlns:a16="http://schemas.microsoft.com/office/drawing/2014/main" id="{C989CBC4-081E-39B3-DC69-93289935D5E2}"/>
              </a:ext>
            </a:extLst>
          </p:cNvPr>
          <p:cNvSpPr txBox="1"/>
          <p:nvPr/>
        </p:nvSpPr>
        <p:spPr>
          <a:xfrm>
            <a:off x="288025" y="781729"/>
            <a:ext cx="3609501" cy="1761251"/>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tab pos="2336800" algn="l"/>
              </a:tabLst>
              <a:defRPr/>
            </a:pPr>
            <a:r>
              <a:rPr kumimoji="0" lang="en-US" sz="4200" b="0" i="0" u="none" strike="noStrike" kern="1200" cap="none" spc="0" normalizeH="0" baseline="0" noProof="0">
                <a:ln>
                  <a:noFill/>
                </a:ln>
                <a:solidFill>
                  <a:srgbClr val="000000"/>
                </a:solidFill>
                <a:effectLst/>
                <a:uLnTx/>
                <a:uFillTx/>
                <a:latin typeface="Forma DJR Display"/>
                <a:ea typeface="+mn-ea"/>
                <a:cs typeface="+mn-cs"/>
              </a:rPr>
              <a:t>Analyze and query your personal files </a:t>
            </a:r>
          </a:p>
        </p:txBody>
      </p:sp>
      <p:cxnSp>
        <p:nvCxnSpPr>
          <p:cNvPr id="8" name="Straight Connector 7">
            <a:extLst>
              <a:ext uri="{FF2B5EF4-FFF2-40B4-BE49-F238E27FC236}">
                <a16:creationId xmlns:a16="http://schemas.microsoft.com/office/drawing/2014/main" id="{6880BD6C-3653-05E0-EC10-90641A3573F7}"/>
              </a:ext>
            </a:extLst>
          </p:cNvPr>
          <p:cNvCxnSpPr>
            <a:cxnSpLocks/>
          </p:cNvCxnSpPr>
          <p:nvPr/>
        </p:nvCxnSpPr>
        <p:spPr>
          <a:xfrm>
            <a:off x="1742203" y="93149"/>
            <a:ext cx="0" cy="365760"/>
          </a:xfrm>
          <a:prstGeom prst="line">
            <a:avLst/>
          </a:prstGeom>
          <a:ln w="127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7CAAF755-7909-3D00-407E-A92088C4BBFF}"/>
              </a:ext>
            </a:extLst>
          </p:cNvPr>
          <p:cNvGrpSpPr/>
          <p:nvPr/>
        </p:nvGrpSpPr>
        <p:grpSpPr>
          <a:xfrm>
            <a:off x="269752" y="84435"/>
            <a:ext cx="1482213" cy="327698"/>
            <a:chOff x="2820115" y="84435"/>
            <a:chExt cx="1482213" cy="327698"/>
          </a:xfrm>
        </p:grpSpPr>
        <p:pic>
          <p:nvPicPr>
            <p:cNvPr id="12" name="Picture 11">
              <a:extLst>
                <a:ext uri="{FF2B5EF4-FFF2-40B4-BE49-F238E27FC236}">
                  <a16:creationId xmlns:a16="http://schemas.microsoft.com/office/drawing/2014/main" id="{DE2F039D-9ACA-DF5A-A6B9-F52E2D0821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20115" y="84435"/>
              <a:ext cx="320341" cy="320341"/>
            </a:xfrm>
            <a:prstGeom prst="rect">
              <a:avLst/>
            </a:prstGeom>
          </p:spPr>
        </p:pic>
        <p:sp>
          <p:nvSpPr>
            <p:cNvPr id="13" name="TextBox 12">
              <a:extLst>
                <a:ext uri="{FF2B5EF4-FFF2-40B4-BE49-F238E27FC236}">
                  <a16:creationId xmlns:a16="http://schemas.microsoft.com/office/drawing/2014/main" id="{255C8612-14B9-1789-AB33-94CF5533E309}"/>
                </a:ext>
              </a:extLst>
            </p:cNvPr>
            <p:cNvSpPr txBox="1"/>
            <p:nvPr/>
          </p:nvSpPr>
          <p:spPr>
            <a:xfrm>
              <a:off x="3140456" y="135134"/>
              <a:ext cx="1161872" cy="276999"/>
            </a:xfrm>
            <a:prstGeom prst="rect">
              <a:avLst/>
            </a:prstGeom>
            <a:noFill/>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Forma DJR Micro" panose="00000000000000090000" pitchFamily="2" charset="0"/>
                  <a:ea typeface="+mn-ea"/>
                  <a:cs typeface="+mn-cs"/>
                </a:rPr>
                <a:t>AI Companion</a:t>
              </a:r>
            </a:p>
          </p:txBody>
        </p:sp>
      </p:grpSp>
      <p:sp>
        <p:nvSpPr>
          <p:cNvPr id="3" name="TextBox 2">
            <a:extLst>
              <a:ext uri="{FF2B5EF4-FFF2-40B4-BE49-F238E27FC236}">
                <a16:creationId xmlns:a16="http://schemas.microsoft.com/office/drawing/2014/main" id="{CA7AF1D2-57B7-0A6D-E4A2-16CB75322A1A}"/>
              </a:ext>
            </a:extLst>
          </p:cNvPr>
          <p:cNvSpPr txBox="1"/>
          <p:nvPr/>
        </p:nvSpPr>
        <p:spPr>
          <a:xfrm>
            <a:off x="236619" y="6550191"/>
            <a:ext cx="5793245" cy="2462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10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r>
              <a:rPr kumimoji="0" lang="en-US" sz="10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Mini G1a  |   HP Confidential. For use by HP or Partner with Customers under HP CDA only.</a:t>
            </a:r>
          </a:p>
        </p:txBody>
      </p:sp>
      <p:pic>
        <p:nvPicPr>
          <p:cNvPr id="4" name="Picture 3" descr="A black and white logo&#10;&#10;Description automatically generated">
            <a:extLst>
              <a:ext uri="{FF2B5EF4-FFF2-40B4-BE49-F238E27FC236}">
                <a16:creationId xmlns:a16="http://schemas.microsoft.com/office/drawing/2014/main" id="{A4B61F15-8A4A-E0D8-34E0-9F5B532AAED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06749" y="6429343"/>
            <a:ext cx="552200" cy="258331"/>
          </a:xfrm>
          <a:prstGeom prst="rect">
            <a:avLst/>
          </a:prstGeom>
        </p:spPr>
      </p:pic>
      <p:cxnSp>
        <p:nvCxnSpPr>
          <p:cNvPr id="35" name="Connector: Elbow 34">
            <a:extLst>
              <a:ext uri="{FF2B5EF4-FFF2-40B4-BE49-F238E27FC236}">
                <a16:creationId xmlns:a16="http://schemas.microsoft.com/office/drawing/2014/main" id="{09A1CED2-37D2-3A10-4161-1837967937F8}"/>
              </a:ext>
            </a:extLst>
          </p:cNvPr>
          <p:cNvCxnSpPr>
            <a:cxnSpLocks/>
          </p:cNvCxnSpPr>
          <p:nvPr/>
        </p:nvCxnSpPr>
        <p:spPr bwMode="black">
          <a:xfrm flipV="1">
            <a:off x="3531117" y="2067897"/>
            <a:ext cx="502028" cy="1122498"/>
          </a:xfrm>
          <a:prstGeom prst="bentConnector3">
            <a:avLst>
              <a:gd name="adj1" fmla="val 8189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572D50B-F4AC-806B-E9BF-1020D698E0B2}"/>
              </a:ext>
            </a:extLst>
          </p:cNvPr>
          <p:cNvSpPr txBox="1"/>
          <p:nvPr/>
        </p:nvSpPr>
        <p:spPr>
          <a:xfrm>
            <a:off x="6029864" y="5807960"/>
            <a:ext cx="3785099" cy="99643"/>
          </a:xfrm>
          <a:prstGeom prst="rect">
            <a:avLst/>
          </a:prstGeom>
          <a:noFill/>
        </p:spPr>
        <p:txBody>
          <a:bodyPr wrap="square" lIns="0" tIns="0" rIns="0" bIns="0" rtlCol="0">
            <a:spAutoFit/>
          </a:bodyPr>
          <a:lstStyle/>
          <a:p>
            <a:pPr marL="0" marR="0" lvl="0" indent="0" algn="r" defTabSz="914400" rtl="0" eaLnBrk="1" fontAlgn="auto" latinLnBrk="0" hangingPunct="1">
              <a:lnSpc>
                <a:spcPct val="90000"/>
              </a:lnSpc>
              <a:spcBef>
                <a:spcPts val="100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Forma DJR Micro"/>
                <a:ea typeface="+mn-ea"/>
                <a:cs typeface="+mn-cs"/>
              </a:rPr>
              <a:t>HP AI Companion user interface shown for example only and is subject to change.  </a:t>
            </a:r>
          </a:p>
        </p:txBody>
      </p:sp>
      <p:pic>
        <p:nvPicPr>
          <p:cNvPr id="5" name="Picture 4">
            <a:extLst>
              <a:ext uri="{FF2B5EF4-FFF2-40B4-BE49-F238E27FC236}">
                <a16:creationId xmlns:a16="http://schemas.microsoft.com/office/drawing/2014/main" id="{5EE99D34-85C5-002A-5415-D27D87FC319B}"/>
              </a:ext>
            </a:extLst>
          </p:cNvPr>
          <p:cNvPicPr>
            <a:picLocks noChangeAspect="1"/>
          </p:cNvPicPr>
          <p:nvPr/>
        </p:nvPicPr>
        <p:blipFill>
          <a:blip r:embed="rId5"/>
          <a:stretch>
            <a:fillRect/>
          </a:stretch>
        </p:blipFill>
        <p:spPr>
          <a:xfrm>
            <a:off x="5062141" y="1803834"/>
            <a:ext cx="6720708" cy="3761590"/>
          </a:xfrm>
          <a:prstGeom prst="rect">
            <a:avLst/>
          </a:prstGeom>
          <a:ln w="12700">
            <a:solidFill>
              <a:schemeClr val="tx1"/>
            </a:solidFill>
          </a:ln>
        </p:spPr>
      </p:pic>
    </p:spTree>
    <p:extLst>
      <p:ext uri="{BB962C8B-B14F-4D97-AF65-F5344CB8AC3E}">
        <p14:creationId xmlns:p14="http://schemas.microsoft.com/office/powerpoint/2010/main" val="28635642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I-Companion-Bounce_Elitebook-X_01">
            <a:hlinkClick r:id="" action="ppaction://media"/>
            <a:extLst>
              <a:ext uri="{FF2B5EF4-FFF2-40B4-BE49-F238E27FC236}">
                <a16:creationId xmlns:a16="http://schemas.microsoft.com/office/drawing/2014/main" id="{5347EBFD-08A1-62F3-4B5B-B67080E2C3C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412"/>
            <a:ext cx="12192001" cy="6858000"/>
          </a:xfrm>
          <a:prstGeom prst="rect">
            <a:avLst/>
          </a:prstGeom>
        </p:spPr>
      </p:pic>
      <p:sp>
        <p:nvSpPr>
          <p:cNvPr id="10" name="TextBox 9">
            <a:extLst>
              <a:ext uri="{FF2B5EF4-FFF2-40B4-BE49-F238E27FC236}">
                <a16:creationId xmlns:a16="http://schemas.microsoft.com/office/drawing/2014/main" id="{D280E908-5728-B1D2-1166-76867A70BF0F}"/>
              </a:ext>
            </a:extLst>
          </p:cNvPr>
          <p:cNvSpPr txBox="1"/>
          <p:nvPr/>
        </p:nvSpPr>
        <p:spPr>
          <a:xfrm>
            <a:off x="147536" y="3801504"/>
            <a:ext cx="3422562"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highlight>
                  <a:srgbClr val="98C5FB"/>
                </a:highlight>
                <a:uLnTx/>
                <a:uFillTx/>
                <a:latin typeface="Forma DJR Micro"/>
                <a:ea typeface="+mn-ea"/>
                <a:cs typeface="+mn-cs"/>
              </a:rPr>
              <a:t>Settings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Forma DJR Micro"/>
                <a:ea typeface="+mn-ea"/>
                <a:cs typeface="+mn-cs"/>
              </a:rPr>
              <a:t>Type a command to adjust your </a:t>
            </a:r>
            <a:br>
              <a:rPr kumimoji="0" lang="en-US" sz="1600" b="0" i="0" u="none" strike="noStrike" kern="1200" cap="none" spc="0" normalizeH="0" baseline="0" noProof="0">
                <a:ln>
                  <a:noFill/>
                </a:ln>
                <a:solidFill>
                  <a:srgbClr val="000000"/>
                </a:solidFill>
                <a:effectLst/>
                <a:uLnTx/>
                <a:uFillTx/>
                <a:latin typeface="Forma DJR Micro"/>
                <a:ea typeface="+mn-ea"/>
                <a:cs typeface="+mn-cs"/>
              </a:rPr>
            </a:br>
            <a:r>
              <a:rPr kumimoji="0" lang="en-US" sz="1600" b="0" i="0" u="none" strike="noStrike" kern="1200" cap="none" spc="0" normalizeH="0" baseline="0" noProof="0">
                <a:ln>
                  <a:noFill/>
                </a:ln>
                <a:solidFill>
                  <a:srgbClr val="000000"/>
                </a:solidFill>
                <a:effectLst/>
                <a:uLnTx/>
                <a:uFillTx/>
                <a:latin typeface="Forma DJR Micro"/>
                <a:ea typeface="+mn-ea"/>
                <a:cs typeface="+mn-cs"/>
              </a:rPr>
              <a:t>PC’s settings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Forma DJR Mic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highlight>
                  <a:srgbClr val="98C5FB"/>
                </a:highlight>
                <a:uLnTx/>
                <a:uFillTx/>
                <a:latin typeface="Forma DJR Micro"/>
                <a:ea typeface="+mn-ea"/>
                <a:cs typeface="+mn-cs"/>
              </a:rPr>
              <a:t>Support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Forma DJR Micro"/>
                <a:ea typeface="+mn-ea"/>
                <a:cs typeface="+mn-cs"/>
              </a:rPr>
              <a:t>Get conversational help for all your HP products with a support assistant that scours more than 100,000 product manuals</a:t>
            </a:r>
          </a:p>
        </p:txBody>
      </p:sp>
      <p:sp>
        <p:nvSpPr>
          <p:cNvPr id="12" name="TextBox 11">
            <a:extLst>
              <a:ext uri="{FF2B5EF4-FFF2-40B4-BE49-F238E27FC236}">
                <a16:creationId xmlns:a16="http://schemas.microsoft.com/office/drawing/2014/main" id="{FB336441-533F-8932-1903-E50B3A4FE545}"/>
              </a:ext>
            </a:extLst>
          </p:cNvPr>
          <p:cNvSpPr txBox="1"/>
          <p:nvPr/>
        </p:nvSpPr>
        <p:spPr>
          <a:xfrm>
            <a:off x="237847" y="2817229"/>
            <a:ext cx="3193961" cy="617861"/>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200" b="0" i="0" u="none" strike="noStrike" kern="1200" cap="none" spc="0" normalizeH="0" baseline="0" noProof="0">
                <a:ln>
                  <a:noFill/>
                </a:ln>
                <a:solidFill>
                  <a:srgbClr val="000000"/>
                </a:solidFill>
                <a:effectLst/>
                <a:uLnTx/>
                <a:uFillTx/>
                <a:latin typeface="Forma DJR Display"/>
                <a:ea typeface="+mn-ea"/>
                <a:cs typeface="+mn-cs"/>
              </a:rPr>
              <a:t>Explore the </a:t>
            </a:r>
            <a:r>
              <a:rPr kumimoji="0" lang="en-US" sz="2200" b="0" i="0" u="none" strike="noStrike" kern="1200" cap="none" spc="0" normalizeH="0" baseline="0" noProof="0">
                <a:ln>
                  <a:noFill/>
                </a:ln>
                <a:solidFill>
                  <a:srgbClr val="000000"/>
                </a:solidFill>
                <a:effectLst/>
                <a:highlight>
                  <a:srgbClr val="4152E1"/>
                </a:highlight>
                <a:uLnTx/>
                <a:uFillTx/>
                <a:latin typeface="Forma DJR Display"/>
                <a:ea typeface="+mn-ea"/>
                <a:cs typeface="+mn-cs"/>
              </a:rPr>
              <a:t>NEW</a:t>
            </a:r>
            <a:r>
              <a:rPr kumimoji="0" lang="en-US" sz="2200" b="0" i="0" u="none" strike="noStrike" kern="1200" cap="none" spc="0" normalizeH="0" baseline="0" noProof="0">
                <a:ln>
                  <a:noFill/>
                </a:ln>
                <a:solidFill>
                  <a:srgbClr val="000000"/>
                </a:solidFill>
                <a:effectLst/>
                <a:uLnTx/>
                <a:uFillTx/>
                <a:latin typeface="Forma DJR Display"/>
                <a:ea typeface="+mn-ea"/>
                <a:cs typeface="+mn-cs"/>
              </a:rPr>
              <a:t> Perform</a:t>
            </a:r>
            <a:r>
              <a:rPr kumimoji="0" lang="en-US" sz="2200" b="0" i="0" u="none" strike="noStrike" kern="1200" cap="none" spc="0" normalizeH="0" baseline="30000" noProof="0">
                <a:ln>
                  <a:noFill/>
                </a:ln>
                <a:solidFill>
                  <a:srgbClr val="000000"/>
                </a:solidFill>
                <a:effectLst/>
                <a:uLnTx/>
                <a:uFillTx/>
                <a:latin typeface="Forma DJR Display"/>
                <a:ea typeface="+mn-ea"/>
                <a:cs typeface="+mn-cs"/>
              </a:rPr>
              <a:t>75</a:t>
            </a:r>
            <a:r>
              <a:rPr kumimoji="0" lang="en-US" sz="2200" b="0" i="0" u="none" strike="noStrike" kern="1200" cap="none" spc="0" normalizeH="0" baseline="0" noProof="0">
                <a:ln>
                  <a:noFill/>
                </a:ln>
                <a:solidFill>
                  <a:srgbClr val="000000"/>
                </a:solidFill>
                <a:effectLst/>
                <a:uLnTx/>
                <a:uFillTx/>
                <a:latin typeface="Forma DJR Display"/>
                <a:ea typeface="+mn-ea"/>
                <a:cs typeface="+mn-cs"/>
              </a:rPr>
              <a:t> tab in HP AI Companion</a:t>
            </a:r>
            <a:r>
              <a:rPr kumimoji="0" lang="en-US" sz="2200" b="0" i="0" u="none" strike="noStrike" kern="1200" cap="none" spc="0" normalizeH="0" baseline="30000" noProof="0">
                <a:ln>
                  <a:noFill/>
                </a:ln>
                <a:solidFill>
                  <a:srgbClr val="000000"/>
                </a:solidFill>
                <a:effectLst/>
                <a:uLnTx/>
                <a:uFillTx/>
                <a:latin typeface="Forma DJR Display"/>
                <a:ea typeface="+mn-ea"/>
                <a:cs typeface="+mn-cs"/>
              </a:rPr>
              <a:t>12</a:t>
            </a:r>
          </a:p>
        </p:txBody>
      </p:sp>
      <p:sp>
        <p:nvSpPr>
          <p:cNvPr id="25" name="TextBox 24">
            <a:extLst>
              <a:ext uri="{FF2B5EF4-FFF2-40B4-BE49-F238E27FC236}">
                <a16:creationId xmlns:a16="http://schemas.microsoft.com/office/drawing/2014/main" id="{09835A04-893B-7576-35A7-259810A8AA0F}"/>
              </a:ext>
            </a:extLst>
          </p:cNvPr>
          <p:cNvSpPr txBox="1"/>
          <p:nvPr/>
        </p:nvSpPr>
        <p:spPr>
          <a:xfrm>
            <a:off x="237847" y="781729"/>
            <a:ext cx="3802741" cy="1677382"/>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Forma DJR Display"/>
                <a:ea typeface="+mn-ea"/>
                <a:cs typeface="+mn-cs"/>
              </a:rPr>
              <a:t>AI-powered HP settings and support assistant</a:t>
            </a:r>
          </a:p>
        </p:txBody>
      </p:sp>
      <p:cxnSp>
        <p:nvCxnSpPr>
          <p:cNvPr id="29" name="Connector: Elbow 28">
            <a:extLst>
              <a:ext uri="{FF2B5EF4-FFF2-40B4-BE49-F238E27FC236}">
                <a16:creationId xmlns:a16="http://schemas.microsoft.com/office/drawing/2014/main" id="{F45F1AE1-FD33-CB4A-E2AA-69F65D6336DD}"/>
              </a:ext>
            </a:extLst>
          </p:cNvPr>
          <p:cNvCxnSpPr>
            <a:cxnSpLocks/>
          </p:cNvCxnSpPr>
          <p:nvPr/>
        </p:nvCxnSpPr>
        <p:spPr bwMode="black">
          <a:xfrm flipV="1">
            <a:off x="3357543" y="2584838"/>
            <a:ext cx="757257" cy="565509"/>
          </a:xfrm>
          <a:prstGeom prst="bentConnector3">
            <a:avLst>
              <a:gd name="adj1" fmla="val 8189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AF0DDC01-C6D2-26B6-E91B-B2C2880FD799}"/>
              </a:ext>
            </a:extLst>
          </p:cNvPr>
          <p:cNvGrpSpPr/>
          <p:nvPr/>
        </p:nvGrpSpPr>
        <p:grpSpPr>
          <a:xfrm>
            <a:off x="1858817" y="118046"/>
            <a:ext cx="2501286" cy="292199"/>
            <a:chOff x="2360791" y="118046"/>
            <a:chExt cx="2501286" cy="292199"/>
          </a:xfrm>
        </p:grpSpPr>
        <p:sp>
          <p:nvSpPr>
            <p:cNvPr id="38" name="TextBox 37">
              <a:extLst>
                <a:ext uri="{FF2B5EF4-FFF2-40B4-BE49-F238E27FC236}">
                  <a16:creationId xmlns:a16="http://schemas.microsoft.com/office/drawing/2014/main" id="{A765D35A-6324-0600-D28A-B5A7CC02ED23}"/>
                </a:ext>
              </a:extLst>
            </p:cNvPr>
            <p:cNvSpPr txBox="1"/>
            <p:nvPr/>
          </p:nvSpPr>
          <p:spPr>
            <a:xfrm>
              <a:off x="2654435" y="133246"/>
              <a:ext cx="2207642" cy="276999"/>
            </a:xfrm>
            <a:prstGeom prst="rect">
              <a:avLst/>
            </a:prstGeom>
            <a:noFill/>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Forma DJR Micro" panose="00000000000000090000" pitchFamily="2" charset="0"/>
                  <a:ea typeface="+mn-ea"/>
                  <a:cs typeface="+mn-cs"/>
                </a:rPr>
                <a:t>Enhanced by cloud-based AI</a:t>
              </a:r>
            </a:p>
          </p:txBody>
        </p:sp>
        <p:sp>
          <p:nvSpPr>
            <p:cNvPr id="40" name="Freeform: Shape 39">
              <a:extLst>
                <a:ext uri="{FF2B5EF4-FFF2-40B4-BE49-F238E27FC236}">
                  <a16:creationId xmlns:a16="http://schemas.microsoft.com/office/drawing/2014/main" id="{677A201C-A4FE-81B9-497F-FF2494D6C0ED}"/>
                </a:ext>
              </a:extLst>
            </p:cNvPr>
            <p:cNvSpPr/>
            <p:nvPr/>
          </p:nvSpPr>
          <p:spPr>
            <a:xfrm>
              <a:off x="2360791" y="118046"/>
              <a:ext cx="314660" cy="286570"/>
            </a:xfrm>
            <a:custGeom>
              <a:avLst/>
              <a:gdLst>
                <a:gd name="connsiteX0" fmla="*/ 93592 w 200608"/>
                <a:gd name="connsiteY0" fmla="*/ 84669 h 182700"/>
                <a:gd name="connsiteX1" fmla="*/ 86638 w 200608"/>
                <a:gd name="connsiteY1" fmla="*/ 82659 h 182700"/>
                <a:gd name="connsiteX2" fmla="*/ 84900 w 200608"/>
                <a:gd name="connsiteY2" fmla="*/ 83061 h 182700"/>
                <a:gd name="connsiteX3" fmla="*/ 80167 w 200608"/>
                <a:gd name="connsiteY3" fmla="*/ 94123 h 182700"/>
                <a:gd name="connsiteX4" fmla="*/ 86172 w 200608"/>
                <a:gd name="connsiteY4" fmla="*/ 99147 h 182700"/>
                <a:gd name="connsiteX5" fmla="*/ 87449 w 200608"/>
                <a:gd name="connsiteY5" fmla="*/ 101265 h 182700"/>
                <a:gd name="connsiteX6" fmla="*/ 87176 w 200608"/>
                <a:gd name="connsiteY6" fmla="*/ 102299 h 182700"/>
                <a:gd name="connsiteX7" fmla="*/ 85100 w 200608"/>
                <a:gd name="connsiteY7" fmla="*/ 103623 h 182700"/>
                <a:gd name="connsiteX8" fmla="*/ 74617 w 200608"/>
                <a:gd name="connsiteY8" fmla="*/ 96903 h 182700"/>
                <a:gd name="connsiteX9" fmla="*/ 81926 w 200608"/>
                <a:gd name="connsiteY9" fmla="*/ 76255 h 182700"/>
                <a:gd name="connsiteX10" fmla="*/ 85138 w 200608"/>
                <a:gd name="connsiteY10" fmla="*/ 75335 h 182700"/>
                <a:gd name="connsiteX11" fmla="*/ 96590 w 200608"/>
                <a:gd name="connsiteY11" fmla="*/ 62341 h 182700"/>
                <a:gd name="connsiteX12" fmla="*/ 88218 w 200608"/>
                <a:gd name="connsiteY12" fmla="*/ 52081 h 182700"/>
                <a:gd name="connsiteX13" fmla="*/ 75600 w 200608"/>
                <a:gd name="connsiteY13" fmla="*/ 57138 h 182700"/>
                <a:gd name="connsiteX14" fmla="*/ 50115 w 200608"/>
                <a:gd name="connsiteY14" fmla="*/ 72128 h 182700"/>
                <a:gd name="connsiteX15" fmla="*/ 34820 w 200608"/>
                <a:gd name="connsiteY15" fmla="*/ 87461 h 182700"/>
                <a:gd name="connsiteX16" fmla="*/ 33916 w 200608"/>
                <a:gd name="connsiteY16" fmla="*/ 89315 h 182700"/>
                <a:gd name="connsiteX17" fmla="*/ 33261 w 200608"/>
                <a:gd name="connsiteY17" fmla="*/ 89673 h 182700"/>
                <a:gd name="connsiteX18" fmla="*/ 31698 w 200608"/>
                <a:gd name="connsiteY18" fmla="*/ 89807 h 182700"/>
                <a:gd name="connsiteX19" fmla="*/ 30577 w 200608"/>
                <a:gd name="connsiteY19" fmla="*/ 88770 h 182700"/>
                <a:gd name="connsiteX20" fmla="*/ 33192 w 200608"/>
                <a:gd name="connsiteY20" fmla="*/ 72089 h 182700"/>
                <a:gd name="connsiteX21" fmla="*/ 56590 w 200608"/>
                <a:gd name="connsiteY21" fmla="*/ 63255 h 182700"/>
                <a:gd name="connsiteX22" fmla="*/ 71467 w 200608"/>
                <a:gd name="connsiteY22" fmla="*/ 34056 h 182700"/>
                <a:gd name="connsiteX23" fmla="*/ 42564 w 200608"/>
                <a:gd name="connsiteY23" fmla="*/ 15728 h 182700"/>
                <a:gd name="connsiteX24" fmla="*/ 20177 w 200608"/>
                <a:gd name="connsiteY24" fmla="*/ 44881 h 182700"/>
                <a:gd name="connsiteX25" fmla="*/ 34527 w 200608"/>
                <a:gd name="connsiteY25" fmla="*/ 43804 h 182700"/>
                <a:gd name="connsiteX26" fmla="*/ 35079 w 200608"/>
                <a:gd name="connsiteY26" fmla="*/ 44636 h 182700"/>
                <a:gd name="connsiteX27" fmla="*/ 34482 w 200608"/>
                <a:gd name="connsiteY27" fmla="*/ 47239 h 182700"/>
                <a:gd name="connsiteX28" fmla="*/ 33816 w 200608"/>
                <a:gd name="connsiteY28" fmla="*/ 47791 h 182700"/>
                <a:gd name="connsiteX29" fmla="*/ 15679 w 200608"/>
                <a:gd name="connsiteY29" fmla="*/ 83204 h 182700"/>
                <a:gd name="connsiteX30" fmla="*/ 13589 w 200608"/>
                <a:gd name="connsiteY30" fmla="*/ 85312 h 182700"/>
                <a:gd name="connsiteX31" fmla="*/ 9104 w 200608"/>
                <a:gd name="connsiteY31" fmla="*/ 81057 h 182700"/>
                <a:gd name="connsiteX32" fmla="*/ 19774 w 200608"/>
                <a:gd name="connsiteY32" fmla="*/ 121443 h 182700"/>
                <a:gd name="connsiteX33" fmla="*/ 30491 w 200608"/>
                <a:gd name="connsiteY33" fmla="*/ 114996 h 182700"/>
                <a:gd name="connsiteX34" fmla="*/ 31174 w 200608"/>
                <a:gd name="connsiteY34" fmla="*/ 116865 h 182700"/>
                <a:gd name="connsiteX35" fmla="*/ 22606 w 200608"/>
                <a:gd name="connsiteY35" fmla="*/ 147307 h 182700"/>
                <a:gd name="connsiteX36" fmla="*/ 58132 w 200608"/>
                <a:gd name="connsiteY36" fmla="*/ 145539 h 182700"/>
                <a:gd name="connsiteX37" fmla="*/ 61367 w 200608"/>
                <a:gd name="connsiteY37" fmla="*/ 132133 h 182700"/>
                <a:gd name="connsiteX38" fmla="*/ 72488 w 200608"/>
                <a:gd name="connsiteY38" fmla="*/ 120780 h 182700"/>
                <a:gd name="connsiteX39" fmla="*/ 85938 w 200608"/>
                <a:gd name="connsiteY39" fmla="*/ 120970 h 182700"/>
                <a:gd name="connsiteX40" fmla="*/ 86983 w 200608"/>
                <a:gd name="connsiteY40" fmla="*/ 122072 h 182700"/>
                <a:gd name="connsiteX41" fmla="*/ 86776 w 200608"/>
                <a:gd name="connsiteY41" fmla="*/ 123544 h 182700"/>
                <a:gd name="connsiteX42" fmla="*/ 86728 w 200608"/>
                <a:gd name="connsiteY42" fmla="*/ 123615 h 182700"/>
                <a:gd name="connsiteX43" fmla="*/ 84675 w 200608"/>
                <a:gd name="connsiteY43" fmla="*/ 124379 h 182700"/>
                <a:gd name="connsiteX44" fmla="*/ 67814 w 200608"/>
                <a:gd name="connsiteY44" fmla="*/ 133823 h 182700"/>
                <a:gd name="connsiteX45" fmla="*/ 64613 w 200608"/>
                <a:gd name="connsiteY45" fmla="*/ 149316 h 182700"/>
                <a:gd name="connsiteX46" fmla="*/ 48780 w 200608"/>
                <a:gd name="connsiteY46" fmla="*/ 162314 h 182700"/>
                <a:gd name="connsiteX47" fmla="*/ 76003 w 200608"/>
                <a:gd name="connsiteY47" fmla="*/ 182701 h 182700"/>
                <a:gd name="connsiteX48" fmla="*/ 76034 w 200608"/>
                <a:gd name="connsiteY48" fmla="*/ 182701 h 182700"/>
                <a:gd name="connsiteX49" fmla="*/ 76076 w 200608"/>
                <a:gd name="connsiteY49" fmla="*/ 182701 h 182700"/>
                <a:gd name="connsiteX50" fmla="*/ 96579 w 200608"/>
                <a:gd name="connsiteY50" fmla="*/ 167103 h 182700"/>
                <a:gd name="connsiteX51" fmla="*/ 96579 w 200608"/>
                <a:gd name="connsiteY51" fmla="*/ 90939 h 182700"/>
                <a:gd name="connsiteX52" fmla="*/ 96579 w 200608"/>
                <a:gd name="connsiteY52" fmla="*/ 90939 h 182700"/>
                <a:gd name="connsiteX53" fmla="*/ 93582 w 200608"/>
                <a:gd name="connsiteY53" fmla="*/ 84679 h 182700"/>
                <a:gd name="connsiteX54" fmla="*/ 43309 w 200608"/>
                <a:gd name="connsiteY54" fmla="*/ 126731 h 182700"/>
                <a:gd name="connsiteX55" fmla="*/ 40936 w 200608"/>
                <a:gd name="connsiteY55" fmla="*/ 126000 h 182700"/>
                <a:gd name="connsiteX56" fmla="*/ 40174 w 200608"/>
                <a:gd name="connsiteY56" fmla="*/ 124751 h 182700"/>
                <a:gd name="connsiteX57" fmla="*/ 40674 w 200608"/>
                <a:gd name="connsiteY57" fmla="*/ 122451 h 182700"/>
                <a:gd name="connsiteX58" fmla="*/ 52278 w 200608"/>
                <a:gd name="connsiteY58" fmla="*/ 94159 h 182700"/>
                <a:gd name="connsiteX59" fmla="*/ 53182 w 200608"/>
                <a:gd name="connsiteY59" fmla="*/ 92300 h 182700"/>
                <a:gd name="connsiteX60" fmla="*/ 54499 w 200608"/>
                <a:gd name="connsiteY60" fmla="*/ 91579 h 182700"/>
                <a:gd name="connsiteX61" fmla="*/ 56010 w 200608"/>
                <a:gd name="connsiteY61" fmla="*/ 91429 h 182700"/>
                <a:gd name="connsiteX62" fmla="*/ 57142 w 200608"/>
                <a:gd name="connsiteY62" fmla="*/ 92391 h 182700"/>
                <a:gd name="connsiteX63" fmla="*/ 43306 w 200608"/>
                <a:gd name="connsiteY63" fmla="*/ 126731 h 182700"/>
                <a:gd name="connsiteX64" fmla="*/ 96590 w 200608"/>
                <a:gd name="connsiteY64" fmla="*/ 12227 h 182700"/>
                <a:gd name="connsiteX65" fmla="*/ 96590 w 200608"/>
                <a:gd name="connsiteY65" fmla="*/ 47011 h 182700"/>
                <a:gd name="connsiteX66" fmla="*/ 87383 w 200608"/>
                <a:gd name="connsiteY66" fmla="*/ 44662 h 182700"/>
                <a:gd name="connsiteX67" fmla="*/ 80401 w 200608"/>
                <a:gd name="connsiteY67" fmla="*/ 45899 h 182700"/>
                <a:gd name="connsiteX68" fmla="*/ 79701 w 200608"/>
                <a:gd name="connsiteY68" fmla="*/ 45811 h 182700"/>
                <a:gd name="connsiteX69" fmla="*/ 79394 w 200608"/>
                <a:gd name="connsiteY69" fmla="*/ 45207 h 182700"/>
                <a:gd name="connsiteX70" fmla="*/ 62682 w 200608"/>
                <a:gd name="connsiteY70" fmla="*/ 13408 h 182700"/>
                <a:gd name="connsiteX71" fmla="*/ 80012 w 200608"/>
                <a:gd name="connsiteY71" fmla="*/ 0 h 182700"/>
                <a:gd name="connsiteX72" fmla="*/ 80019 w 200608"/>
                <a:gd name="connsiteY72" fmla="*/ 0 h 182700"/>
                <a:gd name="connsiteX73" fmla="*/ 80081 w 200608"/>
                <a:gd name="connsiteY73" fmla="*/ 0 h 182700"/>
                <a:gd name="connsiteX74" fmla="*/ 96590 w 200608"/>
                <a:gd name="connsiteY74" fmla="*/ 12231 h 182700"/>
                <a:gd name="connsiteX75" fmla="*/ 166428 w 200608"/>
                <a:gd name="connsiteY75" fmla="*/ 102586 h 182700"/>
                <a:gd name="connsiteX76" fmla="*/ 178315 w 200608"/>
                <a:gd name="connsiteY76" fmla="*/ 91344 h 182700"/>
                <a:gd name="connsiteX77" fmla="*/ 166428 w 200608"/>
                <a:gd name="connsiteY77" fmla="*/ 80102 h 182700"/>
                <a:gd name="connsiteX78" fmla="*/ 155407 w 200608"/>
                <a:gd name="connsiteY78" fmla="*/ 87129 h 182700"/>
                <a:gd name="connsiteX79" fmla="*/ 104020 w 200608"/>
                <a:gd name="connsiteY79" fmla="*/ 87129 h 182700"/>
                <a:gd name="connsiteX80" fmla="*/ 104020 w 200608"/>
                <a:gd name="connsiteY80" fmla="*/ 95562 h 182700"/>
                <a:gd name="connsiteX81" fmla="*/ 155407 w 200608"/>
                <a:gd name="connsiteY81" fmla="*/ 95562 h 182700"/>
                <a:gd name="connsiteX82" fmla="*/ 166428 w 200608"/>
                <a:gd name="connsiteY82" fmla="*/ 102589 h 182700"/>
                <a:gd name="connsiteX83" fmla="*/ 166428 w 200608"/>
                <a:gd name="connsiteY83" fmla="*/ 87830 h 182700"/>
                <a:gd name="connsiteX84" fmla="*/ 170143 w 200608"/>
                <a:gd name="connsiteY84" fmla="*/ 91344 h 182700"/>
                <a:gd name="connsiteX85" fmla="*/ 166428 w 200608"/>
                <a:gd name="connsiteY85" fmla="*/ 94857 h 182700"/>
                <a:gd name="connsiteX86" fmla="*/ 162713 w 200608"/>
                <a:gd name="connsiteY86" fmla="*/ 91344 h 182700"/>
                <a:gd name="connsiteX87" fmla="*/ 166428 w 200608"/>
                <a:gd name="connsiteY87" fmla="*/ 87830 h 182700"/>
                <a:gd name="connsiteX88" fmla="*/ 152330 w 200608"/>
                <a:gd name="connsiteY88" fmla="*/ 141232 h 182700"/>
                <a:gd name="connsiteX89" fmla="*/ 141309 w 200608"/>
                <a:gd name="connsiteY89" fmla="*/ 148259 h 182700"/>
                <a:gd name="connsiteX90" fmla="*/ 104020 w 200608"/>
                <a:gd name="connsiteY90" fmla="*/ 148259 h 182700"/>
                <a:gd name="connsiteX91" fmla="*/ 104020 w 200608"/>
                <a:gd name="connsiteY91" fmla="*/ 156693 h 182700"/>
                <a:gd name="connsiteX92" fmla="*/ 141309 w 200608"/>
                <a:gd name="connsiteY92" fmla="*/ 156693 h 182700"/>
                <a:gd name="connsiteX93" fmla="*/ 152330 w 200608"/>
                <a:gd name="connsiteY93" fmla="*/ 163720 h 182700"/>
                <a:gd name="connsiteX94" fmla="*/ 164217 w 200608"/>
                <a:gd name="connsiteY94" fmla="*/ 152478 h 182700"/>
                <a:gd name="connsiteX95" fmla="*/ 152330 w 200608"/>
                <a:gd name="connsiteY95" fmla="*/ 141236 h 182700"/>
                <a:gd name="connsiteX96" fmla="*/ 152330 w 200608"/>
                <a:gd name="connsiteY96" fmla="*/ 155988 h 182700"/>
                <a:gd name="connsiteX97" fmla="*/ 148615 w 200608"/>
                <a:gd name="connsiteY97" fmla="*/ 152474 h 182700"/>
                <a:gd name="connsiteX98" fmla="*/ 152330 w 200608"/>
                <a:gd name="connsiteY98" fmla="*/ 148961 h 182700"/>
                <a:gd name="connsiteX99" fmla="*/ 156045 w 200608"/>
                <a:gd name="connsiteY99" fmla="*/ 152474 h 182700"/>
                <a:gd name="connsiteX100" fmla="*/ 152330 w 200608"/>
                <a:gd name="connsiteY100" fmla="*/ 155988 h 182700"/>
                <a:gd name="connsiteX101" fmla="*/ 152330 w 200608"/>
                <a:gd name="connsiteY101" fmla="*/ 41452 h 182700"/>
                <a:gd name="connsiteX102" fmla="*/ 164217 w 200608"/>
                <a:gd name="connsiteY102" fmla="*/ 30210 h 182700"/>
                <a:gd name="connsiteX103" fmla="*/ 152330 w 200608"/>
                <a:gd name="connsiteY103" fmla="*/ 18968 h 182700"/>
                <a:gd name="connsiteX104" fmla="*/ 141309 w 200608"/>
                <a:gd name="connsiteY104" fmla="*/ 25995 h 182700"/>
                <a:gd name="connsiteX105" fmla="*/ 104020 w 200608"/>
                <a:gd name="connsiteY105" fmla="*/ 25995 h 182700"/>
                <a:gd name="connsiteX106" fmla="*/ 104020 w 200608"/>
                <a:gd name="connsiteY106" fmla="*/ 34428 h 182700"/>
                <a:gd name="connsiteX107" fmla="*/ 141309 w 200608"/>
                <a:gd name="connsiteY107" fmla="*/ 34428 h 182700"/>
                <a:gd name="connsiteX108" fmla="*/ 152330 w 200608"/>
                <a:gd name="connsiteY108" fmla="*/ 41455 h 182700"/>
                <a:gd name="connsiteX109" fmla="*/ 152330 w 200608"/>
                <a:gd name="connsiteY109" fmla="*/ 26696 h 182700"/>
                <a:gd name="connsiteX110" fmla="*/ 156045 w 200608"/>
                <a:gd name="connsiteY110" fmla="*/ 30210 h 182700"/>
                <a:gd name="connsiteX111" fmla="*/ 152330 w 200608"/>
                <a:gd name="connsiteY111" fmla="*/ 33723 h 182700"/>
                <a:gd name="connsiteX112" fmla="*/ 148615 w 200608"/>
                <a:gd name="connsiteY112" fmla="*/ 30210 h 182700"/>
                <a:gd name="connsiteX113" fmla="*/ 152330 w 200608"/>
                <a:gd name="connsiteY113" fmla="*/ 26696 h 182700"/>
                <a:gd name="connsiteX114" fmla="*/ 181288 w 200608"/>
                <a:gd name="connsiteY114" fmla="*/ 114530 h 182700"/>
                <a:gd name="connsiteX115" fmla="*/ 170267 w 200608"/>
                <a:gd name="connsiteY115" fmla="*/ 121557 h 182700"/>
                <a:gd name="connsiteX116" fmla="*/ 150460 w 200608"/>
                <a:gd name="connsiteY116" fmla="*/ 121557 h 182700"/>
                <a:gd name="connsiteX117" fmla="*/ 135600 w 200608"/>
                <a:gd name="connsiteY117" fmla="*/ 107502 h 182700"/>
                <a:gd name="connsiteX118" fmla="*/ 104016 w 200608"/>
                <a:gd name="connsiteY118" fmla="*/ 107502 h 182700"/>
                <a:gd name="connsiteX119" fmla="*/ 104016 w 200608"/>
                <a:gd name="connsiteY119" fmla="*/ 115936 h 182700"/>
                <a:gd name="connsiteX120" fmla="*/ 131905 w 200608"/>
                <a:gd name="connsiteY120" fmla="*/ 115936 h 182700"/>
                <a:gd name="connsiteX121" fmla="*/ 146766 w 200608"/>
                <a:gd name="connsiteY121" fmla="*/ 129990 h 182700"/>
                <a:gd name="connsiteX122" fmla="*/ 170264 w 200608"/>
                <a:gd name="connsiteY122" fmla="*/ 129990 h 182700"/>
                <a:gd name="connsiteX123" fmla="*/ 181285 w 200608"/>
                <a:gd name="connsiteY123" fmla="*/ 137017 h 182700"/>
                <a:gd name="connsiteX124" fmla="*/ 193171 w 200608"/>
                <a:gd name="connsiteY124" fmla="*/ 125775 h 182700"/>
                <a:gd name="connsiteX125" fmla="*/ 181285 w 200608"/>
                <a:gd name="connsiteY125" fmla="*/ 114533 h 182700"/>
                <a:gd name="connsiteX126" fmla="*/ 181288 w 200608"/>
                <a:gd name="connsiteY126" fmla="*/ 129285 h 182700"/>
                <a:gd name="connsiteX127" fmla="*/ 177573 w 200608"/>
                <a:gd name="connsiteY127" fmla="*/ 125772 h 182700"/>
                <a:gd name="connsiteX128" fmla="*/ 181288 w 200608"/>
                <a:gd name="connsiteY128" fmla="*/ 122258 h 182700"/>
                <a:gd name="connsiteX129" fmla="*/ 185003 w 200608"/>
                <a:gd name="connsiteY129" fmla="*/ 125772 h 182700"/>
                <a:gd name="connsiteX130" fmla="*/ 181288 w 200608"/>
                <a:gd name="connsiteY130" fmla="*/ 129285 h 182700"/>
                <a:gd name="connsiteX131" fmla="*/ 188718 w 200608"/>
                <a:gd name="connsiteY131" fmla="*/ 45667 h 182700"/>
                <a:gd name="connsiteX132" fmla="*/ 177697 w 200608"/>
                <a:gd name="connsiteY132" fmla="*/ 52694 h 182700"/>
                <a:gd name="connsiteX133" fmla="*/ 154199 w 200608"/>
                <a:gd name="connsiteY133" fmla="*/ 52694 h 182700"/>
                <a:gd name="connsiteX134" fmla="*/ 139339 w 200608"/>
                <a:gd name="connsiteY134" fmla="*/ 66749 h 182700"/>
                <a:gd name="connsiteX135" fmla="*/ 104020 w 200608"/>
                <a:gd name="connsiteY135" fmla="*/ 66749 h 182700"/>
                <a:gd name="connsiteX136" fmla="*/ 104020 w 200608"/>
                <a:gd name="connsiteY136" fmla="*/ 75182 h 182700"/>
                <a:gd name="connsiteX137" fmla="*/ 143033 w 200608"/>
                <a:gd name="connsiteY137" fmla="*/ 75182 h 182700"/>
                <a:gd name="connsiteX138" fmla="*/ 157894 w 200608"/>
                <a:gd name="connsiteY138" fmla="*/ 61127 h 182700"/>
                <a:gd name="connsiteX139" fmla="*/ 177701 w 200608"/>
                <a:gd name="connsiteY139" fmla="*/ 61127 h 182700"/>
                <a:gd name="connsiteX140" fmla="*/ 188722 w 200608"/>
                <a:gd name="connsiteY140" fmla="*/ 68155 h 182700"/>
                <a:gd name="connsiteX141" fmla="*/ 200608 w 200608"/>
                <a:gd name="connsiteY141" fmla="*/ 56912 h 182700"/>
                <a:gd name="connsiteX142" fmla="*/ 188722 w 200608"/>
                <a:gd name="connsiteY142" fmla="*/ 45670 h 182700"/>
                <a:gd name="connsiteX143" fmla="*/ 188718 w 200608"/>
                <a:gd name="connsiteY143" fmla="*/ 60423 h 182700"/>
                <a:gd name="connsiteX144" fmla="*/ 185003 w 200608"/>
                <a:gd name="connsiteY144" fmla="*/ 56909 h 182700"/>
                <a:gd name="connsiteX145" fmla="*/ 188718 w 200608"/>
                <a:gd name="connsiteY145" fmla="*/ 53396 h 182700"/>
                <a:gd name="connsiteX146" fmla="*/ 192433 w 200608"/>
                <a:gd name="connsiteY146" fmla="*/ 56909 h 182700"/>
                <a:gd name="connsiteX147" fmla="*/ 188718 w 200608"/>
                <a:gd name="connsiteY147" fmla="*/ 60423 h 182700"/>
                <a:gd name="connsiteX148" fmla="*/ 139063 w 200608"/>
                <a:gd name="connsiteY148" fmla="*/ 54802 h 182700"/>
                <a:gd name="connsiteX149" fmla="*/ 104020 w 200608"/>
                <a:gd name="connsiteY149" fmla="*/ 54802 h 182700"/>
                <a:gd name="connsiteX150" fmla="*/ 104020 w 200608"/>
                <a:gd name="connsiteY150" fmla="*/ 46368 h 182700"/>
                <a:gd name="connsiteX151" fmla="*/ 147980 w 200608"/>
                <a:gd name="connsiteY151" fmla="*/ 46368 h 182700"/>
                <a:gd name="connsiteX152" fmla="*/ 139063 w 200608"/>
                <a:gd name="connsiteY152" fmla="*/ 54802 h 182700"/>
                <a:gd name="connsiteX153" fmla="*/ 133120 w 200608"/>
                <a:gd name="connsiteY153" fmla="*/ 14048 h 182700"/>
                <a:gd name="connsiteX154" fmla="*/ 104020 w 200608"/>
                <a:gd name="connsiteY154" fmla="*/ 14048 h 182700"/>
                <a:gd name="connsiteX155" fmla="*/ 104020 w 200608"/>
                <a:gd name="connsiteY155" fmla="*/ 5615 h 182700"/>
                <a:gd name="connsiteX156" fmla="*/ 126310 w 200608"/>
                <a:gd name="connsiteY156" fmla="*/ 5615 h 182700"/>
                <a:gd name="connsiteX157" fmla="*/ 133120 w 200608"/>
                <a:gd name="connsiteY157" fmla="*/ 14048 h 182700"/>
                <a:gd name="connsiteX158" fmla="*/ 104020 w 200608"/>
                <a:gd name="connsiteY158" fmla="*/ 168636 h 182700"/>
                <a:gd name="connsiteX159" fmla="*/ 133120 w 200608"/>
                <a:gd name="connsiteY159" fmla="*/ 168636 h 182700"/>
                <a:gd name="connsiteX160" fmla="*/ 126310 w 200608"/>
                <a:gd name="connsiteY160" fmla="*/ 177070 h 182700"/>
                <a:gd name="connsiteX161" fmla="*/ 104020 w 200608"/>
                <a:gd name="connsiteY161" fmla="*/ 177070 h 182700"/>
                <a:gd name="connsiteX162" fmla="*/ 104020 w 200608"/>
                <a:gd name="connsiteY162" fmla="*/ 168636 h 182700"/>
                <a:gd name="connsiteX163" fmla="*/ 140550 w 200608"/>
                <a:gd name="connsiteY163" fmla="*/ 136313 h 182700"/>
                <a:gd name="connsiteX164" fmla="*/ 104020 w 200608"/>
                <a:gd name="connsiteY164" fmla="*/ 136313 h 182700"/>
                <a:gd name="connsiteX165" fmla="*/ 104020 w 200608"/>
                <a:gd name="connsiteY165" fmla="*/ 127879 h 182700"/>
                <a:gd name="connsiteX166" fmla="*/ 131633 w 200608"/>
                <a:gd name="connsiteY166" fmla="*/ 127879 h 182700"/>
                <a:gd name="connsiteX167" fmla="*/ 140550 w 200608"/>
                <a:gd name="connsiteY167" fmla="*/ 136313 h 1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200608" h="182700">
                  <a:moveTo>
                    <a:pt x="93592" y="84669"/>
                  </a:moveTo>
                  <a:cubicBezTo>
                    <a:pt x="91688" y="83087"/>
                    <a:pt x="89153" y="82346"/>
                    <a:pt x="86638" y="82659"/>
                  </a:cubicBezTo>
                  <a:cubicBezTo>
                    <a:pt x="86038" y="82734"/>
                    <a:pt x="85462" y="82852"/>
                    <a:pt x="84900" y="83061"/>
                  </a:cubicBezTo>
                  <a:cubicBezTo>
                    <a:pt x="79974" y="84920"/>
                    <a:pt x="78280" y="90215"/>
                    <a:pt x="80167" y="94123"/>
                  </a:cubicBezTo>
                  <a:cubicBezTo>
                    <a:pt x="81378" y="96723"/>
                    <a:pt x="83616" y="98420"/>
                    <a:pt x="86172" y="99147"/>
                  </a:cubicBezTo>
                  <a:cubicBezTo>
                    <a:pt x="87124" y="99418"/>
                    <a:pt x="87690" y="100351"/>
                    <a:pt x="87449" y="101265"/>
                  </a:cubicBezTo>
                  <a:lnTo>
                    <a:pt x="87176" y="102299"/>
                  </a:lnTo>
                  <a:cubicBezTo>
                    <a:pt x="86945" y="103180"/>
                    <a:pt x="86052" y="103751"/>
                    <a:pt x="85100" y="103623"/>
                  </a:cubicBezTo>
                  <a:cubicBezTo>
                    <a:pt x="80922" y="103069"/>
                    <a:pt x="76962" y="100743"/>
                    <a:pt x="74617" y="96903"/>
                  </a:cubicBezTo>
                  <a:cubicBezTo>
                    <a:pt x="70122" y="89579"/>
                    <a:pt x="73275" y="79857"/>
                    <a:pt x="81926" y="76255"/>
                  </a:cubicBezTo>
                  <a:cubicBezTo>
                    <a:pt x="83068" y="75785"/>
                    <a:pt x="84127" y="75511"/>
                    <a:pt x="85138" y="75335"/>
                  </a:cubicBezTo>
                  <a:cubicBezTo>
                    <a:pt x="91771" y="74187"/>
                    <a:pt x="96590" y="68719"/>
                    <a:pt x="96590" y="62341"/>
                  </a:cubicBezTo>
                  <a:cubicBezTo>
                    <a:pt x="96590" y="57519"/>
                    <a:pt x="93151" y="53304"/>
                    <a:pt x="88218" y="52081"/>
                  </a:cubicBezTo>
                  <a:cubicBezTo>
                    <a:pt x="83285" y="50857"/>
                    <a:pt x="78101" y="52936"/>
                    <a:pt x="75600" y="57138"/>
                  </a:cubicBezTo>
                  <a:cubicBezTo>
                    <a:pt x="68421" y="69192"/>
                    <a:pt x="56134" y="71714"/>
                    <a:pt x="50115" y="72128"/>
                  </a:cubicBezTo>
                  <a:cubicBezTo>
                    <a:pt x="33685" y="73264"/>
                    <a:pt x="34068" y="83625"/>
                    <a:pt x="34820" y="87461"/>
                  </a:cubicBezTo>
                  <a:cubicBezTo>
                    <a:pt x="34965" y="88199"/>
                    <a:pt x="34603" y="88939"/>
                    <a:pt x="33916" y="89315"/>
                  </a:cubicBezTo>
                  <a:lnTo>
                    <a:pt x="33261" y="89673"/>
                  </a:lnTo>
                  <a:cubicBezTo>
                    <a:pt x="32785" y="89931"/>
                    <a:pt x="32216" y="89983"/>
                    <a:pt x="31698" y="89807"/>
                  </a:cubicBezTo>
                  <a:cubicBezTo>
                    <a:pt x="31181" y="89634"/>
                    <a:pt x="30774" y="89253"/>
                    <a:pt x="30577" y="88770"/>
                  </a:cubicBezTo>
                  <a:cubicBezTo>
                    <a:pt x="28566" y="83785"/>
                    <a:pt x="29060" y="77727"/>
                    <a:pt x="33192" y="72089"/>
                  </a:cubicBezTo>
                  <a:cubicBezTo>
                    <a:pt x="41340" y="62674"/>
                    <a:pt x="47901" y="66527"/>
                    <a:pt x="56590" y="63255"/>
                  </a:cubicBezTo>
                  <a:cubicBezTo>
                    <a:pt x="68897" y="58668"/>
                    <a:pt x="75103" y="45579"/>
                    <a:pt x="71467" y="34056"/>
                  </a:cubicBezTo>
                  <a:cubicBezTo>
                    <a:pt x="67728" y="21405"/>
                    <a:pt x="53820" y="13624"/>
                    <a:pt x="42564" y="15728"/>
                  </a:cubicBezTo>
                  <a:cubicBezTo>
                    <a:pt x="28494" y="18361"/>
                    <a:pt x="18521" y="30869"/>
                    <a:pt x="20177" y="44881"/>
                  </a:cubicBezTo>
                  <a:cubicBezTo>
                    <a:pt x="24989" y="43037"/>
                    <a:pt x="30046" y="42776"/>
                    <a:pt x="34527" y="43804"/>
                  </a:cubicBezTo>
                  <a:cubicBezTo>
                    <a:pt x="34920" y="43895"/>
                    <a:pt x="35162" y="44264"/>
                    <a:pt x="35079" y="44636"/>
                  </a:cubicBezTo>
                  <a:lnTo>
                    <a:pt x="34482" y="47239"/>
                  </a:lnTo>
                  <a:cubicBezTo>
                    <a:pt x="34413" y="47543"/>
                    <a:pt x="34141" y="47765"/>
                    <a:pt x="33816" y="47791"/>
                  </a:cubicBezTo>
                  <a:cubicBezTo>
                    <a:pt x="15289" y="49203"/>
                    <a:pt x="5417" y="67952"/>
                    <a:pt x="15679" y="83204"/>
                  </a:cubicBezTo>
                  <a:lnTo>
                    <a:pt x="13589" y="85312"/>
                  </a:lnTo>
                  <a:cubicBezTo>
                    <a:pt x="11805" y="84062"/>
                    <a:pt x="10381" y="82676"/>
                    <a:pt x="9104" y="81057"/>
                  </a:cubicBezTo>
                  <a:cubicBezTo>
                    <a:pt x="-7084" y="93255"/>
                    <a:pt x="-554" y="118011"/>
                    <a:pt x="19774" y="121443"/>
                  </a:cubicBezTo>
                  <a:cubicBezTo>
                    <a:pt x="22647" y="118484"/>
                    <a:pt x="26252" y="116233"/>
                    <a:pt x="30491" y="114996"/>
                  </a:cubicBezTo>
                  <a:lnTo>
                    <a:pt x="31174" y="116865"/>
                  </a:lnTo>
                  <a:cubicBezTo>
                    <a:pt x="18911" y="123132"/>
                    <a:pt x="15555" y="137474"/>
                    <a:pt x="22606" y="147307"/>
                  </a:cubicBezTo>
                  <a:cubicBezTo>
                    <a:pt x="31671" y="159870"/>
                    <a:pt x="50888" y="158588"/>
                    <a:pt x="58132" y="145539"/>
                  </a:cubicBezTo>
                  <a:cubicBezTo>
                    <a:pt x="61115" y="140165"/>
                    <a:pt x="59867" y="137265"/>
                    <a:pt x="61367" y="132133"/>
                  </a:cubicBezTo>
                  <a:cubicBezTo>
                    <a:pt x="63264" y="126441"/>
                    <a:pt x="67352" y="122604"/>
                    <a:pt x="72488" y="120780"/>
                  </a:cubicBezTo>
                  <a:cubicBezTo>
                    <a:pt x="77959" y="118839"/>
                    <a:pt x="82640" y="119625"/>
                    <a:pt x="85938" y="120970"/>
                  </a:cubicBezTo>
                  <a:cubicBezTo>
                    <a:pt x="86441" y="121175"/>
                    <a:pt x="86824" y="121580"/>
                    <a:pt x="86983" y="122072"/>
                  </a:cubicBezTo>
                  <a:cubicBezTo>
                    <a:pt x="87145" y="122568"/>
                    <a:pt x="87069" y="123106"/>
                    <a:pt x="86776" y="123544"/>
                  </a:cubicBezTo>
                  <a:lnTo>
                    <a:pt x="86728" y="123615"/>
                  </a:lnTo>
                  <a:cubicBezTo>
                    <a:pt x="86293" y="124265"/>
                    <a:pt x="85462" y="124571"/>
                    <a:pt x="84675" y="124379"/>
                  </a:cubicBezTo>
                  <a:cubicBezTo>
                    <a:pt x="77331" y="122558"/>
                    <a:pt x="69456" y="126558"/>
                    <a:pt x="67814" y="133823"/>
                  </a:cubicBezTo>
                  <a:cubicBezTo>
                    <a:pt x="66969" y="137569"/>
                    <a:pt x="68452" y="142074"/>
                    <a:pt x="64613" y="149316"/>
                  </a:cubicBezTo>
                  <a:cubicBezTo>
                    <a:pt x="61495" y="155199"/>
                    <a:pt x="55990" y="160014"/>
                    <a:pt x="48780" y="162314"/>
                  </a:cubicBezTo>
                  <a:cubicBezTo>
                    <a:pt x="51740" y="174010"/>
                    <a:pt x="62802" y="182701"/>
                    <a:pt x="76003" y="182701"/>
                  </a:cubicBezTo>
                  <a:lnTo>
                    <a:pt x="76034" y="182701"/>
                  </a:lnTo>
                  <a:cubicBezTo>
                    <a:pt x="76034" y="182701"/>
                    <a:pt x="76062" y="182701"/>
                    <a:pt x="76076" y="182701"/>
                  </a:cubicBezTo>
                  <a:cubicBezTo>
                    <a:pt x="86079" y="182674"/>
                    <a:pt x="94479" y="176058"/>
                    <a:pt x="96579" y="167103"/>
                  </a:cubicBezTo>
                  <a:lnTo>
                    <a:pt x="96579" y="90939"/>
                  </a:lnTo>
                  <a:lnTo>
                    <a:pt x="96579" y="90939"/>
                  </a:lnTo>
                  <a:cubicBezTo>
                    <a:pt x="96579" y="88541"/>
                    <a:pt x="95486" y="86261"/>
                    <a:pt x="93582" y="84679"/>
                  </a:cubicBezTo>
                  <a:close/>
                  <a:moveTo>
                    <a:pt x="43309" y="126731"/>
                  </a:moveTo>
                  <a:cubicBezTo>
                    <a:pt x="42437" y="127093"/>
                    <a:pt x="41412" y="126780"/>
                    <a:pt x="40936" y="126000"/>
                  </a:cubicBezTo>
                  <a:lnTo>
                    <a:pt x="40174" y="124751"/>
                  </a:lnTo>
                  <a:cubicBezTo>
                    <a:pt x="39701" y="123974"/>
                    <a:pt x="39915" y="122989"/>
                    <a:pt x="40674" y="122451"/>
                  </a:cubicBezTo>
                  <a:cubicBezTo>
                    <a:pt x="50167" y="115737"/>
                    <a:pt x="54427" y="104935"/>
                    <a:pt x="52278" y="94159"/>
                  </a:cubicBezTo>
                  <a:cubicBezTo>
                    <a:pt x="52130" y="93422"/>
                    <a:pt x="52492" y="92675"/>
                    <a:pt x="53182" y="92300"/>
                  </a:cubicBezTo>
                  <a:lnTo>
                    <a:pt x="54499" y="91579"/>
                  </a:lnTo>
                  <a:cubicBezTo>
                    <a:pt x="54958" y="91327"/>
                    <a:pt x="55507" y="91272"/>
                    <a:pt x="56010" y="91429"/>
                  </a:cubicBezTo>
                  <a:cubicBezTo>
                    <a:pt x="56514" y="91582"/>
                    <a:pt x="56924" y="91931"/>
                    <a:pt x="57142" y="92391"/>
                  </a:cubicBezTo>
                  <a:cubicBezTo>
                    <a:pt x="63171" y="105118"/>
                    <a:pt x="56921" y="121054"/>
                    <a:pt x="43306" y="126731"/>
                  </a:cubicBezTo>
                  <a:close/>
                  <a:moveTo>
                    <a:pt x="96590" y="12227"/>
                  </a:moveTo>
                  <a:lnTo>
                    <a:pt x="96590" y="47011"/>
                  </a:lnTo>
                  <a:cubicBezTo>
                    <a:pt x="93792" y="45481"/>
                    <a:pt x="90660" y="44662"/>
                    <a:pt x="87383" y="44662"/>
                  </a:cubicBezTo>
                  <a:cubicBezTo>
                    <a:pt x="84986" y="44662"/>
                    <a:pt x="82616" y="45096"/>
                    <a:pt x="80401" y="45899"/>
                  </a:cubicBezTo>
                  <a:cubicBezTo>
                    <a:pt x="80167" y="45983"/>
                    <a:pt x="79905" y="45951"/>
                    <a:pt x="79701" y="45811"/>
                  </a:cubicBezTo>
                  <a:cubicBezTo>
                    <a:pt x="79498" y="45670"/>
                    <a:pt x="79384" y="45445"/>
                    <a:pt x="79394" y="45207"/>
                  </a:cubicBezTo>
                  <a:cubicBezTo>
                    <a:pt x="79753" y="38408"/>
                    <a:pt x="78208" y="22840"/>
                    <a:pt x="62682" y="13408"/>
                  </a:cubicBezTo>
                  <a:cubicBezTo>
                    <a:pt x="62682" y="5921"/>
                    <a:pt x="69784" y="0"/>
                    <a:pt x="80012" y="0"/>
                  </a:cubicBezTo>
                  <a:lnTo>
                    <a:pt x="80019" y="0"/>
                  </a:lnTo>
                  <a:cubicBezTo>
                    <a:pt x="80039" y="0"/>
                    <a:pt x="80060" y="0"/>
                    <a:pt x="80081" y="0"/>
                  </a:cubicBezTo>
                  <a:cubicBezTo>
                    <a:pt x="88014" y="23"/>
                    <a:pt x="94727" y="5184"/>
                    <a:pt x="96590" y="12231"/>
                  </a:cubicBezTo>
                  <a:close/>
                  <a:moveTo>
                    <a:pt x="166428" y="102586"/>
                  </a:moveTo>
                  <a:cubicBezTo>
                    <a:pt x="172982" y="102586"/>
                    <a:pt x="178315" y="97542"/>
                    <a:pt x="178315" y="91344"/>
                  </a:cubicBezTo>
                  <a:cubicBezTo>
                    <a:pt x="178315" y="85145"/>
                    <a:pt x="172982" y="80102"/>
                    <a:pt x="166428" y="80102"/>
                  </a:cubicBezTo>
                  <a:cubicBezTo>
                    <a:pt x="161578" y="80102"/>
                    <a:pt x="157214" y="82904"/>
                    <a:pt x="155407" y="87129"/>
                  </a:cubicBezTo>
                  <a:lnTo>
                    <a:pt x="104020" y="87129"/>
                  </a:lnTo>
                  <a:lnTo>
                    <a:pt x="104020" y="95562"/>
                  </a:lnTo>
                  <a:lnTo>
                    <a:pt x="155407" y="95562"/>
                  </a:lnTo>
                  <a:cubicBezTo>
                    <a:pt x="157214" y="99787"/>
                    <a:pt x="161578" y="102589"/>
                    <a:pt x="166428" y="102589"/>
                  </a:cubicBezTo>
                  <a:close/>
                  <a:moveTo>
                    <a:pt x="166428" y="87830"/>
                  </a:moveTo>
                  <a:cubicBezTo>
                    <a:pt x="168477" y="87830"/>
                    <a:pt x="170143" y="89406"/>
                    <a:pt x="170143" y="91344"/>
                  </a:cubicBezTo>
                  <a:cubicBezTo>
                    <a:pt x="170143" y="93282"/>
                    <a:pt x="168477" y="94857"/>
                    <a:pt x="166428" y="94857"/>
                  </a:cubicBezTo>
                  <a:cubicBezTo>
                    <a:pt x="164379" y="94857"/>
                    <a:pt x="162713" y="93282"/>
                    <a:pt x="162713" y="91344"/>
                  </a:cubicBezTo>
                  <a:cubicBezTo>
                    <a:pt x="162713" y="89406"/>
                    <a:pt x="164379" y="87830"/>
                    <a:pt x="166428" y="87830"/>
                  </a:cubicBezTo>
                  <a:close/>
                  <a:moveTo>
                    <a:pt x="152330" y="141232"/>
                  </a:moveTo>
                  <a:cubicBezTo>
                    <a:pt x="147480" y="141232"/>
                    <a:pt x="143116" y="144035"/>
                    <a:pt x="141309" y="148259"/>
                  </a:cubicBezTo>
                  <a:lnTo>
                    <a:pt x="104020" y="148259"/>
                  </a:lnTo>
                  <a:lnTo>
                    <a:pt x="104020" y="156693"/>
                  </a:lnTo>
                  <a:lnTo>
                    <a:pt x="141309" y="156693"/>
                  </a:lnTo>
                  <a:cubicBezTo>
                    <a:pt x="143116" y="160918"/>
                    <a:pt x="147480" y="163720"/>
                    <a:pt x="152330" y="163720"/>
                  </a:cubicBezTo>
                  <a:cubicBezTo>
                    <a:pt x="158884" y="163720"/>
                    <a:pt x="164217" y="158676"/>
                    <a:pt x="164217" y="152478"/>
                  </a:cubicBezTo>
                  <a:cubicBezTo>
                    <a:pt x="164217" y="146279"/>
                    <a:pt x="158884" y="141236"/>
                    <a:pt x="152330" y="141236"/>
                  </a:cubicBezTo>
                  <a:close/>
                  <a:moveTo>
                    <a:pt x="152330" y="155988"/>
                  </a:moveTo>
                  <a:cubicBezTo>
                    <a:pt x="150281" y="155988"/>
                    <a:pt x="148615" y="154412"/>
                    <a:pt x="148615" y="152474"/>
                  </a:cubicBezTo>
                  <a:cubicBezTo>
                    <a:pt x="148615" y="150537"/>
                    <a:pt x="150281" y="148961"/>
                    <a:pt x="152330" y="148961"/>
                  </a:cubicBezTo>
                  <a:cubicBezTo>
                    <a:pt x="154379" y="148961"/>
                    <a:pt x="156045" y="150537"/>
                    <a:pt x="156045" y="152474"/>
                  </a:cubicBezTo>
                  <a:cubicBezTo>
                    <a:pt x="156045" y="154412"/>
                    <a:pt x="154379" y="155988"/>
                    <a:pt x="152330" y="155988"/>
                  </a:cubicBezTo>
                  <a:close/>
                  <a:moveTo>
                    <a:pt x="152330" y="41452"/>
                  </a:moveTo>
                  <a:cubicBezTo>
                    <a:pt x="158884" y="41452"/>
                    <a:pt x="164217" y="36408"/>
                    <a:pt x="164217" y="30210"/>
                  </a:cubicBezTo>
                  <a:cubicBezTo>
                    <a:pt x="164217" y="24011"/>
                    <a:pt x="158884" y="18968"/>
                    <a:pt x="152330" y="18968"/>
                  </a:cubicBezTo>
                  <a:cubicBezTo>
                    <a:pt x="147480" y="18968"/>
                    <a:pt x="143116" y="21770"/>
                    <a:pt x="141309" y="25995"/>
                  </a:cubicBezTo>
                  <a:lnTo>
                    <a:pt x="104020" y="25995"/>
                  </a:lnTo>
                  <a:lnTo>
                    <a:pt x="104020" y="34428"/>
                  </a:lnTo>
                  <a:lnTo>
                    <a:pt x="141309" y="34428"/>
                  </a:lnTo>
                  <a:cubicBezTo>
                    <a:pt x="143116" y="38653"/>
                    <a:pt x="147480" y="41455"/>
                    <a:pt x="152330" y="41455"/>
                  </a:cubicBezTo>
                  <a:close/>
                  <a:moveTo>
                    <a:pt x="152330" y="26696"/>
                  </a:moveTo>
                  <a:cubicBezTo>
                    <a:pt x="154379" y="26696"/>
                    <a:pt x="156045" y="28272"/>
                    <a:pt x="156045" y="30210"/>
                  </a:cubicBezTo>
                  <a:cubicBezTo>
                    <a:pt x="156045" y="32148"/>
                    <a:pt x="154379" y="33723"/>
                    <a:pt x="152330" y="33723"/>
                  </a:cubicBezTo>
                  <a:cubicBezTo>
                    <a:pt x="150281" y="33723"/>
                    <a:pt x="148615" y="32148"/>
                    <a:pt x="148615" y="30210"/>
                  </a:cubicBezTo>
                  <a:cubicBezTo>
                    <a:pt x="148615" y="28272"/>
                    <a:pt x="150281" y="26696"/>
                    <a:pt x="152330" y="26696"/>
                  </a:cubicBezTo>
                  <a:close/>
                  <a:moveTo>
                    <a:pt x="181288" y="114530"/>
                  </a:moveTo>
                  <a:cubicBezTo>
                    <a:pt x="176438" y="114530"/>
                    <a:pt x="172074" y="117332"/>
                    <a:pt x="170267" y="121557"/>
                  </a:cubicBezTo>
                  <a:lnTo>
                    <a:pt x="150460" y="121557"/>
                  </a:lnTo>
                  <a:lnTo>
                    <a:pt x="135600" y="107502"/>
                  </a:lnTo>
                  <a:lnTo>
                    <a:pt x="104016" y="107502"/>
                  </a:lnTo>
                  <a:lnTo>
                    <a:pt x="104016" y="115936"/>
                  </a:lnTo>
                  <a:lnTo>
                    <a:pt x="131905" y="115936"/>
                  </a:lnTo>
                  <a:lnTo>
                    <a:pt x="146766" y="129990"/>
                  </a:lnTo>
                  <a:lnTo>
                    <a:pt x="170264" y="129990"/>
                  </a:lnTo>
                  <a:cubicBezTo>
                    <a:pt x="172071" y="134215"/>
                    <a:pt x="176435" y="137017"/>
                    <a:pt x="181285" y="137017"/>
                  </a:cubicBezTo>
                  <a:cubicBezTo>
                    <a:pt x="187839" y="137017"/>
                    <a:pt x="193171" y="131974"/>
                    <a:pt x="193171" y="125775"/>
                  </a:cubicBezTo>
                  <a:cubicBezTo>
                    <a:pt x="193171" y="119576"/>
                    <a:pt x="187839" y="114533"/>
                    <a:pt x="181285" y="114533"/>
                  </a:cubicBezTo>
                  <a:close/>
                  <a:moveTo>
                    <a:pt x="181288" y="129285"/>
                  </a:moveTo>
                  <a:cubicBezTo>
                    <a:pt x="179239" y="129285"/>
                    <a:pt x="177573" y="127710"/>
                    <a:pt x="177573" y="125772"/>
                  </a:cubicBezTo>
                  <a:cubicBezTo>
                    <a:pt x="177573" y="123834"/>
                    <a:pt x="179239" y="122258"/>
                    <a:pt x="181288" y="122258"/>
                  </a:cubicBezTo>
                  <a:cubicBezTo>
                    <a:pt x="183337" y="122258"/>
                    <a:pt x="185003" y="123834"/>
                    <a:pt x="185003" y="125772"/>
                  </a:cubicBezTo>
                  <a:cubicBezTo>
                    <a:pt x="185003" y="127710"/>
                    <a:pt x="183337" y="129285"/>
                    <a:pt x="181288" y="129285"/>
                  </a:cubicBezTo>
                  <a:close/>
                  <a:moveTo>
                    <a:pt x="188718" y="45667"/>
                  </a:moveTo>
                  <a:cubicBezTo>
                    <a:pt x="183868" y="45667"/>
                    <a:pt x="179505" y="48469"/>
                    <a:pt x="177697" y="52694"/>
                  </a:cubicBezTo>
                  <a:lnTo>
                    <a:pt x="154199" y="52694"/>
                  </a:lnTo>
                  <a:lnTo>
                    <a:pt x="139339" y="66749"/>
                  </a:lnTo>
                  <a:lnTo>
                    <a:pt x="104020" y="66749"/>
                  </a:lnTo>
                  <a:lnTo>
                    <a:pt x="104020" y="75182"/>
                  </a:lnTo>
                  <a:lnTo>
                    <a:pt x="143033" y="75182"/>
                  </a:lnTo>
                  <a:lnTo>
                    <a:pt x="157894" y="61127"/>
                  </a:lnTo>
                  <a:lnTo>
                    <a:pt x="177701" y="61127"/>
                  </a:lnTo>
                  <a:cubicBezTo>
                    <a:pt x="179508" y="65352"/>
                    <a:pt x="183872" y="68155"/>
                    <a:pt x="188722" y="68155"/>
                  </a:cubicBezTo>
                  <a:cubicBezTo>
                    <a:pt x="195276" y="68155"/>
                    <a:pt x="200608" y="63111"/>
                    <a:pt x="200608" y="56912"/>
                  </a:cubicBezTo>
                  <a:cubicBezTo>
                    <a:pt x="200608" y="50714"/>
                    <a:pt x="195276" y="45670"/>
                    <a:pt x="188722" y="45670"/>
                  </a:cubicBezTo>
                  <a:close/>
                  <a:moveTo>
                    <a:pt x="188718" y="60423"/>
                  </a:moveTo>
                  <a:cubicBezTo>
                    <a:pt x="186669" y="60423"/>
                    <a:pt x="185003" y="58847"/>
                    <a:pt x="185003" y="56909"/>
                  </a:cubicBezTo>
                  <a:cubicBezTo>
                    <a:pt x="185003" y="54971"/>
                    <a:pt x="186669" y="53396"/>
                    <a:pt x="188718" y="53396"/>
                  </a:cubicBezTo>
                  <a:cubicBezTo>
                    <a:pt x="190767" y="53396"/>
                    <a:pt x="192433" y="54971"/>
                    <a:pt x="192433" y="56909"/>
                  </a:cubicBezTo>
                  <a:cubicBezTo>
                    <a:pt x="192433" y="58847"/>
                    <a:pt x="190767" y="60423"/>
                    <a:pt x="188718" y="60423"/>
                  </a:cubicBezTo>
                  <a:close/>
                  <a:moveTo>
                    <a:pt x="139063" y="54802"/>
                  </a:moveTo>
                  <a:lnTo>
                    <a:pt x="104020" y="54802"/>
                  </a:lnTo>
                  <a:lnTo>
                    <a:pt x="104020" y="46368"/>
                  </a:lnTo>
                  <a:lnTo>
                    <a:pt x="147980" y="46368"/>
                  </a:lnTo>
                  <a:lnTo>
                    <a:pt x="139063" y="54802"/>
                  </a:lnTo>
                  <a:close/>
                  <a:moveTo>
                    <a:pt x="133120" y="14048"/>
                  </a:moveTo>
                  <a:lnTo>
                    <a:pt x="104020" y="14048"/>
                  </a:lnTo>
                  <a:lnTo>
                    <a:pt x="104020" y="5615"/>
                  </a:lnTo>
                  <a:lnTo>
                    <a:pt x="126310" y="5615"/>
                  </a:lnTo>
                  <a:lnTo>
                    <a:pt x="133120" y="14048"/>
                  </a:lnTo>
                  <a:close/>
                  <a:moveTo>
                    <a:pt x="104020" y="168636"/>
                  </a:moveTo>
                  <a:lnTo>
                    <a:pt x="133120" y="168636"/>
                  </a:lnTo>
                  <a:lnTo>
                    <a:pt x="126310" y="177070"/>
                  </a:lnTo>
                  <a:lnTo>
                    <a:pt x="104020" y="177070"/>
                  </a:lnTo>
                  <a:lnTo>
                    <a:pt x="104020" y="168636"/>
                  </a:lnTo>
                  <a:close/>
                  <a:moveTo>
                    <a:pt x="140550" y="136313"/>
                  </a:moveTo>
                  <a:lnTo>
                    <a:pt x="104020" y="136313"/>
                  </a:lnTo>
                  <a:lnTo>
                    <a:pt x="104020" y="127879"/>
                  </a:lnTo>
                  <a:lnTo>
                    <a:pt x="131633" y="127879"/>
                  </a:lnTo>
                  <a:lnTo>
                    <a:pt x="140550" y="136313"/>
                  </a:lnTo>
                  <a:close/>
                </a:path>
              </a:pathLst>
            </a:custGeom>
            <a:solidFill>
              <a:schemeClr val="bg1"/>
            </a:solidFill>
            <a:ln w="3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grpSp>
      <p:cxnSp>
        <p:nvCxnSpPr>
          <p:cNvPr id="41" name="Straight Connector 40">
            <a:extLst>
              <a:ext uri="{FF2B5EF4-FFF2-40B4-BE49-F238E27FC236}">
                <a16:creationId xmlns:a16="http://schemas.microsoft.com/office/drawing/2014/main" id="{3CB9D442-0902-5DDE-0A71-5990335A2C45}"/>
              </a:ext>
            </a:extLst>
          </p:cNvPr>
          <p:cNvCxnSpPr>
            <a:cxnSpLocks/>
          </p:cNvCxnSpPr>
          <p:nvPr/>
        </p:nvCxnSpPr>
        <p:spPr>
          <a:xfrm>
            <a:off x="1742203" y="93149"/>
            <a:ext cx="0" cy="365760"/>
          </a:xfrm>
          <a:prstGeom prst="line">
            <a:avLst/>
          </a:prstGeom>
          <a:ln w="127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834749BC-FF99-53A7-E79C-6354820A5DA0}"/>
              </a:ext>
            </a:extLst>
          </p:cNvPr>
          <p:cNvGrpSpPr/>
          <p:nvPr/>
        </p:nvGrpSpPr>
        <p:grpSpPr>
          <a:xfrm>
            <a:off x="269752" y="84435"/>
            <a:ext cx="1482213" cy="327698"/>
            <a:chOff x="2820115" y="84435"/>
            <a:chExt cx="1482213" cy="327698"/>
          </a:xfrm>
        </p:grpSpPr>
        <p:pic>
          <p:nvPicPr>
            <p:cNvPr id="43" name="Picture 42">
              <a:extLst>
                <a:ext uri="{FF2B5EF4-FFF2-40B4-BE49-F238E27FC236}">
                  <a16:creationId xmlns:a16="http://schemas.microsoft.com/office/drawing/2014/main" id="{9615E55E-0D4F-87A4-9102-72D88D4E183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20115" y="84435"/>
              <a:ext cx="320341" cy="320341"/>
            </a:xfrm>
            <a:prstGeom prst="rect">
              <a:avLst/>
            </a:prstGeom>
          </p:spPr>
        </p:pic>
        <p:sp>
          <p:nvSpPr>
            <p:cNvPr id="44" name="TextBox 43">
              <a:extLst>
                <a:ext uri="{FF2B5EF4-FFF2-40B4-BE49-F238E27FC236}">
                  <a16:creationId xmlns:a16="http://schemas.microsoft.com/office/drawing/2014/main" id="{7F90F876-BDD6-2595-7AD3-7CB8D12EA0CE}"/>
                </a:ext>
              </a:extLst>
            </p:cNvPr>
            <p:cNvSpPr txBox="1"/>
            <p:nvPr/>
          </p:nvSpPr>
          <p:spPr>
            <a:xfrm>
              <a:off x="3140456" y="135134"/>
              <a:ext cx="1161872" cy="276999"/>
            </a:xfrm>
            <a:prstGeom prst="rect">
              <a:avLst/>
            </a:prstGeom>
            <a:noFill/>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Forma DJR Micro" panose="00000000000000090000" pitchFamily="2" charset="0"/>
                  <a:ea typeface="+mn-ea"/>
                  <a:cs typeface="+mn-cs"/>
                </a:rPr>
                <a:t>AI Companion</a:t>
              </a:r>
            </a:p>
          </p:txBody>
        </p:sp>
      </p:grpSp>
      <p:cxnSp>
        <p:nvCxnSpPr>
          <p:cNvPr id="50" name="Straight Connector 49">
            <a:extLst>
              <a:ext uri="{FF2B5EF4-FFF2-40B4-BE49-F238E27FC236}">
                <a16:creationId xmlns:a16="http://schemas.microsoft.com/office/drawing/2014/main" id="{7FA67C45-C404-D169-6AB8-43A1B1E83043}"/>
              </a:ext>
            </a:extLst>
          </p:cNvPr>
          <p:cNvCxnSpPr>
            <a:cxnSpLocks/>
          </p:cNvCxnSpPr>
          <p:nvPr/>
        </p:nvCxnSpPr>
        <p:spPr>
          <a:xfrm>
            <a:off x="4257040" y="93149"/>
            <a:ext cx="0" cy="365760"/>
          </a:xfrm>
          <a:prstGeom prst="line">
            <a:avLst/>
          </a:prstGeom>
          <a:ln w="127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CD76AE0-7163-B888-8902-2E6A498E70CC}"/>
              </a:ext>
            </a:extLst>
          </p:cNvPr>
          <p:cNvSpPr txBox="1"/>
          <p:nvPr/>
        </p:nvSpPr>
        <p:spPr>
          <a:xfrm>
            <a:off x="7782787" y="5687557"/>
            <a:ext cx="3785099" cy="99643"/>
          </a:xfrm>
          <a:prstGeom prst="rect">
            <a:avLst/>
          </a:prstGeom>
          <a:noFill/>
        </p:spPr>
        <p:txBody>
          <a:bodyPr wrap="square" lIns="0" tIns="0" rIns="0" bIns="0" rtlCol="0">
            <a:spAutoFit/>
          </a:bodyPr>
          <a:lstStyle/>
          <a:p>
            <a:pPr marL="0" marR="0" lvl="0" indent="0" algn="r" defTabSz="914400" rtl="0" eaLnBrk="1" fontAlgn="auto" latinLnBrk="0" hangingPunct="1">
              <a:lnSpc>
                <a:spcPct val="90000"/>
              </a:lnSpc>
              <a:spcBef>
                <a:spcPts val="100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Forma DJR Micro"/>
                <a:ea typeface="+mn-ea"/>
                <a:cs typeface="+mn-cs"/>
              </a:rPr>
              <a:t>HP AI Companion user interface shown for example only and is subject to change.  </a:t>
            </a:r>
          </a:p>
        </p:txBody>
      </p:sp>
      <p:sp>
        <p:nvSpPr>
          <p:cNvPr id="52" name="TextBox 51">
            <a:extLst>
              <a:ext uri="{FF2B5EF4-FFF2-40B4-BE49-F238E27FC236}">
                <a16:creationId xmlns:a16="http://schemas.microsoft.com/office/drawing/2014/main" id="{7122EF0A-45B8-7578-BBAF-1B9131ED3764}"/>
              </a:ext>
            </a:extLst>
          </p:cNvPr>
          <p:cNvSpPr txBox="1"/>
          <p:nvPr/>
        </p:nvSpPr>
        <p:spPr>
          <a:xfrm>
            <a:off x="12244673" y="781729"/>
            <a:ext cx="213048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highlight>
                  <a:srgbClr val="FFFF00"/>
                </a:highlight>
                <a:uLnTx/>
                <a:uFillTx/>
                <a:latin typeface="Forma DJR Display"/>
                <a:ea typeface="+mn-ea"/>
                <a:cs typeface="+mn-cs"/>
              </a:rPr>
              <a:t>VIEW IN PRESENTATION MODE TO WATCH THE VIDEO</a:t>
            </a:r>
            <a:endParaRPr kumimoji="0" lang="en-GB" sz="1800" b="0" i="0" u="none" strike="noStrike" kern="1200" cap="none" spc="0" normalizeH="0" baseline="0" noProof="0">
              <a:ln>
                <a:noFill/>
              </a:ln>
              <a:solidFill>
                <a:srgbClr val="000000"/>
              </a:solidFill>
              <a:effectLst/>
              <a:highlight>
                <a:srgbClr val="FFFF00"/>
              </a:highlight>
              <a:uLnTx/>
              <a:uFillTx/>
              <a:latin typeface="Forma DJR Display"/>
              <a:ea typeface="+mn-ea"/>
              <a:cs typeface="+mn-cs"/>
            </a:endParaRPr>
          </a:p>
        </p:txBody>
      </p:sp>
      <p:grpSp>
        <p:nvGrpSpPr>
          <p:cNvPr id="55" name="Group 54">
            <a:extLst>
              <a:ext uri="{FF2B5EF4-FFF2-40B4-BE49-F238E27FC236}">
                <a16:creationId xmlns:a16="http://schemas.microsoft.com/office/drawing/2014/main" id="{7F1B3592-2826-99C0-14AB-D953FD0E2FEC}"/>
              </a:ext>
            </a:extLst>
          </p:cNvPr>
          <p:cNvGrpSpPr/>
          <p:nvPr/>
        </p:nvGrpSpPr>
        <p:grpSpPr>
          <a:xfrm>
            <a:off x="4388113" y="120581"/>
            <a:ext cx="2662662" cy="282037"/>
            <a:chOff x="4388113" y="120581"/>
            <a:chExt cx="2662662" cy="282037"/>
          </a:xfrm>
        </p:grpSpPr>
        <p:sp>
          <p:nvSpPr>
            <p:cNvPr id="48" name="TextBox 47">
              <a:extLst>
                <a:ext uri="{FF2B5EF4-FFF2-40B4-BE49-F238E27FC236}">
                  <a16:creationId xmlns:a16="http://schemas.microsoft.com/office/drawing/2014/main" id="{928F0BF1-E473-F193-C93E-039AC737D6D0}"/>
                </a:ext>
              </a:extLst>
            </p:cNvPr>
            <p:cNvSpPr txBox="1"/>
            <p:nvPr/>
          </p:nvSpPr>
          <p:spPr>
            <a:xfrm>
              <a:off x="4680632" y="125619"/>
              <a:ext cx="2370143" cy="276999"/>
            </a:xfrm>
            <a:prstGeom prst="rect">
              <a:avLst/>
            </a:prstGeom>
            <a:noFill/>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Forma DJR Micro" panose="00000000000000090000" pitchFamily="2" charset="0"/>
                  <a:ea typeface="+mn-ea"/>
                  <a:cs typeface="+mn-cs"/>
                </a:rPr>
                <a:t>Planned availability in early 2025</a:t>
              </a:r>
            </a:p>
          </p:txBody>
        </p:sp>
        <p:pic>
          <p:nvPicPr>
            <p:cNvPr id="54" name="Picture 53">
              <a:extLst>
                <a:ext uri="{FF2B5EF4-FFF2-40B4-BE49-F238E27FC236}">
                  <a16:creationId xmlns:a16="http://schemas.microsoft.com/office/drawing/2014/main" id="{E05E5787-3109-4E27-C073-05E9E7771C4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88113" y="120581"/>
              <a:ext cx="273880" cy="273880"/>
            </a:xfrm>
            <a:prstGeom prst="rect">
              <a:avLst/>
            </a:prstGeom>
          </p:spPr>
        </p:pic>
      </p:grpSp>
      <p:sp>
        <p:nvSpPr>
          <p:cNvPr id="3" name="TextBox 2">
            <a:extLst>
              <a:ext uri="{FF2B5EF4-FFF2-40B4-BE49-F238E27FC236}">
                <a16:creationId xmlns:a16="http://schemas.microsoft.com/office/drawing/2014/main" id="{004E61FA-DC43-F6D8-7CAC-ACA2152D3A21}"/>
              </a:ext>
            </a:extLst>
          </p:cNvPr>
          <p:cNvSpPr txBox="1"/>
          <p:nvPr/>
        </p:nvSpPr>
        <p:spPr>
          <a:xfrm>
            <a:off x="236619" y="6550191"/>
            <a:ext cx="5793245" cy="2462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10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r>
              <a:rPr kumimoji="0" lang="en-US" sz="10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Mini G1a  |   HP Confidential. For use by HP or Partner with Customers under HP CDA only.</a:t>
            </a:r>
          </a:p>
        </p:txBody>
      </p:sp>
      <p:pic>
        <p:nvPicPr>
          <p:cNvPr id="4" name="Picture 3" descr="A black and white logo&#10;&#10;Description automatically generated">
            <a:extLst>
              <a:ext uri="{FF2B5EF4-FFF2-40B4-BE49-F238E27FC236}">
                <a16:creationId xmlns:a16="http://schemas.microsoft.com/office/drawing/2014/main" id="{CEF51A57-B2B8-266C-8089-1A6B3FDD809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506749" y="6429343"/>
            <a:ext cx="552200" cy="258331"/>
          </a:xfrm>
          <a:prstGeom prst="rect">
            <a:avLst/>
          </a:prstGeom>
        </p:spPr>
      </p:pic>
    </p:spTree>
    <p:extLst>
      <p:ext uri="{BB962C8B-B14F-4D97-AF65-F5344CB8AC3E}">
        <p14:creationId xmlns:p14="http://schemas.microsoft.com/office/powerpoint/2010/main" val="349092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holding a piece of paper in his hand&#10;&#10;Description automatically generated">
            <a:extLst>
              <a:ext uri="{FF2B5EF4-FFF2-40B4-BE49-F238E27FC236}">
                <a16:creationId xmlns:a16="http://schemas.microsoft.com/office/drawing/2014/main" id="{EA8784E2-8659-3D51-7B81-AFEC7C2F640C}"/>
              </a:ext>
            </a:extLst>
          </p:cNvPr>
          <p:cNvPicPr>
            <a:picLocks noChangeAspect="1"/>
          </p:cNvPicPr>
          <p:nvPr/>
        </p:nvPicPr>
        <p:blipFill>
          <a:blip r:embed="rId3" cstate="email">
            <a:extLst>
              <a:ext uri="{28A0092B-C50C-407E-A947-70E740481C1C}">
                <a14:useLocalDpi xmlns:a14="http://schemas.microsoft.com/office/drawing/2010/main"/>
              </a:ext>
            </a:extLst>
          </a:blip>
          <a:srcRect b="-60"/>
          <a:stretch/>
        </p:blipFill>
        <p:spPr>
          <a:xfrm>
            <a:off x="-9158" y="0"/>
            <a:ext cx="3019614" cy="6874317"/>
          </a:xfrm>
          <a:prstGeom prst="rect">
            <a:avLst/>
          </a:prstGeom>
        </p:spPr>
      </p:pic>
      <p:pic>
        <p:nvPicPr>
          <p:cNvPr id="18" name="Picture 17" descr="A person sitting at a desk with a computer&#10;&#10;Description automatically generated">
            <a:extLst>
              <a:ext uri="{FF2B5EF4-FFF2-40B4-BE49-F238E27FC236}">
                <a16:creationId xmlns:a16="http://schemas.microsoft.com/office/drawing/2014/main" id="{A825A181-2039-5BE3-F159-9B59E10C5779}"/>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041779" y="0"/>
            <a:ext cx="2978318" cy="6858000"/>
          </a:xfrm>
          <a:prstGeom prst="rect">
            <a:avLst/>
          </a:prstGeom>
        </p:spPr>
      </p:pic>
      <p:pic>
        <p:nvPicPr>
          <p:cNvPr id="20" name="Picture 19" descr="A person and person sitting at a desk looking at a computer screen&#10;&#10;Description automatically generated">
            <a:extLst>
              <a:ext uri="{FF2B5EF4-FFF2-40B4-BE49-F238E27FC236}">
                <a16:creationId xmlns:a16="http://schemas.microsoft.com/office/drawing/2014/main" id="{BD3A14F1-A169-BB92-6B4E-E106016B7FFB}"/>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050186" y="1"/>
            <a:ext cx="3060286" cy="6858000"/>
          </a:xfrm>
          <a:prstGeom prst="rect">
            <a:avLst/>
          </a:prstGeom>
        </p:spPr>
      </p:pic>
      <p:pic>
        <p:nvPicPr>
          <p:cNvPr id="22" name="Picture 21" descr="A group of people in a room&#10;&#10;Description automatically generated">
            <a:extLst>
              <a:ext uri="{FF2B5EF4-FFF2-40B4-BE49-F238E27FC236}">
                <a16:creationId xmlns:a16="http://schemas.microsoft.com/office/drawing/2014/main" id="{632C2319-84AB-686C-DD52-1B9EC9768BC6}"/>
              </a:ext>
            </a:extLst>
          </p:cNvPr>
          <p:cNvPicPr>
            <a:picLocks noChangeAspect="1"/>
          </p:cNvPicPr>
          <p:nvPr/>
        </p:nvPicPr>
        <p:blipFill>
          <a:blip r:embed="rId6" cstate="email">
            <a:extLst>
              <a:ext uri="{28A0092B-C50C-407E-A947-70E740481C1C}">
                <a14:useLocalDpi xmlns:a14="http://schemas.microsoft.com/office/drawing/2010/main"/>
              </a:ext>
            </a:extLst>
          </a:blip>
          <a:srcRect t="-183"/>
          <a:stretch/>
        </p:blipFill>
        <p:spPr>
          <a:xfrm>
            <a:off x="9156515" y="-4407"/>
            <a:ext cx="3033590" cy="6862406"/>
          </a:xfrm>
          <a:prstGeom prst="rect">
            <a:avLst/>
          </a:prstGeom>
        </p:spPr>
      </p:pic>
      <p:sp>
        <p:nvSpPr>
          <p:cNvPr id="32" name="object 2">
            <a:extLst>
              <a:ext uri="{FF2B5EF4-FFF2-40B4-BE49-F238E27FC236}">
                <a16:creationId xmlns:a16="http://schemas.microsoft.com/office/drawing/2014/main" id="{7F3F404D-3BD6-747A-5E80-5D1BD3B998DE}"/>
              </a:ext>
            </a:extLst>
          </p:cNvPr>
          <p:cNvSpPr/>
          <p:nvPr/>
        </p:nvSpPr>
        <p:spPr>
          <a:xfrm>
            <a:off x="1" y="-2485"/>
            <a:ext cx="12191999" cy="6857999"/>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solidFill>
            <a:schemeClr val="tx1">
              <a:alpha val="45000"/>
            </a:schemeClr>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8" name="Rectangle 7">
            <a:extLst>
              <a:ext uri="{FF2B5EF4-FFF2-40B4-BE49-F238E27FC236}">
                <a16:creationId xmlns:a16="http://schemas.microsoft.com/office/drawing/2014/main" id="{DB49E997-389C-B866-46E6-F79F43943229}"/>
              </a:ext>
            </a:extLst>
          </p:cNvPr>
          <p:cNvSpPr/>
          <p:nvPr/>
        </p:nvSpPr>
        <p:spPr>
          <a:xfrm>
            <a:off x="6022087" y="1737360"/>
            <a:ext cx="45719" cy="5120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DE3670CA-51A2-5057-D8B0-6CD62B192059}"/>
              </a:ext>
            </a:extLst>
          </p:cNvPr>
          <p:cNvSpPr/>
          <p:nvPr/>
        </p:nvSpPr>
        <p:spPr>
          <a:xfrm>
            <a:off x="9103566" y="1737360"/>
            <a:ext cx="45719" cy="5120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B1B39C90-320F-C91C-C3E2-5900F992D91F}"/>
              </a:ext>
            </a:extLst>
          </p:cNvPr>
          <p:cNvSpPr/>
          <p:nvPr/>
        </p:nvSpPr>
        <p:spPr>
          <a:xfrm>
            <a:off x="2998756" y="1737360"/>
            <a:ext cx="45719" cy="5120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4FD2BBED-8D0F-0EE5-AF95-068D1A6C3629}"/>
              </a:ext>
            </a:extLst>
          </p:cNvPr>
          <p:cNvSpPr txBox="1"/>
          <p:nvPr/>
        </p:nvSpPr>
        <p:spPr>
          <a:xfrm>
            <a:off x="-286188" y="12181"/>
            <a:ext cx="12764376" cy="1015663"/>
          </a:xfrm>
          <a:prstGeom prst="rect">
            <a:avLst/>
          </a:prstGeom>
          <a:noFill/>
        </p:spPr>
        <p:txBody>
          <a:bodyPr wrap="square" rtlCol="0">
            <a:spAutoFit/>
          </a:bodyPr>
          <a:lstStyle/>
          <a:p>
            <a:pPr marL="7701" marR="3081" lvl="0" indent="0" algn="ctr" defTabSz="914400" rtl="0" eaLnBrk="1" fontAlgn="auto" latinLnBrk="0" hangingPunct="1">
              <a:lnSpc>
                <a:spcPct val="100000"/>
              </a:lnSpc>
              <a:spcBef>
                <a:spcPts val="79"/>
              </a:spcBef>
              <a:spcAft>
                <a:spcPts val="0"/>
              </a:spcAft>
              <a:buClrTx/>
              <a:buSzTx/>
              <a:buFontTx/>
              <a:buNone/>
              <a:tabLst/>
              <a:defRPr/>
            </a:pPr>
            <a:r>
              <a:rPr kumimoji="0" lang="en-GB" sz="5800" b="0" i="0" u="none" strike="noStrike" kern="1200" cap="none" spc="0" normalizeH="0" baseline="0" noProof="0">
                <a:ln>
                  <a:noFill/>
                </a:ln>
                <a:solidFill>
                  <a:prstClr val="white"/>
                </a:solidFill>
                <a:effectLst/>
                <a:uLnTx/>
                <a:uFillTx/>
                <a:latin typeface="Forma DJR Display" pitchFamily="2" charset="77"/>
                <a:ea typeface="+mn-ea"/>
                <a:cs typeface="+mn-cs"/>
              </a:rPr>
              <a:t>Unlock workflows previously not possible</a:t>
            </a:r>
          </a:p>
        </p:txBody>
      </p:sp>
      <p:sp>
        <p:nvSpPr>
          <p:cNvPr id="19" name="TextBox 18">
            <a:extLst>
              <a:ext uri="{FF2B5EF4-FFF2-40B4-BE49-F238E27FC236}">
                <a16:creationId xmlns:a16="http://schemas.microsoft.com/office/drawing/2014/main" id="{6CF9AC60-190C-8A0E-0626-C6F80ADDBB75}"/>
              </a:ext>
            </a:extLst>
          </p:cNvPr>
          <p:cNvSpPr txBox="1"/>
          <p:nvPr/>
        </p:nvSpPr>
        <p:spPr>
          <a:xfrm>
            <a:off x="195947" y="6631577"/>
            <a:ext cx="630110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900" b="0" i="0" u="none" strike="noStrike" kern="1200" cap="none" spc="0" normalizeH="0" baseline="0" noProof="0" smtClean="0">
                <a:ln>
                  <a:noFill/>
                </a:ln>
                <a:solidFill>
                  <a:prstClr val="white"/>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r>
              <a:rPr kumimoji="0" lang="en-US" sz="900" b="0" i="0" u="none" strike="noStrike" kern="1200" cap="none" spc="0" normalizeH="0" baseline="0" noProof="0">
                <a:ln>
                  <a:noFill/>
                </a:ln>
                <a:solidFill>
                  <a:prstClr val="white"/>
                </a:solidFill>
                <a:effectLst/>
                <a:uLnTx/>
                <a:uFillTx/>
                <a:latin typeface="Forma DJR Micro" panose="00000000000000090000" pitchFamily="2" charset="0"/>
                <a:ea typeface="+mn-ea"/>
                <a:cs typeface="+mn-cs"/>
              </a:rPr>
              <a:t>  |  Z2 Mini G1a   |   HP Confidential. For use by HP or Partner with Customers under HP CDA only.</a:t>
            </a:r>
          </a:p>
        </p:txBody>
      </p:sp>
      <p:pic>
        <p:nvPicPr>
          <p:cNvPr id="21" name="Picture 20" descr="A black and white logo&#10;&#10;Description automatically generated">
            <a:extLst>
              <a:ext uri="{FF2B5EF4-FFF2-40B4-BE49-F238E27FC236}">
                <a16:creationId xmlns:a16="http://schemas.microsoft.com/office/drawing/2014/main" id="{7C5FE93E-CFC3-5986-D3D3-E85D8DDA1AE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506749" y="6429343"/>
            <a:ext cx="552200" cy="258331"/>
          </a:xfrm>
          <a:prstGeom prst="rect">
            <a:avLst/>
          </a:prstGeom>
        </p:spPr>
      </p:pic>
      <p:sp>
        <p:nvSpPr>
          <p:cNvPr id="24" name="Rectangle 23">
            <a:extLst>
              <a:ext uri="{FF2B5EF4-FFF2-40B4-BE49-F238E27FC236}">
                <a16:creationId xmlns:a16="http://schemas.microsoft.com/office/drawing/2014/main" id="{6D32C179-3EAE-C495-8C3D-65DB95BFE23D}"/>
              </a:ext>
            </a:extLst>
          </p:cNvPr>
          <p:cNvSpPr/>
          <p:nvPr/>
        </p:nvSpPr>
        <p:spPr>
          <a:xfrm>
            <a:off x="119269" y="2273061"/>
            <a:ext cx="2762760" cy="661720"/>
          </a:xfrm>
          <a:prstGeom prst="rect">
            <a:avLst/>
          </a:prstGeom>
        </p:spPr>
        <p:txBody>
          <a:bodyPr wrap="square">
            <a:noAutofit/>
          </a:bodyPr>
          <a:lstStyle/>
          <a:p>
            <a:pPr marL="7701" marR="2540" lvl="0" indent="-228600" algn="ctr" defTabSz="914400" rtl="0" eaLnBrk="1" fontAlgn="auto" latinLnBrk="0" hangingPunct="1">
              <a:lnSpc>
                <a:spcPct val="90000"/>
              </a:lnSpc>
              <a:spcBef>
                <a:spcPts val="73"/>
              </a:spcBef>
              <a:spcAft>
                <a:spcPts val="0"/>
              </a:spcAft>
              <a:buClr>
                <a:srgbClr val="3F3F3F"/>
              </a:buClr>
              <a:buSzPts val="700"/>
              <a:buFontTx/>
              <a:buNone/>
              <a:tabLst/>
              <a:defRPr/>
            </a:pPr>
            <a:r>
              <a:rPr kumimoji="0" lang="en-US" sz="2000" b="0" i="0" u="none" strike="noStrike" kern="1200" cap="none" spc="-3" normalizeH="0" baseline="0" noProof="0">
                <a:ln>
                  <a:noFill/>
                </a:ln>
                <a:solidFill>
                  <a:prstClr val="white"/>
                </a:solidFill>
                <a:effectLst/>
                <a:uLnTx/>
                <a:uFillTx/>
                <a:latin typeface="Forma DJR Display" panose="00000000000000090000" pitchFamily="50" charset="0"/>
                <a:ea typeface="+mn-ea"/>
                <a:cs typeface="+mn-cs"/>
              </a:rPr>
              <a:t>Visualize with </a:t>
            </a:r>
            <a:r>
              <a:rPr kumimoji="0" lang="en-US" sz="2000" b="0" i="0" u="none" strike="noStrike" kern="1200" cap="none" spc="-3" normalizeH="0" baseline="0" noProof="0" err="1">
                <a:ln>
                  <a:noFill/>
                </a:ln>
                <a:solidFill>
                  <a:prstClr val="white"/>
                </a:solidFill>
                <a:effectLst/>
                <a:uLnTx/>
                <a:uFillTx/>
                <a:latin typeface="Forma DJR Display" panose="00000000000000090000" pitchFamily="50" charset="0"/>
                <a:ea typeface="+mn-ea"/>
                <a:cs typeface="+mn-cs"/>
              </a:rPr>
              <a:t>Vectorworks</a:t>
            </a:r>
            <a:r>
              <a:rPr kumimoji="0" lang="en-US" sz="2000" b="0" i="0" u="none" strike="noStrike" kern="1200" cap="none" spc="-3" normalizeH="0" baseline="0" noProof="0">
                <a:ln>
                  <a:noFill/>
                </a:ln>
                <a:solidFill>
                  <a:prstClr val="white"/>
                </a:solidFill>
                <a:effectLst/>
                <a:uLnTx/>
                <a:uFillTx/>
                <a:latin typeface="Forma DJR Display" panose="00000000000000090000" pitchFamily="50" charset="0"/>
                <a:ea typeface="+mn-ea"/>
                <a:cs typeface="+mn-cs"/>
              </a:rPr>
              <a:t> &amp; rapidly iterate on visual design concepts with Stable Diffusion </a:t>
            </a:r>
          </a:p>
        </p:txBody>
      </p:sp>
      <p:sp>
        <p:nvSpPr>
          <p:cNvPr id="25" name="Rectangle 24">
            <a:extLst>
              <a:ext uri="{FF2B5EF4-FFF2-40B4-BE49-F238E27FC236}">
                <a16:creationId xmlns:a16="http://schemas.microsoft.com/office/drawing/2014/main" id="{28AFD492-20F6-968D-1DA0-3259E3CF5F50}"/>
              </a:ext>
            </a:extLst>
          </p:cNvPr>
          <p:cNvSpPr/>
          <p:nvPr/>
        </p:nvSpPr>
        <p:spPr>
          <a:xfrm>
            <a:off x="3174504" y="2279085"/>
            <a:ext cx="2761488" cy="886909"/>
          </a:xfrm>
          <a:prstGeom prst="rect">
            <a:avLst/>
          </a:prstGeom>
        </p:spPr>
        <p:txBody>
          <a:bodyPr wrap="square">
            <a:noAutofit/>
          </a:bodyPr>
          <a:lstStyle/>
          <a:p>
            <a:pPr marL="7701" marR="2540" lvl="0" indent="-228600" algn="ctr" defTabSz="914400" rtl="0" eaLnBrk="1" fontAlgn="auto" latinLnBrk="0" hangingPunct="1">
              <a:lnSpc>
                <a:spcPct val="90000"/>
              </a:lnSpc>
              <a:spcBef>
                <a:spcPts val="73"/>
              </a:spcBef>
              <a:spcAft>
                <a:spcPts val="0"/>
              </a:spcAft>
              <a:buClr>
                <a:srgbClr val="3F3F3F"/>
              </a:buClr>
              <a:buSzPts val="700"/>
              <a:buFontTx/>
              <a:buNone/>
              <a:tabLst/>
              <a:defRPr/>
            </a:pPr>
            <a:r>
              <a:rPr kumimoji="0" lang="en-US" sz="2000" b="0" i="0" u="none" strike="noStrike" kern="1200" cap="none" spc="-3" normalizeH="0" baseline="0" noProof="0">
                <a:ln>
                  <a:noFill/>
                </a:ln>
                <a:solidFill>
                  <a:prstClr val="white"/>
                </a:solidFill>
                <a:effectLst/>
                <a:uLnTx/>
                <a:uFillTx/>
                <a:latin typeface="Forma DJR Display" panose="00000000000000090000" pitchFamily="50" charset="0"/>
                <a:ea typeface="+mn-ea"/>
                <a:cs typeface="+mn-cs"/>
              </a:rPr>
              <a:t>Simultaneously 3D model in SOLIDWORKS® and render in D5 Render</a:t>
            </a:r>
          </a:p>
        </p:txBody>
      </p:sp>
      <p:sp>
        <p:nvSpPr>
          <p:cNvPr id="26" name="Rectangle 25">
            <a:extLst>
              <a:ext uri="{FF2B5EF4-FFF2-40B4-BE49-F238E27FC236}">
                <a16:creationId xmlns:a16="http://schemas.microsoft.com/office/drawing/2014/main" id="{75A628AD-2438-8572-B0F1-EE50FEF7F318}"/>
              </a:ext>
            </a:extLst>
          </p:cNvPr>
          <p:cNvSpPr/>
          <p:nvPr/>
        </p:nvSpPr>
        <p:spPr>
          <a:xfrm>
            <a:off x="6210264" y="2279085"/>
            <a:ext cx="2761488" cy="886909"/>
          </a:xfrm>
          <a:prstGeom prst="rect">
            <a:avLst/>
          </a:prstGeom>
        </p:spPr>
        <p:txBody>
          <a:bodyPr wrap="square">
            <a:noAutofit/>
          </a:bodyPr>
          <a:lstStyle/>
          <a:p>
            <a:pPr marL="7701" marR="2540" lvl="0" indent="-228600" algn="ctr" defTabSz="914400" rtl="0" eaLnBrk="1" fontAlgn="auto" latinLnBrk="0" hangingPunct="1">
              <a:lnSpc>
                <a:spcPct val="90000"/>
              </a:lnSpc>
              <a:spcBef>
                <a:spcPts val="73"/>
              </a:spcBef>
              <a:spcAft>
                <a:spcPts val="0"/>
              </a:spcAft>
              <a:buClr>
                <a:srgbClr val="3F3F3F"/>
              </a:buClr>
              <a:buSzPts val="700"/>
              <a:buFont typeface="Forma DJR Micro" panose="00000000000000090000" pitchFamily="2" charset="0"/>
              <a:buNone/>
              <a:tabLst/>
              <a:defRPr/>
            </a:pPr>
            <a:r>
              <a:rPr kumimoji="0" lang="en-US" sz="2000" b="0" i="0" u="none" strike="noStrike" kern="1200" cap="none" spc="-3" normalizeH="0" baseline="0" noProof="0">
                <a:ln>
                  <a:noFill/>
                </a:ln>
                <a:solidFill>
                  <a:prstClr val="white"/>
                </a:solidFill>
                <a:effectLst/>
                <a:uLnTx/>
                <a:uFillTx/>
                <a:latin typeface="Forma DJR Display" panose="00000000000000090000" pitchFamily="50" charset="0"/>
                <a:ea typeface="+mn-ea"/>
                <a:cs typeface="+mn-cs"/>
              </a:rPr>
              <a:t>Work locally with large language models without memory bottlenecks</a:t>
            </a:r>
          </a:p>
        </p:txBody>
      </p:sp>
      <p:sp>
        <p:nvSpPr>
          <p:cNvPr id="27" name="Rectangle 26">
            <a:extLst>
              <a:ext uri="{FF2B5EF4-FFF2-40B4-BE49-F238E27FC236}">
                <a16:creationId xmlns:a16="http://schemas.microsoft.com/office/drawing/2014/main" id="{3AA39486-62B2-952F-C693-9A151828807C}"/>
              </a:ext>
            </a:extLst>
          </p:cNvPr>
          <p:cNvSpPr/>
          <p:nvPr/>
        </p:nvSpPr>
        <p:spPr>
          <a:xfrm>
            <a:off x="9404668" y="5253242"/>
            <a:ext cx="2761488" cy="661720"/>
          </a:xfrm>
          <a:prstGeom prst="rect">
            <a:avLst/>
          </a:prstGeom>
        </p:spPr>
        <p:txBody>
          <a:bodyPr wrap="square">
            <a:noAutofit/>
          </a:bodyPr>
          <a:lstStyle/>
          <a:p>
            <a:pPr marL="7701" marR="2540" lvl="0" indent="-228600" algn="ctr" defTabSz="914400" rtl="0" eaLnBrk="1" fontAlgn="auto" latinLnBrk="0" hangingPunct="1">
              <a:lnSpc>
                <a:spcPct val="90000"/>
              </a:lnSpc>
              <a:spcBef>
                <a:spcPts val="73"/>
              </a:spcBef>
              <a:spcAft>
                <a:spcPts val="0"/>
              </a:spcAft>
              <a:buClr>
                <a:srgbClr val="3F3F3F"/>
              </a:buClr>
              <a:buSzPts val="700"/>
              <a:buFontTx/>
              <a:buNone/>
              <a:tabLst/>
              <a:defRPr/>
            </a:pPr>
            <a:r>
              <a:rPr kumimoji="0" lang="en-US" sz="2000" b="0" i="0" u="none" strike="noStrike" kern="1200" cap="none" spc="-3" normalizeH="0" baseline="0" noProof="0">
                <a:ln>
                  <a:noFill/>
                </a:ln>
                <a:solidFill>
                  <a:prstClr val="white"/>
                </a:solidFill>
                <a:effectLst/>
                <a:uLnTx/>
                <a:uFillTx/>
                <a:latin typeface="Forma DJR Display" panose="00000000000000090000" pitchFamily="50" charset="0"/>
                <a:ea typeface="+mn-ea"/>
                <a:cs typeface="+mn-cs"/>
              </a:rPr>
              <a:t>New experience: </a:t>
            </a:r>
            <a:br>
              <a:rPr kumimoji="0" lang="en-US" sz="2000" b="0" i="0" u="none" strike="noStrike" kern="1200" cap="none" spc="-3" normalizeH="0" baseline="0" noProof="0">
                <a:ln>
                  <a:noFill/>
                </a:ln>
                <a:solidFill>
                  <a:prstClr val="white"/>
                </a:solidFill>
                <a:effectLst/>
                <a:uLnTx/>
                <a:uFillTx/>
                <a:latin typeface="Forma DJR Display" panose="00000000000000090000" pitchFamily="50" charset="0"/>
                <a:ea typeface="+mn-ea"/>
                <a:cs typeface="+mn-cs"/>
              </a:rPr>
            </a:br>
            <a:r>
              <a:rPr kumimoji="0" lang="en-US" sz="2000" b="0" i="0" u="none" strike="noStrike" kern="1200" cap="none" spc="-3" normalizeH="0" baseline="0" noProof="0">
                <a:ln>
                  <a:noFill/>
                </a:ln>
                <a:solidFill>
                  <a:prstClr val="white"/>
                </a:solidFill>
                <a:effectLst/>
                <a:uLnTx/>
                <a:uFillTx/>
                <a:latin typeface="Forma DJR Display" panose="00000000000000090000" pitchFamily="50" charset="0"/>
                <a:ea typeface="+mn-ea"/>
                <a:cs typeface="+mn-cs"/>
              </a:rPr>
              <a:t>Open and run Autodesk Maya and Arnold at the same time</a:t>
            </a:r>
            <a:endParaRPr kumimoji="0" lang="en-US" sz="2000" b="0" i="0" u="none" strike="noStrike" kern="1200" cap="none" spc="-3" normalizeH="0" baseline="0" noProof="0">
              <a:ln>
                <a:noFill/>
              </a:ln>
              <a:solidFill>
                <a:prstClr val="white"/>
              </a:solidFill>
              <a:effectLst/>
              <a:highlight>
                <a:srgbClr val="FFFF00"/>
              </a:highlight>
              <a:uLnTx/>
              <a:uFillTx/>
              <a:latin typeface="Forma DJR Display" panose="00000000000000090000" pitchFamily="50" charset="0"/>
              <a:ea typeface="+mn-ea"/>
              <a:cs typeface="+mn-cs"/>
            </a:endParaRPr>
          </a:p>
        </p:txBody>
      </p:sp>
      <p:sp>
        <p:nvSpPr>
          <p:cNvPr id="28" name="Rectangle 27">
            <a:extLst>
              <a:ext uri="{FF2B5EF4-FFF2-40B4-BE49-F238E27FC236}">
                <a16:creationId xmlns:a16="http://schemas.microsoft.com/office/drawing/2014/main" id="{92DB2451-1DD9-A6EF-CC77-EEC30359C306}"/>
              </a:ext>
            </a:extLst>
          </p:cNvPr>
          <p:cNvSpPr/>
          <p:nvPr/>
        </p:nvSpPr>
        <p:spPr>
          <a:xfrm>
            <a:off x="9289898" y="2273061"/>
            <a:ext cx="2761488" cy="886909"/>
          </a:xfrm>
          <a:prstGeom prst="rect">
            <a:avLst/>
          </a:prstGeom>
        </p:spPr>
        <p:txBody>
          <a:bodyPr wrap="square">
            <a:noAutofit/>
          </a:bodyPr>
          <a:lstStyle/>
          <a:p>
            <a:pPr marL="7701" marR="2540" lvl="0" indent="-228600" algn="ctr" defTabSz="914400" rtl="0" eaLnBrk="1" fontAlgn="auto" latinLnBrk="0" hangingPunct="1">
              <a:lnSpc>
                <a:spcPct val="90000"/>
              </a:lnSpc>
              <a:spcBef>
                <a:spcPts val="73"/>
              </a:spcBef>
              <a:spcAft>
                <a:spcPts val="0"/>
              </a:spcAft>
              <a:buClr>
                <a:srgbClr val="3F3F3F"/>
              </a:buClr>
              <a:buSzPts val="700"/>
              <a:buFontTx/>
              <a:buNone/>
              <a:tabLst/>
              <a:defRPr/>
            </a:pPr>
            <a:r>
              <a:rPr kumimoji="0" lang="en-US" sz="2000" b="0" i="0" u="none" strike="noStrike" kern="1200" cap="none" spc="-3" normalizeH="0" baseline="0" noProof="0">
                <a:ln>
                  <a:noFill/>
                </a:ln>
                <a:solidFill>
                  <a:prstClr val="white"/>
                </a:solidFill>
                <a:effectLst/>
                <a:uLnTx/>
                <a:uFillTx/>
                <a:latin typeface="Forma DJR Display" panose="00000000000000090000" pitchFamily="50" charset="0"/>
                <a:ea typeface="+mn-ea"/>
                <a:cs typeface="+mn-cs"/>
              </a:rPr>
              <a:t>Simultaneously 3D model in Autodesk Maya and render in Arnold</a:t>
            </a:r>
          </a:p>
        </p:txBody>
      </p:sp>
      <p:sp>
        <p:nvSpPr>
          <p:cNvPr id="29" name="Rectangle 28">
            <a:extLst>
              <a:ext uri="{FF2B5EF4-FFF2-40B4-BE49-F238E27FC236}">
                <a16:creationId xmlns:a16="http://schemas.microsoft.com/office/drawing/2014/main" id="{0B17F64E-C140-F2E3-7A2C-BE4AB5808A48}"/>
              </a:ext>
            </a:extLst>
          </p:cNvPr>
          <p:cNvSpPr/>
          <p:nvPr/>
        </p:nvSpPr>
        <p:spPr>
          <a:xfrm>
            <a:off x="6210264" y="5253242"/>
            <a:ext cx="2761488" cy="661720"/>
          </a:xfrm>
          <a:prstGeom prst="rect">
            <a:avLst/>
          </a:prstGeom>
        </p:spPr>
        <p:txBody>
          <a:bodyPr wrap="square">
            <a:noAutofit/>
          </a:bodyPr>
          <a:lstStyle/>
          <a:p>
            <a:pPr marL="7701" marR="2540" lvl="0" indent="-228600" algn="ctr" defTabSz="914400" rtl="0" eaLnBrk="1" fontAlgn="auto" latinLnBrk="0" hangingPunct="1">
              <a:lnSpc>
                <a:spcPct val="90000"/>
              </a:lnSpc>
              <a:spcBef>
                <a:spcPts val="73"/>
              </a:spcBef>
              <a:spcAft>
                <a:spcPts val="0"/>
              </a:spcAft>
              <a:buClr>
                <a:srgbClr val="3F3F3F"/>
              </a:buClr>
              <a:buSzPts val="700"/>
              <a:buFontTx/>
              <a:buNone/>
              <a:tabLst/>
              <a:defRPr/>
            </a:pPr>
            <a:r>
              <a:rPr kumimoji="0" lang="en-US" sz="2000" b="0" i="0" u="none" strike="noStrike" kern="1200" cap="none" spc="-3" normalizeH="0" baseline="0" noProof="0">
                <a:ln>
                  <a:noFill/>
                </a:ln>
                <a:solidFill>
                  <a:prstClr val="white"/>
                </a:solidFill>
                <a:effectLst/>
                <a:uLnTx/>
                <a:uFillTx/>
                <a:latin typeface="Forma DJR Display" panose="00000000000000090000" pitchFamily="50" charset="0"/>
                <a:ea typeface="+mn-ea"/>
                <a:cs typeface="+mn-cs"/>
              </a:rPr>
              <a:t>New experience: </a:t>
            </a:r>
            <a:br>
              <a:rPr kumimoji="0" lang="en-US" sz="2000" b="0" i="0" u="none" strike="noStrike" kern="1200" cap="none" spc="-3" normalizeH="0" baseline="0" noProof="0">
                <a:ln>
                  <a:noFill/>
                </a:ln>
                <a:solidFill>
                  <a:prstClr val="white"/>
                </a:solidFill>
                <a:effectLst/>
                <a:uLnTx/>
                <a:uFillTx/>
                <a:latin typeface="Forma DJR Display" panose="00000000000000090000" pitchFamily="50" charset="0"/>
                <a:ea typeface="+mn-ea"/>
                <a:cs typeface="+mn-cs"/>
              </a:rPr>
            </a:br>
            <a:r>
              <a:rPr kumimoji="0" lang="en-US" sz="2000" b="0" i="0" u="none" strike="noStrike" kern="1200" cap="none" spc="-3" normalizeH="0" baseline="0" noProof="0">
                <a:ln>
                  <a:noFill/>
                </a:ln>
                <a:solidFill>
                  <a:prstClr val="white"/>
                </a:solidFill>
                <a:effectLst/>
                <a:uLnTx/>
                <a:uFillTx/>
                <a:latin typeface="Forma DJR Display" panose="00000000000000090000" pitchFamily="50" charset="0"/>
                <a:ea typeface="+mn-ea"/>
                <a:cs typeface="+mn-cs"/>
              </a:rPr>
              <a:t>Llama 2 70B</a:t>
            </a:r>
            <a:endParaRPr kumimoji="0" lang="en-US" sz="2000" b="0" i="0" u="none" strike="noStrike" kern="1200" cap="none" spc="-3" normalizeH="0" baseline="0" noProof="0">
              <a:ln>
                <a:noFill/>
              </a:ln>
              <a:solidFill>
                <a:prstClr val="white"/>
              </a:solidFill>
              <a:effectLst/>
              <a:highlight>
                <a:srgbClr val="FFFF00"/>
              </a:highlight>
              <a:uLnTx/>
              <a:uFillTx/>
              <a:latin typeface="Forma DJR Display" panose="00000000000000090000" pitchFamily="50" charset="0"/>
              <a:ea typeface="+mn-ea"/>
              <a:cs typeface="+mn-cs"/>
            </a:endParaRPr>
          </a:p>
        </p:txBody>
      </p:sp>
      <p:sp>
        <p:nvSpPr>
          <p:cNvPr id="30" name="Rectangle 29">
            <a:extLst>
              <a:ext uri="{FF2B5EF4-FFF2-40B4-BE49-F238E27FC236}">
                <a16:creationId xmlns:a16="http://schemas.microsoft.com/office/drawing/2014/main" id="{7233B49F-861B-0C62-263E-9D9316736205}"/>
              </a:ext>
            </a:extLst>
          </p:cNvPr>
          <p:cNvSpPr/>
          <p:nvPr/>
        </p:nvSpPr>
        <p:spPr>
          <a:xfrm>
            <a:off x="23134" y="5280690"/>
            <a:ext cx="2761488" cy="661720"/>
          </a:xfrm>
          <a:prstGeom prst="rect">
            <a:avLst/>
          </a:prstGeom>
        </p:spPr>
        <p:txBody>
          <a:bodyPr wrap="square">
            <a:noAutofit/>
          </a:bodyPr>
          <a:lstStyle/>
          <a:p>
            <a:pPr marL="7701" marR="2540" lvl="0" indent="-228600" algn="ctr" defTabSz="914400" rtl="0" eaLnBrk="1" fontAlgn="auto" latinLnBrk="0" hangingPunct="1">
              <a:lnSpc>
                <a:spcPct val="90000"/>
              </a:lnSpc>
              <a:spcBef>
                <a:spcPts val="73"/>
              </a:spcBef>
              <a:spcAft>
                <a:spcPts val="0"/>
              </a:spcAft>
              <a:buClr>
                <a:srgbClr val="3F3F3F"/>
              </a:buClr>
              <a:buSzPts val="700"/>
              <a:buFontTx/>
              <a:buNone/>
              <a:tabLst/>
              <a:defRPr/>
            </a:pPr>
            <a:r>
              <a:rPr kumimoji="0" lang="en-US" sz="2000" b="0" i="0" u="none" strike="noStrike" kern="1200" cap="none" spc="-3" normalizeH="0" baseline="0" noProof="0">
                <a:ln>
                  <a:noFill/>
                </a:ln>
                <a:solidFill>
                  <a:prstClr val="white"/>
                </a:solidFill>
                <a:effectLst/>
                <a:uLnTx/>
                <a:uFillTx/>
                <a:latin typeface="Forma DJR Display" panose="00000000000000090000" pitchFamily="50" charset="0"/>
                <a:ea typeface="+mn-ea"/>
                <a:cs typeface="+mn-cs"/>
              </a:rPr>
              <a:t>New experience: </a:t>
            </a:r>
            <a:br>
              <a:rPr kumimoji="0" lang="en-US" sz="2000" b="0" i="0" u="none" strike="noStrike" kern="1200" cap="none" spc="-3" normalizeH="0" baseline="0" noProof="0">
                <a:ln>
                  <a:noFill/>
                </a:ln>
                <a:solidFill>
                  <a:prstClr val="white"/>
                </a:solidFill>
                <a:effectLst/>
                <a:uLnTx/>
                <a:uFillTx/>
                <a:latin typeface="Forma DJR Display" panose="00000000000000090000" pitchFamily="50" charset="0"/>
                <a:ea typeface="+mn-ea"/>
                <a:cs typeface="+mn-cs"/>
              </a:rPr>
            </a:br>
            <a:r>
              <a:rPr kumimoji="0" lang="en-US" sz="2000" b="0" i="0" u="none" strike="noStrike" kern="1200" cap="none" spc="-3" normalizeH="0" baseline="0" noProof="0">
                <a:ln>
                  <a:noFill/>
                </a:ln>
                <a:solidFill>
                  <a:prstClr val="white"/>
                </a:solidFill>
                <a:effectLst/>
                <a:uLnTx/>
                <a:uFillTx/>
                <a:latin typeface="Forma DJR Display" panose="00000000000000090000" pitchFamily="50" charset="0"/>
                <a:ea typeface="+mn-ea"/>
                <a:cs typeface="+mn-cs"/>
              </a:rPr>
              <a:t>Stable Diffusion XL</a:t>
            </a:r>
            <a:endParaRPr kumimoji="0" lang="en-US" sz="2000" b="0" i="0" u="none" strike="noStrike" kern="1200" cap="none" spc="-3" normalizeH="0" baseline="0" noProof="0">
              <a:ln>
                <a:noFill/>
              </a:ln>
              <a:solidFill>
                <a:prstClr val="white"/>
              </a:solidFill>
              <a:effectLst/>
              <a:highlight>
                <a:srgbClr val="FFFF00"/>
              </a:highlight>
              <a:uLnTx/>
              <a:uFillTx/>
              <a:latin typeface="Forma DJR Display" panose="00000000000000090000" pitchFamily="50" charset="0"/>
              <a:ea typeface="+mn-ea"/>
              <a:cs typeface="+mn-cs"/>
            </a:endParaRPr>
          </a:p>
        </p:txBody>
      </p:sp>
      <p:sp>
        <p:nvSpPr>
          <p:cNvPr id="31" name="Rectangle 30">
            <a:extLst>
              <a:ext uri="{FF2B5EF4-FFF2-40B4-BE49-F238E27FC236}">
                <a16:creationId xmlns:a16="http://schemas.microsoft.com/office/drawing/2014/main" id="{DCE455E8-B208-E035-7CB5-7CAF21089BAE}"/>
              </a:ext>
            </a:extLst>
          </p:cNvPr>
          <p:cNvSpPr/>
          <p:nvPr/>
        </p:nvSpPr>
        <p:spPr>
          <a:xfrm>
            <a:off x="3150194" y="5284080"/>
            <a:ext cx="2761488" cy="661720"/>
          </a:xfrm>
          <a:prstGeom prst="rect">
            <a:avLst/>
          </a:prstGeom>
        </p:spPr>
        <p:txBody>
          <a:bodyPr wrap="square">
            <a:noAutofit/>
          </a:bodyPr>
          <a:lstStyle/>
          <a:p>
            <a:pPr marL="7701" marR="2540" lvl="0" indent="-228600" algn="ctr" defTabSz="914400" rtl="0" eaLnBrk="1" fontAlgn="auto" latinLnBrk="0" hangingPunct="1">
              <a:lnSpc>
                <a:spcPct val="90000"/>
              </a:lnSpc>
              <a:spcBef>
                <a:spcPts val="73"/>
              </a:spcBef>
              <a:spcAft>
                <a:spcPts val="0"/>
              </a:spcAft>
              <a:buClr>
                <a:srgbClr val="3F3F3F"/>
              </a:buClr>
              <a:buSzPts val="700"/>
              <a:buFontTx/>
              <a:buNone/>
              <a:tabLst/>
              <a:defRPr/>
            </a:pPr>
            <a:r>
              <a:rPr kumimoji="0" lang="en-US" sz="2000" b="0" i="0" u="none" strike="noStrike" kern="1200" cap="none" spc="-3" normalizeH="0" baseline="0" noProof="0">
                <a:ln>
                  <a:noFill/>
                </a:ln>
                <a:solidFill>
                  <a:prstClr val="white"/>
                </a:solidFill>
                <a:effectLst/>
                <a:uLnTx/>
                <a:uFillTx/>
                <a:latin typeface="Forma DJR Display" panose="00000000000000090000" pitchFamily="50" charset="0"/>
                <a:ea typeface="+mn-ea"/>
                <a:cs typeface="+mn-cs"/>
              </a:rPr>
              <a:t>New experience: SOLIDWORKS® (4K) (&gt;10M triangles)</a:t>
            </a:r>
            <a:endParaRPr kumimoji="0" lang="en-US" sz="2000" b="0" i="0" u="none" strike="noStrike" kern="1200" cap="none" spc="-3" normalizeH="0" baseline="0" noProof="0">
              <a:ln>
                <a:noFill/>
              </a:ln>
              <a:solidFill>
                <a:prstClr val="white"/>
              </a:solidFill>
              <a:effectLst/>
              <a:highlight>
                <a:srgbClr val="FFFF00"/>
              </a:highlight>
              <a:uLnTx/>
              <a:uFillTx/>
              <a:latin typeface="Forma DJR Display" panose="00000000000000090000" pitchFamily="50" charset="0"/>
              <a:ea typeface="+mn-ea"/>
              <a:cs typeface="+mn-cs"/>
            </a:endParaRPr>
          </a:p>
        </p:txBody>
      </p:sp>
      <p:cxnSp>
        <p:nvCxnSpPr>
          <p:cNvPr id="34" name="Straight Connector 33">
            <a:extLst>
              <a:ext uri="{FF2B5EF4-FFF2-40B4-BE49-F238E27FC236}">
                <a16:creationId xmlns:a16="http://schemas.microsoft.com/office/drawing/2014/main" id="{8E84ADCC-86EE-82A1-09BC-74F8ABAFEE59}"/>
              </a:ext>
            </a:extLst>
          </p:cNvPr>
          <p:cNvCxnSpPr/>
          <p:nvPr/>
        </p:nvCxnSpPr>
        <p:spPr>
          <a:xfrm>
            <a:off x="0" y="1339816"/>
            <a:ext cx="12166156"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66DACD1C-F13E-F7AC-943A-EC0294401A6D}"/>
              </a:ext>
            </a:extLst>
          </p:cNvPr>
          <p:cNvSpPr/>
          <p:nvPr/>
        </p:nvSpPr>
        <p:spPr>
          <a:xfrm>
            <a:off x="9423281" y="2876242"/>
            <a:ext cx="2761488" cy="886909"/>
          </a:xfrm>
          <a:prstGeom prst="rect">
            <a:avLst/>
          </a:prstGeom>
        </p:spPr>
        <p:txBody>
          <a:bodyPr wrap="square">
            <a:noAutofit/>
          </a:bodyPr>
          <a:lstStyle/>
          <a:p>
            <a:pPr marL="7701" marR="2540" lvl="0" indent="-228600" algn="ctr" defTabSz="914400" rtl="0" eaLnBrk="1" fontAlgn="auto" latinLnBrk="0" hangingPunct="1">
              <a:lnSpc>
                <a:spcPct val="90000"/>
              </a:lnSpc>
              <a:spcBef>
                <a:spcPts val="73"/>
              </a:spcBef>
              <a:spcAft>
                <a:spcPts val="0"/>
              </a:spcAft>
              <a:buClr>
                <a:srgbClr val="3F3F3F"/>
              </a:buClr>
              <a:buSzPts val="700"/>
              <a:buFontTx/>
              <a:buNone/>
              <a:tabLst/>
              <a:defRPr/>
            </a:pPr>
            <a:endParaRPr kumimoji="0" lang="en-US" sz="2000" b="0" i="0" u="none" strike="noStrike" kern="1200" cap="none" spc="-3" normalizeH="0" baseline="0" noProof="0">
              <a:ln>
                <a:noFill/>
              </a:ln>
              <a:solidFill>
                <a:prstClr val="white"/>
              </a:solidFill>
              <a:effectLst/>
              <a:uLnTx/>
              <a:uFillTx/>
              <a:latin typeface="Forma DJR Display" panose="00000000000000090000" pitchFamily="50" charset="0"/>
              <a:ea typeface="+mn-ea"/>
              <a:cs typeface="+mn-cs"/>
            </a:endParaRPr>
          </a:p>
        </p:txBody>
      </p:sp>
      <p:sp>
        <p:nvSpPr>
          <p:cNvPr id="3" name="TextBox 2">
            <a:extLst>
              <a:ext uri="{FF2B5EF4-FFF2-40B4-BE49-F238E27FC236}">
                <a16:creationId xmlns:a16="http://schemas.microsoft.com/office/drawing/2014/main" id="{3EE283E6-3D58-EFA5-DF14-0277E41277C8}"/>
              </a:ext>
            </a:extLst>
          </p:cNvPr>
          <p:cNvSpPr txBox="1"/>
          <p:nvPr/>
        </p:nvSpPr>
        <p:spPr>
          <a:xfrm>
            <a:off x="119268" y="741598"/>
            <a:ext cx="8606085" cy="707886"/>
          </a:xfrm>
          <a:prstGeom prst="rect">
            <a:avLst/>
          </a:prstGeom>
          <a:noFill/>
        </p:spPr>
        <p:txBody>
          <a:bodyPr wrap="square" rtlCol="0">
            <a:spAutoFit/>
          </a:bodyPr>
          <a:lstStyle/>
          <a:p>
            <a:pPr marL="7701" marR="3081" lvl="0" indent="0" algn="l" defTabSz="914400" rtl="0" eaLnBrk="1" fontAlgn="auto" latinLnBrk="0" hangingPunct="1">
              <a:lnSpc>
                <a:spcPct val="100000"/>
              </a:lnSpc>
              <a:spcBef>
                <a:spcPts val="79"/>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Forma DJR Display" pitchFamily="2" charset="77"/>
                <a:ea typeface="+mn-ea"/>
                <a:cs typeface="+mn-cs"/>
              </a:rPr>
              <a:t>on a mini workstation device</a:t>
            </a:r>
          </a:p>
        </p:txBody>
      </p:sp>
    </p:spTree>
    <p:extLst>
      <p:ext uri="{BB962C8B-B14F-4D97-AF65-F5344CB8AC3E}">
        <p14:creationId xmlns:p14="http://schemas.microsoft.com/office/powerpoint/2010/main" val="21552011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howing a child something on the computer&#10;&#10;Description automatically generated with medium confidence">
            <a:extLst>
              <a:ext uri="{FF2B5EF4-FFF2-40B4-BE49-F238E27FC236}">
                <a16:creationId xmlns:a16="http://schemas.microsoft.com/office/drawing/2014/main" id="{AA207309-2B1F-F750-CC56-97AD23F29B4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74042"/>
          </a:xfrm>
          <a:prstGeom prst="rect">
            <a:avLst/>
          </a:prstGeom>
        </p:spPr>
      </p:pic>
      <p:sp>
        <p:nvSpPr>
          <p:cNvPr id="9" name="Rectangle 8">
            <a:extLst>
              <a:ext uri="{FF2B5EF4-FFF2-40B4-BE49-F238E27FC236}">
                <a16:creationId xmlns:a16="http://schemas.microsoft.com/office/drawing/2014/main" id="{7AAD5D80-814D-33AF-14BD-A32B91404A5E}"/>
              </a:ext>
            </a:extLst>
          </p:cNvPr>
          <p:cNvSpPr/>
          <p:nvPr/>
        </p:nvSpPr>
        <p:spPr>
          <a:xfrm rot="10800000">
            <a:off x="0" y="2425700"/>
            <a:ext cx="12192000" cy="4432300"/>
          </a:xfrm>
          <a:prstGeom prst="rect">
            <a:avLst/>
          </a:prstGeom>
          <a:gradFill flip="none" rotWithShape="1">
            <a:gsLst>
              <a:gs pos="0">
                <a:schemeClr val="tx1">
                  <a:alpha val="80056"/>
                </a:schemeClr>
              </a:gs>
              <a:gs pos="100000">
                <a:srgbClr val="212248">
                  <a:alpha val="0"/>
                </a:srgb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cxnSp>
        <p:nvCxnSpPr>
          <p:cNvPr id="11" name="Straight Connector 10">
            <a:extLst>
              <a:ext uri="{FF2B5EF4-FFF2-40B4-BE49-F238E27FC236}">
                <a16:creationId xmlns:a16="http://schemas.microsoft.com/office/drawing/2014/main" id="{E9F6FF15-B7DD-F25D-BBFD-39EC421E9119}"/>
              </a:ext>
            </a:extLst>
          </p:cNvPr>
          <p:cNvCxnSpPr>
            <a:cxnSpLocks/>
          </p:cNvCxnSpPr>
          <p:nvPr/>
        </p:nvCxnSpPr>
        <p:spPr bwMode="gray">
          <a:xfrm>
            <a:off x="0" y="4715906"/>
            <a:ext cx="12200021"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3C0EE62E-DAF3-047C-424A-F3EC6B188C65}"/>
              </a:ext>
            </a:extLst>
          </p:cNvPr>
          <p:cNvSpPr txBox="1">
            <a:spLocks/>
          </p:cNvSpPr>
          <p:nvPr/>
        </p:nvSpPr>
        <p:spPr>
          <a:xfrm>
            <a:off x="335401" y="2141786"/>
            <a:ext cx="11612880" cy="2607601"/>
          </a:xfrm>
          <a:prstGeom prst="rect">
            <a:avLst/>
          </a:prstGeom>
        </p:spPr>
        <p:txBody>
          <a:bodyPr anchor="b"/>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mj-lt"/>
                <a:ea typeface="+mn-ea"/>
                <a:cs typeface="+mn-cs"/>
              </a:defRPr>
            </a:lvl1pPr>
            <a:lvl2pPr marL="685800" indent="-228600" algn="l" defTabSz="914400" rtl="0" eaLnBrk="1" latinLnBrk="0" hangingPunct="1">
              <a:lnSpc>
                <a:spcPct val="150000"/>
              </a:lnSpc>
              <a:spcBef>
                <a:spcPts val="500"/>
              </a:spcBef>
              <a:buFont typeface="Wingdings" panose="05000000000000000000" pitchFamily="2" charset="2"/>
              <a:buChar char="§"/>
              <a:defRPr sz="2000" b="0" kern="1200">
                <a:solidFill>
                  <a:schemeClr val="tx1"/>
                </a:solidFill>
                <a:latin typeface="+mj-lt"/>
                <a:ea typeface="+mn-ea"/>
                <a:cs typeface="+mn-cs"/>
              </a:defRPr>
            </a:lvl2pPr>
            <a:lvl3pPr marL="1143000" indent="-228600" algn="l" defTabSz="914400" rtl="0" eaLnBrk="1" latinLnBrk="0" hangingPunct="1">
              <a:lnSpc>
                <a:spcPct val="150000"/>
              </a:lnSpc>
              <a:spcBef>
                <a:spcPts val="500"/>
              </a:spcBef>
              <a:buFont typeface="Courier New" panose="02070309020205020404" pitchFamily="49" charset="0"/>
              <a:buChar char="o"/>
              <a:defRPr sz="1800" kern="1200">
                <a:solidFill>
                  <a:schemeClr val="tx1"/>
                </a:solidFill>
                <a:latin typeface="+mj-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tab pos="225425" algn="l"/>
              </a:tabLst>
              <a:defRPr/>
            </a:pPr>
            <a:r>
              <a:rPr kumimoji="0" lang="en-US" sz="6000" b="0" i="0" u="none" strike="noStrike" kern="1200" cap="none" spc="0" normalizeH="0" baseline="0" noProof="0">
                <a:ln>
                  <a:noFill/>
                </a:ln>
                <a:solidFill>
                  <a:srgbClr val="FFFFFF"/>
                </a:solidFill>
                <a:effectLst/>
                <a:uLnTx/>
                <a:uFillTx/>
                <a:latin typeface="Forma DJR Display" pitchFamily="2" charset="77"/>
                <a:ea typeface="+mn-ea"/>
                <a:cs typeface="+mn-cs"/>
              </a:rPr>
              <a:t>HP Services</a:t>
            </a:r>
          </a:p>
        </p:txBody>
      </p:sp>
      <p:pic>
        <p:nvPicPr>
          <p:cNvPr id="3" name="Picture 2" descr="A picture containing text, clipart&#10;&#10;Description automatically generated">
            <a:extLst>
              <a:ext uri="{FF2B5EF4-FFF2-40B4-BE49-F238E27FC236}">
                <a16:creationId xmlns:a16="http://schemas.microsoft.com/office/drawing/2014/main" id="{0976BADF-0B70-5494-ED5D-F01EC9F3781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585" y="3686106"/>
            <a:ext cx="840957" cy="840957"/>
          </a:xfrm>
          <a:prstGeom prst="rect">
            <a:avLst/>
          </a:prstGeom>
        </p:spPr>
      </p:pic>
      <p:pic>
        <p:nvPicPr>
          <p:cNvPr id="2" name="Picture 2" descr="Image">
            <a:extLst>
              <a:ext uri="{FF2B5EF4-FFF2-40B4-BE49-F238E27FC236}">
                <a16:creationId xmlns:a16="http://schemas.microsoft.com/office/drawing/2014/main" id="{10531560-41FD-A647-59AE-D1DD04B2413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403293" y="6508304"/>
            <a:ext cx="502770" cy="2732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1DA064A-FD19-0954-1E34-E903F01FD8F6}"/>
              </a:ext>
            </a:extLst>
          </p:cNvPr>
          <p:cNvSpPr txBox="1"/>
          <p:nvPr/>
        </p:nvSpPr>
        <p:spPr>
          <a:xfrm>
            <a:off x="195948" y="6631577"/>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chemeClr val="bg1"/>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r>
              <a:rPr kumimoji="0" lang="en-US" sz="700" b="0" i="0" u="none" strike="noStrike" kern="1200" cap="none" spc="0" normalizeH="0" baseline="0" noProof="0">
                <a:ln>
                  <a:noFill/>
                </a:ln>
                <a:solidFill>
                  <a:schemeClr val="bg1"/>
                </a:solidFill>
                <a:effectLst/>
                <a:uLnTx/>
                <a:uFillTx/>
                <a:latin typeface="Forma DJR Micro" panose="00000000000000090000" pitchFamily="2" charset="0"/>
                <a:ea typeface="+mn-ea"/>
                <a:cs typeface="+mn-cs"/>
              </a:rPr>
              <a:t>  |  Z2 Mini G1a   HP Confidential. For use by HP or Partner with Customers under HP CDA only.</a:t>
            </a:r>
          </a:p>
        </p:txBody>
      </p:sp>
      <p:sp>
        <p:nvSpPr>
          <p:cNvPr id="6" name="TextBox 5">
            <a:extLst>
              <a:ext uri="{FF2B5EF4-FFF2-40B4-BE49-F238E27FC236}">
                <a16:creationId xmlns:a16="http://schemas.microsoft.com/office/drawing/2014/main" id="{BC477E7D-574D-CDE8-9F76-FC5F510229B0}"/>
              </a:ext>
            </a:extLst>
          </p:cNvPr>
          <p:cNvSpPr txBox="1"/>
          <p:nvPr/>
        </p:nvSpPr>
        <p:spPr>
          <a:xfrm>
            <a:off x="9088221" y="4905620"/>
            <a:ext cx="21971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rPr>
              <a:t>FPO</a:t>
            </a:r>
          </a:p>
        </p:txBody>
      </p:sp>
    </p:spTree>
    <p:extLst>
      <p:ext uri="{BB962C8B-B14F-4D97-AF65-F5344CB8AC3E}">
        <p14:creationId xmlns:p14="http://schemas.microsoft.com/office/powerpoint/2010/main" val="177725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54C01C-CFD4-779F-1594-7C6970A8999A}"/>
              </a:ext>
            </a:extLst>
          </p:cNvPr>
          <p:cNvSpPr/>
          <p:nvPr/>
        </p:nvSpPr>
        <p:spPr bwMode="ltGray">
          <a:xfrm>
            <a:off x="8056" y="2440315"/>
            <a:ext cx="12192000" cy="95952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18" name="Rectangle 17">
            <a:extLst>
              <a:ext uri="{FF2B5EF4-FFF2-40B4-BE49-F238E27FC236}">
                <a16:creationId xmlns:a16="http://schemas.microsoft.com/office/drawing/2014/main" id="{EB8D7E39-D5D6-C25B-B3D6-CB80776E3BFC}"/>
              </a:ext>
            </a:extLst>
          </p:cNvPr>
          <p:cNvSpPr/>
          <p:nvPr/>
        </p:nvSpPr>
        <p:spPr bwMode="ltGray">
          <a:xfrm>
            <a:off x="0" y="1291787"/>
            <a:ext cx="12192000" cy="1152378"/>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11" name="Title 3">
            <a:extLst>
              <a:ext uri="{FF2B5EF4-FFF2-40B4-BE49-F238E27FC236}">
                <a16:creationId xmlns:a16="http://schemas.microsoft.com/office/drawing/2014/main" id="{45E38E93-00C0-C7AF-61C4-C145BA6662D4}"/>
              </a:ext>
            </a:extLst>
          </p:cNvPr>
          <p:cNvSpPr txBox="1">
            <a:spLocks/>
          </p:cNvSpPr>
          <p:nvPr/>
        </p:nvSpPr>
        <p:spPr>
          <a:xfrm>
            <a:off x="327262" y="1741362"/>
            <a:ext cx="7930411" cy="608166"/>
          </a:xfrm>
          <a:prstGeom prst="rect">
            <a:avLst/>
          </a:prstGeom>
        </p:spPr>
        <p:txBody>
          <a:bodyPr vert="horz" lIns="91440" tIns="0" rIns="0" bIns="0" rtlCol="0" anchor="t" anchorCtr="0">
            <a:noAutofit/>
          </a:bodyPr>
          <a:lst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 typeface="Forma DJR Micro" panose="00000000000000090000" pitchFamily="2" charset="0"/>
              <a:buNone/>
              <a:tabLst>
                <a:tab pos="225425" algn="l"/>
              </a:tabLst>
              <a:defRPr/>
            </a:pPr>
            <a:r>
              <a:rPr kumimoji="0" lang="en-US" sz="2400" b="0" i="0" u="none" strike="noStrike" kern="1200" cap="none" spc="0" normalizeH="0" baseline="0" noProof="0">
                <a:ln>
                  <a:noFill/>
                </a:ln>
                <a:solidFill>
                  <a:srgbClr val="000000"/>
                </a:solidFill>
                <a:effectLst/>
                <a:uLnTx/>
                <a:uFillTx/>
                <a:latin typeface="Forma DJR Micro" pitchFamily="2" charset="77"/>
                <a:ea typeface="+mj-ea"/>
                <a:cs typeface="+mj-cs"/>
              </a:rPr>
              <a:t>Complete solutions to enable your workforce</a:t>
            </a:r>
            <a:r>
              <a:rPr kumimoji="0" lang="en-US" sz="2400" b="0" i="0" u="none" strike="noStrike" kern="1200" cap="none" spc="0" normalizeH="0" baseline="0" noProof="0">
                <a:ln>
                  <a:noFill/>
                </a:ln>
                <a:solidFill>
                  <a:srgbClr val="000000"/>
                </a:solidFill>
                <a:effectLst/>
                <a:uLnTx/>
                <a:uFillTx/>
                <a:latin typeface="Forma DJR Micro"/>
                <a:ea typeface="+mj-ea"/>
                <a:cs typeface="+mj-cs"/>
              </a:rPr>
              <a:t>—</a:t>
            </a:r>
            <a:r>
              <a:rPr kumimoji="0" lang="en-US" sz="2400" b="0" i="0" u="none" strike="noStrike" kern="1200" cap="none" spc="0" normalizeH="0" baseline="0" noProof="0">
                <a:ln>
                  <a:noFill/>
                </a:ln>
                <a:solidFill>
                  <a:srgbClr val="000000"/>
                </a:solidFill>
                <a:effectLst/>
                <a:uLnTx/>
                <a:uFillTx/>
                <a:latin typeface="Forma DJR Micro" pitchFamily="2" charset="77"/>
                <a:ea typeface="+mj-ea"/>
                <a:cs typeface="+mj-cs"/>
              </a:rPr>
              <a:t>anywhere</a:t>
            </a:r>
            <a:endParaRPr kumimoji="0" lang="en-US" sz="3600" b="0" i="0" u="none" strike="noStrike" kern="1200" cap="none" spc="0" normalizeH="0" baseline="0" noProof="0">
              <a:ln>
                <a:noFill/>
              </a:ln>
              <a:solidFill>
                <a:srgbClr val="000000"/>
              </a:solidFill>
              <a:effectLst/>
              <a:uLnTx/>
              <a:uFillTx/>
              <a:latin typeface="Forma DJR Micro" pitchFamily="2" charset="77"/>
              <a:ea typeface="+mj-ea"/>
              <a:cs typeface="+mj-cs"/>
            </a:endParaRPr>
          </a:p>
        </p:txBody>
      </p:sp>
      <p:pic>
        <p:nvPicPr>
          <p:cNvPr id="54" name="Graphic 53" descr="Download from cloud outline">
            <a:extLst>
              <a:ext uri="{FF2B5EF4-FFF2-40B4-BE49-F238E27FC236}">
                <a16:creationId xmlns:a16="http://schemas.microsoft.com/office/drawing/2014/main" id="{9A5C80A5-22EB-D161-7DD5-5D1CB34EC25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8837" y="3478002"/>
            <a:ext cx="843836" cy="843836"/>
          </a:xfrm>
          <a:prstGeom prst="rect">
            <a:avLst/>
          </a:prstGeom>
        </p:spPr>
      </p:pic>
      <p:graphicFrame>
        <p:nvGraphicFramePr>
          <p:cNvPr id="58" name="Table 20">
            <a:extLst>
              <a:ext uri="{FF2B5EF4-FFF2-40B4-BE49-F238E27FC236}">
                <a16:creationId xmlns:a16="http://schemas.microsoft.com/office/drawing/2014/main" id="{6FDE4141-6C45-ABD4-7D0C-0687878A05FF}"/>
              </a:ext>
            </a:extLst>
          </p:cNvPr>
          <p:cNvGraphicFramePr>
            <a:graphicFrameLocks noGrp="1"/>
          </p:cNvGraphicFramePr>
          <p:nvPr/>
        </p:nvGraphicFramePr>
        <p:xfrm>
          <a:off x="346552" y="4423131"/>
          <a:ext cx="2314855" cy="1320800"/>
        </p:xfrm>
        <a:graphic>
          <a:graphicData uri="http://schemas.openxmlformats.org/drawingml/2006/table">
            <a:tbl>
              <a:tblPr firstRow="1" bandRow="1">
                <a:tableStyleId>{5C22544A-7EE6-4342-B048-85BDC9FD1C3A}</a:tableStyleId>
              </a:tblPr>
              <a:tblGrid>
                <a:gridCol w="2314855">
                  <a:extLst>
                    <a:ext uri="{9D8B030D-6E8A-4147-A177-3AD203B41FA5}">
                      <a16:colId xmlns:a16="http://schemas.microsoft.com/office/drawing/2014/main" val="4043640857"/>
                    </a:ext>
                  </a:extLst>
                </a:gridCol>
              </a:tblGrid>
              <a:tr h="370840">
                <a:tc>
                  <a:txBody>
                    <a:bodyPr/>
                    <a:lstStyle/>
                    <a:p>
                      <a:r>
                        <a:rPr lang="en-US" sz="1800" b="0">
                          <a:solidFill>
                            <a:schemeClr val="tx1"/>
                          </a:solidFill>
                          <a:latin typeface="Forma DJR Micro" pitchFamily="2" charset="77"/>
                        </a:rPr>
                        <a:t>Provision and deploy</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0032063"/>
                  </a:ext>
                </a:extLst>
              </a:tr>
              <a:tr h="370840">
                <a:tc>
                  <a:txBody>
                    <a:bodyPr/>
                    <a:lstStyle/>
                    <a:p>
                      <a:pPr marL="0" marR="0" lvl="0" indent="0" algn="l" defTabSz="914400" rtl="0" eaLnBrk="1" fontAlgn="auto" latinLnBrk="0" hangingPunct="1">
                        <a:lnSpc>
                          <a:spcPct val="100000"/>
                        </a:lnSpc>
                        <a:spcBef>
                          <a:spcPts val="0"/>
                        </a:spcBef>
                        <a:spcAft>
                          <a:spcPts val="1400"/>
                        </a:spcAft>
                        <a:buClrTx/>
                        <a:buSzTx/>
                        <a:buFont typeface="Arial" panose="020B0604020202020204" pitchFamily="34" charset="0"/>
                        <a:buNone/>
                        <a:tabLst/>
                        <a:defRPr/>
                      </a:pPr>
                      <a:r>
                        <a:rPr kumimoji="0" lang="en-US" sz="1600" i="0" u="none" strike="noStrike" kern="1200" cap="none" spc="0" normalizeH="0" baseline="0" noProof="0">
                          <a:ln>
                            <a:noFill/>
                          </a:ln>
                          <a:solidFill>
                            <a:schemeClr val="tx1"/>
                          </a:solidFill>
                          <a:effectLst/>
                          <a:uLnTx/>
                          <a:uFillTx/>
                          <a:latin typeface="Forma DJR Micro" pitchFamily="2" charset="77"/>
                        </a:rPr>
                        <a:t>Simplicity</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4479896"/>
                  </a:ext>
                </a:extLst>
              </a:tr>
              <a:tr h="370840">
                <a:tc>
                  <a:txBody>
                    <a:bodyPr/>
                    <a:lstStyle/>
                    <a:p>
                      <a:pPr marL="0" marR="0" lvl="0" indent="0" algn="l" defTabSz="914400" rtl="0" eaLnBrk="1" fontAlgn="auto" latinLnBrk="0" hangingPunct="1">
                        <a:lnSpc>
                          <a:spcPct val="100000"/>
                        </a:lnSpc>
                        <a:spcBef>
                          <a:spcPts val="0"/>
                        </a:spcBef>
                        <a:spcAft>
                          <a:spcPts val="1400"/>
                        </a:spcAft>
                        <a:buClrTx/>
                        <a:buSzTx/>
                        <a:buFont typeface="Arial" panose="020B0604020202020204" pitchFamily="34" charset="0"/>
                        <a:buNone/>
                        <a:tabLst/>
                        <a:defRPr/>
                      </a:pPr>
                      <a:r>
                        <a:rPr kumimoji="0" lang="en-US" sz="1600" i="0" u="none" strike="noStrike" kern="1200" cap="none" spc="0" normalizeH="0" baseline="0" noProof="0">
                          <a:ln>
                            <a:noFill/>
                          </a:ln>
                          <a:solidFill>
                            <a:schemeClr val="tx1"/>
                          </a:solidFill>
                          <a:effectLst/>
                          <a:uLnTx/>
                          <a:uFillTx/>
                          <a:latin typeface="Forma DJR Micro" pitchFamily="2" charset="77"/>
                        </a:rPr>
                        <a:t>Send devices and apps to users with ease</a:t>
                      </a:r>
                    </a:p>
                  </a:txBody>
                  <a:tcPr>
                    <a:lnL w="12700" cmpd="sng">
                      <a:noFill/>
                    </a:lnL>
                    <a:lnR w="12700" cmpd="sng">
                      <a:noFill/>
                    </a:lnR>
                    <a:lnT w="1270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4911097"/>
                  </a:ext>
                </a:extLst>
              </a:tr>
            </a:tbl>
          </a:graphicData>
        </a:graphic>
      </p:graphicFrame>
      <p:pic>
        <p:nvPicPr>
          <p:cNvPr id="60" name="Graphic 59" descr="Upward trend outline">
            <a:extLst>
              <a:ext uri="{FF2B5EF4-FFF2-40B4-BE49-F238E27FC236}">
                <a16:creationId xmlns:a16="http://schemas.microsoft.com/office/drawing/2014/main" id="{6106A4E2-9F64-92D6-14A4-14E9546E884E}"/>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742131" y="3559949"/>
            <a:ext cx="737094" cy="737094"/>
          </a:xfrm>
          <a:prstGeom prst="rect">
            <a:avLst/>
          </a:prstGeom>
        </p:spPr>
      </p:pic>
      <p:graphicFrame>
        <p:nvGraphicFramePr>
          <p:cNvPr id="62" name="Table 20">
            <a:extLst>
              <a:ext uri="{FF2B5EF4-FFF2-40B4-BE49-F238E27FC236}">
                <a16:creationId xmlns:a16="http://schemas.microsoft.com/office/drawing/2014/main" id="{797E1C69-9E09-7308-016F-92AB580643F7}"/>
              </a:ext>
            </a:extLst>
          </p:cNvPr>
          <p:cNvGraphicFramePr>
            <a:graphicFrameLocks noGrp="1"/>
          </p:cNvGraphicFramePr>
          <p:nvPr/>
        </p:nvGraphicFramePr>
        <p:xfrm>
          <a:off x="2732848" y="4423131"/>
          <a:ext cx="2312488" cy="1320800"/>
        </p:xfrm>
        <a:graphic>
          <a:graphicData uri="http://schemas.openxmlformats.org/drawingml/2006/table">
            <a:tbl>
              <a:tblPr firstRow="1" bandRow="1">
                <a:tableStyleId>{5C22544A-7EE6-4342-B048-85BDC9FD1C3A}</a:tableStyleId>
              </a:tblPr>
              <a:tblGrid>
                <a:gridCol w="2312488">
                  <a:extLst>
                    <a:ext uri="{9D8B030D-6E8A-4147-A177-3AD203B41FA5}">
                      <a16:colId xmlns:a16="http://schemas.microsoft.com/office/drawing/2014/main" val="4043640857"/>
                    </a:ext>
                  </a:extLst>
                </a:gridCol>
              </a:tblGrid>
              <a:tr h="370840">
                <a:tc>
                  <a:txBody>
                    <a:bodyPr/>
                    <a:lstStyle/>
                    <a:p>
                      <a:r>
                        <a:rPr lang="en-US" sz="1800" b="0">
                          <a:solidFill>
                            <a:schemeClr val="tx1"/>
                          </a:solidFill>
                          <a:latin typeface="Forma DJR Micro" pitchFamily="2" charset="77"/>
                        </a:rPr>
                        <a:t>Monitor and manage</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0032063"/>
                  </a:ext>
                </a:extLst>
              </a:tr>
              <a:tr h="370840">
                <a:tc>
                  <a:txBody>
                    <a:bodyPr/>
                    <a:lstStyle/>
                    <a:p>
                      <a:pPr marL="0" marR="0" lvl="0" indent="0" algn="l" defTabSz="914400" rtl="0" eaLnBrk="1" fontAlgn="auto" latinLnBrk="0" hangingPunct="1">
                        <a:lnSpc>
                          <a:spcPct val="100000"/>
                        </a:lnSpc>
                        <a:spcBef>
                          <a:spcPts val="0"/>
                        </a:spcBef>
                        <a:spcAft>
                          <a:spcPts val="1400"/>
                        </a:spcAft>
                        <a:buClrTx/>
                        <a:buSzTx/>
                        <a:buFont typeface="Arial" panose="020B0604020202020204" pitchFamily="34" charset="0"/>
                        <a:buNone/>
                        <a:tabLst/>
                        <a:defRPr/>
                      </a:pPr>
                      <a:r>
                        <a:rPr kumimoji="0" lang="en-US" sz="1600" i="0" u="none" strike="noStrike" kern="1200" cap="none" spc="0" normalizeH="0" baseline="0" noProof="0">
                          <a:ln>
                            <a:noFill/>
                          </a:ln>
                          <a:solidFill>
                            <a:schemeClr val="tx1"/>
                          </a:solidFill>
                          <a:effectLst/>
                          <a:uLnTx/>
                          <a:uFillTx/>
                          <a:latin typeface="Forma DJR Micro" pitchFamily="2" charset="77"/>
                        </a:rPr>
                        <a:t>Proactive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4479896"/>
                  </a:ext>
                </a:extLst>
              </a:tr>
              <a:tr h="370840">
                <a:tc>
                  <a:txBody>
                    <a:bodyPr/>
                    <a:lstStyle/>
                    <a:p>
                      <a:pPr marL="0" marR="0" lvl="0" indent="0" algn="l" defTabSz="914400" rtl="0" eaLnBrk="1" fontAlgn="auto" latinLnBrk="0" hangingPunct="1">
                        <a:lnSpc>
                          <a:spcPct val="100000"/>
                        </a:lnSpc>
                        <a:spcBef>
                          <a:spcPts val="0"/>
                        </a:spcBef>
                        <a:spcAft>
                          <a:spcPts val="1400"/>
                        </a:spcAft>
                        <a:buClrTx/>
                        <a:buSzTx/>
                        <a:buFont typeface="Arial" panose="020B0604020202020204" pitchFamily="34" charset="0"/>
                        <a:buNone/>
                        <a:tabLst/>
                        <a:defRPr/>
                      </a:pPr>
                      <a:r>
                        <a:rPr kumimoji="0" lang="en-US" sz="1600" i="0" u="none" strike="noStrike" kern="1200" cap="none" spc="0" normalizeH="0" baseline="0" noProof="0">
                          <a:ln>
                            <a:noFill/>
                          </a:ln>
                          <a:solidFill>
                            <a:schemeClr val="tx1"/>
                          </a:solidFill>
                          <a:effectLst/>
                          <a:uLnTx/>
                          <a:uFillTx/>
                          <a:latin typeface="Forma DJR Micro" pitchFamily="2" charset="77"/>
                        </a:rPr>
                        <a:t>Maximize uptime with proactive insights</a:t>
                      </a:r>
                    </a:p>
                  </a:txBody>
                  <a:tcPr>
                    <a:lnL w="12700" cmpd="sng">
                      <a:noFill/>
                    </a:lnL>
                    <a:lnR w="12700" cmpd="sng">
                      <a:noFill/>
                    </a:lnR>
                    <a:lnT w="1270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4911097"/>
                  </a:ext>
                </a:extLst>
              </a:tr>
            </a:tbl>
          </a:graphicData>
        </a:graphic>
      </p:graphicFrame>
      <p:graphicFrame>
        <p:nvGraphicFramePr>
          <p:cNvPr id="63" name="Table 20">
            <a:extLst>
              <a:ext uri="{FF2B5EF4-FFF2-40B4-BE49-F238E27FC236}">
                <a16:creationId xmlns:a16="http://schemas.microsoft.com/office/drawing/2014/main" id="{54FD7FC0-663E-21F5-7530-DBBEBDDE0C8D}"/>
              </a:ext>
            </a:extLst>
          </p:cNvPr>
          <p:cNvGraphicFramePr>
            <a:graphicFrameLocks noGrp="1"/>
          </p:cNvGraphicFramePr>
          <p:nvPr/>
        </p:nvGraphicFramePr>
        <p:xfrm>
          <a:off x="5119143" y="4423131"/>
          <a:ext cx="2213656" cy="1538986"/>
        </p:xfrm>
        <a:graphic>
          <a:graphicData uri="http://schemas.openxmlformats.org/drawingml/2006/table">
            <a:tbl>
              <a:tblPr firstRow="1" bandRow="1">
                <a:tableStyleId>{5C22544A-7EE6-4342-B048-85BDC9FD1C3A}</a:tableStyleId>
              </a:tblPr>
              <a:tblGrid>
                <a:gridCol w="2213656">
                  <a:extLst>
                    <a:ext uri="{9D8B030D-6E8A-4147-A177-3AD203B41FA5}">
                      <a16:colId xmlns:a16="http://schemas.microsoft.com/office/drawing/2014/main" val="4043640857"/>
                    </a:ext>
                  </a:extLst>
                </a:gridCol>
              </a:tblGrid>
              <a:tr h="0">
                <a:tc>
                  <a:txBody>
                    <a:bodyPr/>
                    <a:lstStyle/>
                    <a:p>
                      <a:r>
                        <a:rPr lang="en-US" sz="1800" b="0">
                          <a:solidFill>
                            <a:schemeClr val="tx1"/>
                          </a:solidFill>
                          <a:latin typeface="Forma DJR Micro" pitchFamily="2" charset="77"/>
                        </a:rPr>
                        <a:t>Secure</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0032063"/>
                  </a:ext>
                </a:extLst>
              </a:tr>
              <a:tr h="370840">
                <a:tc>
                  <a:txBody>
                    <a:bodyPr/>
                    <a:lstStyle/>
                    <a:p>
                      <a:pPr marL="0" marR="0" lvl="0" indent="0" algn="l" defTabSz="914400" rtl="0" eaLnBrk="1" fontAlgn="auto" latinLnBrk="0" hangingPunct="1">
                        <a:lnSpc>
                          <a:spcPct val="100000"/>
                        </a:lnSpc>
                        <a:spcBef>
                          <a:spcPts val="0"/>
                        </a:spcBef>
                        <a:spcAft>
                          <a:spcPts val="1400"/>
                        </a:spcAft>
                        <a:buClrTx/>
                        <a:buSzTx/>
                        <a:buFont typeface="Arial" panose="020B0604020202020204" pitchFamily="34" charset="0"/>
                        <a:buNone/>
                        <a:tabLst/>
                        <a:defRPr/>
                      </a:pPr>
                      <a:r>
                        <a:rPr kumimoji="0" lang="en-US" sz="1600" i="0" u="none" strike="noStrike" kern="1200" cap="none" spc="0" normalizeH="0" baseline="0" noProof="0">
                          <a:ln>
                            <a:noFill/>
                          </a:ln>
                          <a:solidFill>
                            <a:schemeClr val="tx1"/>
                          </a:solidFill>
                          <a:effectLst/>
                          <a:uLnTx/>
                          <a:uFillTx/>
                          <a:latin typeface="Forma DJR Micro" pitchFamily="2" charset="77"/>
                        </a:rPr>
                        <a:t>Protection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4479896"/>
                  </a:ext>
                </a:extLst>
              </a:tr>
              <a:tr h="370840">
                <a:tc>
                  <a:txBody>
                    <a:bodyPr/>
                    <a:lstStyle/>
                    <a:p>
                      <a:pPr marL="0" marR="0" lvl="0" indent="0" algn="l" defTabSz="914400" rtl="0" eaLnBrk="1" fontAlgn="auto" latinLnBrk="0" hangingPunct="1">
                        <a:lnSpc>
                          <a:spcPct val="100000"/>
                        </a:lnSpc>
                        <a:spcBef>
                          <a:spcPts val="0"/>
                        </a:spcBef>
                        <a:spcAft>
                          <a:spcPts val="1400"/>
                        </a:spcAft>
                        <a:buClrTx/>
                        <a:buSzTx/>
                        <a:buFont typeface="Arial" panose="020B0604020202020204" pitchFamily="34" charset="0"/>
                        <a:buNone/>
                        <a:tabLst/>
                        <a:defRPr/>
                      </a:pPr>
                      <a:r>
                        <a:rPr kumimoji="0" lang="en-US" sz="1600" i="0" u="none" strike="noStrike" kern="1200" cap="none" spc="0" normalizeH="0" baseline="0" noProof="0">
                          <a:ln>
                            <a:noFill/>
                          </a:ln>
                          <a:solidFill>
                            <a:schemeClr val="tx1"/>
                          </a:solidFill>
                          <a:effectLst/>
                          <a:uLnTx/>
                          <a:uFillTx/>
                          <a:latin typeface="Forma DJR Micro" pitchFamily="2" charset="77"/>
                        </a:rPr>
                        <a:t>Work securely anywhere with multi-layered protection</a:t>
                      </a:r>
                    </a:p>
                  </a:txBody>
                  <a:tcPr>
                    <a:lnL w="12700" cmpd="sng">
                      <a:noFill/>
                    </a:lnL>
                    <a:lnR w="12700" cmpd="sng">
                      <a:noFill/>
                    </a:lnR>
                    <a:lnT w="1270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4911097"/>
                  </a:ext>
                </a:extLst>
              </a:tr>
            </a:tbl>
          </a:graphicData>
        </a:graphic>
      </p:graphicFrame>
      <p:pic>
        <p:nvPicPr>
          <p:cNvPr id="64" name="Graphic 63" descr="Shield Tick outline">
            <a:extLst>
              <a:ext uri="{FF2B5EF4-FFF2-40B4-BE49-F238E27FC236}">
                <a16:creationId xmlns:a16="http://schemas.microsoft.com/office/drawing/2014/main" id="{C429B4BC-6E9A-4093-0C0B-67F521EAFCB2}"/>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068907" y="3496290"/>
            <a:ext cx="807260" cy="807260"/>
          </a:xfrm>
          <a:prstGeom prst="rect">
            <a:avLst/>
          </a:prstGeom>
        </p:spPr>
      </p:pic>
      <p:graphicFrame>
        <p:nvGraphicFramePr>
          <p:cNvPr id="65" name="Table 20">
            <a:extLst>
              <a:ext uri="{FF2B5EF4-FFF2-40B4-BE49-F238E27FC236}">
                <a16:creationId xmlns:a16="http://schemas.microsoft.com/office/drawing/2014/main" id="{82CB4FA2-8555-B262-F514-D3EC4F039D28}"/>
              </a:ext>
            </a:extLst>
          </p:cNvPr>
          <p:cNvGraphicFramePr>
            <a:graphicFrameLocks noGrp="1"/>
          </p:cNvGraphicFramePr>
          <p:nvPr/>
        </p:nvGraphicFramePr>
        <p:xfrm>
          <a:off x="7362558" y="4423131"/>
          <a:ext cx="2163755" cy="1538986"/>
        </p:xfrm>
        <a:graphic>
          <a:graphicData uri="http://schemas.openxmlformats.org/drawingml/2006/table">
            <a:tbl>
              <a:tblPr firstRow="1" bandRow="1">
                <a:tableStyleId>{5C22544A-7EE6-4342-B048-85BDC9FD1C3A}</a:tableStyleId>
              </a:tblPr>
              <a:tblGrid>
                <a:gridCol w="2163755">
                  <a:extLst>
                    <a:ext uri="{9D8B030D-6E8A-4147-A177-3AD203B41FA5}">
                      <a16:colId xmlns:a16="http://schemas.microsoft.com/office/drawing/2014/main" val="4043640857"/>
                    </a:ext>
                  </a:extLst>
                </a:gridCol>
              </a:tblGrid>
              <a:tr h="0">
                <a:tc>
                  <a:txBody>
                    <a:bodyPr/>
                    <a:lstStyle/>
                    <a:p>
                      <a:r>
                        <a:rPr lang="en-US" sz="1800" b="0">
                          <a:solidFill>
                            <a:schemeClr val="tx1"/>
                          </a:solidFill>
                          <a:latin typeface="Forma DJR Micro" pitchFamily="2" charset="77"/>
                        </a:rPr>
                        <a:t>Support</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0032063"/>
                  </a:ext>
                </a:extLst>
              </a:tr>
              <a:tr h="370840">
                <a:tc>
                  <a:txBody>
                    <a:bodyPr/>
                    <a:lstStyle/>
                    <a:p>
                      <a:pPr marL="0" marR="0" lvl="0" indent="0" algn="l" defTabSz="914400" rtl="0" eaLnBrk="1" fontAlgn="auto" latinLnBrk="0" hangingPunct="1">
                        <a:lnSpc>
                          <a:spcPct val="100000"/>
                        </a:lnSpc>
                        <a:spcBef>
                          <a:spcPts val="0"/>
                        </a:spcBef>
                        <a:spcAft>
                          <a:spcPts val="1400"/>
                        </a:spcAft>
                        <a:buClrTx/>
                        <a:buSzTx/>
                        <a:buFont typeface="Arial" panose="020B0604020202020204" pitchFamily="34" charset="0"/>
                        <a:buNone/>
                        <a:tabLst/>
                        <a:defRPr/>
                      </a:pPr>
                      <a:r>
                        <a:rPr kumimoji="0" lang="en-US" sz="1600" i="0" u="none" strike="noStrike" kern="1200" cap="none" spc="0" normalizeH="0" baseline="0" noProof="0">
                          <a:ln>
                            <a:noFill/>
                          </a:ln>
                          <a:solidFill>
                            <a:schemeClr val="tx1"/>
                          </a:solidFill>
                          <a:effectLst/>
                          <a:uLnTx/>
                          <a:uFillTx/>
                          <a:latin typeface="Forma DJR Micro" pitchFamily="2" charset="77"/>
                        </a:rPr>
                        <a:t>Automation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4479896"/>
                  </a:ext>
                </a:extLst>
              </a:tr>
              <a:tr h="370840">
                <a:tc>
                  <a:txBody>
                    <a:bodyPr/>
                    <a:lstStyle/>
                    <a:p>
                      <a:pPr marL="0" marR="0" lvl="0" indent="0" algn="l" defTabSz="914400" rtl="0" eaLnBrk="1" fontAlgn="auto" latinLnBrk="0" hangingPunct="1">
                        <a:lnSpc>
                          <a:spcPct val="100000"/>
                        </a:lnSpc>
                        <a:spcBef>
                          <a:spcPts val="0"/>
                        </a:spcBef>
                        <a:spcAft>
                          <a:spcPts val="1400"/>
                        </a:spcAft>
                        <a:buClrTx/>
                        <a:buSzTx/>
                        <a:buFont typeface="Arial" panose="020B0604020202020204" pitchFamily="34" charset="0"/>
                        <a:buNone/>
                        <a:tabLst/>
                        <a:defRPr/>
                      </a:pPr>
                      <a:r>
                        <a:rPr kumimoji="0" lang="en-US" sz="1600" i="0" u="none" strike="noStrike" kern="1200" cap="none" spc="0" normalizeH="0" baseline="0" noProof="0">
                          <a:ln>
                            <a:noFill/>
                          </a:ln>
                          <a:solidFill>
                            <a:schemeClr val="tx1"/>
                          </a:solidFill>
                          <a:effectLst/>
                          <a:uLnTx/>
                          <a:uFillTx/>
                          <a:latin typeface="Forma DJR Micro" pitchFamily="2" charset="77"/>
                        </a:rPr>
                        <a:t>Better experiences with automated support</a:t>
                      </a:r>
                    </a:p>
                  </a:txBody>
                  <a:tcPr>
                    <a:lnL w="12700" cmpd="sng">
                      <a:noFill/>
                    </a:lnL>
                    <a:lnR w="12700" cmpd="sng">
                      <a:noFill/>
                    </a:lnR>
                    <a:lnT w="1270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4911097"/>
                  </a:ext>
                </a:extLst>
              </a:tr>
            </a:tbl>
          </a:graphicData>
        </a:graphic>
      </p:graphicFrame>
      <p:graphicFrame>
        <p:nvGraphicFramePr>
          <p:cNvPr id="66" name="Table 20">
            <a:extLst>
              <a:ext uri="{FF2B5EF4-FFF2-40B4-BE49-F238E27FC236}">
                <a16:creationId xmlns:a16="http://schemas.microsoft.com/office/drawing/2014/main" id="{8355D04E-B50B-B13D-6FE8-0A169E012923}"/>
              </a:ext>
            </a:extLst>
          </p:cNvPr>
          <p:cNvGraphicFramePr>
            <a:graphicFrameLocks noGrp="1"/>
          </p:cNvGraphicFramePr>
          <p:nvPr/>
        </p:nvGraphicFramePr>
        <p:xfrm>
          <a:off x="9663127" y="4423131"/>
          <a:ext cx="2163755" cy="1538986"/>
        </p:xfrm>
        <a:graphic>
          <a:graphicData uri="http://schemas.openxmlformats.org/drawingml/2006/table">
            <a:tbl>
              <a:tblPr firstRow="1" bandRow="1">
                <a:tableStyleId>{5C22544A-7EE6-4342-B048-85BDC9FD1C3A}</a:tableStyleId>
              </a:tblPr>
              <a:tblGrid>
                <a:gridCol w="2163755">
                  <a:extLst>
                    <a:ext uri="{9D8B030D-6E8A-4147-A177-3AD203B41FA5}">
                      <a16:colId xmlns:a16="http://schemas.microsoft.com/office/drawing/2014/main" val="4043640857"/>
                    </a:ext>
                  </a:extLst>
                </a:gridCol>
              </a:tblGrid>
              <a:tr h="0">
                <a:tc>
                  <a:txBody>
                    <a:bodyPr/>
                    <a:lstStyle/>
                    <a:p>
                      <a:r>
                        <a:rPr lang="en-US" sz="1800" b="0">
                          <a:solidFill>
                            <a:schemeClr val="tx1"/>
                          </a:solidFill>
                          <a:latin typeface="Forma DJR Micro" pitchFamily="2" charset="77"/>
                        </a:rPr>
                        <a:t>Recover and renew</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0032063"/>
                  </a:ext>
                </a:extLst>
              </a:tr>
              <a:tr h="370840">
                <a:tc>
                  <a:txBody>
                    <a:bodyPr/>
                    <a:lstStyle/>
                    <a:p>
                      <a:pPr marL="0" marR="0" lvl="0" indent="0" algn="l" defTabSz="914400" rtl="0" eaLnBrk="1" fontAlgn="auto" latinLnBrk="0" hangingPunct="1">
                        <a:lnSpc>
                          <a:spcPct val="100000"/>
                        </a:lnSpc>
                        <a:spcBef>
                          <a:spcPts val="0"/>
                        </a:spcBef>
                        <a:spcAft>
                          <a:spcPts val="1400"/>
                        </a:spcAft>
                        <a:buClrTx/>
                        <a:buSzTx/>
                        <a:buFont typeface="Arial" panose="020B0604020202020204" pitchFamily="34" charset="0"/>
                        <a:buNone/>
                        <a:tabLst/>
                        <a:defRPr/>
                      </a:pPr>
                      <a:r>
                        <a:rPr kumimoji="0" lang="en-US" sz="1600" i="0" u="none" strike="noStrike" kern="1200" cap="none" spc="0" normalizeH="0" baseline="0" noProof="0">
                          <a:ln>
                            <a:noFill/>
                          </a:ln>
                          <a:solidFill>
                            <a:schemeClr val="tx1"/>
                          </a:solidFill>
                          <a:effectLst/>
                          <a:uLnTx/>
                          <a:uFillTx/>
                          <a:latin typeface="Forma DJR Micro" pitchFamily="2" charset="77"/>
                        </a:rPr>
                        <a:t>Sustainability</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4479896"/>
                  </a:ext>
                </a:extLst>
              </a:tr>
              <a:tr h="370840">
                <a:tc>
                  <a:txBody>
                    <a:bodyPr/>
                    <a:lstStyle/>
                    <a:p>
                      <a:pPr marL="0" marR="0" lvl="0" indent="0" algn="l" defTabSz="914400" rtl="0" eaLnBrk="1" fontAlgn="auto" latinLnBrk="0" hangingPunct="1">
                        <a:lnSpc>
                          <a:spcPct val="100000"/>
                        </a:lnSpc>
                        <a:spcBef>
                          <a:spcPts val="0"/>
                        </a:spcBef>
                        <a:spcAft>
                          <a:spcPts val="1400"/>
                        </a:spcAft>
                        <a:buClrTx/>
                        <a:buSzTx/>
                        <a:buFont typeface="Arial" panose="020B0604020202020204" pitchFamily="34" charset="0"/>
                        <a:buNone/>
                        <a:tabLst/>
                        <a:defRPr/>
                      </a:pPr>
                      <a:r>
                        <a:rPr kumimoji="0" lang="en-US" sz="1600" i="0" u="none" strike="noStrike" kern="1200" cap="none" spc="0" normalizeH="0" baseline="0" noProof="0">
                          <a:ln>
                            <a:noFill/>
                          </a:ln>
                          <a:solidFill>
                            <a:schemeClr val="tx1"/>
                          </a:solidFill>
                          <a:effectLst/>
                          <a:uLnTx/>
                          <a:uFillTx/>
                          <a:latin typeface="Forma DJR Micro" pitchFamily="2" charset="77"/>
                        </a:rPr>
                        <a:t>Create higher residual value, be Earth-friendly</a:t>
                      </a:r>
                    </a:p>
                  </a:txBody>
                  <a:tcPr>
                    <a:lnL w="12700" cmpd="sng">
                      <a:noFill/>
                    </a:lnL>
                    <a:lnR w="12700" cmpd="sng">
                      <a:noFill/>
                    </a:lnR>
                    <a:lnT w="1270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4911097"/>
                  </a:ext>
                </a:extLst>
              </a:tr>
            </a:tbl>
          </a:graphicData>
        </a:graphic>
      </p:graphicFrame>
      <p:pic>
        <p:nvPicPr>
          <p:cNvPr id="67" name="Graphic 66" descr="Single gear outline">
            <a:extLst>
              <a:ext uri="{FF2B5EF4-FFF2-40B4-BE49-F238E27FC236}">
                <a16:creationId xmlns:a16="http://schemas.microsoft.com/office/drawing/2014/main" id="{32CEBF22-EA65-2364-99C2-222589040B5C}"/>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370658" y="3496290"/>
            <a:ext cx="900722" cy="900722"/>
          </a:xfrm>
          <a:prstGeom prst="rect">
            <a:avLst/>
          </a:prstGeom>
        </p:spPr>
      </p:pic>
      <p:pic>
        <p:nvPicPr>
          <p:cNvPr id="68" name="Graphic 67" descr="Plant outline">
            <a:extLst>
              <a:ext uri="{FF2B5EF4-FFF2-40B4-BE49-F238E27FC236}">
                <a16:creationId xmlns:a16="http://schemas.microsoft.com/office/drawing/2014/main" id="{B5F1424F-DE46-DC6F-F85B-2DF8047A7A1A}"/>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9553825" y="3458159"/>
            <a:ext cx="883523" cy="883523"/>
          </a:xfrm>
          <a:prstGeom prst="rect">
            <a:avLst/>
          </a:prstGeom>
        </p:spPr>
      </p:pic>
      <p:sp>
        <p:nvSpPr>
          <p:cNvPr id="71" name="Title 3">
            <a:extLst>
              <a:ext uri="{FF2B5EF4-FFF2-40B4-BE49-F238E27FC236}">
                <a16:creationId xmlns:a16="http://schemas.microsoft.com/office/drawing/2014/main" id="{F9564B79-73B8-3460-D09E-25ACF6C4D121}"/>
              </a:ext>
            </a:extLst>
          </p:cNvPr>
          <p:cNvSpPr txBox="1">
            <a:spLocks/>
          </p:cNvSpPr>
          <p:nvPr/>
        </p:nvSpPr>
        <p:spPr>
          <a:xfrm>
            <a:off x="317737" y="2769939"/>
            <a:ext cx="11347727" cy="608166"/>
          </a:xfrm>
          <a:prstGeom prst="rect">
            <a:avLst/>
          </a:prstGeom>
        </p:spPr>
        <p:txBody>
          <a:bodyPr vert="horz" lIns="91440" tIns="0" rIns="0" bIns="0" rtlCol="0" anchor="t" anchorCtr="0">
            <a:noAutofit/>
          </a:bodyPr>
          <a:lst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 typeface="Forma DJR Micro" panose="00000000000000090000" pitchFamily="2" charset="0"/>
              <a:buNone/>
              <a:tabLst>
                <a:tab pos="225425" algn="l"/>
              </a:tabLst>
              <a:defRPr/>
            </a:pPr>
            <a:r>
              <a:rPr kumimoji="0" lang="en-US" sz="2000" b="0" i="0" u="none" strike="noStrike" kern="1200" cap="none" spc="0" normalizeH="0" baseline="0" noProof="0">
                <a:ln>
                  <a:noFill/>
                </a:ln>
                <a:solidFill>
                  <a:srgbClr val="000000"/>
                </a:solidFill>
                <a:effectLst/>
                <a:uLnTx/>
                <a:uFillTx/>
                <a:latin typeface="Forma DJR Micro" pitchFamily="2" charset="77"/>
                <a:ea typeface="+mj-ea"/>
                <a:cs typeface="+mj-cs"/>
              </a:rPr>
              <a:t>HP </a:t>
            </a:r>
            <a:r>
              <a:rPr kumimoji="0" lang="en-US" sz="2000" b="0" i="0" u="none" strike="noStrike" kern="1200" cap="none" spc="0" normalizeH="0" baseline="0" noProof="0" err="1">
                <a:ln>
                  <a:noFill/>
                </a:ln>
                <a:solidFill>
                  <a:srgbClr val="000000"/>
                </a:solidFill>
                <a:effectLst/>
                <a:uLnTx/>
                <a:uFillTx/>
                <a:latin typeface="Forma DJR Micro" pitchFamily="2" charset="77"/>
                <a:ea typeface="+mj-ea"/>
                <a:cs typeface="+mj-cs"/>
              </a:rPr>
              <a:t>TechPulse</a:t>
            </a:r>
            <a:r>
              <a:rPr kumimoji="0" lang="en-US" sz="2000" b="0" i="0" u="none" strike="noStrike" kern="1200" cap="none" spc="0" normalizeH="0" baseline="0" noProof="0">
                <a:ln>
                  <a:noFill/>
                </a:ln>
                <a:solidFill>
                  <a:srgbClr val="000000"/>
                </a:solidFill>
                <a:effectLst/>
                <a:uLnTx/>
                <a:uFillTx/>
                <a:latin typeface="Forma DJR Micro" pitchFamily="2" charset="77"/>
                <a:ea typeface="+mj-ea"/>
                <a:cs typeface="+mj-cs"/>
              </a:rPr>
              <a:t>: delivering actionable insights</a:t>
            </a:r>
            <a:r>
              <a:rPr lang="en-US" sz="2000" baseline="30000">
                <a:solidFill>
                  <a:srgbClr val="000000"/>
                </a:solidFill>
                <a:latin typeface="Forma DJR Micro" pitchFamily="2" charset="77"/>
              </a:rPr>
              <a:t>77</a:t>
            </a:r>
            <a:r>
              <a:rPr kumimoji="0" lang="en-US" sz="2000" b="0" i="0" u="none" strike="noStrike" kern="1200" cap="none" spc="0" normalizeH="0" baseline="0" noProof="0">
                <a:ln>
                  <a:noFill/>
                </a:ln>
                <a:solidFill>
                  <a:srgbClr val="000000"/>
                </a:solidFill>
                <a:effectLst/>
                <a:uLnTx/>
                <a:uFillTx/>
                <a:latin typeface="Forma DJR Micro" pitchFamily="2" charset="77"/>
                <a:ea typeface="+mj-ea"/>
                <a:cs typeface="+mj-cs"/>
              </a:rPr>
              <a:t> </a:t>
            </a:r>
          </a:p>
        </p:txBody>
      </p:sp>
      <p:sp>
        <p:nvSpPr>
          <p:cNvPr id="3" name="Title 2">
            <a:extLst>
              <a:ext uri="{FF2B5EF4-FFF2-40B4-BE49-F238E27FC236}">
                <a16:creationId xmlns:a16="http://schemas.microsoft.com/office/drawing/2014/main" id="{617582F6-BEA6-2EB5-4FAE-6FF4F540E44A}"/>
              </a:ext>
            </a:extLst>
          </p:cNvPr>
          <p:cNvSpPr>
            <a:spLocks noGrp="1"/>
          </p:cNvSpPr>
          <p:nvPr>
            <p:ph type="title"/>
          </p:nvPr>
        </p:nvSpPr>
        <p:spPr>
          <a:xfrm>
            <a:off x="312856" y="460991"/>
            <a:ext cx="11582400" cy="600934"/>
          </a:xfrm>
        </p:spPr>
        <p:txBody>
          <a:bodyPr lIns="91440"/>
          <a:lstStyle/>
          <a:p>
            <a:r>
              <a:rPr lang="en-US"/>
              <a:t>HP Services</a:t>
            </a:r>
            <a:r>
              <a:rPr lang="en-US" baseline="30000"/>
              <a:t>76</a:t>
            </a:r>
          </a:p>
        </p:txBody>
      </p:sp>
      <p:sp>
        <p:nvSpPr>
          <p:cNvPr id="2" name="TextBox 1">
            <a:extLst>
              <a:ext uri="{FF2B5EF4-FFF2-40B4-BE49-F238E27FC236}">
                <a16:creationId xmlns:a16="http://schemas.microsoft.com/office/drawing/2014/main" id="{B39F7CA8-F255-12D1-F9A3-2CEECB9FA11B}"/>
              </a:ext>
            </a:extLst>
          </p:cNvPr>
          <p:cNvSpPr txBox="1"/>
          <p:nvPr/>
        </p:nvSpPr>
        <p:spPr>
          <a:xfrm>
            <a:off x="195948" y="6631577"/>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Mini G1a   HP Confidential. For use by HP or Partner with Customers under HP CDA only.</a:t>
            </a:r>
          </a:p>
        </p:txBody>
      </p:sp>
    </p:spTree>
    <p:extLst>
      <p:ext uri="{BB962C8B-B14F-4D97-AF65-F5344CB8AC3E}">
        <p14:creationId xmlns:p14="http://schemas.microsoft.com/office/powerpoint/2010/main" val="211131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2A191E-8EBD-2802-A621-3A86D8F80AD5}"/>
              </a:ext>
            </a:extLst>
          </p:cNvPr>
          <p:cNvSpPr>
            <a:spLocks noGrp="1"/>
          </p:cNvSpPr>
          <p:nvPr>
            <p:ph type="title"/>
          </p:nvPr>
        </p:nvSpPr>
        <p:spPr/>
        <p:txBody>
          <a:bodyPr lIns="91440"/>
          <a:lstStyle/>
          <a:p>
            <a:r>
              <a:rPr lang="en-US"/>
              <a:t>Benefits of managed services</a:t>
            </a:r>
            <a:r>
              <a:rPr lang="en-US" baseline="30000"/>
              <a:t>76</a:t>
            </a:r>
          </a:p>
        </p:txBody>
      </p:sp>
      <p:pic>
        <p:nvPicPr>
          <p:cNvPr id="14" name="Picture Placeholder 39" descr="Money outline">
            <a:extLst>
              <a:ext uri="{FF2B5EF4-FFF2-40B4-BE49-F238E27FC236}">
                <a16:creationId xmlns:a16="http://schemas.microsoft.com/office/drawing/2014/main" id="{3501EAF8-52EB-D636-D115-C5492BD531C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545556" y="4028806"/>
            <a:ext cx="847406" cy="847406"/>
          </a:xfrm>
          <a:prstGeom prst="rect">
            <a:avLst/>
          </a:prstGeom>
        </p:spPr>
      </p:pic>
      <p:pic>
        <p:nvPicPr>
          <p:cNvPr id="23" name="Picture 22">
            <a:extLst>
              <a:ext uri="{FF2B5EF4-FFF2-40B4-BE49-F238E27FC236}">
                <a16:creationId xmlns:a16="http://schemas.microsoft.com/office/drawing/2014/main" id="{5F63B5E3-3FD1-06DD-EEEB-B8828B69537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72144" y="1678384"/>
            <a:ext cx="660135" cy="599114"/>
          </a:xfrm>
          <a:prstGeom prst="rect">
            <a:avLst/>
          </a:prstGeom>
        </p:spPr>
      </p:pic>
      <p:pic>
        <p:nvPicPr>
          <p:cNvPr id="24" name="Picture 23">
            <a:extLst>
              <a:ext uri="{FF2B5EF4-FFF2-40B4-BE49-F238E27FC236}">
                <a16:creationId xmlns:a16="http://schemas.microsoft.com/office/drawing/2014/main" id="{20D15AF3-7703-85D7-5FB9-4CC9621173B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3265" y="1711023"/>
            <a:ext cx="851989" cy="606645"/>
          </a:xfrm>
          <a:prstGeom prst="rect">
            <a:avLst/>
          </a:prstGeom>
        </p:spPr>
      </p:pic>
      <p:pic>
        <p:nvPicPr>
          <p:cNvPr id="25" name="Picture 24">
            <a:extLst>
              <a:ext uri="{FF2B5EF4-FFF2-40B4-BE49-F238E27FC236}">
                <a16:creationId xmlns:a16="http://schemas.microsoft.com/office/drawing/2014/main" id="{4519F7FF-3F1B-E669-FE9C-A66D55C239D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835575" y="4209780"/>
            <a:ext cx="497753" cy="541174"/>
          </a:xfrm>
          <a:prstGeom prst="rect">
            <a:avLst/>
          </a:prstGeom>
        </p:spPr>
      </p:pic>
      <p:sp>
        <p:nvSpPr>
          <p:cNvPr id="26" name="TextBox 25">
            <a:extLst>
              <a:ext uri="{FF2B5EF4-FFF2-40B4-BE49-F238E27FC236}">
                <a16:creationId xmlns:a16="http://schemas.microsoft.com/office/drawing/2014/main" id="{C9095A8E-6305-DC4C-6A96-A13B8CB726BA}"/>
              </a:ext>
            </a:extLst>
          </p:cNvPr>
          <p:cNvSpPr txBox="1"/>
          <p:nvPr/>
        </p:nvSpPr>
        <p:spPr>
          <a:xfrm>
            <a:off x="476030" y="2363596"/>
            <a:ext cx="2750913" cy="1054135"/>
          </a:xfrm>
          <a:prstGeom prst="rect">
            <a:avLst/>
          </a:prstGeom>
          <a:noFill/>
        </p:spPr>
        <p:txBody>
          <a:bodyPr wrap="square">
            <a:spAutoFit/>
          </a:bodyPr>
          <a:lstStyle/>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1600" b="0" i="0" u="none" strike="noStrike" kern="1200" cap="none" spc="0" normalizeH="0" baseline="0" noProof="0">
                <a:ln>
                  <a:noFill/>
                </a:ln>
                <a:solidFill>
                  <a:srgbClr val="000000"/>
                </a:solidFill>
                <a:effectLst/>
                <a:uLnTx/>
                <a:uFillTx/>
                <a:latin typeface="Forma DJR Micro" pitchFamily="2" charset="77"/>
                <a:ea typeface="+mn-ea"/>
                <a:cs typeface="+mn-cs"/>
              </a:rPr>
              <a:t>Reduce IT cost and complexity</a:t>
            </a:r>
          </a:p>
          <a:p>
            <a:pPr marL="228600" marR="0" lvl="0" indent="-228600" algn="l" defTabSz="914400" rtl="0" eaLnBrk="1" fontAlgn="auto" latinLnBrk="0" hangingPunct="1">
              <a:lnSpc>
                <a:spcPct val="90000"/>
              </a:lnSpc>
              <a:spcBef>
                <a:spcPts val="300"/>
              </a:spcBef>
              <a:spcAft>
                <a:spcPts val="0"/>
              </a:spcAft>
              <a:buClrTx/>
              <a:buSzTx/>
              <a:buFont typeface="System Font Regular"/>
              <a:buChar char="●"/>
              <a:tabLst>
                <a:tab pos="225425" algn="l"/>
              </a:tabLst>
              <a:defRPr/>
            </a:pPr>
            <a:r>
              <a:rPr kumimoji="0" lang="en-US" sz="1400" b="0" i="0" u="none" strike="noStrike" kern="1200" cap="none" spc="0" normalizeH="0" baseline="0" noProof="0">
                <a:ln>
                  <a:noFill/>
                </a:ln>
                <a:solidFill>
                  <a:srgbClr val="000000"/>
                </a:solidFill>
                <a:effectLst/>
                <a:uLnTx/>
                <a:uFillTx/>
                <a:latin typeface="Forma DJR Micro" pitchFamily="2" charset="77"/>
                <a:ea typeface="+mn-ea"/>
                <a:cs typeface="+mn-cs"/>
              </a:rPr>
              <a:t>World-class lifecycle services </a:t>
            </a:r>
          </a:p>
          <a:p>
            <a:pPr marL="228600" marR="0" lvl="0" indent="-228600" algn="l" defTabSz="914400" rtl="0" eaLnBrk="1" fontAlgn="auto" latinLnBrk="0" hangingPunct="1">
              <a:lnSpc>
                <a:spcPct val="90000"/>
              </a:lnSpc>
              <a:spcBef>
                <a:spcPct val="46296"/>
              </a:spcBef>
              <a:spcAft>
                <a:spcPts val="0"/>
              </a:spcAft>
              <a:buClrTx/>
              <a:buSzTx/>
              <a:buFont typeface="System Font Regular"/>
              <a:buChar char="●"/>
              <a:tabLst>
                <a:tab pos="225425" algn="l"/>
              </a:tabLst>
              <a:defRPr/>
            </a:pPr>
            <a:r>
              <a:rPr kumimoji="0" lang="en-US" sz="1400" b="0" i="0" u="none" strike="noStrike" kern="1200" cap="none" spc="0" normalizeH="0" baseline="0" noProof="0">
                <a:ln>
                  <a:noFill/>
                </a:ln>
                <a:solidFill>
                  <a:srgbClr val="000000"/>
                </a:solidFill>
                <a:effectLst/>
                <a:uLnTx/>
                <a:uFillTx/>
                <a:latin typeface="Forma DJR Micro" pitchFamily="2" charset="77"/>
                <a:ea typeface="+mn-ea"/>
                <a:cs typeface="+mn-cs"/>
              </a:rPr>
              <a:t>AI-driven analytics</a:t>
            </a:r>
            <a:endParaRPr kumimoji="0" lang="en-US" sz="1400" b="0" i="0" u="none" strike="noStrike" kern="1200" cap="none" spc="0" normalizeH="0" baseline="30000" noProof="0">
              <a:ln>
                <a:noFill/>
              </a:ln>
              <a:solidFill>
                <a:srgbClr val="000000"/>
              </a:solidFill>
              <a:effectLst/>
              <a:uLnTx/>
              <a:uFillTx/>
              <a:latin typeface="Forma DJR Micro" pitchFamily="2" charset="77"/>
              <a:ea typeface="+mn-ea"/>
              <a:cs typeface="+mn-cs"/>
            </a:endParaRPr>
          </a:p>
        </p:txBody>
      </p:sp>
      <p:sp>
        <p:nvSpPr>
          <p:cNvPr id="30" name="TextBox 29">
            <a:extLst>
              <a:ext uri="{FF2B5EF4-FFF2-40B4-BE49-F238E27FC236}">
                <a16:creationId xmlns:a16="http://schemas.microsoft.com/office/drawing/2014/main" id="{47DD2016-CDFC-4718-4E0C-F794A683D601}"/>
              </a:ext>
            </a:extLst>
          </p:cNvPr>
          <p:cNvSpPr txBox="1"/>
          <p:nvPr/>
        </p:nvSpPr>
        <p:spPr>
          <a:xfrm>
            <a:off x="476030" y="4876212"/>
            <a:ext cx="2344989" cy="951543"/>
          </a:xfrm>
          <a:prstGeom prst="rect">
            <a:avLst/>
          </a:prstGeom>
          <a:noFill/>
        </p:spPr>
        <p:txBody>
          <a:bodyPr wrap="square">
            <a:spAutoFit/>
          </a:bodyPr>
          <a:lstStyle/>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1600" b="0" i="0" u="none" strike="noStrike" kern="1200" cap="none" spc="0" normalizeH="0" baseline="0" noProof="0">
                <a:ln>
                  <a:noFill/>
                </a:ln>
                <a:solidFill>
                  <a:srgbClr val="000000"/>
                </a:solidFill>
                <a:effectLst/>
                <a:uLnTx/>
                <a:uFillTx/>
                <a:latin typeface="Forma DJR Micro" pitchFamily="2" charset="77"/>
                <a:ea typeface="+mn-ea"/>
                <a:cs typeface="+mn-cs"/>
              </a:rPr>
              <a:t>Free up cash flow</a:t>
            </a:r>
          </a:p>
          <a:p>
            <a:pPr marL="0" marR="0" lvl="0" indent="-228600" algn="l" defTabSz="914400" rtl="0" eaLnBrk="1" fontAlgn="auto" latinLnBrk="0" hangingPunct="1">
              <a:lnSpc>
                <a:spcPct val="90000"/>
              </a:lnSpc>
              <a:spcBef>
                <a:spcPts val="300"/>
              </a:spcBef>
              <a:spcAft>
                <a:spcPts val="0"/>
              </a:spcAft>
              <a:buClrTx/>
              <a:buSzTx/>
              <a:buFont typeface="System Font Regular"/>
              <a:buChar char="●"/>
              <a:tabLst>
                <a:tab pos="225425" algn="l"/>
              </a:tabLst>
              <a:defRPr/>
            </a:pPr>
            <a:r>
              <a:rPr kumimoji="0" lang="en-US" sz="1400" b="0" i="0" u="none" strike="noStrike" kern="1200" cap="none" spc="0" normalizeH="0" baseline="0" noProof="0">
                <a:ln>
                  <a:noFill/>
                </a:ln>
                <a:solidFill>
                  <a:srgbClr val="000000"/>
                </a:solidFill>
                <a:effectLst/>
                <a:uLnTx/>
                <a:uFillTx/>
                <a:latin typeface="Forma DJR Micro" pitchFamily="2" charset="77"/>
                <a:ea typeface="+mn-ea"/>
                <a:cs typeface="+mn-cs"/>
              </a:rPr>
              <a:t>Flexible payment terms</a:t>
            </a:r>
          </a:p>
          <a:p>
            <a:pPr marL="0" marR="0" lvl="0" indent="-228600" algn="l" defTabSz="914400" rtl="0" eaLnBrk="1" fontAlgn="auto" latinLnBrk="0" hangingPunct="1">
              <a:lnSpc>
                <a:spcPct val="90000"/>
              </a:lnSpc>
              <a:spcBef>
                <a:spcPct val="46296"/>
              </a:spcBef>
              <a:spcAft>
                <a:spcPts val="0"/>
              </a:spcAft>
              <a:buClrTx/>
              <a:buSzTx/>
              <a:buFont typeface="System Font Regular"/>
              <a:buChar char="●"/>
              <a:tabLst>
                <a:tab pos="225425" algn="l"/>
              </a:tabLst>
              <a:defRPr/>
            </a:pPr>
            <a:r>
              <a:rPr kumimoji="0" lang="en-US" sz="1400" b="0" i="0" u="none" strike="noStrike" kern="1200" cap="none" spc="0" normalizeH="0" baseline="0" noProof="0">
                <a:ln>
                  <a:noFill/>
                </a:ln>
                <a:solidFill>
                  <a:srgbClr val="000000"/>
                </a:solidFill>
                <a:effectLst/>
                <a:uLnTx/>
                <a:uFillTx/>
                <a:latin typeface="Forma DJR Micro" pitchFamily="2" charset="77"/>
                <a:ea typeface="+mn-ea"/>
                <a:cs typeface="+mn-cs"/>
              </a:rPr>
              <a:t>Flex up/flex down</a:t>
            </a:r>
          </a:p>
          <a:p>
            <a:pPr marL="0" marR="0" lvl="0" indent="-285750" algn="l" defTabSz="914400" rtl="0" eaLnBrk="1" fontAlgn="auto" latinLnBrk="0" hangingPunct="1">
              <a:lnSpc>
                <a:spcPct val="90000"/>
              </a:lnSpc>
              <a:spcBef>
                <a:spcPct val="46296"/>
              </a:spcBef>
              <a:spcAft>
                <a:spcPts val="0"/>
              </a:spcAft>
              <a:buClrTx/>
              <a:buSzTx/>
              <a:buFont typeface="System Font Regular"/>
              <a:buChar char="●"/>
              <a:tabLst>
                <a:tab pos="225425" algn="l"/>
              </a:tabLst>
              <a:defRPr/>
            </a:pPr>
            <a:endParaRPr kumimoji="0" lang="en-US" sz="1400" b="0" i="0" u="none" strike="noStrike" kern="1200" cap="none" spc="0" normalizeH="0" baseline="30000" noProof="0">
              <a:ln>
                <a:noFill/>
              </a:ln>
              <a:solidFill>
                <a:srgbClr val="000000"/>
              </a:solidFill>
              <a:effectLst/>
              <a:uLnTx/>
              <a:uFillTx/>
              <a:latin typeface="Forma DJR Micro" pitchFamily="2" charset="77"/>
              <a:ea typeface="+mn-ea"/>
              <a:cs typeface="+mn-cs"/>
            </a:endParaRPr>
          </a:p>
        </p:txBody>
      </p:sp>
      <p:sp>
        <p:nvSpPr>
          <p:cNvPr id="31" name="TextBox 30">
            <a:extLst>
              <a:ext uri="{FF2B5EF4-FFF2-40B4-BE49-F238E27FC236}">
                <a16:creationId xmlns:a16="http://schemas.microsoft.com/office/drawing/2014/main" id="{7991BB81-A2AB-4C43-65FA-3A970717768B}"/>
              </a:ext>
            </a:extLst>
          </p:cNvPr>
          <p:cNvSpPr txBox="1"/>
          <p:nvPr/>
        </p:nvSpPr>
        <p:spPr>
          <a:xfrm>
            <a:off x="3725608" y="2363596"/>
            <a:ext cx="2971608" cy="1413207"/>
          </a:xfrm>
          <a:prstGeom prst="rect">
            <a:avLst/>
          </a:prstGeom>
          <a:noFill/>
        </p:spPr>
        <p:txBody>
          <a:bodyPr wrap="square">
            <a:spAutoFit/>
          </a:bodyPr>
          <a:lstStyle/>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1600" b="0" i="0" u="none" strike="noStrike" kern="1200" cap="none" spc="0" normalizeH="0" baseline="0" noProof="0">
                <a:ln>
                  <a:noFill/>
                </a:ln>
                <a:solidFill>
                  <a:srgbClr val="000000"/>
                </a:solidFill>
                <a:effectLst/>
                <a:uLnTx/>
                <a:uFillTx/>
                <a:latin typeface="Forma DJR Micro" pitchFamily="2" charset="77"/>
                <a:ea typeface="+mn-ea"/>
                <a:cs typeface="+mn-cs"/>
              </a:rPr>
              <a:t>Improve the employee experience</a:t>
            </a:r>
          </a:p>
          <a:p>
            <a:pPr marL="228600" marR="0" lvl="0" indent="-228600" algn="l" defTabSz="914400" rtl="0" eaLnBrk="1" fontAlgn="auto" latinLnBrk="0" hangingPunct="1">
              <a:lnSpc>
                <a:spcPct val="90000"/>
              </a:lnSpc>
              <a:spcBef>
                <a:spcPts val="300"/>
              </a:spcBef>
              <a:spcAft>
                <a:spcPts val="0"/>
              </a:spcAft>
              <a:buClrTx/>
              <a:buSzTx/>
              <a:buFont typeface="System Font Regular"/>
              <a:buChar char="●"/>
              <a:tabLst>
                <a:tab pos="225425" algn="l"/>
              </a:tabLst>
              <a:defRPr/>
            </a:pPr>
            <a:r>
              <a:rPr kumimoji="0" lang="en-US" sz="1400" b="0" i="0" u="none" strike="noStrike" kern="1200" cap="none" spc="0" normalizeH="0" baseline="0" noProof="0">
                <a:ln>
                  <a:noFill/>
                </a:ln>
                <a:solidFill>
                  <a:srgbClr val="000000"/>
                </a:solidFill>
                <a:effectLst/>
                <a:uLnTx/>
                <a:uFillTx/>
                <a:latin typeface="Forma DJR Micro" pitchFamily="2" charset="77"/>
                <a:ea typeface="+mn-ea"/>
                <a:cs typeface="+mn-cs"/>
              </a:rPr>
              <a:t>Keep employees productive</a:t>
            </a:r>
          </a:p>
          <a:p>
            <a:pPr marL="228600" marR="0" lvl="0" indent="-228600" algn="l" defTabSz="914400" rtl="0" eaLnBrk="1" fontAlgn="auto" latinLnBrk="0" hangingPunct="1">
              <a:lnSpc>
                <a:spcPct val="90000"/>
              </a:lnSpc>
              <a:spcBef>
                <a:spcPct val="46296"/>
              </a:spcBef>
              <a:spcAft>
                <a:spcPts val="0"/>
              </a:spcAft>
              <a:buClrTx/>
              <a:buSzTx/>
              <a:buFont typeface="System Font Regular"/>
              <a:buChar char="●"/>
              <a:tabLst>
                <a:tab pos="225425" algn="l"/>
              </a:tabLst>
              <a:defRPr/>
            </a:pPr>
            <a:r>
              <a:rPr kumimoji="0" lang="en-US" sz="1400" b="0" i="0" u="none" strike="noStrike" kern="1200" cap="none" spc="0" normalizeH="0" baseline="0" noProof="0">
                <a:ln>
                  <a:noFill/>
                </a:ln>
                <a:solidFill>
                  <a:srgbClr val="000000"/>
                </a:solidFill>
                <a:effectLst/>
                <a:uLnTx/>
                <a:uFillTx/>
                <a:latin typeface="Forma DJR Micro" pitchFamily="2" charset="77"/>
                <a:ea typeface="+mn-ea"/>
                <a:cs typeface="+mn-cs"/>
              </a:rPr>
              <a:t>Measure employee experience</a:t>
            </a:r>
          </a:p>
          <a:p>
            <a:pPr marL="285750" marR="0" lvl="0" indent="-285750" algn="l" defTabSz="914400" rtl="0" eaLnBrk="1" fontAlgn="auto" latinLnBrk="0" hangingPunct="1">
              <a:lnSpc>
                <a:spcPct val="90000"/>
              </a:lnSpc>
              <a:spcBef>
                <a:spcPct val="46296"/>
              </a:spcBef>
              <a:spcAft>
                <a:spcPts val="0"/>
              </a:spcAft>
              <a:buClrTx/>
              <a:buSzTx/>
              <a:buFont typeface="System Font Regular"/>
              <a:buChar char="●"/>
              <a:tabLst>
                <a:tab pos="225425" algn="l"/>
              </a:tabLst>
              <a:defRPr/>
            </a:pPr>
            <a:endParaRPr kumimoji="0" lang="en-US" sz="1400" b="0" i="0" u="none" strike="noStrike" kern="1200" cap="none" spc="0" normalizeH="0" baseline="0" noProof="0">
              <a:ln>
                <a:noFill/>
              </a:ln>
              <a:solidFill>
                <a:srgbClr val="000000"/>
              </a:solidFill>
              <a:effectLst/>
              <a:uLnTx/>
              <a:uFillTx/>
              <a:latin typeface="Forma DJR Micro" pitchFamily="2" charset="77"/>
              <a:ea typeface="+mn-ea"/>
              <a:cs typeface="+mn-cs"/>
            </a:endParaRPr>
          </a:p>
          <a:p>
            <a:pPr marL="0" marR="0" lvl="0" indent="-285750" algn="l" defTabSz="914400" rtl="0" eaLnBrk="1" fontAlgn="auto" latinLnBrk="0" hangingPunct="1">
              <a:lnSpc>
                <a:spcPct val="90000"/>
              </a:lnSpc>
              <a:spcBef>
                <a:spcPct val="46296"/>
              </a:spcBef>
              <a:spcAft>
                <a:spcPts val="0"/>
              </a:spcAft>
              <a:buClrTx/>
              <a:buSzTx/>
              <a:buFont typeface="System Font Regular"/>
              <a:buChar char="●"/>
              <a:tabLst>
                <a:tab pos="225425" algn="l"/>
              </a:tabLst>
              <a:defRPr/>
            </a:pPr>
            <a:endParaRPr kumimoji="0" lang="en-US" sz="1400" b="0" i="0" u="none" strike="noStrike" kern="1200" cap="none" spc="0" normalizeH="0" baseline="30000" noProof="0">
              <a:ln>
                <a:noFill/>
              </a:ln>
              <a:solidFill>
                <a:srgbClr val="000000"/>
              </a:solidFill>
              <a:effectLst/>
              <a:uLnTx/>
              <a:uFillTx/>
              <a:latin typeface="Forma DJR Micro" pitchFamily="2" charset="77"/>
              <a:ea typeface="+mn-ea"/>
              <a:cs typeface="+mn-cs"/>
            </a:endParaRPr>
          </a:p>
        </p:txBody>
      </p:sp>
      <p:sp>
        <p:nvSpPr>
          <p:cNvPr id="32" name="TextBox 31">
            <a:extLst>
              <a:ext uri="{FF2B5EF4-FFF2-40B4-BE49-F238E27FC236}">
                <a16:creationId xmlns:a16="http://schemas.microsoft.com/office/drawing/2014/main" id="{468276CA-C0CD-9CBE-2DEB-0C291027D232}"/>
              </a:ext>
            </a:extLst>
          </p:cNvPr>
          <p:cNvSpPr txBox="1"/>
          <p:nvPr/>
        </p:nvSpPr>
        <p:spPr>
          <a:xfrm>
            <a:off x="3714552" y="4876212"/>
            <a:ext cx="2540790" cy="1382430"/>
          </a:xfrm>
          <a:prstGeom prst="rect">
            <a:avLst/>
          </a:prstGeom>
          <a:noFill/>
        </p:spPr>
        <p:txBody>
          <a:bodyPr wrap="square">
            <a:spAutoFit/>
          </a:bodyPr>
          <a:lstStyle/>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1600" b="0" i="0" u="none" strike="noStrike" kern="1200" cap="none" spc="0" normalizeH="0" baseline="0" noProof="0">
                <a:ln>
                  <a:noFill/>
                </a:ln>
                <a:solidFill>
                  <a:srgbClr val="000000"/>
                </a:solidFill>
                <a:effectLst/>
                <a:uLnTx/>
                <a:uFillTx/>
                <a:latin typeface="Forma DJR Micro" pitchFamily="2" charset="77"/>
                <a:ea typeface="+mn-ea"/>
                <a:cs typeface="+mn-cs"/>
              </a:rPr>
              <a:t>Minimize security risk</a:t>
            </a:r>
          </a:p>
          <a:p>
            <a:pPr marL="228600" marR="0" lvl="0" indent="-228600" algn="l" defTabSz="914400" rtl="0" eaLnBrk="1" fontAlgn="auto" latinLnBrk="0" hangingPunct="1">
              <a:lnSpc>
                <a:spcPct val="90000"/>
              </a:lnSpc>
              <a:spcBef>
                <a:spcPts val="300"/>
              </a:spcBef>
              <a:spcAft>
                <a:spcPts val="0"/>
              </a:spcAft>
              <a:buClrTx/>
              <a:buSzTx/>
              <a:buFont typeface="System Font Regular"/>
              <a:buChar char="●"/>
              <a:tabLst>
                <a:tab pos="225425" algn="l"/>
              </a:tabLst>
              <a:defRPr/>
            </a:pPr>
            <a:r>
              <a:rPr kumimoji="0" lang="en-US" sz="1400" b="0" i="0" u="none" strike="noStrike" kern="1200" cap="none" spc="0" normalizeH="0" baseline="0" noProof="0">
                <a:ln>
                  <a:noFill/>
                </a:ln>
                <a:solidFill>
                  <a:srgbClr val="000000"/>
                </a:solidFill>
                <a:effectLst/>
                <a:uLnTx/>
                <a:uFillTx/>
                <a:latin typeface="Forma DJR Micro" pitchFamily="2" charset="77"/>
                <a:ea typeface="+mn-ea"/>
                <a:cs typeface="+mn-cs"/>
              </a:rPr>
              <a:t>Built-in security capabilities</a:t>
            </a:r>
          </a:p>
          <a:p>
            <a:pPr marL="0" marR="0" lvl="0" indent="-228600" algn="l" defTabSz="914400" rtl="0" eaLnBrk="1" fontAlgn="auto" latinLnBrk="0" hangingPunct="1">
              <a:lnSpc>
                <a:spcPct val="90000"/>
              </a:lnSpc>
              <a:spcBef>
                <a:spcPct val="46296"/>
              </a:spcBef>
              <a:spcAft>
                <a:spcPts val="0"/>
              </a:spcAft>
              <a:buClrTx/>
              <a:buSzTx/>
              <a:buFont typeface="System Font Regular"/>
              <a:buChar char="●"/>
              <a:tabLst>
                <a:tab pos="225425" algn="l"/>
              </a:tabLst>
              <a:defRPr/>
            </a:pPr>
            <a:r>
              <a:rPr kumimoji="0" lang="en-US" sz="1400" b="0" i="0" u="none" strike="noStrike" kern="1200" cap="none" spc="0" normalizeH="0" baseline="0" noProof="0">
                <a:ln>
                  <a:noFill/>
                </a:ln>
                <a:solidFill>
                  <a:srgbClr val="000000"/>
                </a:solidFill>
                <a:effectLst/>
                <a:uLnTx/>
                <a:uFillTx/>
                <a:latin typeface="Forma DJR Micro" pitchFamily="2" charset="77"/>
                <a:ea typeface="+mn-ea"/>
                <a:cs typeface="+mn-cs"/>
              </a:rPr>
              <a:t>Add-on security services</a:t>
            </a:r>
          </a:p>
          <a:p>
            <a:pPr marL="285750" marR="0" lvl="0" indent="-285750" algn="l" defTabSz="914400" rtl="0" eaLnBrk="1" fontAlgn="auto" latinLnBrk="0" hangingPunct="1">
              <a:lnSpc>
                <a:spcPct val="90000"/>
              </a:lnSpc>
              <a:spcBef>
                <a:spcPct val="46296"/>
              </a:spcBef>
              <a:spcAft>
                <a:spcPts val="0"/>
              </a:spcAft>
              <a:buClrTx/>
              <a:buSzTx/>
              <a:buFont typeface="System Font Regular"/>
              <a:buChar char="●"/>
              <a:tabLst>
                <a:tab pos="225425" algn="l"/>
              </a:tabLst>
              <a:defRPr/>
            </a:pPr>
            <a:endParaRPr kumimoji="0" lang="en-US" sz="1400" b="0" i="0" u="none" strike="noStrike" kern="1200" cap="none" spc="0" normalizeH="0" baseline="0" noProof="0">
              <a:ln>
                <a:noFill/>
              </a:ln>
              <a:solidFill>
                <a:srgbClr val="000000"/>
              </a:solidFill>
              <a:effectLst/>
              <a:uLnTx/>
              <a:uFillTx/>
              <a:latin typeface="Forma DJR Micro" pitchFamily="2" charset="77"/>
              <a:ea typeface="+mn-ea"/>
              <a:cs typeface="+mn-cs"/>
            </a:endParaRPr>
          </a:p>
          <a:p>
            <a:pPr marL="285750" marR="0" lvl="0" indent="-285750" algn="l" defTabSz="914400" rtl="0" eaLnBrk="1" fontAlgn="auto" latinLnBrk="0" hangingPunct="1">
              <a:lnSpc>
                <a:spcPct val="90000"/>
              </a:lnSpc>
              <a:spcBef>
                <a:spcPct val="46296"/>
              </a:spcBef>
              <a:spcAft>
                <a:spcPts val="0"/>
              </a:spcAft>
              <a:buClrTx/>
              <a:buSzTx/>
              <a:buFont typeface="System Font Regular"/>
              <a:buChar char="●"/>
              <a:tabLst>
                <a:tab pos="225425" algn="l"/>
              </a:tabLst>
              <a:defRPr/>
            </a:pPr>
            <a:endParaRPr kumimoji="0" lang="en-US" sz="1400" b="0" i="0" u="none" strike="noStrike" kern="1200" cap="none" spc="0" normalizeH="0" baseline="0" noProof="0">
              <a:ln>
                <a:noFill/>
              </a:ln>
              <a:solidFill>
                <a:srgbClr val="000000"/>
              </a:solidFill>
              <a:effectLst/>
              <a:uLnTx/>
              <a:uFillTx/>
              <a:latin typeface="Forma DJR Micro" pitchFamily="2" charset="77"/>
              <a:ea typeface="+mn-ea"/>
              <a:cs typeface="+mn-cs"/>
            </a:endParaRPr>
          </a:p>
          <a:p>
            <a:pPr marL="0" marR="0" lvl="0" indent="-285750" algn="l" defTabSz="914400" rtl="0" eaLnBrk="1" fontAlgn="auto" latinLnBrk="0" hangingPunct="1">
              <a:lnSpc>
                <a:spcPct val="90000"/>
              </a:lnSpc>
              <a:spcBef>
                <a:spcPct val="46296"/>
              </a:spcBef>
              <a:spcAft>
                <a:spcPts val="0"/>
              </a:spcAft>
              <a:buClrTx/>
              <a:buSzTx/>
              <a:buFont typeface="System Font Regular"/>
              <a:buChar char="●"/>
              <a:tabLst>
                <a:tab pos="225425" algn="l"/>
              </a:tabLst>
              <a:defRPr/>
            </a:pPr>
            <a:endParaRPr kumimoji="0" lang="en-US" sz="1400" b="0" i="0" u="none" strike="noStrike" kern="1200" cap="none" spc="0" normalizeH="0" baseline="30000" noProof="0">
              <a:ln>
                <a:noFill/>
              </a:ln>
              <a:solidFill>
                <a:srgbClr val="000000"/>
              </a:solidFill>
              <a:effectLst/>
              <a:uLnTx/>
              <a:uFillTx/>
              <a:latin typeface="Forma DJR Micro" pitchFamily="2" charset="77"/>
              <a:ea typeface="+mn-ea"/>
              <a:cs typeface="+mn-cs"/>
            </a:endParaRPr>
          </a:p>
        </p:txBody>
      </p:sp>
      <p:cxnSp>
        <p:nvCxnSpPr>
          <p:cNvPr id="33" name="Straight Connector 32">
            <a:extLst>
              <a:ext uri="{FF2B5EF4-FFF2-40B4-BE49-F238E27FC236}">
                <a16:creationId xmlns:a16="http://schemas.microsoft.com/office/drawing/2014/main" id="{AA013C8A-A0B2-3AE3-4A00-E20F86820E1E}"/>
              </a:ext>
            </a:extLst>
          </p:cNvPr>
          <p:cNvCxnSpPr>
            <a:cxnSpLocks/>
          </p:cNvCxnSpPr>
          <p:nvPr/>
        </p:nvCxnSpPr>
        <p:spPr>
          <a:xfrm>
            <a:off x="457603" y="3760152"/>
            <a:ext cx="28478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3548C4A-6A08-0F8B-D77F-3F60E6AEEB0E}"/>
              </a:ext>
            </a:extLst>
          </p:cNvPr>
          <p:cNvCxnSpPr>
            <a:cxnSpLocks/>
          </p:cNvCxnSpPr>
          <p:nvPr/>
        </p:nvCxnSpPr>
        <p:spPr>
          <a:xfrm>
            <a:off x="3407510" y="3760152"/>
            <a:ext cx="28478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D17D369-AE76-0D29-3AA8-99C94EA2921E}"/>
              </a:ext>
            </a:extLst>
          </p:cNvPr>
          <p:cNvCxnSpPr>
            <a:cxnSpLocks/>
          </p:cNvCxnSpPr>
          <p:nvPr/>
        </p:nvCxnSpPr>
        <p:spPr>
          <a:xfrm>
            <a:off x="3364629" y="3862196"/>
            <a:ext cx="0" cy="19655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D4CDDA9-881F-60FE-395B-2F053E3FFF7D}"/>
              </a:ext>
            </a:extLst>
          </p:cNvPr>
          <p:cNvCxnSpPr>
            <a:cxnSpLocks/>
          </p:cNvCxnSpPr>
          <p:nvPr/>
        </p:nvCxnSpPr>
        <p:spPr>
          <a:xfrm>
            <a:off x="3364629" y="1710667"/>
            <a:ext cx="0" cy="19655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5DFDA71-93C8-C6FE-DA45-47C1640A7D0C}"/>
              </a:ext>
            </a:extLst>
          </p:cNvPr>
          <p:cNvSpPr txBox="1"/>
          <p:nvPr/>
        </p:nvSpPr>
        <p:spPr>
          <a:xfrm>
            <a:off x="195948" y="6631577"/>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Mini G1a   HP Confidential. For use by HP or Partner with Customers under HP CDA only.</a:t>
            </a:r>
          </a:p>
        </p:txBody>
      </p:sp>
      <p:pic>
        <p:nvPicPr>
          <p:cNvPr id="7" name="Picture 6" descr="A black rectangular object with holes&#10;&#10;Description automatically generated">
            <a:extLst>
              <a:ext uri="{FF2B5EF4-FFF2-40B4-BE49-F238E27FC236}">
                <a16:creationId xmlns:a16="http://schemas.microsoft.com/office/drawing/2014/main" id="{1D8745E4-F513-72C5-CDE4-07CD85F5ABA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891801" y="1421834"/>
            <a:ext cx="6246788" cy="5309770"/>
          </a:xfrm>
          <a:prstGeom prst="rect">
            <a:avLst/>
          </a:prstGeom>
        </p:spPr>
      </p:pic>
    </p:spTree>
    <p:extLst>
      <p:ext uri="{BB962C8B-B14F-4D97-AF65-F5344CB8AC3E}">
        <p14:creationId xmlns:p14="http://schemas.microsoft.com/office/powerpoint/2010/main" val="413835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C7D304-624A-596F-2EC4-4DB87DE53CB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3800A9B-B8AA-34B9-0E93-8343ADD5AC45}"/>
              </a:ext>
            </a:extLst>
          </p:cNvPr>
          <p:cNvSpPr/>
          <p:nvPr/>
        </p:nvSpPr>
        <p:spPr>
          <a:xfrm rot="10800000">
            <a:off x="0" y="1385886"/>
            <a:ext cx="12192000" cy="5472114"/>
          </a:xfrm>
          <a:prstGeom prst="rect">
            <a:avLst/>
          </a:prstGeom>
          <a:gradFill flip="none" rotWithShape="1">
            <a:gsLst>
              <a:gs pos="0">
                <a:schemeClr val="tx1">
                  <a:alpha val="88744"/>
                </a:schemeClr>
              </a:gs>
              <a:gs pos="100000">
                <a:srgbClr val="212248">
                  <a:alpha val="0"/>
                </a:srgb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cxnSp>
        <p:nvCxnSpPr>
          <p:cNvPr id="12" name="Straight Connector 11">
            <a:extLst>
              <a:ext uri="{FF2B5EF4-FFF2-40B4-BE49-F238E27FC236}">
                <a16:creationId xmlns:a16="http://schemas.microsoft.com/office/drawing/2014/main" id="{057FF934-7D1F-AE32-4466-3ACD5A5E2712}"/>
              </a:ext>
            </a:extLst>
          </p:cNvPr>
          <p:cNvCxnSpPr>
            <a:cxnSpLocks/>
          </p:cNvCxnSpPr>
          <p:nvPr/>
        </p:nvCxnSpPr>
        <p:spPr bwMode="gray">
          <a:xfrm>
            <a:off x="0" y="4715906"/>
            <a:ext cx="12200021"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4">
            <a:extLst>
              <a:ext uri="{FF2B5EF4-FFF2-40B4-BE49-F238E27FC236}">
                <a16:creationId xmlns:a16="http://schemas.microsoft.com/office/drawing/2014/main" id="{E57BC81A-C8CC-E397-F3E8-DC402696A1EE}"/>
              </a:ext>
            </a:extLst>
          </p:cNvPr>
          <p:cNvSpPr txBox="1">
            <a:spLocks/>
          </p:cNvSpPr>
          <p:nvPr/>
        </p:nvSpPr>
        <p:spPr>
          <a:xfrm>
            <a:off x="335401" y="2141786"/>
            <a:ext cx="11612880" cy="2607601"/>
          </a:xfrm>
          <a:prstGeom prst="rect">
            <a:avLst/>
          </a:prstGeom>
        </p:spPr>
        <p:txBody>
          <a:bodyPr anchor="b"/>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mj-lt"/>
                <a:ea typeface="+mn-ea"/>
                <a:cs typeface="+mn-cs"/>
              </a:defRPr>
            </a:lvl1pPr>
            <a:lvl2pPr marL="685800" indent="-228600" algn="l" defTabSz="914400" rtl="0" eaLnBrk="1" latinLnBrk="0" hangingPunct="1">
              <a:lnSpc>
                <a:spcPct val="150000"/>
              </a:lnSpc>
              <a:spcBef>
                <a:spcPts val="500"/>
              </a:spcBef>
              <a:buFont typeface="Wingdings" panose="05000000000000000000" pitchFamily="2" charset="2"/>
              <a:buChar char="§"/>
              <a:defRPr sz="2000" b="0" kern="1200">
                <a:solidFill>
                  <a:schemeClr val="tx1"/>
                </a:solidFill>
                <a:latin typeface="+mj-lt"/>
                <a:ea typeface="+mn-ea"/>
                <a:cs typeface="+mn-cs"/>
              </a:defRPr>
            </a:lvl2pPr>
            <a:lvl3pPr marL="1143000" indent="-228600" algn="l" defTabSz="914400" rtl="0" eaLnBrk="1" latinLnBrk="0" hangingPunct="1">
              <a:lnSpc>
                <a:spcPct val="150000"/>
              </a:lnSpc>
              <a:spcBef>
                <a:spcPts val="500"/>
              </a:spcBef>
              <a:buFont typeface="Courier New" panose="02070309020205020404" pitchFamily="49" charset="0"/>
              <a:buChar char="o"/>
              <a:defRPr sz="1800" kern="1200">
                <a:solidFill>
                  <a:schemeClr val="tx1"/>
                </a:solidFill>
                <a:latin typeface="+mj-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tab pos="225425" algn="l"/>
              </a:tabLst>
              <a:defRPr/>
            </a:pPr>
            <a:r>
              <a:rPr kumimoji="0" lang="en-US" sz="6000" b="0" i="0" u="none" strike="noStrike" kern="1200" cap="none" spc="0" normalizeH="0" baseline="0" noProof="0">
                <a:ln>
                  <a:noFill/>
                </a:ln>
                <a:solidFill>
                  <a:srgbClr val="FFFFFF"/>
                </a:solidFill>
                <a:effectLst/>
                <a:uLnTx/>
                <a:uFillTx/>
                <a:latin typeface="Forma DJR Display" pitchFamily="2" charset="77"/>
                <a:ea typeface="+mn-ea"/>
                <a:cs typeface="+mn-cs"/>
              </a:rPr>
              <a:t>Ecosystem</a:t>
            </a:r>
          </a:p>
        </p:txBody>
      </p:sp>
      <p:pic>
        <p:nvPicPr>
          <p:cNvPr id="3" name="Picture 2" descr="A picture containing text, clipart&#10;&#10;Description automatically generated">
            <a:extLst>
              <a:ext uri="{FF2B5EF4-FFF2-40B4-BE49-F238E27FC236}">
                <a16:creationId xmlns:a16="http://schemas.microsoft.com/office/drawing/2014/main" id="{22AF8DA2-9DB8-BFF9-8B63-BF3AC107FC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38585" y="3686106"/>
            <a:ext cx="840957" cy="840957"/>
          </a:xfrm>
          <a:prstGeom prst="rect">
            <a:avLst/>
          </a:prstGeom>
        </p:spPr>
      </p:pic>
      <p:pic>
        <p:nvPicPr>
          <p:cNvPr id="2" name="Picture 2" descr="Image">
            <a:extLst>
              <a:ext uri="{FF2B5EF4-FFF2-40B4-BE49-F238E27FC236}">
                <a16:creationId xmlns:a16="http://schemas.microsoft.com/office/drawing/2014/main" id="{9D23F959-3700-A429-DF26-40BBD01549A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403293" y="6508304"/>
            <a:ext cx="502770" cy="2732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BA7D198-3BD0-6DBD-31E6-7747FC73F99A}"/>
              </a:ext>
            </a:extLst>
          </p:cNvPr>
          <p:cNvSpPr txBox="1"/>
          <p:nvPr/>
        </p:nvSpPr>
        <p:spPr>
          <a:xfrm>
            <a:off x="195948" y="6631577"/>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chemeClr val="bg1"/>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r>
              <a:rPr kumimoji="0" lang="en-US" sz="700" b="0" i="0" u="none" strike="noStrike" kern="1200" cap="none" spc="0" normalizeH="0" baseline="0" noProof="0">
                <a:ln>
                  <a:noFill/>
                </a:ln>
                <a:solidFill>
                  <a:schemeClr val="bg1"/>
                </a:solidFill>
                <a:effectLst/>
                <a:uLnTx/>
                <a:uFillTx/>
                <a:latin typeface="Forma DJR Micro" panose="00000000000000090000" pitchFamily="2" charset="0"/>
                <a:ea typeface="+mn-ea"/>
                <a:cs typeface="+mn-cs"/>
              </a:rPr>
              <a:t>  |  Z2 Mini G1a   HP Confidential. For use by HP or Partner with Customers under HP CDA only.</a:t>
            </a:r>
          </a:p>
        </p:txBody>
      </p:sp>
    </p:spTree>
    <p:extLst>
      <p:ext uri="{BB962C8B-B14F-4D97-AF65-F5344CB8AC3E}">
        <p14:creationId xmlns:p14="http://schemas.microsoft.com/office/powerpoint/2010/main" val="2632478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indoor, floor&#10;&#10;Description automatically generated">
            <a:extLst>
              <a:ext uri="{FF2B5EF4-FFF2-40B4-BE49-F238E27FC236}">
                <a16:creationId xmlns:a16="http://schemas.microsoft.com/office/drawing/2014/main" id="{7F51D72D-ACE4-18AF-C068-AFE437D185A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95349" y="1298562"/>
            <a:ext cx="6296652" cy="5559438"/>
          </a:xfrm>
          <a:prstGeom prst="rect">
            <a:avLst/>
          </a:prstGeom>
        </p:spPr>
      </p:pic>
      <p:sp>
        <p:nvSpPr>
          <p:cNvPr id="12" name="Rectangle 11">
            <a:extLst>
              <a:ext uri="{FF2B5EF4-FFF2-40B4-BE49-F238E27FC236}">
                <a16:creationId xmlns:a16="http://schemas.microsoft.com/office/drawing/2014/main" id="{6AA36542-E4DE-59EB-9208-C9029ACDE500}"/>
              </a:ext>
            </a:extLst>
          </p:cNvPr>
          <p:cNvSpPr/>
          <p:nvPr/>
        </p:nvSpPr>
        <p:spPr bwMode="ltGray">
          <a:xfrm>
            <a:off x="-1" y="1298563"/>
            <a:ext cx="5895349" cy="1546238"/>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3" name="Content Placeholder 2">
            <a:extLst>
              <a:ext uri="{FF2B5EF4-FFF2-40B4-BE49-F238E27FC236}">
                <a16:creationId xmlns:a16="http://schemas.microsoft.com/office/drawing/2014/main" id="{7D9086AD-D4D4-4C64-B56E-C46441358238}"/>
              </a:ext>
            </a:extLst>
          </p:cNvPr>
          <p:cNvSpPr>
            <a:spLocks noGrp="1"/>
          </p:cNvSpPr>
          <p:nvPr>
            <p:ph idx="1"/>
          </p:nvPr>
        </p:nvSpPr>
        <p:spPr>
          <a:xfrm>
            <a:off x="384412" y="1675548"/>
            <a:ext cx="5393616" cy="1300663"/>
          </a:xfrm>
        </p:spPr>
        <p:txBody>
          <a:bodyPr>
            <a:noAutofit/>
          </a:bodyPr>
          <a:lstStyle/>
          <a:p>
            <a:pPr marL="0" indent="0">
              <a:lnSpc>
                <a:spcPct val="100000"/>
              </a:lnSpc>
              <a:buNone/>
            </a:pPr>
            <a:r>
              <a:rPr lang="en-US">
                <a:latin typeface="Forma DJR Micro" pitchFamily="2" charset="77"/>
              </a:rPr>
              <a:t>4K, 31.5-inch diagonal display with Thunderbolt</a:t>
            </a:r>
            <a:r>
              <a:rPr lang="en-US" baseline="30000">
                <a:latin typeface="Forma DJR Micro"/>
              </a:rPr>
              <a:t>™</a:t>
            </a:r>
            <a:r>
              <a:rPr lang="en-US">
                <a:latin typeface="Forma DJR Micro" pitchFamily="2" charset="77"/>
              </a:rPr>
              <a:t> 4 and IPS Black technology</a:t>
            </a:r>
          </a:p>
        </p:txBody>
      </p:sp>
      <p:sp>
        <p:nvSpPr>
          <p:cNvPr id="8" name="Content Placeholder 2">
            <a:extLst>
              <a:ext uri="{FF2B5EF4-FFF2-40B4-BE49-F238E27FC236}">
                <a16:creationId xmlns:a16="http://schemas.microsoft.com/office/drawing/2014/main" id="{2718D92C-2F06-4B3A-AEC1-2CD77F6BDBC7}"/>
              </a:ext>
            </a:extLst>
          </p:cNvPr>
          <p:cNvSpPr txBox="1">
            <a:spLocks/>
          </p:cNvSpPr>
          <p:nvPr/>
        </p:nvSpPr>
        <p:spPr>
          <a:xfrm>
            <a:off x="383743" y="3328699"/>
            <a:ext cx="5127864" cy="2654351"/>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System Font Regular"/>
              <a:buChar char="●"/>
              <a:tabLst>
                <a:tab pos="225425" algn="l"/>
              </a:tabLst>
              <a:defRPr/>
            </a:pP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Color that rivals reality</a:t>
            </a:r>
          </a:p>
          <a:p>
            <a:pPr marL="228600" marR="0" lvl="0" indent="-228600" algn="l" defTabSz="914400" rtl="0" eaLnBrk="1" fontAlgn="auto" latinLnBrk="0" hangingPunct="1">
              <a:lnSpc>
                <a:spcPct val="100000"/>
              </a:lnSpc>
              <a:spcBef>
                <a:spcPts val="1000"/>
              </a:spcBef>
              <a:spcAft>
                <a:spcPts val="0"/>
              </a:spcAft>
              <a:buClrTx/>
              <a:buSzTx/>
              <a:buFont typeface="System Font Regular"/>
              <a:buChar char="●"/>
              <a:tabLst>
                <a:tab pos="225425" algn="l"/>
              </a:tabLst>
              <a:defRPr/>
            </a:pP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Unleash the power of Thunderbolt</a:t>
            </a:r>
            <a:r>
              <a:rPr kumimoji="0" lang="en-US" sz="1800" b="0" i="0" u="none" strike="noStrike" kern="1200" cap="none" spc="0" normalizeH="0" baseline="30000" noProof="0">
                <a:ln>
                  <a:noFill/>
                </a:ln>
                <a:solidFill>
                  <a:srgbClr val="000000"/>
                </a:solidFill>
                <a:effectLst/>
                <a:uLnTx/>
                <a:uFillTx/>
                <a:latin typeface="Forma DJR Micro" pitchFamily="2" charset="77"/>
                <a:ea typeface="+mn-ea"/>
                <a:cs typeface="+mn-cs"/>
              </a:rPr>
              <a:t>™</a:t>
            </a: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 4</a:t>
            </a:r>
            <a:r>
              <a:rPr lang="en-US" sz="1800" baseline="30000">
                <a:solidFill>
                  <a:srgbClr val="000000"/>
                </a:solidFill>
                <a:latin typeface="Forma DJR Micro" pitchFamily="2" charset="77"/>
              </a:rPr>
              <a:t>78</a:t>
            </a: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 </a:t>
            </a:r>
          </a:p>
          <a:p>
            <a:pPr marL="228600" marR="0" lvl="0" indent="-228600" algn="l" defTabSz="914400" rtl="0" eaLnBrk="1" fontAlgn="auto" latinLnBrk="0" hangingPunct="1">
              <a:lnSpc>
                <a:spcPct val="100000"/>
              </a:lnSpc>
              <a:spcBef>
                <a:spcPts val="1000"/>
              </a:spcBef>
              <a:spcAft>
                <a:spcPts val="0"/>
              </a:spcAft>
              <a:buClrTx/>
              <a:buSzTx/>
              <a:buFont typeface="System Font Regular"/>
              <a:buChar char="●"/>
              <a:tabLst>
                <a:tab pos="225425" algn="l"/>
              </a:tabLst>
              <a:defRPr/>
            </a:pP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Seamless control</a:t>
            </a:r>
          </a:p>
        </p:txBody>
      </p:sp>
      <p:sp>
        <p:nvSpPr>
          <p:cNvPr id="10" name="Rectangle 9">
            <a:extLst>
              <a:ext uri="{FF2B5EF4-FFF2-40B4-BE49-F238E27FC236}">
                <a16:creationId xmlns:a16="http://schemas.microsoft.com/office/drawing/2014/main" id="{91C72522-DDB1-2C3B-A767-B899879D66D0}"/>
              </a:ext>
            </a:extLst>
          </p:cNvPr>
          <p:cNvSpPr/>
          <p:nvPr/>
        </p:nvSpPr>
        <p:spPr bwMode="ltGray">
          <a:xfrm>
            <a:off x="0" y="-438"/>
            <a:ext cx="12192000" cy="13006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11" name="TextBox 10">
            <a:extLst>
              <a:ext uri="{FF2B5EF4-FFF2-40B4-BE49-F238E27FC236}">
                <a16:creationId xmlns:a16="http://schemas.microsoft.com/office/drawing/2014/main" id="{52ACE2C1-0C0F-8FFE-F32C-6190869E3BD0}"/>
              </a:ext>
            </a:extLst>
          </p:cNvPr>
          <p:cNvSpPr txBox="1"/>
          <p:nvPr/>
        </p:nvSpPr>
        <p:spPr>
          <a:xfrm>
            <a:off x="384412" y="311403"/>
            <a:ext cx="11439288" cy="718658"/>
          </a:xfrm>
          <a:prstGeom prst="rect">
            <a:avLst/>
          </a:prstGeom>
          <a:noFill/>
        </p:spPr>
        <p:txBody>
          <a:bodyPr wrap="square" anchor="ctr">
            <a:spAutoFit/>
          </a:bodyPr>
          <a:lstStyle/>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4400" b="0" i="0" u="none" strike="noStrike" kern="1200" cap="none" spc="0" normalizeH="0" baseline="0" noProof="0">
                <a:ln>
                  <a:noFill/>
                </a:ln>
                <a:solidFill>
                  <a:srgbClr val="000000"/>
                </a:solidFill>
                <a:effectLst/>
                <a:uLnTx/>
                <a:uFillTx/>
                <a:latin typeface="Forma DJR Display" pitchFamily="2" charset="77"/>
                <a:ea typeface="+mn-ea"/>
                <a:cs typeface="+mn-cs"/>
              </a:rPr>
              <a:t>HP Series 7 Pro 732pk</a:t>
            </a:r>
          </a:p>
        </p:txBody>
      </p:sp>
      <p:pic>
        <p:nvPicPr>
          <p:cNvPr id="5" name="Picture 2" descr="Image">
            <a:extLst>
              <a:ext uri="{FF2B5EF4-FFF2-40B4-BE49-F238E27FC236}">
                <a16:creationId xmlns:a16="http://schemas.microsoft.com/office/drawing/2014/main" id="{4C593C8E-554D-ADCA-EDFD-EA83165EB39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403293" y="6508304"/>
            <a:ext cx="502770" cy="2732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C9E68AC-734F-B3E6-1A2A-8D6384753975}"/>
              </a:ext>
            </a:extLst>
          </p:cNvPr>
          <p:cNvSpPr txBox="1"/>
          <p:nvPr/>
        </p:nvSpPr>
        <p:spPr>
          <a:xfrm>
            <a:off x="195948" y="6631577"/>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Mini G1a   HP Confidential. For use by HP or Partner with Customers under HP CDA only.</a:t>
            </a:r>
          </a:p>
        </p:txBody>
      </p:sp>
      <p:pic>
        <p:nvPicPr>
          <p:cNvPr id="6" name="Picture 5">
            <a:extLst>
              <a:ext uri="{FF2B5EF4-FFF2-40B4-BE49-F238E27FC236}">
                <a16:creationId xmlns:a16="http://schemas.microsoft.com/office/drawing/2014/main" id="{0929527C-3455-C20F-1DFA-45B0102B2F26}"/>
              </a:ext>
            </a:extLst>
          </p:cNvPr>
          <p:cNvPicPr>
            <a:picLocks noChangeAspect="1"/>
          </p:cNvPicPr>
          <p:nvPr/>
        </p:nvPicPr>
        <p:blipFill>
          <a:blip r:embed="rId5" cstate="email">
            <a:alphaModFix amt="70000"/>
            <a:extLst>
              <a:ext uri="{28A0092B-C50C-407E-A947-70E740481C1C}">
                <a14:useLocalDpi xmlns:a14="http://schemas.microsoft.com/office/drawing/2010/main"/>
              </a:ext>
            </a:extLst>
          </a:blip>
          <a:srcRect t="20647" b="17996"/>
          <a:stretch/>
        </p:blipFill>
        <p:spPr>
          <a:xfrm>
            <a:off x="1" y="896167"/>
            <a:ext cx="12191999" cy="5813378"/>
          </a:xfrm>
          <a:prstGeom prst="rect">
            <a:avLst/>
          </a:prstGeom>
        </p:spPr>
      </p:pic>
      <p:sp>
        <p:nvSpPr>
          <p:cNvPr id="7" name="TextBox 6">
            <a:extLst>
              <a:ext uri="{FF2B5EF4-FFF2-40B4-BE49-F238E27FC236}">
                <a16:creationId xmlns:a16="http://schemas.microsoft.com/office/drawing/2014/main" id="{AF38036B-C1D7-7584-1298-8489761A34D3}"/>
              </a:ext>
            </a:extLst>
          </p:cNvPr>
          <p:cNvSpPr txBox="1"/>
          <p:nvPr/>
        </p:nvSpPr>
        <p:spPr>
          <a:xfrm>
            <a:off x="9088221" y="4905620"/>
            <a:ext cx="21971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rPr>
              <a:t>FPO</a:t>
            </a:r>
          </a:p>
        </p:txBody>
      </p:sp>
    </p:spTree>
    <p:extLst>
      <p:ext uri="{BB962C8B-B14F-4D97-AF65-F5344CB8AC3E}">
        <p14:creationId xmlns:p14="http://schemas.microsoft.com/office/powerpoint/2010/main" val="1167968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CDDDA1-4511-2756-E8F9-4809CDA6970D}"/>
              </a:ext>
            </a:extLst>
          </p:cNvPr>
          <p:cNvSpPr/>
          <p:nvPr/>
        </p:nvSpPr>
        <p:spPr bwMode="ltGray">
          <a:xfrm>
            <a:off x="11247120" y="6492240"/>
            <a:ext cx="822960" cy="295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8" name="Content Placeholder 2">
            <a:extLst>
              <a:ext uri="{FF2B5EF4-FFF2-40B4-BE49-F238E27FC236}">
                <a16:creationId xmlns:a16="http://schemas.microsoft.com/office/drawing/2014/main" id="{2718D92C-2F06-4B3A-AEC1-2CD77F6BDBC7}"/>
              </a:ext>
            </a:extLst>
          </p:cNvPr>
          <p:cNvSpPr txBox="1">
            <a:spLocks/>
          </p:cNvSpPr>
          <p:nvPr/>
        </p:nvSpPr>
        <p:spPr>
          <a:xfrm>
            <a:off x="384412" y="2292126"/>
            <a:ext cx="5127864" cy="2654351"/>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Tx/>
              <a:buSzTx/>
              <a:buFont typeface="System Font Regular"/>
              <a:buChar char="●"/>
              <a:tabLst>
                <a:tab pos="225425" algn="l"/>
              </a:tabLst>
              <a:defRPr/>
            </a:pP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See and do more by immersing yourself in the brilliant, expansive views of the WUHD display</a:t>
            </a:r>
          </a:p>
          <a:p>
            <a:pPr marL="228600" marR="0" lvl="0" indent="-228600" algn="l" defTabSz="914400" rtl="0" eaLnBrk="1" fontAlgn="auto" latinLnBrk="0" hangingPunct="1">
              <a:lnSpc>
                <a:spcPct val="100000"/>
              </a:lnSpc>
              <a:spcBef>
                <a:spcPts val="0"/>
              </a:spcBef>
              <a:spcAft>
                <a:spcPts val="0"/>
              </a:spcAft>
              <a:buClrTx/>
              <a:buSzTx/>
              <a:buFont typeface="System Font Regular"/>
              <a:buChar char="●"/>
              <a:tabLst>
                <a:tab pos="225425" algn="l"/>
              </a:tabLst>
              <a:defRPr/>
            </a:pPr>
            <a:endPar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System Font Regular"/>
              <a:buChar char="●"/>
              <a:tabLst>
                <a:tab pos="225425" algn="l"/>
              </a:tabLst>
              <a:defRPr/>
            </a:pP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Improve productivity with easy multitasking on an ultra-wide screen that can be segmented into the equivalent of four 20-inch monitors</a:t>
            </a:r>
          </a:p>
          <a:p>
            <a:pPr marL="228600" marR="0" lvl="0" indent="-228600" algn="l" defTabSz="914400" rtl="0" eaLnBrk="1" fontAlgn="auto" latinLnBrk="0" hangingPunct="1">
              <a:lnSpc>
                <a:spcPct val="100000"/>
              </a:lnSpc>
              <a:spcBef>
                <a:spcPts val="0"/>
              </a:spcBef>
              <a:spcAft>
                <a:spcPts val="0"/>
              </a:spcAft>
              <a:buClrTx/>
              <a:buSzTx/>
              <a:buFont typeface="System Font Regular"/>
              <a:buChar char="●"/>
              <a:tabLst>
                <a:tab pos="225425" algn="l"/>
              </a:tabLst>
              <a:defRPr/>
            </a:pPr>
            <a:endPar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System Font Regular"/>
              <a:buChar char="●"/>
              <a:tabLst>
                <a:tab pos="225425" algn="l"/>
              </a:tabLst>
              <a:defRPr/>
            </a:pP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Integrated HP Device Bridge 2.0 lets you control two Windows and/or Mac devices from the same keyboard and mouse while maintaining network security with controlled file sharing</a:t>
            </a:r>
          </a:p>
          <a:p>
            <a:pPr marL="228600" marR="0" lvl="0" indent="-228600" algn="l" defTabSz="914400" rtl="0" eaLnBrk="1" fontAlgn="auto" latinLnBrk="0" hangingPunct="1">
              <a:lnSpc>
                <a:spcPct val="100000"/>
              </a:lnSpc>
              <a:spcBef>
                <a:spcPts val="0"/>
              </a:spcBef>
              <a:spcAft>
                <a:spcPts val="0"/>
              </a:spcAft>
              <a:buClrTx/>
              <a:buSzTx/>
              <a:buFont typeface="System Font Regular"/>
              <a:buChar char="●"/>
              <a:tabLst>
                <a:tab pos="225425" algn="l"/>
              </a:tabLst>
              <a:defRPr/>
            </a:pPr>
            <a:endPar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endParaRPr>
          </a:p>
        </p:txBody>
      </p:sp>
      <p:sp>
        <p:nvSpPr>
          <p:cNvPr id="7" name="TextBox 6">
            <a:extLst>
              <a:ext uri="{FF2B5EF4-FFF2-40B4-BE49-F238E27FC236}">
                <a16:creationId xmlns:a16="http://schemas.microsoft.com/office/drawing/2014/main" id="{746B16E3-9C7C-4CF2-BBD4-DBC9C512FC2C}"/>
              </a:ext>
            </a:extLst>
          </p:cNvPr>
          <p:cNvSpPr txBox="1"/>
          <p:nvPr/>
        </p:nvSpPr>
        <p:spPr>
          <a:xfrm>
            <a:off x="5794058" y="2188457"/>
            <a:ext cx="3249613" cy="348557"/>
          </a:xfrm>
          <a:prstGeom prst="rect">
            <a:avLst/>
          </a:prstGeom>
          <a:noFill/>
        </p:spPr>
        <p:txBody>
          <a:bodyPr wrap="square">
            <a:spAutoFit/>
          </a:bodyPr>
          <a:lstStyle/>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HP Series 7 Pro 740pm</a:t>
            </a:r>
          </a:p>
        </p:txBody>
      </p:sp>
      <p:sp>
        <p:nvSpPr>
          <p:cNvPr id="10" name="Rectangle 9">
            <a:extLst>
              <a:ext uri="{FF2B5EF4-FFF2-40B4-BE49-F238E27FC236}">
                <a16:creationId xmlns:a16="http://schemas.microsoft.com/office/drawing/2014/main" id="{91C72522-DDB1-2C3B-A767-B899879D66D0}"/>
              </a:ext>
            </a:extLst>
          </p:cNvPr>
          <p:cNvSpPr/>
          <p:nvPr/>
        </p:nvSpPr>
        <p:spPr bwMode="ltGray">
          <a:xfrm>
            <a:off x="0" y="-438"/>
            <a:ext cx="12192000" cy="19119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11" name="TextBox 10">
            <a:extLst>
              <a:ext uri="{FF2B5EF4-FFF2-40B4-BE49-F238E27FC236}">
                <a16:creationId xmlns:a16="http://schemas.microsoft.com/office/drawing/2014/main" id="{52ACE2C1-0C0F-8FFE-F32C-6190869E3BD0}"/>
              </a:ext>
            </a:extLst>
          </p:cNvPr>
          <p:cNvSpPr txBox="1"/>
          <p:nvPr/>
        </p:nvSpPr>
        <p:spPr>
          <a:xfrm>
            <a:off x="384412" y="282441"/>
            <a:ext cx="11439288" cy="1521057"/>
          </a:xfrm>
          <a:prstGeom prst="rect">
            <a:avLst/>
          </a:prstGeom>
          <a:noFill/>
        </p:spPr>
        <p:txBody>
          <a:bodyPr wrap="square" anchor="ctr">
            <a:spAutoFit/>
          </a:bodyPr>
          <a:lstStyle/>
          <a:p>
            <a:pPr marL="0" marR="0" lvl="0" indent="0" algn="l" defTabSz="914400" rtl="0" eaLnBrk="1" fontAlgn="auto" latinLnBrk="0" hangingPunct="1">
              <a:lnSpc>
                <a:spcPct val="80000"/>
              </a:lnSpc>
              <a:spcBef>
                <a:spcPct val="46296"/>
              </a:spcBef>
              <a:spcAft>
                <a:spcPts val="0"/>
              </a:spcAft>
              <a:buClrTx/>
              <a:buSzTx/>
              <a:buFont typeface="Forma DJR Micro" panose="00000000000000090000" pitchFamily="2" charset="0"/>
              <a:buNone/>
              <a:tabLst>
                <a:tab pos="225425" algn="l"/>
              </a:tabLst>
              <a:defRPr/>
            </a:pPr>
            <a:r>
              <a:rPr kumimoji="0" lang="en-US" sz="4400" b="0" i="0" u="none" strike="noStrike" kern="1200" cap="none" spc="0" normalizeH="0" baseline="0" noProof="0">
                <a:ln>
                  <a:noFill/>
                </a:ln>
                <a:solidFill>
                  <a:srgbClr val="000000"/>
                </a:solidFill>
                <a:effectLst/>
                <a:uLnTx/>
                <a:uFillTx/>
                <a:latin typeface="Forma DJR Display" pitchFamily="2" charset="77"/>
                <a:ea typeface="+mn-ea"/>
                <a:cs typeface="+mn-cs"/>
              </a:rPr>
              <a:t>Data science ecosystem</a:t>
            </a:r>
          </a:p>
          <a:p>
            <a:pPr marL="0" marR="0" lvl="0" indent="0" algn="l" defTabSz="914400" rtl="0" eaLnBrk="1" fontAlgn="auto" latinLnBrk="0" hangingPunct="1">
              <a:lnSpc>
                <a:spcPct val="80000"/>
              </a:lnSpc>
              <a:spcBef>
                <a:spcPct val="46296"/>
              </a:spcBef>
              <a:spcAft>
                <a:spcPts val="0"/>
              </a:spcAft>
              <a:buClrTx/>
              <a:buSzTx/>
              <a:buFont typeface="Forma DJR Micro" panose="00000000000000090000" pitchFamily="2" charset="0"/>
              <a:buNone/>
              <a:tabLst>
                <a:tab pos="225425" algn="l"/>
              </a:tabLst>
              <a:defRPr/>
            </a:pPr>
            <a:r>
              <a:rPr kumimoji="0" lang="en-US" sz="4400" b="0" i="0" u="none" strike="noStrike" kern="1200" cap="none" spc="0" normalizeH="0" baseline="0" noProof="0">
                <a:ln>
                  <a:noFill/>
                </a:ln>
                <a:solidFill>
                  <a:srgbClr val="000000"/>
                </a:solidFill>
                <a:effectLst/>
                <a:uLnTx/>
                <a:uFillTx/>
                <a:latin typeface="Forma DJR Display" pitchFamily="2" charset="77"/>
                <a:ea typeface="+mn-ea"/>
                <a:cs typeface="+mn-cs"/>
              </a:rPr>
              <a:t>(data analyst) </a:t>
            </a:r>
          </a:p>
        </p:txBody>
      </p:sp>
      <p:sp>
        <p:nvSpPr>
          <p:cNvPr id="9" name="TextBox 8">
            <a:extLst>
              <a:ext uri="{FF2B5EF4-FFF2-40B4-BE49-F238E27FC236}">
                <a16:creationId xmlns:a16="http://schemas.microsoft.com/office/drawing/2014/main" id="{D9BF9094-CEDB-7075-9D7F-A6854FA34B5D}"/>
              </a:ext>
            </a:extLst>
          </p:cNvPr>
          <p:cNvSpPr txBox="1"/>
          <p:nvPr/>
        </p:nvSpPr>
        <p:spPr>
          <a:xfrm>
            <a:off x="8178129" y="5473136"/>
            <a:ext cx="21971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rPr>
              <a:t>FPO</a:t>
            </a:r>
          </a:p>
        </p:txBody>
      </p:sp>
      <p:sp>
        <p:nvSpPr>
          <p:cNvPr id="12" name="TextBox 11">
            <a:extLst>
              <a:ext uri="{FF2B5EF4-FFF2-40B4-BE49-F238E27FC236}">
                <a16:creationId xmlns:a16="http://schemas.microsoft.com/office/drawing/2014/main" id="{FDB02DE1-ABE5-B1A8-3638-8C4491CC093B}"/>
              </a:ext>
            </a:extLst>
          </p:cNvPr>
          <p:cNvSpPr txBox="1"/>
          <p:nvPr/>
        </p:nvSpPr>
        <p:spPr>
          <a:xfrm>
            <a:off x="78886" y="6588130"/>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Z1 Tower G1i  |  HP Confidential. For use by HP or Partner with Customers under HP CDA only.</a:t>
            </a:r>
          </a:p>
        </p:txBody>
      </p:sp>
      <p:pic>
        <p:nvPicPr>
          <p:cNvPr id="5" name="Picture 4" descr="A computer monitor with a black background&#10;&#10;AI-generated content may be incorrect.">
            <a:extLst>
              <a:ext uri="{FF2B5EF4-FFF2-40B4-BE49-F238E27FC236}">
                <a16:creationId xmlns:a16="http://schemas.microsoft.com/office/drawing/2014/main" id="{79CB36F9-3E29-D7A7-39BA-4548B49B1D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35627" y="2102702"/>
            <a:ext cx="5322973" cy="4524527"/>
          </a:xfrm>
          <a:prstGeom prst="rect">
            <a:avLst/>
          </a:prstGeom>
        </p:spPr>
      </p:pic>
    </p:spTree>
    <p:extLst>
      <p:ext uri="{BB962C8B-B14F-4D97-AF65-F5344CB8AC3E}">
        <p14:creationId xmlns:p14="http://schemas.microsoft.com/office/powerpoint/2010/main" val="4259217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301A76-5B42-01FC-1AA8-9822EE82CC2F}"/>
              </a:ext>
            </a:extLst>
          </p:cNvPr>
          <p:cNvSpPr/>
          <p:nvPr/>
        </p:nvSpPr>
        <p:spPr bwMode="ltGray">
          <a:xfrm>
            <a:off x="11211560" y="6431280"/>
            <a:ext cx="901554" cy="3569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8" name="Content Placeholder 2">
            <a:extLst>
              <a:ext uri="{FF2B5EF4-FFF2-40B4-BE49-F238E27FC236}">
                <a16:creationId xmlns:a16="http://schemas.microsoft.com/office/drawing/2014/main" id="{2718D92C-2F06-4B3A-AEC1-2CD77F6BDBC7}"/>
              </a:ext>
            </a:extLst>
          </p:cNvPr>
          <p:cNvSpPr txBox="1">
            <a:spLocks/>
          </p:cNvSpPr>
          <p:nvPr/>
        </p:nvSpPr>
        <p:spPr>
          <a:xfrm>
            <a:off x="384412" y="2292126"/>
            <a:ext cx="4865328" cy="3626893"/>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Tx/>
              <a:buSzTx/>
              <a:buFont typeface="System Font Regular"/>
              <a:buChar char="●"/>
              <a:tabLst>
                <a:tab pos="225425" algn="l"/>
              </a:tabLst>
              <a:defRPr/>
            </a:pP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View every detail as if it’s true-to-life with captivating color contrast on this precise 4K, 31.5-inch diagonal display</a:t>
            </a:r>
          </a:p>
          <a:p>
            <a:pPr marL="228600" marR="0" lvl="0" indent="-228600" algn="l" defTabSz="914400" rtl="0" eaLnBrk="1" fontAlgn="auto" latinLnBrk="0" hangingPunct="1">
              <a:lnSpc>
                <a:spcPct val="100000"/>
              </a:lnSpc>
              <a:spcBef>
                <a:spcPts val="0"/>
              </a:spcBef>
              <a:spcAft>
                <a:spcPts val="0"/>
              </a:spcAft>
              <a:buClrTx/>
              <a:buSzTx/>
              <a:buFont typeface="System Font Regular"/>
              <a:buChar char="●"/>
              <a:tabLst>
                <a:tab pos="225425" algn="l"/>
              </a:tabLst>
              <a:defRPr/>
            </a:pPr>
            <a:endPar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System Font Regular"/>
              <a:buChar char="●"/>
              <a:tabLst>
                <a:tab pos="225425" algn="l"/>
              </a:tabLst>
              <a:defRPr/>
            </a:pP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Transform your desk into a productivity powerhouse with Thunderbolt</a:t>
            </a:r>
            <a:r>
              <a:rPr kumimoji="0" lang="en-US" sz="1800" b="0" i="0" u="none" strike="noStrike" kern="1200" cap="none" spc="0" normalizeH="0" baseline="30000" noProof="0">
                <a:ln>
                  <a:noFill/>
                </a:ln>
                <a:solidFill>
                  <a:srgbClr val="000000"/>
                </a:solidFill>
                <a:effectLst/>
                <a:uLnTx/>
                <a:uFillTx/>
                <a:latin typeface="Forma DJR Micro" pitchFamily="2" charset="77"/>
                <a:ea typeface="+mn-ea"/>
                <a:cs typeface="+mn-cs"/>
              </a:rPr>
              <a:t>™</a:t>
            </a: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 4</a:t>
            </a:r>
          </a:p>
          <a:p>
            <a:pPr marL="228600" marR="0" lvl="0" indent="-228600" algn="l" defTabSz="914400" rtl="0" eaLnBrk="1" fontAlgn="auto" latinLnBrk="0" hangingPunct="1">
              <a:lnSpc>
                <a:spcPct val="100000"/>
              </a:lnSpc>
              <a:spcBef>
                <a:spcPts val="0"/>
              </a:spcBef>
              <a:spcAft>
                <a:spcPts val="0"/>
              </a:spcAft>
              <a:buClrTx/>
              <a:buSzTx/>
              <a:buFont typeface="System Font Regular"/>
              <a:buChar char="●"/>
              <a:tabLst>
                <a:tab pos="225425" algn="l"/>
              </a:tabLst>
              <a:defRPr/>
            </a:pPr>
            <a:endPar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System Font Regular"/>
              <a:buChar char="●"/>
              <a:tabLst>
                <a:tab pos="225425" algn="l"/>
              </a:tabLst>
              <a:defRPr/>
            </a:pP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When you’re multi-tasking between two devices, simply use the built-in KVM switch to control both with just a single keyboard and mouse</a:t>
            </a:r>
          </a:p>
          <a:p>
            <a:pPr marL="228600" marR="0" lvl="0" indent="-228600" algn="l" defTabSz="914400" rtl="0" eaLnBrk="1" fontAlgn="auto" latinLnBrk="0" hangingPunct="1">
              <a:lnSpc>
                <a:spcPct val="100000"/>
              </a:lnSpc>
              <a:spcBef>
                <a:spcPts val="0"/>
              </a:spcBef>
              <a:spcAft>
                <a:spcPts val="0"/>
              </a:spcAft>
              <a:buClrTx/>
              <a:buSzTx/>
              <a:buFont typeface="System Font Regular"/>
              <a:buChar char="●"/>
              <a:tabLst>
                <a:tab pos="225425" algn="l"/>
              </a:tabLst>
              <a:defRPr/>
            </a:pPr>
            <a:endPar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endParaRPr>
          </a:p>
        </p:txBody>
      </p:sp>
      <p:sp>
        <p:nvSpPr>
          <p:cNvPr id="10" name="Rectangle 9">
            <a:extLst>
              <a:ext uri="{FF2B5EF4-FFF2-40B4-BE49-F238E27FC236}">
                <a16:creationId xmlns:a16="http://schemas.microsoft.com/office/drawing/2014/main" id="{91C72522-DDB1-2C3B-A767-B899879D66D0}"/>
              </a:ext>
            </a:extLst>
          </p:cNvPr>
          <p:cNvSpPr/>
          <p:nvPr/>
        </p:nvSpPr>
        <p:spPr bwMode="ltGray">
          <a:xfrm>
            <a:off x="0" y="-438"/>
            <a:ext cx="12192000" cy="19119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11" name="TextBox 10">
            <a:extLst>
              <a:ext uri="{FF2B5EF4-FFF2-40B4-BE49-F238E27FC236}">
                <a16:creationId xmlns:a16="http://schemas.microsoft.com/office/drawing/2014/main" id="{52ACE2C1-0C0F-8FFE-F32C-6190869E3BD0}"/>
              </a:ext>
            </a:extLst>
          </p:cNvPr>
          <p:cNvSpPr txBox="1"/>
          <p:nvPr/>
        </p:nvSpPr>
        <p:spPr>
          <a:xfrm>
            <a:off x="384412" y="282441"/>
            <a:ext cx="11439288" cy="1521057"/>
          </a:xfrm>
          <a:prstGeom prst="rect">
            <a:avLst/>
          </a:prstGeom>
          <a:noFill/>
        </p:spPr>
        <p:txBody>
          <a:bodyPr wrap="square" anchor="ctr">
            <a:spAutoFit/>
          </a:bodyPr>
          <a:lstStyle/>
          <a:p>
            <a:pPr marL="0" marR="0" lvl="0" indent="0" algn="l" defTabSz="914400" rtl="0" eaLnBrk="1" fontAlgn="auto" latinLnBrk="0" hangingPunct="1">
              <a:lnSpc>
                <a:spcPct val="80000"/>
              </a:lnSpc>
              <a:spcBef>
                <a:spcPct val="46296"/>
              </a:spcBef>
              <a:spcAft>
                <a:spcPts val="0"/>
              </a:spcAft>
              <a:buClrTx/>
              <a:buSzTx/>
              <a:buFont typeface="Forma DJR Micro" panose="00000000000000090000" pitchFamily="2" charset="0"/>
              <a:buNone/>
              <a:tabLst>
                <a:tab pos="225425" algn="l"/>
              </a:tabLst>
              <a:defRPr/>
            </a:pPr>
            <a:r>
              <a:rPr kumimoji="0" lang="en-US" sz="4400" b="0" i="0" u="none" strike="noStrike" kern="1200" cap="none" spc="0" normalizeH="0" baseline="0" noProof="0">
                <a:ln>
                  <a:noFill/>
                </a:ln>
                <a:solidFill>
                  <a:srgbClr val="000000"/>
                </a:solidFill>
                <a:effectLst/>
                <a:uLnTx/>
                <a:uFillTx/>
                <a:latin typeface="Forma DJR Display" pitchFamily="2" charset="77"/>
                <a:ea typeface="+mn-ea"/>
                <a:cs typeface="+mn-cs"/>
              </a:rPr>
              <a:t>Product development ecosystem</a:t>
            </a:r>
          </a:p>
          <a:p>
            <a:pPr marL="0" marR="0" lvl="0" indent="0" algn="l" defTabSz="914400" rtl="0" eaLnBrk="1" fontAlgn="auto" latinLnBrk="0" hangingPunct="1">
              <a:lnSpc>
                <a:spcPct val="80000"/>
              </a:lnSpc>
              <a:spcBef>
                <a:spcPct val="46296"/>
              </a:spcBef>
              <a:spcAft>
                <a:spcPts val="0"/>
              </a:spcAft>
              <a:buClrTx/>
              <a:buSzTx/>
              <a:buFont typeface="Forma DJR Micro" panose="00000000000000090000" pitchFamily="2" charset="0"/>
              <a:buNone/>
              <a:tabLst>
                <a:tab pos="225425" algn="l"/>
              </a:tabLst>
              <a:defRPr/>
            </a:pPr>
            <a:r>
              <a:rPr kumimoji="0" lang="en-US" sz="4400" b="0" i="0" u="none" strike="noStrike" kern="1200" cap="none" spc="0" normalizeH="0" baseline="0" noProof="0">
                <a:ln>
                  <a:noFill/>
                </a:ln>
                <a:solidFill>
                  <a:srgbClr val="000000"/>
                </a:solidFill>
                <a:effectLst/>
                <a:uLnTx/>
                <a:uFillTx/>
                <a:latin typeface="Forma DJR Display" pitchFamily="2" charset="77"/>
                <a:ea typeface="+mn-ea"/>
                <a:cs typeface="+mn-cs"/>
              </a:rPr>
              <a:t>(product engineer) </a:t>
            </a:r>
          </a:p>
        </p:txBody>
      </p:sp>
      <p:sp>
        <p:nvSpPr>
          <p:cNvPr id="6" name="TextBox 5">
            <a:extLst>
              <a:ext uri="{FF2B5EF4-FFF2-40B4-BE49-F238E27FC236}">
                <a16:creationId xmlns:a16="http://schemas.microsoft.com/office/drawing/2014/main" id="{C63DED07-488E-CAEA-F16F-B9B62B5132FD}"/>
              </a:ext>
            </a:extLst>
          </p:cNvPr>
          <p:cNvSpPr txBox="1"/>
          <p:nvPr/>
        </p:nvSpPr>
        <p:spPr>
          <a:xfrm>
            <a:off x="78886" y="6588130"/>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Z1 Tower G1i  |  HP Confidential. For use by HP or Partner with Customers under HP CDA only.</a:t>
            </a:r>
          </a:p>
        </p:txBody>
      </p:sp>
      <p:pic>
        <p:nvPicPr>
          <p:cNvPr id="5" name="Picture 4" descr="A computer monitor with a graphic design on it&#10;&#10;AI-generated content may be incorrect.">
            <a:extLst>
              <a:ext uri="{FF2B5EF4-FFF2-40B4-BE49-F238E27FC236}">
                <a16:creationId xmlns:a16="http://schemas.microsoft.com/office/drawing/2014/main" id="{C8BD568E-CC72-E292-19C0-BEA364CAAD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50683" y="2426926"/>
            <a:ext cx="5013212" cy="4261231"/>
          </a:xfrm>
          <a:prstGeom prst="rect">
            <a:avLst/>
          </a:prstGeom>
        </p:spPr>
      </p:pic>
      <p:sp>
        <p:nvSpPr>
          <p:cNvPr id="20" name="TextBox 19">
            <a:extLst>
              <a:ext uri="{FF2B5EF4-FFF2-40B4-BE49-F238E27FC236}">
                <a16:creationId xmlns:a16="http://schemas.microsoft.com/office/drawing/2014/main" id="{15D316F7-3A74-AB31-6002-2918EB83C59D}"/>
              </a:ext>
            </a:extLst>
          </p:cNvPr>
          <p:cNvSpPr txBox="1"/>
          <p:nvPr/>
        </p:nvSpPr>
        <p:spPr>
          <a:xfrm>
            <a:off x="5626994" y="2124052"/>
            <a:ext cx="3249613" cy="348557"/>
          </a:xfrm>
          <a:prstGeom prst="rect">
            <a:avLst/>
          </a:prstGeom>
          <a:noFill/>
        </p:spPr>
        <p:txBody>
          <a:bodyPr wrap="square">
            <a:spAutoFit/>
          </a:bodyPr>
          <a:lstStyle/>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HP Series 7 Pro 732pk</a:t>
            </a:r>
          </a:p>
        </p:txBody>
      </p:sp>
    </p:spTree>
    <p:extLst>
      <p:ext uri="{BB962C8B-B14F-4D97-AF65-F5344CB8AC3E}">
        <p14:creationId xmlns:p14="http://schemas.microsoft.com/office/powerpoint/2010/main" val="104789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9F54919-7245-0F16-5638-712CFDE270AA}"/>
              </a:ext>
            </a:extLst>
          </p:cNvPr>
          <p:cNvSpPr/>
          <p:nvPr/>
        </p:nvSpPr>
        <p:spPr bwMode="ltGray">
          <a:xfrm>
            <a:off x="11333480" y="6431280"/>
            <a:ext cx="726440" cy="3569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8" name="Content Placeholder 2">
            <a:extLst>
              <a:ext uri="{FF2B5EF4-FFF2-40B4-BE49-F238E27FC236}">
                <a16:creationId xmlns:a16="http://schemas.microsoft.com/office/drawing/2014/main" id="{2718D92C-2F06-4B3A-AEC1-2CD77F6BDBC7}"/>
              </a:ext>
            </a:extLst>
          </p:cNvPr>
          <p:cNvSpPr txBox="1">
            <a:spLocks/>
          </p:cNvSpPr>
          <p:nvPr/>
        </p:nvSpPr>
        <p:spPr>
          <a:xfrm>
            <a:off x="384412" y="2292126"/>
            <a:ext cx="5033162" cy="2654351"/>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Tx/>
              <a:buSzTx/>
              <a:buFont typeface="System Font Regular"/>
              <a:buChar char="●"/>
              <a:tabLst>
                <a:tab pos="225425" algn="l"/>
              </a:tabLst>
              <a:defRPr/>
            </a:pP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34" color accurate conferencing display with Zoom certification</a:t>
            </a:r>
          </a:p>
          <a:p>
            <a:pPr marL="228600" marR="0" lvl="0" indent="-228600" algn="l" defTabSz="914400" rtl="0" eaLnBrk="1" fontAlgn="auto" latinLnBrk="0" hangingPunct="1">
              <a:lnSpc>
                <a:spcPct val="100000"/>
              </a:lnSpc>
              <a:spcBef>
                <a:spcPts val="0"/>
              </a:spcBef>
              <a:spcAft>
                <a:spcPts val="0"/>
              </a:spcAft>
              <a:buClrTx/>
              <a:buSzTx/>
              <a:buFont typeface="System Font Regular"/>
              <a:buChar char="●"/>
              <a:tabLst>
                <a:tab pos="225425" algn="l"/>
              </a:tabLst>
              <a:defRPr/>
            </a:pPr>
            <a:endPar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System Font Regular"/>
              <a:buChar char="●"/>
              <a:tabLst>
                <a:tab pos="225425" algn="l"/>
              </a:tabLst>
              <a:defRPr/>
            </a:pP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Increase productivity with the ability to see all your projects on one expansive, sharp screen</a:t>
            </a:r>
          </a:p>
          <a:p>
            <a:pPr marL="228600" marR="0" lvl="0" indent="-228600" algn="l" defTabSz="914400" rtl="0" eaLnBrk="1" fontAlgn="auto" latinLnBrk="0" hangingPunct="1">
              <a:lnSpc>
                <a:spcPct val="100000"/>
              </a:lnSpc>
              <a:spcBef>
                <a:spcPts val="0"/>
              </a:spcBef>
              <a:spcAft>
                <a:spcPts val="0"/>
              </a:spcAft>
              <a:buClrTx/>
              <a:buSzTx/>
              <a:buFont typeface="System Font Regular"/>
              <a:buChar char="●"/>
              <a:tabLst>
                <a:tab pos="225425" algn="l"/>
              </a:tabLst>
              <a:defRPr/>
            </a:pPr>
            <a:endPar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System Font Regular"/>
              <a:buChar char="●"/>
              <a:tabLst>
                <a:tab pos="225425" algn="l"/>
              </a:tabLst>
              <a:defRPr/>
            </a:pP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Be confident that the color on screen matches what you see in real life with a 100% sRGB and 98% Display P3 color gamut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225425" algn="l"/>
              </a:tabLst>
              <a:defRPr/>
            </a:pPr>
            <a:endPar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endParaRPr>
          </a:p>
        </p:txBody>
      </p:sp>
      <p:sp>
        <p:nvSpPr>
          <p:cNvPr id="10" name="Rectangle 9">
            <a:extLst>
              <a:ext uri="{FF2B5EF4-FFF2-40B4-BE49-F238E27FC236}">
                <a16:creationId xmlns:a16="http://schemas.microsoft.com/office/drawing/2014/main" id="{91C72522-DDB1-2C3B-A767-B899879D66D0}"/>
              </a:ext>
            </a:extLst>
          </p:cNvPr>
          <p:cNvSpPr/>
          <p:nvPr/>
        </p:nvSpPr>
        <p:spPr bwMode="ltGray">
          <a:xfrm>
            <a:off x="0" y="-438"/>
            <a:ext cx="12192000" cy="19119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11" name="TextBox 10">
            <a:extLst>
              <a:ext uri="{FF2B5EF4-FFF2-40B4-BE49-F238E27FC236}">
                <a16:creationId xmlns:a16="http://schemas.microsoft.com/office/drawing/2014/main" id="{52ACE2C1-0C0F-8FFE-F32C-6190869E3BD0}"/>
              </a:ext>
            </a:extLst>
          </p:cNvPr>
          <p:cNvSpPr txBox="1"/>
          <p:nvPr/>
        </p:nvSpPr>
        <p:spPr>
          <a:xfrm>
            <a:off x="384412" y="438188"/>
            <a:ext cx="11439288" cy="1209562"/>
          </a:xfrm>
          <a:prstGeom prst="rect">
            <a:avLst/>
          </a:prstGeom>
          <a:noFill/>
        </p:spPr>
        <p:txBody>
          <a:bodyPr wrap="square" anchor="ctr">
            <a:spAutoFit/>
          </a:bodyPr>
          <a:lstStyle/>
          <a:p>
            <a:pPr marL="0" marR="0" lvl="0" indent="0" algn="l" defTabSz="914400" rtl="0" eaLnBrk="1" fontAlgn="auto" latinLnBrk="0" hangingPunct="1">
              <a:lnSpc>
                <a:spcPct val="80000"/>
              </a:lnSpc>
              <a:spcBef>
                <a:spcPct val="46296"/>
              </a:spcBef>
              <a:spcAft>
                <a:spcPts val="0"/>
              </a:spcAft>
              <a:buClrTx/>
              <a:buSzTx/>
              <a:buFont typeface="Forma DJR Micro" panose="00000000000000090000" pitchFamily="2" charset="0"/>
              <a:buNone/>
              <a:tabLst>
                <a:tab pos="225425" algn="l"/>
              </a:tabLst>
              <a:defRPr/>
            </a:pPr>
            <a:r>
              <a:rPr kumimoji="0" lang="en-US" sz="4400" b="0" i="0" u="none" strike="noStrike" kern="1200" cap="none" spc="0" normalizeH="0" baseline="0" noProof="0">
                <a:ln>
                  <a:noFill/>
                </a:ln>
                <a:solidFill>
                  <a:srgbClr val="000000"/>
                </a:solidFill>
                <a:effectLst/>
                <a:uLnTx/>
                <a:uFillTx/>
                <a:latin typeface="Forma DJR Display" pitchFamily="2" charset="77"/>
                <a:ea typeface="+mn-ea"/>
                <a:cs typeface="+mn-cs"/>
              </a:rPr>
              <a:t>Architecture, engineering, and </a:t>
            </a:r>
            <a:br>
              <a:rPr kumimoji="0" lang="en-US" sz="4400" b="0" i="0" u="none" strike="noStrike" kern="1200" cap="none" spc="0" normalizeH="0" baseline="0" noProof="0">
                <a:ln>
                  <a:noFill/>
                </a:ln>
                <a:solidFill>
                  <a:srgbClr val="000000"/>
                </a:solidFill>
                <a:effectLst/>
                <a:uLnTx/>
                <a:uFillTx/>
                <a:latin typeface="Forma DJR Display" pitchFamily="2" charset="77"/>
                <a:ea typeface="+mn-ea"/>
                <a:cs typeface="+mn-cs"/>
              </a:rPr>
            </a:br>
            <a:r>
              <a:rPr kumimoji="0" lang="en-US" sz="4400" b="0" i="0" u="none" strike="noStrike" kern="1200" cap="none" spc="0" normalizeH="0" baseline="0" noProof="0">
                <a:ln>
                  <a:noFill/>
                </a:ln>
                <a:solidFill>
                  <a:srgbClr val="000000"/>
                </a:solidFill>
                <a:effectLst/>
                <a:uLnTx/>
                <a:uFillTx/>
                <a:latin typeface="Forma DJR Display" pitchFamily="2" charset="77"/>
                <a:ea typeface="+mn-ea"/>
                <a:cs typeface="+mn-cs"/>
              </a:rPr>
              <a:t>construction ecosystem (architect)</a:t>
            </a:r>
          </a:p>
        </p:txBody>
      </p:sp>
      <p:sp>
        <p:nvSpPr>
          <p:cNvPr id="20" name="TextBox 19">
            <a:extLst>
              <a:ext uri="{FF2B5EF4-FFF2-40B4-BE49-F238E27FC236}">
                <a16:creationId xmlns:a16="http://schemas.microsoft.com/office/drawing/2014/main" id="{407385ED-31F3-7684-EF2F-8C34CC6D21A6}"/>
              </a:ext>
            </a:extLst>
          </p:cNvPr>
          <p:cNvSpPr txBox="1"/>
          <p:nvPr/>
        </p:nvSpPr>
        <p:spPr>
          <a:xfrm>
            <a:off x="5902798" y="2318047"/>
            <a:ext cx="3249613" cy="348557"/>
          </a:xfrm>
          <a:prstGeom prst="rect">
            <a:avLst/>
          </a:prstGeom>
          <a:noFill/>
        </p:spPr>
        <p:txBody>
          <a:bodyPr wrap="square">
            <a:spAutoFit/>
          </a:bodyPr>
          <a:lstStyle/>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1800" b="0" i="0" u="none" strike="noStrike" kern="1200" cap="none" spc="0" normalizeH="0" baseline="0" noProof="0">
                <a:ln>
                  <a:noFill/>
                </a:ln>
                <a:solidFill>
                  <a:srgbClr val="000000"/>
                </a:solidFill>
                <a:effectLst/>
                <a:uLnTx/>
                <a:uFillTx/>
                <a:latin typeface="Forma DJR Micro" pitchFamily="2" charset="77"/>
                <a:ea typeface="+mn-ea"/>
                <a:cs typeface="+mn-cs"/>
              </a:rPr>
              <a:t>HP Pro Series 7 Pro 734pm</a:t>
            </a:r>
          </a:p>
        </p:txBody>
      </p:sp>
      <p:sp>
        <p:nvSpPr>
          <p:cNvPr id="9" name="TextBox 8">
            <a:extLst>
              <a:ext uri="{FF2B5EF4-FFF2-40B4-BE49-F238E27FC236}">
                <a16:creationId xmlns:a16="http://schemas.microsoft.com/office/drawing/2014/main" id="{3ECE63EA-76BB-0600-1998-9D883CEF81E6}"/>
              </a:ext>
            </a:extLst>
          </p:cNvPr>
          <p:cNvSpPr txBox="1"/>
          <p:nvPr/>
        </p:nvSpPr>
        <p:spPr>
          <a:xfrm>
            <a:off x="78886" y="6588130"/>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Z1 Tower G1i  |  HP Confidential. For use by HP or Partner with Customers under HP CDA only.</a:t>
            </a:r>
          </a:p>
        </p:txBody>
      </p:sp>
      <p:pic>
        <p:nvPicPr>
          <p:cNvPr id="5" name="Picture 4" descr="A computer monitor with a screen showing a group of people&#10;&#10;AI-generated content may be incorrect.">
            <a:extLst>
              <a:ext uri="{FF2B5EF4-FFF2-40B4-BE49-F238E27FC236}">
                <a16:creationId xmlns:a16="http://schemas.microsoft.com/office/drawing/2014/main" id="{3E9A80E7-77F7-E3BC-4664-59B45CE4C4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44255" y="2177289"/>
            <a:ext cx="5189225" cy="4410841"/>
          </a:xfrm>
          <a:prstGeom prst="rect">
            <a:avLst/>
          </a:prstGeom>
        </p:spPr>
      </p:pic>
    </p:spTree>
    <p:extLst>
      <p:ext uri="{BB962C8B-B14F-4D97-AF65-F5344CB8AC3E}">
        <p14:creationId xmlns:p14="http://schemas.microsoft.com/office/powerpoint/2010/main" val="345754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indoor, computer, electronics&#10;&#10;Description automatically generated">
            <a:extLst>
              <a:ext uri="{FF2B5EF4-FFF2-40B4-BE49-F238E27FC236}">
                <a16:creationId xmlns:a16="http://schemas.microsoft.com/office/drawing/2014/main" id="{4BDC3D2C-FBAF-87EC-F835-006FED981E7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95213" y="1300079"/>
            <a:ext cx="5833132" cy="5557921"/>
          </a:xfrm>
          <a:prstGeom prst="rect">
            <a:avLst/>
          </a:prstGeom>
        </p:spPr>
      </p:pic>
      <p:sp>
        <p:nvSpPr>
          <p:cNvPr id="38" name="TextBox 37">
            <a:extLst>
              <a:ext uri="{FF2B5EF4-FFF2-40B4-BE49-F238E27FC236}">
                <a16:creationId xmlns:a16="http://schemas.microsoft.com/office/drawing/2014/main" id="{96F6A410-BCE8-8B09-12DD-CE0866D930D5}"/>
              </a:ext>
            </a:extLst>
          </p:cNvPr>
          <p:cNvSpPr txBox="1"/>
          <p:nvPr/>
        </p:nvSpPr>
        <p:spPr>
          <a:xfrm>
            <a:off x="384412" y="311403"/>
            <a:ext cx="11439288" cy="718658"/>
          </a:xfrm>
          <a:prstGeom prst="rect">
            <a:avLst/>
          </a:prstGeom>
          <a:noFill/>
        </p:spPr>
        <p:txBody>
          <a:bodyPr wrap="square" anchor="ctr">
            <a:spAutoFit/>
          </a:bodyPr>
          <a:lstStyle/>
          <a:p>
            <a:pPr marL="0" marR="0" lvl="0" indent="0" algn="l"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4400" b="0" i="0" u="none" strike="noStrike" kern="1200" cap="none" spc="0" normalizeH="0" baseline="0" noProof="0">
                <a:ln>
                  <a:noFill/>
                </a:ln>
                <a:solidFill>
                  <a:srgbClr val="000000"/>
                </a:solidFill>
                <a:effectLst/>
                <a:uLnTx/>
                <a:uFillTx/>
                <a:latin typeface="Forma DJR Display" pitchFamily="2" charset="77"/>
                <a:ea typeface="+mn-ea"/>
                <a:cs typeface="+mn-cs"/>
              </a:rPr>
              <a:t>Z2 Mini G1a AMO</a:t>
            </a:r>
          </a:p>
        </p:txBody>
      </p:sp>
      <p:sp>
        <p:nvSpPr>
          <p:cNvPr id="39" name="Text Placeholder 3">
            <a:extLst>
              <a:ext uri="{FF2B5EF4-FFF2-40B4-BE49-F238E27FC236}">
                <a16:creationId xmlns:a16="http://schemas.microsoft.com/office/drawing/2014/main" id="{B422A9EC-5B7A-6E79-FF49-0180721AA951}"/>
              </a:ext>
            </a:extLst>
          </p:cNvPr>
          <p:cNvSpPr txBox="1">
            <a:spLocks/>
          </p:cNvSpPr>
          <p:nvPr/>
        </p:nvSpPr>
        <p:spPr>
          <a:xfrm>
            <a:off x="386390" y="2303137"/>
            <a:ext cx="3049267" cy="219921"/>
          </a:xfrm>
          <a:prstGeom prst="rect">
            <a:avLst/>
          </a:prstGeom>
        </p:spPr>
        <p:txBody>
          <a:bodyPr vert="horz" lIns="91440" tIns="45720" rIns="91440" bIns="45720" rtlCol="0" anchor="ctr">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HP Simplified Light" panose="020B0404020204020204" pitchFamily="34" charset="0"/>
                <a:ea typeface="+mn-ea"/>
                <a:cs typeface="+mn-cs"/>
              </a:defRPr>
            </a:lvl1pPr>
            <a:lvl2pPr marL="685800" indent="-228600" algn="l" defTabSz="914400" rtl="0" eaLnBrk="1" latinLnBrk="0" hangingPunct="1">
              <a:lnSpc>
                <a:spcPct val="150000"/>
              </a:lnSpc>
              <a:spcBef>
                <a:spcPts val="500"/>
              </a:spcBef>
              <a:buFont typeface="Courier New" panose="02070309020205020404" pitchFamily="49" charset="0"/>
              <a:buChar char="o"/>
              <a:defRPr sz="2000" b="0" kern="1200">
                <a:solidFill>
                  <a:schemeClr val="tx1"/>
                </a:solidFill>
                <a:latin typeface="HP Simplified Light" panose="020B0404020204020204" pitchFamily="34" charset="0"/>
                <a:ea typeface="+mn-ea"/>
                <a:cs typeface="+mn-cs"/>
              </a:defRPr>
            </a:lvl2pPr>
            <a:lvl3pPr marL="1143000" indent="-228600" algn="l" defTabSz="914400" rtl="0" eaLnBrk="1" latinLnBrk="0" hangingPunct="1">
              <a:lnSpc>
                <a:spcPct val="150000"/>
              </a:lnSpc>
              <a:spcBef>
                <a:spcPts val="500"/>
              </a:spcBef>
              <a:buFont typeface="Wingdings" panose="05000000000000000000" pitchFamily="2" charset="2"/>
              <a:buChar char="§"/>
              <a:defRPr sz="1800" kern="1200">
                <a:solidFill>
                  <a:schemeClr val="tx1"/>
                </a:solidFill>
                <a:latin typeface="HP Simplified Light" panose="020B0404020204020204" pitchFamily="34"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tab pos="225425" algn="l"/>
              </a:tabLst>
              <a:defRPr/>
            </a:pPr>
            <a:r>
              <a:rPr kumimoji="0" lang="en-IN" sz="2000" b="0" i="0" u="none" strike="noStrike" kern="1200" cap="none" spc="0" normalizeH="0" baseline="0" noProof="0">
                <a:ln>
                  <a:noFill/>
                </a:ln>
                <a:solidFill>
                  <a:srgbClr val="000000"/>
                </a:solidFill>
                <a:effectLst/>
                <a:uLnTx/>
                <a:uFillTx/>
                <a:latin typeface="Forma DJR Micro" pitchFamily="2" charset="77"/>
                <a:ea typeface="+mn-ea"/>
                <a:cs typeface="+mn-cs"/>
              </a:rPr>
              <a:t>Rack &amp; Mounting Kits</a:t>
            </a:r>
            <a:r>
              <a:rPr kumimoji="0" lang="en-IN" sz="2000" b="0" i="0" u="none" strike="noStrike" kern="1200" cap="none" spc="0" normalizeH="0" baseline="30000" noProof="0">
                <a:ln>
                  <a:noFill/>
                </a:ln>
                <a:solidFill>
                  <a:srgbClr val="000000"/>
                </a:solidFill>
                <a:effectLst/>
                <a:uLnTx/>
                <a:uFillTx/>
                <a:latin typeface="Forma DJR Micro" pitchFamily="2" charset="77"/>
                <a:ea typeface="+mn-ea"/>
                <a:cs typeface="+mn-cs"/>
              </a:rPr>
              <a:t>67</a:t>
            </a:r>
          </a:p>
        </p:txBody>
      </p:sp>
      <p:sp>
        <p:nvSpPr>
          <p:cNvPr id="40" name="Text Placeholder 4">
            <a:extLst>
              <a:ext uri="{FF2B5EF4-FFF2-40B4-BE49-F238E27FC236}">
                <a16:creationId xmlns:a16="http://schemas.microsoft.com/office/drawing/2014/main" id="{4B5FA75E-F677-092B-0B7B-A1CD3260BEAE}"/>
              </a:ext>
            </a:extLst>
          </p:cNvPr>
          <p:cNvSpPr txBox="1">
            <a:spLocks/>
          </p:cNvSpPr>
          <p:nvPr/>
        </p:nvSpPr>
        <p:spPr>
          <a:xfrm>
            <a:off x="399269" y="2660067"/>
            <a:ext cx="2344987" cy="923905"/>
          </a:xfrm>
          <a:prstGeom prst="rect">
            <a:avLst/>
          </a:prstGeom>
        </p:spPr>
        <p:txBody>
          <a:bodyPr lIns="91440" tIns="45720" rIns="91440" bIns="45720" anchor="t">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mj-lt"/>
                <a:ea typeface="+mn-ea"/>
                <a:cs typeface="+mn-cs"/>
              </a:defRPr>
            </a:lvl1pPr>
            <a:lvl2pPr marL="685800" indent="-228600" algn="l" defTabSz="914400" rtl="0" eaLnBrk="1" latinLnBrk="0" hangingPunct="1">
              <a:lnSpc>
                <a:spcPct val="150000"/>
              </a:lnSpc>
              <a:spcBef>
                <a:spcPts val="500"/>
              </a:spcBef>
              <a:buFont typeface="Wingdings" panose="05000000000000000000" pitchFamily="2" charset="2"/>
              <a:buChar char="§"/>
              <a:defRPr sz="2000" b="0" kern="1200">
                <a:solidFill>
                  <a:schemeClr val="tx1"/>
                </a:solidFill>
                <a:latin typeface="+mj-lt"/>
                <a:ea typeface="+mn-ea"/>
                <a:cs typeface="+mn-cs"/>
              </a:defRPr>
            </a:lvl2pPr>
            <a:lvl3pPr marL="1143000" indent="-228600" algn="l" defTabSz="914400" rtl="0" eaLnBrk="1" latinLnBrk="0" hangingPunct="1">
              <a:lnSpc>
                <a:spcPct val="150000"/>
              </a:lnSpc>
              <a:spcBef>
                <a:spcPts val="500"/>
              </a:spcBef>
              <a:buFont typeface="Courier New" panose="02070309020205020404" pitchFamily="49" charset="0"/>
              <a:buChar char="o"/>
              <a:defRPr sz="1800" kern="1200">
                <a:solidFill>
                  <a:schemeClr val="tx1"/>
                </a:solidFill>
                <a:latin typeface="+mj-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tab pos="225425" algn="l"/>
              </a:tabLst>
              <a:defRPr/>
            </a:pPr>
            <a:r>
              <a:rPr kumimoji="0" lang="en-IN" sz="1300" b="0" i="0" u="none" strike="noStrike" kern="1200" cap="none" spc="0" normalizeH="0" baseline="0" noProof="0">
                <a:ln>
                  <a:noFill/>
                </a:ln>
                <a:effectLst/>
                <a:uLnTx/>
                <a:uFillTx/>
                <a:latin typeface="Forma DJR Micro"/>
                <a:ea typeface="+mn-ea"/>
                <a:cs typeface="+mn-cs"/>
              </a:rPr>
              <a:t>Mini Rail Rack Kit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tab pos="225425" algn="l"/>
              </a:tabLst>
              <a:defRPr/>
            </a:pPr>
            <a:r>
              <a:rPr kumimoji="0" lang="en-IN" sz="1300" b="0" i="0" u="none" strike="noStrike" kern="1200" cap="none" spc="0" normalizeH="0" baseline="0" noProof="0">
                <a:ln>
                  <a:noFill/>
                </a:ln>
                <a:effectLst/>
                <a:uLnTx/>
                <a:uFillTx/>
                <a:latin typeface="Forma DJR Micro"/>
                <a:ea typeface="+mn-ea"/>
                <a:cs typeface="+mn-cs"/>
              </a:rPr>
              <a:t>Z Display B600 PC Mounting Bracket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tab pos="225425" algn="l"/>
              </a:tabLst>
              <a:defRPr/>
            </a:pPr>
            <a:endParaRPr kumimoji="0" lang="en-IN" sz="13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43" name="Text Placeholder 7">
            <a:extLst>
              <a:ext uri="{FF2B5EF4-FFF2-40B4-BE49-F238E27FC236}">
                <a16:creationId xmlns:a16="http://schemas.microsoft.com/office/drawing/2014/main" id="{574D17F5-5DAA-A5E3-AF12-725DB7EE32DD}"/>
              </a:ext>
            </a:extLst>
          </p:cNvPr>
          <p:cNvSpPr txBox="1">
            <a:spLocks/>
          </p:cNvSpPr>
          <p:nvPr/>
        </p:nvSpPr>
        <p:spPr>
          <a:xfrm>
            <a:off x="386391" y="4594560"/>
            <a:ext cx="2080569" cy="304801"/>
          </a:xfrm>
          <a:prstGeom prst="rect">
            <a:avLst/>
          </a:prstGeom>
        </p:spPr>
        <p:txBody>
          <a:bodyPr anchor="ct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mj-lt"/>
                <a:ea typeface="+mn-ea"/>
                <a:cs typeface="+mn-cs"/>
              </a:defRPr>
            </a:lvl1pPr>
            <a:lvl2pPr marL="685800" indent="-228600" algn="l" defTabSz="914400" rtl="0" eaLnBrk="1" latinLnBrk="0" hangingPunct="1">
              <a:lnSpc>
                <a:spcPct val="150000"/>
              </a:lnSpc>
              <a:spcBef>
                <a:spcPts val="500"/>
              </a:spcBef>
              <a:buFont typeface="Wingdings" panose="05000000000000000000" pitchFamily="2" charset="2"/>
              <a:buChar char="§"/>
              <a:defRPr sz="2000" b="0" kern="1200">
                <a:solidFill>
                  <a:schemeClr val="tx1"/>
                </a:solidFill>
                <a:latin typeface="+mj-lt"/>
                <a:ea typeface="+mn-ea"/>
                <a:cs typeface="+mn-cs"/>
              </a:defRPr>
            </a:lvl2pPr>
            <a:lvl3pPr marL="1143000" indent="-228600" algn="l" defTabSz="914400" rtl="0" eaLnBrk="1" latinLnBrk="0" hangingPunct="1">
              <a:lnSpc>
                <a:spcPct val="150000"/>
              </a:lnSpc>
              <a:spcBef>
                <a:spcPts val="500"/>
              </a:spcBef>
              <a:buFont typeface="Courier New" panose="02070309020205020404" pitchFamily="49" charset="0"/>
              <a:buChar char="o"/>
              <a:defRPr sz="1800" kern="1200">
                <a:solidFill>
                  <a:schemeClr val="tx1"/>
                </a:solidFill>
                <a:latin typeface="+mj-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tab pos="225425" algn="l"/>
              </a:tabLst>
              <a:defRPr/>
            </a:pPr>
            <a:r>
              <a:rPr kumimoji="0" lang="en-IN" sz="2200" b="0" i="0" u="none" strike="noStrike" kern="1200" cap="none" spc="0" normalizeH="0" baseline="0" noProof="0">
                <a:ln>
                  <a:noFill/>
                </a:ln>
                <a:solidFill>
                  <a:srgbClr val="000000"/>
                </a:solidFill>
                <a:effectLst/>
                <a:uLnTx/>
                <a:uFillTx/>
                <a:latin typeface="Forma DJR Micro" pitchFamily="2" charset="77"/>
                <a:ea typeface="+mn-ea"/>
                <a:cs typeface="+mn-cs"/>
              </a:rPr>
              <a:t>Storage</a:t>
            </a:r>
          </a:p>
        </p:txBody>
      </p:sp>
      <p:sp>
        <p:nvSpPr>
          <p:cNvPr id="45" name="Text Placeholder 8">
            <a:extLst>
              <a:ext uri="{FF2B5EF4-FFF2-40B4-BE49-F238E27FC236}">
                <a16:creationId xmlns:a16="http://schemas.microsoft.com/office/drawing/2014/main" id="{B79B1157-51C0-A345-FF9F-137431D13CFF}"/>
              </a:ext>
            </a:extLst>
          </p:cNvPr>
          <p:cNvSpPr txBox="1">
            <a:spLocks/>
          </p:cNvSpPr>
          <p:nvPr/>
        </p:nvSpPr>
        <p:spPr>
          <a:xfrm>
            <a:off x="3538365" y="5089333"/>
            <a:ext cx="2557625" cy="639130"/>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200" b="0" kern="1200">
                <a:solidFill>
                  <a:schemeClr val="tx1">
                    <a:lumMod val="95000"/>
                    <a:lumOff val="5000"/>
                  </a:schemeClr>
                </a:solidFill>
                <a:latin typeface="HP Simplified Light" panose="020B0404020204020204" pitchFamily="34" charset="0"/>
                <a:ea typeface="+mn-ea"/>
                <a:cs typeface="+mn-cs"/>
              </a:defRPr>
            </a:lvl1pPr>
            <a:lvl2pPr marL="457200" indent="0" algn="l" defTabSz="914400" rtl="0" eaLnBrk="1" latinLnBrk="0" hangingPunct="1">
              <a:lnSpc>
                <a:spcPct val="150000"/>
              </a:lnSpc>
              <a:spcBef>
                <a:spcPts val="500"/>
              </a:spcBef>
              <a:buFont typeface="Wingdings" panose="05000000000000000000" pitchFamily="2" charset="2"/>
              <a:buNone/>
              <a:defRPr sz="2000" b="0" kern="1200">
                <a:solidFill>
                  <a:schemeClr val="tx1">
                    <a:tint val="75000"/>
                  </a:schemeClr>
                </a:solidFill>
                <a:latin typeface="+mj-lt"/>
                <a:ea typeface="+mn-ea"/>
                <a:cs typeface="+mn-cs"/>
              </a:defRPr>
            </a:lvl2pPr>
            <a:lvl3pPr marL="914400" indent="0" algn="l" defTabSz="914400" rtl="0" eaLnBrk="1" latinLnBrk="0" hangingPunct="1">
              <a:lnSpc>
                <a:spcPct val="150000"/>
              </a:lnSpc>
              <a:spcBef>
                <a:spcPts val="500"/>
              </a:spcBef>
              <a:buFont typeface="Courier New" panose="02070309020205020404" pitchFamily="49" charset="0"/>
              <a:buNone/>
              <a:defRPr sz="1800" kern="1200">
                <a:solidFill>
                  <a:schemeClr val="tx1">
                    <a:tint val="75000"/>
                  </a:schemeClr>
                </a:solidFill>
                <a:latin typeface="+mj-lt"/>
                <a:ea typeface="+mn-ea"/>
                <a:cs typeface="+mn-cs"/>
              </a:defRPr>
            </a:lvl3pPr>
            <a:lvl4pPr marL="1371600" indent="0" algn="l" defTabSz="914400" rtl="0" eaLnBrk="1" latinLnBrk="0" hangingPunct="1">
              <a:lnSpc>
                <a:spcPct val="150000"/>
              </a:lnSpc>
              <a:spcBef>
                <a:spcPts val="500"/>
              </a:spcBef>
              <a:buFont typeface="Arial" panose="020B0604020202020204" pitchFamily="34" charset="0"/>
              <a:buNone/>
              <a:defRPr sz="1600" kern="1200">
                <a:solidFill>
                  <a:schemeClr val="tx1">
                    <a:tint val="75000"/>
                  </a:schemeClr>
                </a:solidFill>
                <a:latin typeface="+mj-lt"/>
                <a:ea typeface="+mn-ea"/>
                <a:cs typeface="+mn-cs"/>
              </a:defRPr>
            </a:lvl4pPr>
            <a:lvl5pPr marL="1828800" indent="0" algn="l" defTabSz="914400" rtl="0" eaLnBrk="1" latinLnBrk="0" hangingPunct="1">
              <a:lnSpc>
                <a:spcPct val="150000"/>
              </a:lnSpc>
              <a:spcBef>
                <a:spcPts val="500"/>
              </a:spcBef>
              <a:buFont typeface="Arial" panose="020B0604020202020204" pitchFamily="34" charset="0"/>
              <a:buNone/>
              <a:defRPr sz="1600" kern="1200">
                <a:solidFill>
                  <a:schemeClr val="tx1">
                    <a:tint val="75000"/>
                  </a:schemeClr>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tab pos="225425" algn="l"/>
              </a:tabLst>
              <a:defRPr/>
            </a:pPr>
            <a:r>
              <a:rPr kumimoji="0" lang="en-US" sz="1300" b="0" i="0" u="none" strike="noStrike" kern="1200" cap="none" spc="0" normalizeH="0" baseline="0" noProof="0">
                <a:ln>
                  <a:noFill/>
                </a:ln>
                <a:solidFill>
                  <a:srgbClr val="000000"/>
                </a:solidFill>
                <a:effectLst/>
                <a:uLnTx/>
                <a:uFillTx/>
                <a:latin typeface="Forma DJR Micro"/>
                <a:ea typeface="+mn-ea"/>
                <a:cs typeface="+mn-cs"/>
              </a:rPr>
              <a:t>HP Creator 935 Black Wireless Mouse</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tab pos="225425" algn="l"/>
              </a:tabLst>
              <a:defRPr/>
            </a:pPr>
            <a:r>
              <a:rPr kumimoji="0" lang="en-US" sz="1300" b="0" i="0" u="none" strike="noStrike" kern="1200" cap="none" spc="0" normalizeH="0" baseline="0" noProof="0">
                <a:ln>
                  <a:noFill/>
                </a:ln>
                <a:solidFill>
                  <a:srgbClr val="000000"/>
                </a:solidFill>
                <a:effectLst/>
                <a:uLnTx/>
                <a:uFillTx/>
                <a:latin typeface="Forma DJR Micro"/>
                <a:ea typeface="+mn-ea"/>
                <a:cs typeface="+mn-cs"/>
              </a:rPr>
              <a:t>HP 655 Wireless Keyboard and Mouse Combo</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tab pos="225425" algn="l"/>
              </a:tabLst>
              <a:defRPr/>
            </a:pPr>
            <a:endParaRPr kumimoji="0" lang="en-US" sz="13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46" name="Text Placeholder 7">
            <a:extLst>
              <a:ext uri="{FF2B5EF4-FFF2-40B4-BE49-F238E27FC236}">
                <a16:creationId xmlns:a16="http://schemas.microsoft.com/office/drawing/2014/main" id="{3132430B-B2D9-4B72-00CB-1287607E91B5}"/>
              </a:ext>
            </a:extLst>
          </p:cNvPr>
          <p:cNvSpPr txBox="1">
            <a:spLocks/>
          </p:cNvSpPr>
          <p:nvPr/>
        </p:nvSpPr>
        <p:spPr>
          <a:xfrm>
            <a:off x="3538366" y="4671662"/>
            <a:ext cx="2080569" cy="304801"/>
          </a:xfrm>
          <a:prstGeom prst="rect">
            <a:avLst/>
          </a:prstGeom>
        </p:spPr>
        <p:txBody>
          <a:bodyPr anchor="ct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mj-lt"/>
                <a:ea typeface="+mn-ea"/>
                <a:cs typeface="+mn-cs"/>
              </a:defRPr>
            </a:lvl1pPr>
            <a:lvl2pPr marL="685800" indent="-228600" algn="l" defTabSz="914400" rtl="0" eaLnBrk="1" latinLnBrk="0" hangingPunct="1">
              <a:lnSpc>
                <a:spcPct val="150000"/>
              </a:lnSpc>
              <a:spcBef>
                <a:spcPts val="500"/>
              </a:spcBef>
              <a:buFont typeface="Wingdings" panose="05000000000000000000" pitchFamily="2" charset="2"/>
              <a:buChar char="§"/>
              <a:defRPr sz="2000" b="0" kern="1200">
                <a:solidFill>
                  <a:schemeClr val="tx1"/>
                </a:solidFill>
                <a:latin typeface="+mj-lt"/>
                <a:ea typeface="+mn-ea"/>
                <a:cs typeface="+mn-cs"/>
              </a:defRPr>
            </a:lvl2pPr>
            <a:lvl3pPr marL="1143000" indent="-228600" algn="l" defTabSz="914400" rtl="0" eaLnBrk="1" latinLnBrk="0" hangingPunct="1">
              <a:lnSpc>
                <a:spcPct val="150000"/>
              </a:lnSpc>
              <a:spcBef>
                <a:spcPts val="500"/>
              </a:spcBef>
              <a:buFont typeface="Courier New" panose="02070309020205020404" pitchFamily="49" charset="0"/>
              <a:buChar char="o"/>
              <a:defRPr sz="1800" kern="1200">
                <a:solidFill>
                  <a:schemeClr val="tx1"/>
                </a:solidFill>
                <a:latin typeface="+mj-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tab pos="225425" algn="l"/>
              </a:tabLst>
              <a:defRPr/>
            </a:pPr>
            <a:r>
              <a:rPr kumimoji="0" lang="en-IN" sz="2200" b="0" i="0" u="none" strike="noStrike" kern="1200" cap="none" spc="0" normalizeH="0" baseline="0" noProof="0">
                <a:ln>
                  <a:noFill/>
                </a:ln>
                <a:solidFill>
                  <a:srgbClr val="000000"/>
                </a:solidFill>
                <a:effectLst/>
                <a:uLnTx/>
                <a:uFillTx/>
                <a:latin typeface="Forma DJR Micro" pitchFamily="2" charset="77"/>
                <a:ea typeface="+mn-ea"/>
                <a:cs typeface="+mn-cs"/>
              </a:rPr>
              <a:t>Accessories</a:t>
            </a:r>
          </a:p>
        </p:txBody>
      </p:sp>
      <p:cxnSp>
        <p:nvCxnSpPr>
          <p:cNvPr id="49" name="Straight Connector 48">
            <a:extLst>
              <a:ext uri="{FF2B5EF4-FFF2-40B4-BE49-F238E27FC236}">
                <a16:creationId xmlns:a16="http://schemas.microsoft.com/office/drawing/2014/main" id="{A5112F20-6C5B-E5E6-4F2C-B6ED1C270866}"/>
              </a:ext>
            </a:extLst>
          </p:cNvPr>
          <p:cNvCxnSpPr>
            <a:cxnSpLocks/>
          </p:cNvCxnSpPr>
          <p:nvPr/>
        </p:nvCxnSpPr>
        <p:spPr>
          <a:xfrm>
            <a:off x="457603" y="3593082"/>
            <a:ext cx="26159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2633640-A77C-3B58-5196-08ABB1D2194C}"/>
              </a:ext>
            </a:extLst>
          </p:cNvPr>
          <p:cNvCxnSpPr>
            <a:cxnSpLocks/>
          </p:cNvCxnSpPr>
          <p:nvPr/>
        </p:nvCxnSpPr>
        <p:spPr>
          <a:xfrm>
            <a:off x="3190946" y="1771061"/>
            <a:ext cx="0" cy="17246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F17A539-D35C-423C-C121-8C589F1DF630}"/>
              </a:ext>
            </a:extLst>
          </p:cNvPr>
          <p:cNvCxnSpPr>
            <a:cxnSpLocks/>
          </p:cNvCxnSpPr>
          <p:nvPr/>
        </p:nvCxnSpPr>
        <p:spPr>
          <a:xfrm>
            <a:off x="3304975" y="3593082"/>
            <a:ext cx="26159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4" name="Graphic 53">
            <a:extLst>
              <a:ext uri="{FF2B5EF4-FFF2-40B4-BE49-F238E27FC236}">
                <a16:creationId xmlns:a16="http://schemas.microsoft.com/office/drawing/2014/main" id="{BC11AE45-94AB-21FD-FDF6-534ED438B1C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0046" y="3915573"/>
            <a:ext cx="726583" cy="726583"/>
          </a:xfrm>
          <a:prstGeom prst="rect">
            <a:avLst/>
          </a:prstGeom>
        </p:spPr>
      </p:pic>
      <p:pic>
        <p:nvPicPr>
          <p:cNvPr id="55" name="Graphic 54">
            <a:extLst>
              <a:ext uri="{FF2B5EF4-FFF2-40B4-BE49-F238E27FC236}">
                <a16:creationId xmlns:a16="http://schemas.microsoft.com/office/drawing/2014/main" id="{04C4C11A-EFFD-EB5D-43F2-659D9658731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00041" y="3847028"/>
            <a:ext cx="993581" cy="993581"/>
          </a:xfrm>
          <a:prstGeom prst="rect">
            <a:avLst/>
          </a:prstGeom>
        </p:spPr>
      </p:pic>
      <p:cxnSp>
        <p:nvCxnSpPr>
          <p:cNvPr id="56" name="Straight Connector 55">
            <a:extLst>
              <a:ext uri="{FF2B5EF4-FFF2-40B4-BE49-F238E27FC236}">
                <a16:creationId xmlns:a16="http://schemas.microsoft.com/office/drawing/2014/main" id="{DF42EAF3-ACA4-6F62-5665-8D2D217CE34A}"/>
              </a:ext>
            </a:extLst>
          </p:cNvPr>
          <p:cNvCxnSpPr>
            <a:cxnSpLocks/>
          </p:cNvCxnSpPr>
          <p:nvPr/>
        </p:nvCxnSpPr>
        <p:spPr>
          <a:xfrm>
            <a:off x="3190946" y="3715608"/>
            <a:ext cx="0" cy="21527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Graphic 25">
            <a:extLst>
              <a:ext uri="{FF2B5EF4-FFF2-40B4-BE49-F238E27FC236}">
                <a16:creationId xmlns:a16="http://schemas.microsoft.com/office/drawing/2014/main" id="{CC3C890E-2C5B-C9BA-F26B-2836D2897E4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4412" y="1490366"/>
            <a:ext cx="702812" cy="702812"/>
          </a:xfrm>
          <a:prstGeom prst="rect">
            <a:avLst/>
          </a:prstGeom>
        </p:spPr>
      </p:pic>
      <p:pic>
        <p:nvPicPr>
          <p:cNvPr id="23" name="Graphic 22">
            <a:extLst>
              <a:ext uri="{FF2B5EF4-FFF2-40B4-BE49-F238E27FC236}">
                <a16:creationId xmlns:a16="http://schemas.microsoft.com/office/drawing/2014/main" id="{13F1F9CD-3FBA-935A-AB27-800AA77406C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469494" y="4050850"/>
            <a:ext cx="588216" cy="588216"/>
          </a:xfrm>
          <a:prstGeom prst="rect">
            <a:avLst/>
          </a:prstGeom>
        </p:spPr>
      </p:pic>
      <p:pic>
        <p:nvPicPr>
          <p:cNvPr id="4" name="Picture 2" descr="Image">
            <a:extLst>
              <a:ext uri="{FF2B5EF4-FFF2-40B4-BE49-F238E27FC236}">
                <a16:creationId xmlns:a16="http://schemas.microsoft.com/office/drawing/2014/main" id="{E1F5B26B-27DD-69E7-9E3D-37492AE2B6EE}"/>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1403293" y="6508304"/>
            <a:ext cx="502770" cy="273244"/>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8">
            <a:extLst>
              <a:ext uri="{FF2B5EF4-FFF2-40B4-BE49-F238E27FC236}">
                <a16:creationId xmlns:a16="http://schemas.microsoft.com/office/drawing/2014/main" id="{0E7B6CEC-29BC-AC05-D5E2-6D75F6F6FF95}"/>
              </a:ext>
            </a:extLst>
          </p:cNvPr>
          <p:cNvSpPr txBox="1">
            <a:spLocks/>
          </p:cNvSpPr>
          <p:nvPr/>
        </p:nvSpPr>
        <p:spPr>
          <a:xfrm>
            <a:off x="384412" y="5016482"/>
            <a:ext cx="2302138" cy="639130"/>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200" b="0" kern="1200">
                <a:solidFill>
                  <a:schemeClr val="tx1">
                    <a:lumMod val="95000"/>
                    <a:lumOff val="5000"/>
                  </a:schemeClr>
                </a:solidFill>
                <a:latin typeface="HP Simplified Light" panose="020B0404020204020204" pitchFamily="34" charset="0"/>
                <a:ea typeface="+mn-ea"/>
                <a:cs typeface="+mn-cs"/>
              </a:defRPr>
            </a:lvl1pPr>
            <a:lvl2pPr marL="457200" indent="0" algn="l" defTabSz="914400" rtl="0" eaLnBrk="1" latinLnBrk="0" hangingPunct="1">
              <a:lnSpc>
                <a:spcPct val="150000"/>
              </a:lnSpc>
              <a:spcBef>
                <a:spcPts val="500"/>
              </a:spcBef>
              <a:buFont typeface="Wingdings" panose="05000000000000000000" pitchFamily="2" charset="2"/>
              <a:buNone/>
              <a:defRPr sz="2000" b="0" kern="1200">
                <a:solidFill>
                  <a:schemeClr val="tx1">
                    <a:tint val="75000"/>
                  </a:schemeClr>
                </a:solidFill>
                <a:latin typeface="+mj-lt"/>
                <a:ea typeface="+mn-ea"/>
                <a:cs typeface="+mn-cs"/>
              </a:defRPr>
            </a:lvl2pPr>
            <a:lvl3pPr marL="914400" indent="0" algn="l" defTabSz="914400" rtl="0" eaLnBrk="1" latinLnBrk="0" hangingPunct="1">
              <a:lnSpc>
                <a:spcPct val="150000"/>
              </a:lnSpc>
              <a:spcBef>
                <a:spcPts val="500"/>
              </a:spcBef>
              <a:buFont typeface="Courier New" panose="02070309020205020404" pitchFamily="49" charset="0"/>
              <a:buNone/>
              <a:defRPr sz="1800" kern="1200">
                <a:solidFill>
                  <a:schemeClr val="tx1">
                    <a:tint val="75000"/>
                  </a:schemeClr>
                </a:solidFill>
                <a:latin typeface="+mj-lt"/>
                <a:ea typeface="+mn-ea"/>
                <a:cs typeface="+mn-cs"/>
              </a:defRPr>
            </a:lvl3pPr>
            <a:lvl4pPr marL="1371600" indent="0" algn="l" defTabSz="914400" rtl="0" eaLnBrk="1" latinLnBrk="0" hangingPunct="1">
              <a:lnSpc>
                <a:spcPct val="150000"/>
              </a:lnSpc>
              <a:spcBef>
                <a:spcPts val="500"/>
              </a:spcBef>
              <a:buFont typeface="Arial" panose="020B0604020202020204" pitchFamily="34" charset="0"/>
              <a:buNone/>
              <a:defRPr sz="1600" kern="1200">
                <a:solidFill>
                  <a:schemeClr val="tx1">
                    <a:tint val="75000"/>
                  </a:schemeClr>
                </a:solidFill>
                <a:latin typeface="+mj-lt"/>
                <a:ea typeface="+mn-ea"/>
                <a:cs typeface="+mn-cs"/>
              </a:defRPr>
            </a:lvl4pPr>
            <a:lvl5pPr marL="1828800" indent="0" algn="l" defTabSz="914400" rtl="0" eaLnBrk="1" latinLnBrk="0" hangingPunct="1">
              <a:lnSpc>
                <a:spcPct val="150000"/>
              </a:lnSpc>
              <a:spcBef>
                <a:spcPts val="500"/>
              </a:spcBef>
              <a:buFont typeface="Arial" panose="020B0604020202020204" pitchFamily="34" charset="0"/>
              <a:buNone/>
              <a:defRPr sz="1600" kern="1200">
                <a:solidFill>
                  <a:schemeClr val="tx1">
                    <a:tint val="75000"/>
                  </a:schemeClr>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tab pos="225425" algn="l"/>
              </a:tabLst>
              <a:defRPr/>
            </a:pPr>
            <a:r>
              <a:rPr kumimoji="0" lang="en-US" sz="1300" b="0" i="0" u="none" strike="noStrike" kern="1200" cap="none" spc="0" normalizeH="0" baseline="0" noProof="0">
                <a:ln>
                  <a:noFill/>
                </a:ln>
                <a:solidFill>
                  <a:srgbClr val="000000"/>
                </a:solidFill>
                <a:effectLst/>
                <a:uLnTx/>
                <a:uFillTx/>
                <a:latin typeface="Forma DJR Micro"/>
                <a:ea typeface="+mn-ea"/>
                <a:cs typeface="+mn-cs"/>
              </a:rPr>
              <a:t>Z Turbo 4TB 2280 PCIe-4x4 TLC M.2 MINI Kit SSD</a:t>
            </a:r>
          </a:p>
        </p:txBody>
      </p:sp>
      <p:sp>
        <p:nvSpPr>
          <p:cNvPr id="3" name="Text Placeholder 8">
            <a:extLst>
              <a:ext uri="{FF2B5EF4-FFF2-40B4-BE49-F238E27FC236}">
                <a16:creationId xmlns:a16="http://schemas.microsoft.com/office/drawing/2014/main" id="{C6BABADD-7856-AA36-4808-AC2911C4ACA1}"/>
              </a:ext>
            </a:extLst>
          </p:cNvPr>
          <p:cNvSpPr txBox="1">
            <a:spLocks/>
          </p:cNvSpPr>
          <p:nvPr/>
        </p:nvSpPr>
        <p:spPr>
          <a:xfrm>
            <a:off x="3435657" y="2619855"/>
            <a:ext cx="3049266" cy="639130"/>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200" b="0" kern="1200">
                <a:solidFill>
                  <a:schemeClr val="tx1">
                    <a:lumMod val="95000"/>
                    <a:lumOff val="5000"/>
                  </a:schemeClr>
                </a:solidFill>
                <a:latin typeface="HP Simplified Light" panose="020B0404020204020204" pitchFamily="34" charset="0"/>
                <a:ea typeface="+mn-ea"/>
                <a:cs typeface="+mn-cs"/>
              </a:defRPr>
            </a:lvl1pPr>
            <a:lvl2pPr marL="457200" indent="0" algn="l" defTabSz="914400" rtl="0" eaLnBrk="1" latinLnBrk="0" hangingPunct="1">
              <a:lnSpc>
                <a:spcPct val="150000"/>
              </a:lnSpc>
              <a:spcBef>
                <a:spcPts val="500"/>
              </a:spcBef>
              <a:buFont typeface="Wingdings" panose="05000000000000000000" pitchFamily="2" charset="2"/>
              <a:buNone/>
              <a:defRPr sz="2000" b="0" kern="1200">
                <a:solidFill>
                  <a:schemeClr val="tx1">
                    <a:tint val="75000"/>
                  </a:schemeClr>
                </a:solidFill>
                <a:latin typeface="+mj-lt"/>
                <a:ea typeface="+mn-ea"/>
                <a:cs typeface="+mn-cs"/>
              </a:defRPr>
            </a:lvl2pPr>
            <a:lvl3pPr marL="914400" indent="0" algn="l" defTabSz="914400" rtl="0" eaLnBrk="1" latinLnBrk="0" hangingPunct="1">
              <a:lnSpc>
                <a:spcPct val="150000"/>
              </a:lnSpc>
              <a:spcBef>
                <a:spcPts val="500"/>
              </a:spcBef>
              <a:buFont typeface="Courier New" panose="02070309020205020404" pitchFamily="49" charset="0"/>
              <a:buNone/>
              <a:defRPr sz="1800" kern="1200">
                <a:solidFill>
                  <a:schemeClr val="tx1">
                    <a:tint val="75000"/>
                  </a:schemeClr>
                </a:solidFill>
                <a:latin typeface="+mj-lt"/>
                <a:ea typeface="+mn-ea"/>
                <a:cs typeface="+mn-cs"/>
              </a:defRPr>
            </a:lvl3pPr>
            <a:lvl4pPr marL="1371600" indent="0" algn="l" defTabSz="914400" rtl="0" eaLnBrk="1" latinLnBrk="0" hangingPunct="1">
              <a:lnSpc>
                <a:spcPct val="150000"/>
              </a:lnSpc>
              <a:spcBef>
                <a:spcPts val="500"/>
              </a:spcBef>
              <a:buFont typeface="Arial" panose="020B0604020202020204" pitchFamily="34" charset="0"/>
              <a:buNone/>
              <a:defRPr sz="1600" kern="1200">
                <a:solidFill>
                  <a:schemeClr val="tx1">
                    <a:tint val="75000"/>
                  </a:schemeClr>
                </a:solidFill>
                <a:latin typeface="+mj-lt"/>
                <a:ea typeface="+mn-ea"/>
                <a:cs typeface="+mn-cs"/>
              </a:defRPr>
            </a:lvl4pPr>
            <a:lvl5pPr marL="1828800" indent="0" algn="l" defTabSz="914400" rtl="0" eaLnBrk="1" latinLnBrk="0" hangingPunct="1">
              <a:lnSpc>
                <a:spcPct val="150000"/>
              </a:lnSpc>
              <a:spcBef>
                <a:spcPts val="500"/>
              </a:spcBef>
              <a:buFont typeface="Arial" panose="020B0604020202020204" pitchFamily="34" charset="0"/>
              <a:buNone/>
              <a:defRPr sz="1600" kern="1200">
                <a:solidFill>
                  <a:schemeClr val="tx1">
                    <a:tint val="75000"/>
                  </a:schemeClr>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tab pos="225425" algn="l"/>
              </a:tabLst>
              <a:defRPr/>
            </a:pPr>
            <a:r>
              <a:rPr kumimoji="0" lang="en-US" sz="1300" b="0" i="0" u="none" strike="noStrike" kern="1200" cap="none" spc="0" normalizeH="0" baseline="0" noProof="0">
                <a:ln>
                  <a:noFill/>
                </a:ln>
                <a:solidFill>
                  <a:srgbClr val="000000"/>
                </a:solidFill>
                <a:effectLst/>
                <a:uLnTx/>
                <a:uFillTx/>
                <a:latin typeface="Forma DJR Micro"/>
                <a:ea typeface="+mn-ea"/>
                <a:cs typeface="+mn-cs"/>
              </a:rPr>
              <a:t>HP 965 4K Streaming Webcam</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tab pos="225425" algn="l"/>
              </a:tabLst>
              <a:defRPr/>
            </a:pPr>
            <a:r>
              <a:rPr kumimoji="0" lang="en-US" sz="1300" b="0" i="0" u="none" strike="noStrike" kern="1200" cap="none" spc="0" normalizeH="0" baseline="0" noProof="0">
                <a:ln>
                  <a:noFill/>
                </a:ln>
                <a:solidFill>
                  <a:srgbClr val="000000"/>
                </a:solidFill>
                <a:effectLst/>
                <a:uLnTx/>
                <a:uFillTx/>
                <a:latin typeface="Forma DJR Micro"/>
                <a:ea typeface="+mn-ea"/>
                <a:cs typeface="+mn-cs"/>
              </a:rPr>
              <a:t>Poly Voyager Focus 2 Headset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tab pos="225425" algn="l"/>
              </a:tabLst>
              <a:defRPr/>
            </a:pPr>
            <a:r>
              <a:rPr lang="en-US" sz="1300">
                <a:solidFill>
                  <a:srgbClr val="000000"/>
                </a:solidFill>
                <a:latin typeface="Forma DJR Micro"/>
              </a:rPr>
              <a:t>Poly </a:t>
            </a:r>
            <a:r>
              <a:rPr lang="en-US" sz="1300" err="1">
                <a:solidFill>
                  <a:srgbClr val="000000"/>
                </a:solidFill>
                <a:latin typeface="Forma DJR Micro"/>
              </a:rPr>
              <a:t>Blackwire</a:t>
            </a:r>
            <a:r>
              <a:rPr lang="en-US" sz="1300">
                <a:solidFill>
                  <a:srgbClr val="000000"/>
                </a:solidFill>
                <a:latin typeface="Forma DJR Micro"/>
              </a:rPr>
              <a:t> 8202 Stereo Headset</a:t>
            </a:r>
            <a:endParaRPr kumimoji="0" lang="en-US" sz="1300" b="0" i="0" u="none" strike="noStrike" kern="1200" cap="none" spc="0" normalizeH="0" baseline="0" noProof="0">
              <a:ln>
                <a:noFill/>
              </a:ln>
              <a:solidFill>
                <a:srgbClr val="000000"/>
              </a:solidFill>
              <a:effectLst/>
              <a:uLnTx/>
              <a:uFillTx/>
              <a:latin typeface="Forma DJR Micro"/>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tab pos="225425" algn="l"/>
              </a:tabLst>
              <a:defRPr/>
            </a:pPr>
            <a:endParaRPr kumimoji="0" lang="en-US" sz="13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5" name="Text Placeholder 7">
            <a:extLst>
              <a:ext uri="{FF2B5EF4-FFF2-40B4-BE49-F238E27FC236}">
                <a16:creationId xmlns:a16="http://schemas.microsoft.com/office/drawing/2014/main" id="{3B425328-461F-01CF-8EF3-C9B6B5827094}"/>
              </a:ext>
            </a:extLst>
          </p:cNvPr>
          <p:cNvSpPr txBox="1">
            <a:spLocks/>
          </p:cNvSpPr>
          <p:nvPr/>
        </p:nvSpPr>
        <p:spPr>
          <a:xfrm>
            <a:off x="3453337" y="2243473"/>
            <a:ext cx="2080569" cy="304801"/>
          </a:xfrm>
          <a:prstGeom prst="rect">
            <a:avLst/>
          </a:prstGeom>
        </p:spPr>
        <p:txBody>
          <a:bodyPr anchor="ctr"/>
          <a:lstStyle>
            <a:lvl1pPr marL="228600" indent="-228600" algn="l" defTabSz="914400" rtl="0" eaLnBrk="1" latinLnBrk="0" hangingPunct="1">
              <a:lnSpc>
                <a:spcPct val="150000"/>
              </a:lnSpc>
              <a:spcBef>
                <a:spcPts val="1000"/>
              </a:spcBef>
              <a:buFont typeface="Arial" panose="020B0604020202020204" pitchFamily="34" charset="0"/>
              <a:buChar char="•"/>
              <a:defRPr sz="2400" b="0" kern="1200">
                <a:solidFill>
                  <a:schemeClr val="tx1"/>
                </a:solidFill>
                <a:latin typeface="+mj-lt"/>
                <a:ea typeface="+mn-ea"/>
                <a:cs typeface="+mn-cs"/>
              </a:defRPr>
            </a:lvl1pPr>
            <a:lvl2pPr marL="685800" indent="-228600" algn="l" defTabSz="914400" rtl="0" eaLnBrk="1" latinLnBrk="0" hangingPunct="1">
              <a:lnSpc>
                <a:spcPct val="150000"/>
              </a:lnSpc>
              <a:spcBef>
                <a:spcPts val="500"/>
              </a:spcBef>
              <a:buFont typeface="Wingdings" panose="05000000000000000000" pitchFamily="2" charset="2"/>
              <a:buChar char="§"/>
              <a:defRPr sz="2000" b="0" kern="1200">
                <a:solidFill>
                  <a:schemeClr val="tx1"/>
                </a:solidFill>
                <a:latin typeface="+mj-lt"/>
                <a:ea typeface="+mn-ea"/>
                <a:cs typeface="+mn-cs"/>
              </a:defRPr>
            </a:lvl2pPr>
            <a:lvl3pPr marL="1143000" indent="-228600" algn="l" defTabSz="914400" rtl="0" eaLnBrk="1" latinLnBrk="0" hangingPunct="1">
              <a:lnSpc>
                <a:spcPct val="150000"/>
              </a:lnSpc>
              <a:spcBef>
                <a:spcPts val="500"/>
              </a:spcBef>
              <a:buFont typeface="Courier New" panose="02070309020205020404" pitchFamily="49" charset="0"/>
              <a:buChar char="o"/>
              <a:defRPr sz="1800" kern="1200">
                <a:solidFill>
                  <a:schemeClr val="tx1"/>
                </a:solidFill>
                <a:latin typeface="+mj-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tab pos="225425" algn="l"/>
              </a:tabLst>
              <a:defRPr/>
            </a:pPr>
            <a:r>
              <a:rPr kumimoji="0" lang="en-IN" sz="2200" b="0" i="0" u="none" strike="noStrike" kern="1200" cap="none" spc="0" normalizeH="0" baseline="0" noProof="0">
                <a:ln>
                  <a:noFill/>
                </a:ln>
                <a:solidFill>
                  <a:srgbClr val="000000"/>
                </a:solidFill>
                <a:effectLst/>
                <a:uLnTx/>
                <a:uFillTx/>
                <a:latin typeface="Forma DJR Micro" pitchFamily="2" charset="77"/>
                <a:ea typeface="+mn-ea"/>
                <a:cs typeface="+mn-cs"/>
              </a:rPr>
              <a:t>Audio</a:t>
            </a:r>
          </a:p>
        </p:txBody>
      </p:sp>
      <p:pic>
        <p:nvPicPr>
          <p:cNvPr id="12" name="Picture 11">
            <a:extLst>
              <a:ext uri="{FF2B5EF4-FFF2-40B4-BE49-F238E27FC236}">
                <a16:creationId xmlns:a16="http://schemas.microsoft.com/office/drawing/2014/main" id="{366896F5-0707-7008-4BFC-265706BB9728}"/>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499881" y="1475781"/>
            <a:ext cx="619423" cy="684284"/>
          </a:xfrm>
          <a:prstGeom prst="rect">
            <a:avLst/>
          </a:prstGeom>
        </p:spPr>
      </p:pic>
      <p:sp>
        <p:nvSpPr>
          <p:cNvPr id="6" name="TextBox 5">
            <a:extLst>
              <a:ext uri="{FF2B5EF4-FFF2-40B4-BE49-F238E27FC236}">
                <a16:creationId xmlns:a16="http://schemas.microsoft.com/office/drawing/2014/main" id="{892BFF84-C192-CE3A-1F96-440333F2E3EC}"/>
              </a:ext>
            </a:extLst>
          </p:cNvPr>
          <p:cNvSpPr txBox="1"/>
          <p:nvPr/>
        </p:nvSpPr>
        <p:spPr>
          <a:xfrm>
            <a:off x="195948" y="6631577"/>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Tower G1i | HP Confidential. For use by HP or Partner with Customers under HP CDA only.</a:t>
            </a:r>
          </a:p>
        </p:txBody>
      </p:sp>
    </p:spTree>
    <p:extLst>
      <p:ext uri="{BB962C8B-B14F-4D97-AF65-F5344CB8AC3E}">
        <p14:creationId xmlns:p14="http://schemas.microsoft.com/office/powerpoint/2010/main" val="7072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7F271F9-152D-41A5-956B-44A0E8B1BD26}"/>
              </a:ext>
            </a:extLst>
          </p:cNvPr>
          <p:cNvSpPr/>
          <p:nvPr/>
        </p:nvSpPr>
        <p:spPr>
          <a:xfrm>
            <a:off x="0" y="4724403"/>
            <a:ext cx="12192000" cy="213359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25D049F2-A764-4CB6-92E1-E80FB9C7180F}"/>
              </a:ext>
            </a:extLst>
          </p:cNvPr>
          <p:cNvSpPr>
            <a:spLocks noGrp="1"/>
          </p:cNvSpPr>
          <p:nvPr>
            <p:ph type="title"/>
          </p:nvPr>
        </p:nvSpPr>
        <p:spPr>
          <a:xfrm>
            <a:off x="322838" y="5225247"/>
            <a:ext cx="11564362" cy="1274157"/>
          </a:xfrm>
        </p:spPr>
        <p:txBody>
          <a:bodyPr>
            <a:noAutofit/>
          </a:bodyPr>
          <a:lstStyle/>
          <a:p>
            <a:pPr>
              <a:lnSpc>
                <a:spcPts val="8000"/>
              </a:lnSpc>
            </a:pPr>
            <a:r>
              <a:rPr lang="en-US" sz="7200" cap="none">
                <a:solidFill>
                  <a:schemeClr val="tx1"/>
                </a:solidFill>
                <a:latin typeface="Forma DJR Display" panose="00000000000000090000" pitchFamily="2" charset="0"/>
              </a:rPr>
              <a:t>Security experiences</a:t>
            </a:r>
            <a:endParaRPr lang="en-GB" sz="7200" cap="none">
              <a:solidFill>
                <a:schemeClr val="tx1"/>
              </a:solidFill>
              <a:latin typeface="Forma DJR Display" panose="00000000000000090000" pitchFamily="2" charset="0"/>
            </a:endParaRPr>
          </a:p>
        </p:txBody>
      </p:sp>
      <p:cxnSp>
        <p:nvCxnSpPr>
          <p:cNvPr id="16" name="Straight Connector 15">
            <a:extLst>
              <a:ext uri="{FF2B5EF4-FFF2-40B4-BE49-F238E27FC236}">
                <a16:creationId xmlns:a16="http://schemas.microsoft.com/office/drawing/2014/main" id="{DBDA4897-7ADE-4154-8BA0-635DAE9C366A}"/>
              </a:ext>
            </a:extLst>
          </p:cNvPr>
          <p:cNvCxnSpPr/>
          <p:nvPr/>
        </p:nvCxnSpPr>
        <p:spPr>
          <a:xfrm>
            <a:off x="0" y="6147389"/>
            <a:ext cx="122210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BB4B581-D58B-5621-09C1-70237149F638}"/>
              </a:ext>
            </a:extLst>
          </p:cNvPr>
          <p:cNvSpPr txBox="1"/>
          <p:nvPr/>
        </p:nvSpPr>
        <p:spPr>
          <a:xfrm>
            <a:off x="195948" y="6631577"/>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Mini G1a   HP Confidential. For use by HP or Partner with Customers under HP CDA only.</a:t>
            </a:r>
          </a:p>
        </p:txBody>
      </p:sp>
    </p:spTree>
    <p:extLst>
      <p:ext uri="{BB962C8B-B14F-4D97-AF65-F5344CB8AC3E}">
        <p14:creationId xmlns:p14="http://schemas.microsoft.com/office/powerpoint/2010/main" val="1525962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73150-E65E-FD74-D4E8-1D0B61AB19B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F891E3A-79EC-B6DC-F06B-5F2943759FDF}"/>
              </a:ext>
            </a:extLst>
          </p:cNvPr>
          <p:cNvSpPr/>
          <p:nvPr/>
        </p:nvSpPr>
        <p:spPr>
          <a:xfrm>
            <a:off x="0" y="0"/>
            <a:ext cx="7814511" cy="1983752"/>
          </a:xfrm>
          <a:prstGeom prst="rect">
            <a:avLst/>
          </a:prstGeom>
          <a:solidFill>
            <a:srgbClr val="549E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408D00E5-0196-3D70-A84D-04F2104DD082}"/>
              </a:ext>
            </a:extLst>
          </p:cNvPr>
          <p:cNvSpPr txBox="1"/>
          <p:nvPr/>
        </p:nvSpPr>
        <p:spPr>
          <a:xfrm>
            <a:off x="291531" y="2595485"/>
            <a:ext cx="7318398" cy="338554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a:ln>
                  <a:noFill/>
                </a:ln>
                <a:effectLst/>
                <a:uLnTx/>
                <a:uFillTx/>
                <a:latin typeface="Forma DJR Display"/>
              </a:rPr>
              <a:t>Take on complex AI accelerated projects—now on a mini workstation.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a:latin typeface="Forma DJR Display"/>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a:ln>
                  <a:noFill/>
                </a:ln>
                <a:effectLst/>
                <a:uLnTx/>
                <a:uFillTx/>
                <a:latin typeface="Forma DJR Display"/>
              </a:rPr>
              <a:t>Simultaneously 3D design and render graphics-intensive projects </a:t>
            </a:r>
            <a:br>
              <a:rPr kumimoji="0" lang="en-US" sz="3800" b="0" i="0" u="none" strike="noStrike" kern="1200" cap="none" spc="0" normalizeH="0" baseline="0" noProof="0">
                <a:ln>
                  <a:noFill/>
                </a:ln>
                <a:effectLst/>
                <a:uLnTx/>
                <a:uFillTx/>
                <a:latin typeface="Forma DJR Display"/>
              </a:rPr>
            </a:br>
            <a:r>
              <a:rPr kumimoji="0" lang="en-US" sz="3800" b="0" i="0" u="none" strike="noStrike" kern="1200" cap="none" spc="0" normalizeH="0" baseline="0" noProof="0">
                <a:ln>
                  <a:noFill/>
                </a:ln>
                <a:effectLst/>
                <a:uLnTx/>
                <a:uFillTx/>
                <a:latin typeface="Forma DJR Display"/>
              </a:rPr>
              <a:t>or work locally with LLMs.</a:t>
            </a:r>
            <a:endParaRPr kumimoji="0" lang="en-US" sz="3800" b="0" i="0" u="none" strike="noStrike" kern="1200" cap="none" spc="0" normalizeH="0" baseline="30000" noProof="0">
              <a:ln>
                <a:noFill/>
              </a:ln>
              <a:effectLst/>
              <a:highlight>
                <a:srgbClr val="E6E6E6"/>
              </a:highlight>
              <a:uLnTx/>
              <a:uFillTx/>
              <a:latin typeface="Forma DJR Display"/>
            </a:endParaRPr>
          </a:p>
        </p:txBody>
      </p:sp>
      <p:sp>
        <p:nvSpPr>
          <p:cNvPr id="3" name="TextBox 2">
            <a:extLst>
              <a:ext uri="{FF2B5EF4-FFF2-40B4-BE49-F238E27FC236}">
                <a16:creationId xmlns:a16="http://schemas.microsoft.com/office/drawing/2014/main" id="{7A24C7D7-CF5D-4029-B958-59F6CC0CEB75}"/>
              </a:ext>
            </a:extLst>
          </p:cNvPr>
          <p:cNvSpPr txBox="1"/>
          <p:nvPr/>
        </p:nvSpPr>
        <p:spPr>
          <a:xfrm>
            <a:off x="195948" y="6631577"/>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Mini G1a   HP Confidential. For use by HP or Partner with Customers under HP CDA only.</a:t>
            </a:r>
          </a:p>
        </p:txBody>
      </p:sp>
      <p:sp>
        <p:nvSpPr>
          <p:cNvPr id="10" name="TextBox 9">
            <a:extLst>
              <a:ext uri="{FF2B5EF4-FFF2-40B4-BE49-F238E27FC236}">
                <a16:creationId xmlns:a16="http://schemas.microsoft.com/office/drawing/2014/main" id="{DCDDF38B-CAFB-91BE-E8E3-E52DADA12321}"/>
              </a:ext>
            </a:extLst>
          </p:cNvPr>
          <p:cNvSpPr txBox="1"/>
          <p:nvPr/>
        </p:nvSpPr>
        <p:spPr>
          <a:xfrm>
            <a:off x="174891" y="499860"/>
            <a:ext cx="7052350" cy="151195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ts val="5400"/>
              </a:lnSpc>
              <a:spcBef>
                <a:spcPts val="0"/>
              </a:spcBef>
              <a:spcAft>
                <a:spcPts val="0"/>
              </a:spcAft>
              <a:buClrTx/>
              <a:buSzTx/>
              <a:buFontTx/>
              <a:buNone/>
              <a:tabLst/>
              <a:defRPr/>
            </a:pPr>
            <a:r>
              <a:rPr kumimoji="0" lang="en-US" sz="5400" b="0" i="0" u="none" strike="noStrike" kern="1200" cap="none" spc="0" normalizeH="0" baseline="0" noProof="0">
                <a:ln>
                  <a:noFill/>
                </a:ln>
                <a:effectLst/>
                <a:uLnTx/>
                <a:uFillTx/>
                <a:latin typeface="Forma DJR Display"/>
              </a:rPr>
              <a:t>Unlock workflows previously not possible</a:t>
            </a:r>
            <a:endParaRPr kumimoji="0" lang="en-US" sz="5400" b="0" i="0" u="none" strike="noStrike" kern="1200" cap="none" spc="0" normalizeH="0" baseline="30000" noProof="0">
              <a:ln>
                <a:noFill/>
              </a:ln>
              <a:effectLst/>
              <a:highlight>
                <a:srgbClr val="E6E6E6"/>
              </a:highlight>
              <a:uLnTx/>
              <a:uFillTx/>
              <a:latin typeface="Forma DJR Display"/>
            </a:endParaRPr>
          </a:p>
        </p:txBody>
      </p:sp>
      <p:sp>
        <p:nvSpPr>
          <p:cNvPr id="16" name="Rectangle 15">
            <a:extLst>
              <a:ext uri="{FF2B5EF4-FFF2-40B4-BE49-F238E27FC236}">
                <a16:creationId xmlns:a16="http://schemas.microsoft.com/office/drawing/2014/main" id="{7D81C1A4-9036-90FF-1E7C-283A98933E0C}"/>
              </a:ext>
            </a:extLst>
          </p:cNvPr>
          <p:cNvSpPr/>
          <p:nvPr/>
        </p:nvSpPr>
        <p:spPr>
          <a:xfrm>
            <a:off x="-1" y="-28378"/>
            <a:ext cx="7813685" cy="49925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67D7E66C-ABAB-0895-9CAF-79CB07EA0953}"/>
              </a:ext>
            </a:extLst>
          </p:cNvPr>
          <p:cNvSpPr txBox="1"/>
          <p:nvPr/>
        </p:nvSpPr>
        <p:spPr>
          <a:xfrm>
            <a:off x="174891" y="-14296"/>
            <a:ext cx="2632104" cy="461665"/>
          </a:xfrm>
          <a:prstGeom prst="rect">
            <a:avLst/>
          </a:prstGeom>
          <a:noFill/>
        </p:spPr>
        <p:txBody>
          <a:bodyPr wrap="square">
            <a:spAutoFit/>
          </a:bodyPr>
          <a:lstStyle/>
          <a:p>
            <a:pPr marR="0" lvl="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Forma DJR Micro" panose="00000000000000090000" pitchFamily="2" charset="0"/>
                <a:ea typeface="+mn-ea"/>
                <a:cs typeface="+mn-cs"/>
              </a:rPr>
              <a:t>HP Z2 Mini G1a </a:t>
            </a:r>
          </a:p>
        </p:txBody>
      </p:sp>
      <p:pic>
        <p:nvPicPr>
          <p:cNvPr id="19" name="Picture 18">
            <a:extLst>
              <a:ext uri="{FF2B5EF4-FFF2-40B4-BE49-F238E27FC236}">
                <a16:creationId xmlns:a16="http://schemas.microsoft.com/office/drawing/2014/main" id="{BA97582B-903D-0E4A-DD88-E2F33BC65D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13684" y="0"/>
            <a:ext cx="4378316" cy="6876936"/>
          </a:xfrm>
          <a:prstGeom prst="rect">
            <a:avLst/>
          </a:prstGeom>
        </p:spPr>
      </p:pic>
      <p:sp>
        <p:nvSpPr>
          <p:cNvPr id="20" name="Rectangle 19">
            <a:extLst>
              <a:ext uri="{FF2B5EF4-FFF2-40B4-BE49-F238E27FC236}">
                <a16:creationId xmlns:a16="http://schemas.microsoft.com/office/drawing/2014/main" id="{A9ECBE20-0273-BE42-AEBF-6099B489AA76}"/>
              </a:ext>
            </a:extLst>
          </p:cNvPr>
          <p:cNvSpPr/>
          <p:nvPr/>
        </p:nvSpPr>
        <p:spPr>
          <a:xfrm>
            <a:off x="7813684" y="1"/>
            <a:ext cx="4378316" cy="6858000"/>
          </a:xfrm>
          <a:prstGeom prst="rect">
            <a:avLst/>
          </a:prstGeom>
          <a:solidFill>
            <a:schemeClr val="tx1">
              <a:lumMod val="65000"/>
              <a:lumOff val="35000"/>
              <a:alpha val="4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Tree>
    <p:extLst>
      <p:ext uri="{BB962C8B-B14F-4D97-AF65-F5344CB8AC3E}">
        <p14:creationId xmlns:p14="http://schemas.microsoft.com/office/powerpoint/2010/main" val="2806774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8559A2C-2C12-4EDD-90EA-85808FC75632}"/>
              </a:ext>
            </a:extLst>
          </p:cNvPr>
          <p:cNvGrpSpPr/>
          <p:nvPr/>
        </p:nvGrpSpPr>
        <p:grpSpPr>
          <a:xfrm>
            <a:off x="454847" y="2760327"/>
            <a:ext cx="6810744" cy="3463620"/>
            <a:chOff x="364482" y="1962015"/>
            <a:chExt cx="6810744" cy="3463620"/>
          </a:xfrm>
        </p:grpSpPr>
        <p:sp>
          <p:nvSpPr>
            <p:cNvPr id="2" name="Rectangle 1">
              <a:extLst>
                <a:ext uri="{FF2B5EF4-FFF2-40B4-BE49-F238E27FC236}">
                  <a16:creationId xmlns:a16="http://schemas.microsoft.com/office/drawing/2014/main" id="{E2D868D8-EEB2-4F80-8576-6A2FAB8F4561}"/>
                </a:ext>
              </a:extLst>
            </p:cNvPr>
            <p:cNvSpPr/>
            <p:nvPr/>
          </p:nvSpPr>
          <p:spPr>
            <a:xfrm>
              <a:off x="2002942" y="1962015"/>
              <a:ext cx="5161310" cy="8955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00E05EA-52CE-479F-BA8A-2777B188ACF9}"/>
                </a:ext>
              </a:extLst>
            </p:cNvPr>
            <p:cNvSpPr/>
            <p:nvPr/>
          </p:nvSpPr>
          <p:spPr>
            <a:xfrm>
              <a:off x="364482" y="1962015"/>
              <a:ext cx="1557494" cy="9050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960E3CAC-33F9-4063-9025-AF4D42F5A2DE}"/>
                </a:ext>
              </a:extLst>
            </p:cNvPr>
            <p:cNvSpPr/>
            <p:nvPr/>
          </p:nvSpPr>
          <p:spPr>
            <a:xfrm>
              <a:off x="2009603" y="2895959"/>
              <a:ext cx="5165623" cy="1093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8CFE58C3-E8CC-4A00-A48F-0AF89666E862}"/>
                </a:ext>
              </a:extLst>
            </p:cNvPr>
            <p:cNvSpPr/>
            <p:nvPr/>
          </p:nvSpPr>
          <p:spPr>
            <a:xfrm>
              <a:off x="364482" y="2895959"/>
              <a:ext cx="1557494" cy="10925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D3B0353A-5CE1-4D2C-B824-5E1328822D04}"/>
                </a:ext>
              </a:extLst>
            </p:cNvPr>
            <p:cNvSpPr/>
            <p:nvPr/>
          </p:nvSpPr>
          <p:spPr>
            <a:xfrm>
              <a:off x="1958949" y="4042437"/>
              <a:ext cx="5165623" cy="138319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FD47D86D-B858-4427-8546-99C4BEBA552D}"/>
                </a:ext>
              </a:extLst>
            </p:cNvPr>
            <p:cNvSpPr/>
            <p:nvPr/>
          </p:nvSpPr>
          <p:spPr>
            <a:xfrm>
              <a:off x="364482" y="4047289"/>
              <a:ext cx="1557494" cy="137834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5" name="Rectangle 34">
            <a:extLst>
              <a:ext uri="{FF2B5EF4-FFF2-40B4-BE49-F238E27FC236}">
                <a16:creationId xmlns:a16="http://schemas.microsoft.com/office/drawing/2014/main" id="{3559B98B-9406-4F56-B97E-1CB24BEBE6E0}"/>
              </a:ext>
            </a:extLst>
          </p:cNvPr>
          <p:cNvSpPr/>
          <p:nvPr/>
        </p:nvSpPr>
        <p:spPr>
          <a:xfrm>
            <a:off x="-9204" y="0"/>
            <a:ext cx="12201204" cy="167425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P Simplified Light"/>
              <a:ea typeface="+mn-ea"/>
              <a:cs typeface="+mn-cs"/>
            </a:endParaRPr>
          </a:p>
        </p:txBody>
      </p:sp>
      <p:pic>
        <p:nvPicPr>
          <p:cNvPr id="34" name="Graphic 33">
            <a:extLst>
              <a:ext uri="{FF2B5EF4-FFF2-40B4-BE49-F238E27FC236}">
                <a16:creationId xmlns:a16="http://schemas.microsoft.com/office/drawing/2014/main" id="{8F09DBCE-F2D6-4A76-815B-5930EF895356}"/>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4114" t="25880" r="89" b="15920"/>
          <a:stretch/>
        </p:blipFill>
        <p:spPr>
          <a:xfrm>
            <a:off x="6794143" y="0"/>
            <a:ext cx="11288543" cy="6858000"/>
          </a:xfrm>
          <a:prstGeom prst="rect">
            <a:avLst/>
          </a:prstGeom>
        </p:spPr>
      </p:pic>
      <p:sp>
        <p:nvSpPr>
          <p:cNvPr id="11" name="TextBox 10">
            <a:extLst>
              <a:ext uri="{FF2B5EF4-FFF2-40B4-BE49-F238E27FC236}">
                <a16:creationId xmlns:a16="http://schemas.microsoft.com/office/drawing/2014/main" id="{36240E24-9F0A-4E4C-B801-285A423A8A19}"/>
              </a:ext>
            </a:extLst>
          </p:cNvPr>
          <p:cNvSpPr txBox="1"/>
          <p:nvPr/>
        </p:nvSpPr>
        <p:spPr>
          <a:xfrm>
            <a:off x="2086242" y="2781530"/>
            <a:ext cx="2652657" cy="43088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HP Management Integration Kit</a:t>
            </a:r>
            <a:r>
              <a:rPr lang="en-GB" sz="1100" baseline="30000">
                <a:solidFill>
                  <a:srgbClr val="000000"/>
                </a:solidFill>
                <a:latin typeface="Forma DJR Micro" panose="00000000000000090000" pitchFamily="2" charset="0"/>
              </a:rPr>
              <a:t>3</a:t>
            </a:r>
            <a:r>
              <a:rPr kumimoji="0" lang="en-GB" sz="1100" b="0" i="0" u="none" strike="noStrike" kern="1200" cap="none" spc="0" normalizeH="0" baseline="30000" noProof="0">
                <a:ln>
                  <a:noFill/>
                </a:ln>
                <a:solidFill>
                  <a:srgbClr val="000000"/>
                </a:solidFill>
                <a:effectLst/>
                <a:uLnTx/>
                <a:uFillTx/>
                <a:latin typeface="Forma DJR Micro" panose="00000000000000090000" pitchFamily="2" charset="0"/>
                <a:ea typeface="+mn-ea"/>
                <a:cs typeface="+mn-cs"/>
              </a:rPr>
              <a:t>5</a:t>
            </a:r>
            <a:endParaRPr kumimoji="0" lang="en-GB" sz="11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HP Privacy Camera</a:t>
            </a:r>
            <a:r>
              <a:rPr kumimoji="0" lang="sv-SE" sz="1100" b="0" i="0" u="none" strike="noStrike" kern="1200" cap="none" spc="0" normalizeH="0" baseline="30000" noProof="0">
                <a:ln>
                  <a:noFill/>
                </a:ln>
                <a:solidFill>
                  <a:srgbClr val="000000"/>
                </a:solidFill>
                <a:effectLst/>
                <a:uLnTx/>
                <a:uFillTx/>
                <a:latin typeface="Forma DJR Micro" panose="00000000000000090000" pitchFamily="2" charset="0"/>
                <a:ea typeface="+mn-ea"/>
                <a:cs typeface="+mn-cs"/>
              </a:rPr>
              <a:t>82</a:t>
            </a:r>
          </a:p>
        </p:txBody>
      </p:sp>
      <p:sp>
        <p:nvSpPr>
          <p:cNvPr id="3" name="TextBox 2">
            <a:extLst>
              <a:ext uri="{FF2B5EF4-FFF2-40B4-BE49-F238E27FC236}">
                <a16:creationId xmlns:a16="http://schemas.microsoft.com/office/drawing/2014/main" id="{A573BF5E-E179-45A5-89D2-84DD40A72C4A}"/>
              </a:ext>
            </a:extLst>
          </p:cNvPr>
          <p:cNvSpPr txBox="1"/>
          <p:nvPr/>
        </p:nvSpPr>
        <p:spPr>
          <a:xfrm>
            <a:off x="410345" y="2807367"/>
            <a:ext cx="11557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Above </a:t>
            </a:r>
            <a:br>
              <a:rPr kumimoji="0" lang="en-GB" sz="1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br>
            <a:r>
              <a:rPr kumimoji="0" lang="en-GB" sz="1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the OS</a:t>
            </a:r>
          </a:p>
        </p:txBody>
      </p:sp>
      <p:sp>
        <p:nvSpPr>
          <p:cNvPr id="27" name="TextBox 26">
            <a:extLst>
              <a:ext uri="{FF2B5EF4-FFF2-40B4-BE49-F238E27FC236}">
                <a16:creationId xmlns:a16="http://schemas.microsoft.com/office/drawing/2014/main" id="{8775534A-25A6-4D57-8FCD-86475D49A6C8}"/>
              </a:ext>
            </a:extLst>
          </p:cNvPr>
          <p:cNvSpPr txBox="1"/>
          <p:nvPr/>
        </p:nvSpPr>
        <p:spPr>
          <a:xfrm>
            <a:off x="2132105" y="3751222"/>
            <a:ext cx="2625441"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HP Client Security Manager</a:t>
            </a:r>
            <a:r>
              <a:rPr kumimoji="0" lang="en-GB" sz="1100" b="0" i="0" u="none" strike="noStrike" kern="1200" cap="none" spc="0" normalizeH="0" baseline="30000" noProof="0">
                <a:ln>
                  <a:noFill/>
                </a:ln>
                <a:solidFill>
                  <a:srgbClr val="000000"/>
                </a:solidFill>
                <a:effectLst/>
                <a:uLnTx/>
                <a:uFillTx/>
                <a:latin typeface="Forma DJR Micro" panose="00000000000000090000" pitchFamily="2" charset="0"/>
                <a:ea typeface="+mn-ea"/>
                <a:cs typeface="+mn-cs"/>
              </a:rPr>
              <a:t> </a:t>
            </a:r>
            <a:r>
              <a:rPr lang="en-GB" sz="1100" baseline="30000">
                <a:solidFill>
                  <a:srgbClr val="000000"/>
                </a:solidFill>
                <a:latin typeface="Forma DJR Micro" panose="00000000000000090000" pitchFamily="2" charset="0"/>
              </a:rPr>
              <a:t>87</a:t>
            </a:r>
            <a:endParaRPr kumimoji="0" lang="en-GB" sz="11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HP Sure Sense</a:t>
            </a:r>
            <a:r>
              <a:rPr kumimoji="0" lang="en-GB" sz="1100" b="0" i="0" u="none" strike="noStrike" kern="1200" cap="none" spc="0" normalizeH="0" baseline="30000" noProof="0">
                <a:ln>
                  <a:noFill/>
                </a:ln>
                <a:solidFill>
                  <a:srgbClr val="000000"/>
                </a:solidFill>
                <a:effectLst/>
                <a:uLnTx/>
                <a:uFillTx/>
                <a:latin typeface="Forma DJR Micro" panose="00000000000000090000" pitchFamily="2" charset="0"/>
                <a:ea typeface="+mn-ea"/>
                <a:cs typeface="+mn-cs"/>
              </a:rPr>
              <a:t>29</a:t>
            </a:r>
            <a:br>
              <a:rPr kumimoji="0" lang="en-GB" sz="11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br>
            <a:r>
              <a:rPr kumimoji="0" lang="en-GB" sz="11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HP Sure Click</a:t>
            </a:r>
            <a:r>
              <a:rPr kumimoji="0" lang="en-GB" sz="1100" b="0" i="0" u="none" strike="noStrike" kern="1200" cap="none" spc="0" normalizeH="0" baseline="30000" noProof="0">
                <a:ln>
                  <a:noFill/>
                </a:ln>
                <a:solidFill>
                  <a:srgbClr val="000000"/>
                </a:solidFill>
                <a:effectLst/>
                <a:uLnTx/>
                <a:uFillTx/>
                <a:latin typeface="Forma DJR Micro" panose="00000000000000090000" pitchFamily="2" charset="0"/>
                <a:ea typeface="+mn-ea"/>
                <a:cs typeface="+mn-cs"/>
              </a:rPr>
              <a:t>28</a:t>
            </a:r>
          </a:p>
        </p:txBody>
      </p:sp>
      <p:sp>
        <p:nvSpPr>
          <p:cNvPr id="36" name="TextBox 35">
            <a:extLst>
              <a:ext uri="{FF2B5EF4-FFF2-40B4-BE49-F238E27FC236}">
                <a16:creationId xmlns:a16="http://schemas.microsoft.com/office/drawing/2014/main" id="{7BD3C675-0CFE-4A40-9F24-94F23EB4612C}"/>
              </a:ext>
            </a:extLst>
          </p:cNvPr>
          <p:cNvSpPr txBox="1"/>
          <p:nvPr/>
        </p:nvSpPr>
        <p:spPr>
          <a:xfrm>
            <a:off x="410345" y="3750343"/>
            <a:ext cx="11557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In the OS</a:t>
            </a:r>
          </a:p>
        </p:txBody>
      </p:sp>
      <p:sp>
        <p:nvSpPr>
          <p:cNvPr id="23" name="Rectangle 22">
            <a:extLst>
              <a:ext uri="{FF2B5EF4-FFF2-40B4-BE49-F238E27FC236}">
                <a16:creationId xmlns:a16="http://schemas.microsoft.com/office/drawing/2014/main" id="{611E75A2-96F3-41FC-AE52-5D6B4877A4FA}"/>
              </a:ext>
            </a:extLst>
          </p:cNvPr>
          <p:cNvSpPr/>
          <p:nvPr/>
        </p:nvSpPr>
        <p:spPr>
          <a:xfrm>
            <a:off x="4851194" y="3751222"/>
            <a:ext cx="2349032" cy="95410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Forma DJR Micro"/>
              </a:rPr>
              <a:t>Advanced security options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Forma DJR Micro"/>
              </a:rPr>
              <a:t>HP Wolf Pro Security Edition</a:t>
            </a:r>
            <a:r>
              <a:rPr lang="en-GB" sz="1100" baseline="30000">
                <a:solidFill>
                  <a:srgbClr val="000000"/>
                </a:solidFill>
                <a:latin typeface="Forma DJR Micro"/>
              </a:rPr>
              <a:t>92</a:t>
            </a:r>
            <a:endParaRPr lang="en-GB" sz="1100" b="0" i="0" u="none" strike="noStrike" kern="1200" cap="none" spc="0" normalizeH="0" baseline="30000" noProof="0">
              <a:ln>
                <a:noFill/>
              </a:ln>
              <a:solidFill>
                <a:srgbClr val="000000"/>
              </a:solidFill>
              <a:effectLst/>
              <a:uLnTx/>
              <a:uFillTx/>
              <a:latin typeface="Forma DJR Micr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Forma DJR Micro"/>
              </a:rPr>
              <a:t>HP Wolf Enterprise Security</a:t>
            </a:r>
            <a:r>
              <a:rPr lang="en-GB" sz="1100" baseline="30000">
                <a:solidFill>
                  <a:srgbClr val="000000"/>
                </a:solidFill>
                <a:latin typeface="Forma DJR Micro"/>
              </a:rPr>
              <a:t>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Forma DJR Micro"/>
              </a:rPr>
              <a:t>HP Protect and </a:t>
            </a:r>
            <a:r>
              <a:rPr lang="en-GB" sz="1100">
                <a:solidFill>
                  <a:srgbClr val="000000"/>
                </a:solidFill>
                <a:latin typeface="Forma DJR Micro"/>
              </a:rPr>
              <a:t>Trace</a:t>
            </a:r>
            <a:r>
              <a:rPr lang="en-GB" sz="1100" baseline="30000">
                <a:solidFill>
                  <a:srgbClr val="000000"/>
                </a:solidFill>
                <a:latin typeface="Forma DJR Micro"/>
              </a:rPr>
              <a:t>84 </a:t>
            </a:r>
            <a:r>
              <a:rPr lang="en-GB" sz="1100">
                <a:solidFill>
                  <a:srgbClr val="000000"/>
                </a:solidFill>
                <a:latin typeface="Forma DJR Micro"/>
              </a:rPr>
              <a:t>with HP Platform Certificate</a:t>
            </a:r>
            <a:r>
              <a:rPr lang="en-GB" sz="1100" baseline="30000">
                <a:solidFill>
                  <a:srgbClr val="000000"/>
                </a:solidFill>
                <a:latin typeface="Forma DJR Micro"/>
              </a:rPr>
              <a:t>97</a:t>
            </a:r>
            <a:endParaRPr lang="en-GB" sz="1100" b="0" i="0" u="none" strike="noStrike" kern="1200" cap="none" spc="0" normalizeH="0" baseline="30000" noProof="0">
              <a:ln>
                <a:noFill/>
              </a:ln>
              <a:solidFill>
                <a:srgbClr val="000000"/>
              </a:solidFill>
              <a:effectLst/>
              <a:uLnTx/>
              <a:uFillTx/>
              <a:latin typeface="Forma DJR Micro" panose="00000000000000090000" pitchFamily="2" charset="0"/>
            </a:endParaRPr>
          </a:p>
        </p:txBody>
      </p:sp>
      <p:sp>
        <p:nvSpPr>
          <p:cNvPr id="37" name="TextBox 36">
            <a:extLst>
              <a:ext uri="{FF2B5EF4-FFF2-40B4-BE49-F238E27FC236}">
                <a16:creationId xmlns:a16="http://schemas.microsoft.com/office/drawing/2014/main" id="{92D7A32E-6E00-4F0D-8604-EDB695C014E3}"/>
              </a:ext>
            </a:extLst>
          </p:cNvPr>
          <p:cNvSpPr txBox="1"/>
          <p:nvPr/>
        </p:nvSpPr>
        <p:spPr>
          <a:xfrm>
            <a:off x="410345" y="4888221"/>
            <a:ext cx="11557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Below </a:t>
            </a:r>
            <a:br>
              <a:rPr kumimoji="0" lang="en-GB" sz="1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br>
            <a:r>
              <a:rPr kumimoji="0" lang="en-GB" sz="1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the OS</a:t>
            </a:r>
          </a:p>
        </p:txBody>
      </p:sp>
      <p:sp>
        <p:nvSpPr>
          <p:cNvPr id="25" name="TextBox 24">
            <a:extLst>
              <a:ext uri="{FF2B5EF4-FFF2-40B4-BE49-F238E27FC236}">
                <a16:creationId xmlns:a16="http://schemas.microsoft.com/office/drawing/2014/main" id="{D3528661-4DBB-4447-9177-4C3506E79DF3}"/>
              </a:ext>
            </a:extLst>
          </p:cNvPr>
          <p:cNvSpPr txBox="1"/>
          <p:nvPr/>
        </p:nvSpPr>
        <p:spPr>
          <a:xfrm>
            <a:off x="2086242" y="4873562"/>
            <a:ext cx="3063198" cy="1151982"/>
          </a:xfrm>
          <a:prstGeom prst="rect">
            <a:avLst/>
          </a:prstGeom>
          <a:noFill/>
        </p:spPr>
        <p:txBody>
          <a:bodyPr wrap="square" lIns="91440" tIns="45720" rIns="91440" bIns="45720" rtlCol="0" anchor="t">
            <a:spAutoFit/>
          </a:bodyPr>
          <a:lstStyle/>
          <a:p>
            <a:pPr>
              <a:defRPr/>
            </a:pPr>
            <a:r>
              <a:rPr kumimoji="0" lang="en-GB" sz="1100" b="0" i="0" u="none" strike="noStrike" kern="1200" cap="none" spc="0" normalizeH="0" baseline="0" noProof="0">
                <a:ln>
                  <a:noFill/>
                </a:ln>
                <a:solidFill>
                  <a:srgbClr val="000000"/>
                </a:solidFill>
                <a:effectLst/>
                <a:uLnTx/>
                <a:uFillTx/>
                <a:latin typeface="Forma DJR Micro"/>
              </a:rPr>
              <a:t>HP </a:t>
            </a:r>
            <a:r>
              <a:rPr lang="en-GB" sz="1100">
                <a:solidFill>
                  <a:srgbClr val="000000"/>
                </a:solidFill>
                <a:latin typeface="Forma DJR Micro"/>
              </a:rPr>
              <a:t>BIOSphere</a:t>
            </a:r>
            <a:r>
              <a:rPr lang="en-GB" sz="1100" baseline="30000">
                <a:solidFill>
                  <a:srgbClr val="000000"/>
                </a:solidFill>
                <a:latin typeface="Forma DJR Micro"/>
              </a:rPr>
              <a:t>30</a:t>
            </a:r>
            <a:endParaRPr kumimoji="0" lang="en-GB" sz="1100" b="0" i="0" u="none" strike="noStrike" kern="1200" cap="none" spc="0" normalizeH="0" baseline="30000" noProof="0">
              <a:ln>
                <a:noFill/>
              </a:ln>
              <a:solidFill>
                <a:srgbClr val="000000"/>
              </a:solidFill>
              <a:effectLst/>
              <a:uLnTx/>
              <a:uFillTx/>
              <a:latin typeface="Forma DJR Micr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Forma DJR Micro"/>
              </a:rPr>
              <a:t>HP Sure </a:t>
            </a:r>
            <a:r>
              <a:rPr lang="en-GB" sz="1100">
                <a:solidFill>
                  <a:srgbClr val="000000"/>
                </a:solidFill>
                <a:latin typeface="Forma DJR Micro"/>
              </a:rPr>
              <a:t>Start</a:t>
            </a:r>
            <a:r>
              <a:rPr lang="en-GB" sz="1100" baseline="30000">
                <a:solidFill>
                  <a:srgbClr val="000000"/>
                </a:solidFill>
                <a:latin typeface="Forma DJR Micro"/>
              </a:rPr>
              <a:t>31</a:t>
            </a:r>
            <a:endParaRPr kumimoji="0" lang="en-GB" sz="11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Forma DJR Micro"/>
              </a:rPr>
              <a:t>HP Sure Admin</a:t>
            </a:r>
            <a:r>
              <a:rPr lang="en-GB" sz="1100" baseline="30000">
                <a:solidFill>
                  <a:srgbClr val="000000"/>
                </a:solidFill>
                <a:latin typeface="Forma DJR Micro"/>
              </a:rPr>
              <a:t>91</a:t>
            </a:r>
            <a:endParaRPr lang="en-GB" sz="1100" b="0" i="0" u="none" strike="noStrike" kern="1200" cap="none" spc="0" normalizeH="0" baseline="30000" noProof="0">
              <a:ln>
                <a:noFill/>
              </a:ln>
              <a:solidFill>
                <a:srgbClr val="000000"/>
              </a:solidFill>
              <a:effectLst/>
              <a:uLnTx/>
              <a:uFillTx/>
              <a:latin typeface="Forma DJR Micro"/>
            </a:endParaRPr>
          </a:p>
          <a:p>
            <a:pPr>
              <a:defRPr/>
            </a:pPr>
            <a:r>
              <a:rPr kumimoji="0" lang="en-GB" sz="1100" b="0" i="0" u="none" strike="noStrike" kern="1200" cap="none" spc="0" normalizeH="0" baseline="0" noProof="0">
                <a:ln>
                  <a:noFill/>
                </a:ln>
                <a:solidFill>
                  <a:srgbClr val="000000"/>
                </a:solidFill>
                <a:effectLst/>
                <a:uLnTx/>
                <a:uFillTx/>
                <a:latin typeface="Forma DJR Micro"/>
              </a:rPr>
              <a:t>HP Sure Run</a:t>
            </a:r>
            <a:r>
              <a:rPr lang="en-GB" sz="1100">
                <a:solidFill>
                  <a:srgbClr val="000000"/>
                </a:solidFill>
                <a:latin typeface="Forma DJR Micro"/>
              </a:rPr>
              <a:t> </a:t>
            </a:r>
            <a:r>
              <a:rPr lang="en-GB" sz="1100" baseline="30000">
                <a:solidFill>
                  <a:srgbClr val="000000"/>
                </a:solidFill>
                <a:latin typeface="Forma DJR Micro"/>
              </a:rPr>
              <a:t>33</a:t>
            </a:r>
            <a:endParaRPr lang="en-GB" sz="1100" b="0" i="0" u="none" strike="noStrike" kern="1200" cap="none" spc="0" normalizeH="0" baseline="0" noProof="0">
              <a:ln>
                <a:noFill/>
              </a:ln>
              <a:solidFill>
                <a:srgbClr val="000000"/>
              </a:solidFill>
              <a:effectLst/>
              <a:uLnTx/>
              <a:uFillTx/>
              <a:latin typeface="Forma DJR Micr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Forma DJR Micro"/>
              </a:rPr>
              <a:t>HP Tamper Lock</a:t>
            </a:r>
            <a:r>
              <a:rPr lang="en-GB" sz="1100" baseline="30000">
                <a:solidFill>
                  <a:srgbClr val="000000"/>
                </a:solidFill>
                <a:latin typeface="Forma DJR Micro"/>
              </a:rPr>
              <a:t>32</a:t>
            </a:r>
            <a:endParaRPr lang="en-GB" sz="1100" b="0" i="0" u="none" strike="noStrike" kern="1200" cap="none" spc="0" normalizeH="0" baseline="30000" noProof="0">
              <a:ln>
                <a:noFill/>
              </a:ln>
              <a:solidFill>
                <a:srgbClr val="000000"/>
              </a:solidFill>
              <a:effectLst/>
              <a:uLnTx/>
              <a:uFillTx/>
              <a:latin typeface="Forma DJR Micr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Forma DJR Micro"/>
              </a:rPr>
              <a:t>HP Sure </a:t>
            </a:r>
            <a:r>
              <a:rPr lang="en-GB" sz="1100">
                <a:solidFill>
                  <a:srgbClr val="000000"/>
                </a:solidFill>
                <a:latin typeface="Forma DJR Micro"/>
              </a:rPr>
              <a:t>Recover</a:t>
            </a:r>
            <a:r>
              <a:rPr lang="en-GB" sz="1100" baseline="30000">
                <a:solidFill>
                  <a:srgbClr val="000000"/>
                </a:solidFill>
                <a:latin typeface="Forma DJR Micro"/>
              </a:rPr>
              <a:t>34</a:t>
            </a:r>
            <a:endParaRPr kumimoji="0" lang="en-GB" sz="11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endParaRPr>
          </a:p>
        </p:txBody>
      </p:sp>
      <p:cxnSp>
        <p:nvCxnSpPr>
          <p:cNvPr id="5" name="Straight Connector 4">
            <a:extLst>
              <a:ext uri="{FF2B5EF4-FFF2-40B4-BE49-F238E27FC236}">
                <a16:creationId xmlns:a16="http://schemas.microsoft.com/office/drawing/2014/main" id="{4D8249A0-B1C6-4DBA-9466-B8D1433734EE}"/>
              </a:ext>
            </a:extLst>
          </p:cNvPr>
          <p:cNvCxnSpPr>
            <a:cxnSpLocks/>
          </p:cNvCxnSpPr>
          <p:nvPr/>
        </p:nvCxnSpPr>
        <p:spPr>
          <a:xfrm flipH="1">
            <a:off x="4802048" y="3690820"/>
            <a:ext cx="3102" cy="1097449"/>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19CB51A8-DAD9-4238-9447-5CFF82B04846}"/>
              </a:ext>
            </a:extLst>
          </p:cNvPr>
          <p:cNvSpPr/>
          <p:nvPr/>
        </p:nvSpPr>
        <p:spPr>
          <a:xfrm>
            <a:off x="7573292" y="2171409"/>
            <a:ext cx="3894818" cy="766364"/>
          </a:xfrm>
          <a:prstGeom prst="rect">
            <a:avLst/>
          </a:prstGeom>
        </p:spPr>
        <p:txBody>
          <a:bodyPr wrap="square">
            <a:spAutoFit/>
          </a:bodyPr>
          <a:lstStyle/>
          <a:p>
            <a:pPr rtl="0"/>
            <a:r>
              <a:rPr lang="en-US" sz="2400" b="1">
                <a:effectLst/>
              </a:rPr>
              <a:t>Built with quantum hack protection.</a:t>
            </a:r>
            <a:r>
              <a:rPr lang="en-US" sz="2400" baseline="30000"/>
              <a:t>9</a:t>
            </a:r>
            <a:r>
              <a:rPr lang="en-US" sz="2400" baseline="30000">
                <a:effectLst/>
              </a:rPr>
              <a:t>5</a:t>
            </a:r>
          </a:p>
        </p:txBody>
      </p:sp>
      <p:sp>
        <p:nvSpPr>
          <p:cNvPr id="29" name="TextBox 28">
            <a:extLst>
              <a:ext uri="{FF2B5EF4-FFF2-40B4-BE49-F238E27FC236}">
                <a16:creationId xmlns:a16="http://schemas.microsoft.com/office/drawing/2014/main" id="{9D0E3B0B-5451-412D-8E4C-41C14B1E5ACC}"/>
              </a:ext>
            </a:extLst>
          </p:cNvPr>
          <p:cNvSpPr txBox="1"/>
          <p:nvPr/>
        </p:nvSpPr>
        <p:spPr>
          <a:xfrm>
            <a:off x="332036" y="285223"/>
            <a:ext cx="8452883" cy="761747"/>
          </a:xfrm>
          <a:prstGeom prst="rect">
            <a:avLst/>
          </a:prstGeom>
          <a:noFill/>
        </p:spPr>
        <p:txBody>
          <a:bodyPr wrap="square" lIns="91440" tIns="45720" rIns="91440" bIns="45720" rtlCol="0" anchor="ctr">
            <a:spAutoFit/>
          </a:bodyPr>
          <a:lstStyle/>
          <a:p>
            <a:pPr marL="0" marR="0" lvl="0" indent="0" algn="l" defTabSz="914400" rtl="0" eaLnBrk="1" fontAlgn="auto" latinLnBrk="0" hangingPunct="1">
              <a:lnSpc>
                <a:spcPts val="4800"/>
              </a:lnSpc>
              <a:spcBef>
                <a:spcPts val="0"/>
              </a:spcBef>
              <a:spcAft>
                <a:spcPts val="0"/>
              </a:spcAft>
              <a:buClrTx/>
              <a:buSzTx/>
              <a:buFontTx/>
              <a:buNone/>
              <a:tabLst/>
              <a:defRPr/>
            </a:pPr>
            <a:r>
              <a:rPr kumimoji="0" lang="en-US" sz="5400" b="0" i="0" u="none" strike="noStrike" kern="1200" cap="none" spc="0" normalizeH="0" baseline="0" noProof="0">
                <a:ln>
                  <a:noFill/>
                </a:ln>
                <a:solidFill>
                  <a:srgbClr val="000000"/>
                </a:solidFill>
                <a:effectLst/>
                <a:uLnTx/>
                <a:uFillTx/>
                <a:latin typeface="Forma DJR Display" panose="00000000000000090000" pitchFamily="2" charset="0"/>
                <a:ea typeface="+mn-ea"/>
                <a:cs typeface="+mn-cs"/>
              </a:rPr>
              <a:t>Protected by HP Wolf Security</a:t>
            </a:r>
          </a:p>
        </p:txBody>
      </p:sp>
      <p:sp>
        <p:nvSpPr>
          <p:cNvPr id="30" name="Rectangle 29">
            <a:extLst>
              <a:ext uri="{FF2B5EF4-FFF2-40B4-BE49-F238E27FC236}">
                <a16:creationId xmlns:a16="http://schemas.microsoft.com/office/drawing/2014/main" id="{A8B653F5-9551-4C80-956F-BCA84E47A855}"/>
              </a:ext>
            </a:extLst>
          </p:cNvPr>
          <p:cNvSpPr/>
          <p:nvPr/>
        </p:nvSpPr>
        <p:spPr>
          <a:xfrm>
            <a:off x="332036" y="966706"/>
            <a:ext cx="896898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Forma DJR Display"/>
                <a:ea typeface="+mn-ea"/>
                <a:cs typeface="+mn-cs"/>
              </a:rPr>
              <a:t>Part of the world’s most secure and manageable PC portfolio</a:t>
            </a:r>
            <a:endParaRPr kumimoji="0" lang="en-US" sz="2800" b="0" i="0" u="none" strike="noStrike" kern="1200" cap="none" spc="0" normalizeH="0" baseline="30000" noProof="0">
              <a:ln>
                <a:noFill/>
              </a:ln>
              <a:solidFill>
                <a:srgbClr val="000000"/>
              </a:solidFill>
              <a:effectLst/>
              <a:uLnTx/>
              <a:uFillTx/>
              <a:latin typeface="Forma DJR Display"/>
              <a:ea typeface="+mn-ea"/>
              <a:cs typeface="+mn-cs"/>
            </a:endParaRPr>
          </a:p>
        </p:txBody>
      </p:sp>
      <p:pic>
        <p:nvPicPr>
          <p:cNvPr id="24" name="Picture 23" descr="Logo, icon&#10;&#10;Description automatically generated">
            <a:extLst>
              <a:ext uri="{FF2B5EF4-FFF2-40B4-BE49-F238E27FC236}">
                <a16:creationId xmlns:a16="http://schemas.microsoft.com/office/drawing/2014/main" id="{A4EBDD6D-CE35-4BDF-9246-62F7D6DC0AE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34771" y="343109"/>
            <a:ext cx="1140686" cy="878328"/>
          </a:xfrm>
          <a:prstGeom prst="rect">
            <a:avLst/>
          </a:prstGeom>
        </p:spPr>
      </p:pic>
      <p:sp>
        <p:nvSpPr>
          <p:cNvPr id="4" name="TextBox 3">
            <a:extLst>
              <a:ext uri="{FF2B5EF4-FFF2-40B4-BE49-F238E27FC236}">
                <a16:creationId xmlns:a16="http://schemas.microsoft.com/office/drawing/2014/main" id="{2175BE78-7AD1-43C6-82F8-E133381CFB44}"/>
              </a:ext>
            </a:extLst>
          </p:cNvPr>
          <p:cNvSpPr txBox="1"/>
          <p:nvPr/>
        </p:nvSpPr>
        <p:spPr>
          <a:xfrm>
            <a:off x="8620765" y="273725"/>
            <a:ext cx="78138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83</a:t>
            </a:r>
          </a:p>
        </p:txBody>
      </p:sp>
      <p:sp>
        <p:nvSpPr>
          <p:cNvPr id="7" name="TextBox 6">
            <a:extLst>
              <a:ext uri="{FF2B5EF4-FFF2-40B4-BE49-F238E27FC236}">
                <a16:creationId xmlns:a16="http://schemas.microsoft.com/office/drawing/2014/main" id="{147C2A04-BA5B-47C5-942A-37E4F5020A38}"/>
              </a:ext>
            </a:extLst>
          </p:cNvPr>
          <p:cNvSpPr txBox="1"/>
          <p:nvPr/>
        </p:nvSpPr>
        <p:spPr>
          <a:xfrm>
            <a:off x="1054782" y="1908706"/>
            <a:ext cx="595491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Forma DJR Micro"/>
                <a:ea typeface="Calibri" panose="020F0502020204030204" pitchFamily="34" charset="0"/>
                <a:cs typeface="+mn-cs"/>
              </a:rPr>
              <a:t>NEW Reinforced</a:t>
            </a:r>
            <a:r>
              <a:rPr kumimoji="0" lang="en-US" sz="1800" b="0" i="0" u="none" strike="noStrike" kern="1200" cap="none" spc="0" normalizeH="0" baseline="0" noProof="0">
                <a:ln>
                  <a:noFill/>
                </a:ln>
                <a:solidFill>
                  <a:srgbClr val="000000"/>
                </a:solidFill>
                <a:effectLst/>
                <a:uLnTx/>
                <a:uFillTx/>
                <a:latin typeface="Forma DJR Micro"/>
                <a:ea typeface="Calibri" panose="020F0502020204030204" pitchFamily="34" charset="0"/>
                <a:cs typeface="+mn-cs"/>
              </a:rPr>
              <a:t> </a:t>
            </a:r>
            <a:r>
              <a:rPr kumimoji="0" lang="en-US" sz="1800" b="1" i="0" u="none" strike="noStrike" kern="1200" cap="none" spc="0" normalizeH="0" baseline="0" noProof="0">
                <a:ln>
                  <a:noFill/>
                </a:ln>
                <a:solidFill>
                  <a:srgbClr val="000000"/>
                </a:solidFill>
                <a:effectLst/>
                <a:uLnTx/>
                <a:uFillTx/>
                <a:latin typeface="Forma DJR Micro"/>
                <a:ea typeface="+mn-ea"/>
                <a:cs typeface="+mn-cs"/>
              </a:rPr>
              <a:t>endpoint security controller</a:t>
            </a:r>
            <a:r>
              <a:rPr kumimoji="0" lang="en-US" sz="1800" b="1" i="0" u="none" strike="noStrike" kern="1200" cap="none" spc="0" normalizeH="0" baseline="30000" noProof="0">
                <a:ln>
                  <a:noFill/>
                </a:ln>
                <a:solidFill>
                  <a:srgbClr val="000000"/>
                </a:solidFill>
                <a:effectLst/>
                <a:uLnTx/>
                <a:uFillTx/>
                <a:latin typeface="Forma DJR Micro"/>
                <a:ea typeface="+mn-ea"/>
                <a:cs typeface="+mn-cs"/>
              </a:rPr>
              <a:t>54</a:t>
            </a:r>
            <a:r>
              <a:rPr kumimoji="0" lang="en-US" sz="1800" b="0" i="0" u="none" strike="noStrike" kern="1200" cap="none" spc="0" normalizeH="0" baseline="0" noProof="0">
                <a:ln>
                  <a:noFill/>
                </a:ln>
                <a:solidFill>
                  <a:srgbClr val="000000"/>
                </a:solidFill>
                <a:effectLst/>
                <a:uLnTx/>
                <a:uFillTx/>
                <a:latin typeface="Forma DJR Micro"/>
                <a:ea typeface="+mn-ea"/>
                <a:cs typeface="+mn-cs"/>
              </a:rPr>
              <a:t>future-proofs your device and protects against evolving threats. </a:t>
            </a:r>
          </a:p>
        </p:txBody>
      </p:sp>
      <p:pic>
        <p:nvPicPr>
          <p:cNvPr id="15" name="Picture 14" descr="A black and white logo&#10;&#10;Description automatically generated">
            <a:extLst>
              <a:ext uri="{FF2B5EF4-FFF2-40B4-BE49-F238E27FC236}">
                <a16:creationId xmlns:a16="http://schemas.microsoft.com/office/drawing/2014/main" id="{566C65E5-D97B-FBF5-4742-EBF7DB6D7C1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2855" y="2030940"/>
            <a:ext cx="497782" cy="364376"/>
          </a:xfrm>
          <a:prstGeom prst="rect">
            <a:avLst/>
          </a:prstGeom>
        </p:spPr>
      </p:pic>
      <p:sp>
        <p:nvSpPr>
          <p:cNvPr id="10" name="TextBox 9">
            <a:extLst>
              <a:ext uri="{FF2B5EF4-FFF2-40B4-BE49-F238E27FC236}">
                <a16:creationId xmlns:a16="http://schemas.microsoft.com/office/drawing/2014/main" id="{61BE495E-71AA-CA7E-A258-C97C03EF2D44}"/>
              </a:ext>
            </a:extLst>
          </p:cNvPr>
          <p:cNvSpPr txBox="1"/>
          <p:nvPr/>
        </p:nvSpPr>
        <p:spPr>
          <a:xfrm>
            <a:off x="8871462" y="936728"/>
            <a:ext cx="39188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a:ln>
                  <a:noFill/>
                </a:ln>
                <a:solidFill>
                  <a:srgbClr val="000000"/>
                </a:solidFill>
                <a:effectLst/>
                <a:uLnTx/>
                <a:uFillTx/>
                <a:latin typeface="Forma DJR Display"/>
                <a:ea typeface="+mn-ea"/>
                <a:cs typeface="+mn-cs"/>
              </a:rPr>
              <a:t>98</a:t>
            </a: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cxnSp>
        <p:nvCxnSpPr>
          <p:cNvPr id="18" name="Straight Connector 17">
            <a:extLst>
              <a:ext uri="{FF2B5EF4-FFF2-40B4-BE49-F238E27FC236}">
                <a16:creationId xmlns:a16="http://schemas.microsoft.com/office/drawing/2014/main" id="{CBD4965F-62B4-A0D1-B15C-DD01263AD211}"/>
              </a:ext>
            </a:extLst>
          </p:cNvPr>
          <p:cNvCxnSpPr>
            <a:cxnSpLocks/>
          </p:cNvCxnSpPr>
          <p:nvPr/>
        </p:nvCxnSpPr>
        <p:spPr>
          <a:xfrm flipH="1">
            <a:off x="7305436" y="2030940"/>
            <a:ext cx="4403964" cy="0"/>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319F7CE2-8289-BD39-FD14-31841B4F98EE}"/>
              </a:ext>
            </a:extLst>
          </p:cNvPr>
          <p:cNvGrpSpPr/>
          <p:nvPr/>
        </p:nvGrpSpPr>
        <p:grpSpPr>
          <a:xfrm>
            <a:off x="227847" y="1748316"/>
            <a:ext cx="874721" cy="874721"/>
            <a:chOff x="5904632" y="3098656"/>
            <a:chExt cx="660688" cy="660688"/>
          </a:xfrm>
        </p:grpSpPr>
        <p:sp>
          <p:nvSpPr>
            <p:cNvPr id="28" name="Oval 27">
              <a:extLst>
                <a:ext uri="{FF2B5EF4-FFF2-40B4-BE49-F238E27FC236}">
                  <a16:creationId xmlns:a16="http://schemas.microsoft.com/office/drawing/2014/main" id="{558FB547-578C-9529-443E-7FCBAC870DA0}"/>
                </a:ext>
              </a:extLst>
            </p:cNvPr>
            <p:cNvSpPr/>
            <p:nvPr/>
          </p:nvSpPr>
          <p:spPr bwMode="ltGray">
            <a:xfrm>
              <a:off x="5904632" y="3098656"/>
              <a:ext cx="660688" cy="6606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a:ln>
                  <a:noFill/>
                </a:ln>
                <a:solidFill>
                  <a:prstClr val="black"/>
                </a:solidFill>
                <a:effectLst/>
                <a:uLnTx/>
                <a:uFillTx/>
                <a:latin typeface="Forma DJR Micro"/>
                <a:ea typeface="+mn-ea"/>
                <a:cs typeface="+mn-cs"/>
                <a:sym typeface="Arial"/>
              </a:endParaRPr>
            </a:p>
          </p:txBody>
        </p:sp>
        <p:pic>
          <p:nvPicPr>
            <p:cNvPr id="31" name="Picture 30" descr="Icon&#10;&#10;Description automatically generated">
              <a:extLst>
                <a:ext uri="{FF2B5EF4-FFF2-40B4-BE49-F238E27FC236}">
                  <a16:creationId xmlns:a16="http://schemas.microsoft.com/office/drawing/2014/main" id="{9CF8456E-72D3-1C4B-B5A7-B7B1B386F04C}"/>
                </a:ext>
              </a:extLst>
            </p:cNvPr>
            <p:cNvPicPr>
              <a:picLocks noChangeAspect="1"/>
            </p:cNvPicPr>
            <p:nvPr/>
          </p:nvPicPr>
          <p:blipFill>
            <a:blip r:embed="rId7" cstate="email">
              <a:biLevel thresh="25000"/>
              <a:extLst>
                <a:ext uri="{28A0092B-C50C-407E-A947-70E740481C1C}">
                  <a14:useLocalDpi xmlns:a14="http://schemas.microsoft.com/office/drawing/2010/main"/>
                </a:ext>
              </a:extLst>
            </a:blip>
            <a:stretch>
              <a:fillRect/>
            </a:stretch>
          </p:blipFill>
          <p:spPr>
            <a:xfrm>
              <a:off x="6036168" y="3248041"/>
              <a:ext cx="425592" cy="334394"/>
            </a:xfrm>
            <a:prstGeom prst="rect">
              <a:avLst/>
            </a:prstGeom>
          </p:spPr>
        </p:pic>
      </p:grpSp>
      <p:sp>
        <p:nvSpPr>
          <p:cNvPr id="12" name="TextBox 11">
            <a:extLst>
              <a:ext uri="{FF2B5EF4-FFF2-40B4-BE49-F238E27FC236}">
                <a16:creationId xmlns:a16="http://schemas.microsoft.com/office/drawing/2014/main" id="{88560632-7085-29CD-19DD-72EE69E495B9}"/>
              </a:ext>
            </a:extLst>
          </p:cNvPr>
          <p:cNvSpPr txBox="1"/>
          <p:nvPr/>
        </p:nvSpPr>
        <p:spPr>
          <a:xfrm>
            <a:off x="227847" y="6530727"/>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Mini G1a   HP Confidential. For use by HP or Partner with Customers under HP CDA only.</a:t>
            </a:r>
          </a:p>
        </p:txBody>
      </p:sp>
      <p:pic>
        <p:nvPicPr>
          <p:cNvPr id="13" name="Picture 12" descr="A black rectangular object with holes&#10;&#10;Description automatically generated">
            <a:extLst>
              <a:ext uri="{FF2B5EF4-FFF2-40B4-BE49-F238E27FC236}">
                <a16:creationId xmlns:a16="http://schemas.microsoft.com/office/drawing/2014/main" id="{382A7AB0-CFC1-8C64-EA72-6A44624281B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81089" y="2703574"/>
            <a:ext cx="4337780" cy="3687113"/>
          </a:xfrm>
          <a:prstGeom prst="rect">
            <a:avLst/>
          </a:prstGeom>
        </p:spPr>
      </p:pic>
    </p:spTree>
    <p:extLst>
      <p:ext uri="{BB962C8B-B14F-4D97-AF65-F5344CB8AC3E}">
        <p14:creationId xmlns:p14="http://schemas.microsoft.com/office/powerpoint/2010/main" val="19520744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F7789D-813A-4F7A-AF4D-32D4689D9BF6}"/>
              </a:ext>
            </a:extLst>
          </p:cNvPr>
          <p:cNvSpPr/>
          <p:nvPr/>
        </p:nvSpPr>
        <p:spPr>
          <a:xfrm>
            <a:off x="6134100" y="2028877"/>
            <a:ext cx="6094965" cy="4825363"/>
          </a:xfrm>
          <a:prstGeom prst="rect">
            <a:avLst/>
          </a:prstGeom>
          <a:solidFill>
            <a:srgbClr val="E6E6E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rIns="0" bIns="274249" rtlCol="0" anchor="b"/>
          <a:lstStyle/>
          <a:p>
            <a:pPr marL="0" marR="0" lvl="0" indent="0" algn="ctr" defTabSz="914126" rtl="0" eaLnBrk="1" fontAlgn="auto" latinLnBrk="0" hangingPunct="1">
              <a:lnSpc>
                <a:spcPct val="90000"/>
              </a:lnSpc>
              <a:spcBef>
                <a:spcPts val="0"/>
              </a:spcBef>
              <a:spcAft>
                <a:spcPts val="0"/>
              </a:spcAft>
              <a:buClrTx/>
              <a:buSzTx/>
              <a:buFontTx/>
              <a:buNone/>
              <a:tabLst/>
              <a:defRPr/>
            </a:pPr>
            <a:endParaRPr kumimoji="0" lang="en-US" sz="1999"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Rectangle 3">
            <a:extLst>
              <a:ext uri="{FF2B5EF4-FFF2-40B4-BE49-F238E27FC236}">
                <a16:creationId xmlns:a16="http://schemas.microsoft.com/office/drawing/2014/main" id="{B0F091B9-C6E8-423B-99FE-8B183DA0B1EF}"/>
              </a:ext>
            </a:extLst>
          </p:cNvPr>
          <p:cNvSpPr/>
          <p:nvPr/>
        </p:nvSpPr>
        <p:spPr>
          <a:xfrm>
            <a:off x="1589" y="895"/>
            <a:ext cx="12188823" cy="2031105"/>
          </a:xfrm>
          <a:prstGeom prst="rect">
            <a:avLst/>
          </a:prstGeom>
          <a:solidFill>
            <a:schemeClr val="accent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lIns="0" rIns="0" bIns="274249" rtlCol="0" anchor="b"/>
          <a:lstStyle/>
          <a:p>
            <a:pPr marL="0" marR="0" lvl="0" indent="0" algn="ctr" defTabSz="914126" rtl="0" eaLnBrk="1" fontAlgn="auto" latinLnBrk="0" hangingPunct="1">
              <a:lnSpc>
                <a:spcPct val="90000"/>
              </a:lnSpc>
              <a:spcBef>
                <a:spcPts val="0"/>
              </a:spcBef>
              <a:spcAft>
                <a:spcPts val="0"/>
              </a:spcAft>
              <a:buClrTx/>
              <a:buSzTx/>
              <a:buFontTx/>
              <a:buNone/>
              <a:tabLst/>
              <a:defRPr/>
            </a:pPr>
            <a:endParaRPr kumimoji="0" lang="en-US" sz="1999"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Title 6">
            <a:extLst>
              <a:ext uri="{FF2B5EF4-FFF2-40B4-BE49-F238E27FC236}">
                <a16:creationId xmlns:a16="http://schemas.microsoft.com/office/drawing/2014/main" id="{0669AE3C-7664-43D5-9942-86C7D443C4D1}"/>
              </a:ext>
            </a:extLst>
          </p:cNvPr>
          <p:cNvSpPr txBox="1">
            <a:spLocks/>
          </p:cNvSpPr>
          <p:nvPr/>
        </p:nvSpPr>
        <p:spPr>
          <a:xfrm>
            <a:off x="271155" y="249803"/>
            <a:ext cx="11992253" cy="1909873"/>
          </a:xfrm>
          <a:prstGeom prst="rect">
            <a:avLst/>
          </a:prstGeom>
        </p:spPr>
        <p:txBody>
          <a:bodyPr/>
          <a:lstStyle>
            <a:lvl1pPr algn="l" defTabSz="914400" rtl="0" eaLnBrk="1" latinLnBrk="0" hangingPunct="1">
              <a:lnSpc>
                <a:spcPct val="85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
                <a:srgbClr val="000000"/>
              </a:buClr>
              <a:buSzTx/>
              <a:buFontTx/>
              <a:buNone/>
              <a:tabLst/>
              <a:defRPr/>
            </a:pPr>
            <a:r>
              <a:rPr kumimoji="0" lang="en-US" sz="5998" b="0" i="0" u="none" strike="noStrike" kern="1200" cap="none" spc="50" normalizeH="0" baseline="0" noProof="0">
                <a:ln>
                  <a:noFill/>
                </a:ln>
                <a:solidFill>
                  <a:prstClr val="black"/>
                </a:solidFill>
                <a:effectLst/>
                <a:uLnTx/>
                <a:uFillTx/>
                <a:latin typeface="Forma DJR Display" panose="00000000000000090000" pitchFamily="50" charset="0"/>
                <a:ea typeface="+mj-ea"/>
                <a:cs typeface="+mj-cs"/>
                <a:sym typeface="Arial"/>
              </a:rPr>
              <a:t>HP Wolf Pro Security NGAV</a:t>
            </a:r>
            <a:r>
              <a:rPr kumimoji="0" lang="en-US" sz="5998" b="0" i="0" u="none" strike="noStrike" kern="1200" cap="none" spc="50" normalizeH="0" baseline="30000" noProof="0">
                <a:ln>
                  <a:noFill/>
                </a:ln>
                <a:solidFill>
                  <a:prstClr val="black"/>
                </a:solidFill>
                <a:effectLst/>
                <a:uLnTx/>
                <a:uFillTx/>
                <a:latin typeface="Forma DJR Display" panose="00000000000000090000" pitchFamily="50" charset="0"/>
                <a:ea typeface="+mj-ea"/>
                <a:cs typeface="+mj-cs"/>
                <a:sym typeface="Arial"/>
              </a:rPr>
              <a:t>15</a:t>
            </a:r>
            <a:endParaRPr kumimoji="0" lang="en-GB" sz="5998" b="0" i="0" u="none" strike="noStrike" kern="1200" cap="none" spc="50" normalizeH="0" baseline="30000" noProof="0">
              <a:ln>
                <a:noFill/>
              </a:ln>
              <a:solidFill>
                <a:prstClr val="black"/>
              </a:solidFill>
              <a:effectLst/>
              <a:uLnTx/>
              <a:uFillTx/>
              <a:latin typeface="Forma DJR Display" panose="00000000000000090000" pitchFamily="50" charset="0"/>
              <a:ea typeface="+mj-ea"/>
              <a:cs typeface="+mj-cs"/>
              <a:sym typeface="Arial"/>
            </a:endParaRPr>
          </a:p>
        </p:txBody>
      </p:sp>
      <p:sp>
        <p:nvSpPr>
          <p:cNvPr id="7" name="TextBox 6">
            <a:extLst>
              <a:ext uri="{FF2B5EF4-FFF2-40B4-BE49-F238E27FC236}">
                <a16:creationId xmlns:a16="http://schemas.microsoft.com/office/drawing/2014/main" id="{51BEFC24-5E02-44E6-999B-D9DABA887F04}"/>
              </a:ext>
            </a:extLst>
          </p:cNvPr>
          <p:cNvSpPr txBox="1"/>
          <p:nvPr/>
        </p:nvSpPr>
        <p:spPr>
          <a:xfrm>
            <a:off x="292133" y="1335333"/>
            <a:ext cx="1189986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700"/>
              </a:spcBef>
              <a:spcAft>
                <a:spcPts val="700"/>
              </a:spcAft>
              <a:buClr>
                <a:srgbClr val="000000"/>
              </a:buClr>
              <a:buSzTx/>
              <a:buFontTx/>
              <a:buNone/>
              <a:tabLst/>
              <a:defRPr/>
            </a:pPr>
            <a:r>
              <a:rPr kumimoji="0" lang="en-US" sz="3200" b="0" i="0" u="none" strike="noStrike" kern="0" cap="none" spc="50" normalizeH="0" baseline="0" noProof="0">
                <a:ln>
                  <a:noFill/>
                </a:ln>
                <a:solidFill>
                  <a:srgbClr val="000000"/>
                </a:solidFill>
                <a:effectLst/>
                <a:uLnTx/>
                <a:uFillTx/>
                <a:latin typeface="Forma DJR Display" panose="00000000000000090000" pitchFamily="50" charset="0"/>
                <a:ea typeface="+mn-ea"/>
                <a:cs typeface="Arial"/>
                <a:sym typeface="Arial"/>
              </a:rPr>
              <a:t>Stay protected from known &amp; new malware with AI-powered antivirus </a:t>
            </a:r>
            <a:endParaRPr kumimoji="0" lang="en-US" sz="3200" b="0" i="0" u="none" strike="noStrike" kern="0" cap="none" spc="50" normalizeH="0" baseline="30000" noProof="0">
              <a:ln>
                <a:noFill/>
              </a:ln>
              <a:solidFill>
                <a:srgbClr val="000000"/>
              </a:solidFill>
              <a:effectLst/>
              <a:uLnTx/>
              <a:uFillTx/>
              <a:latin typeface="Forma DJR Display" panose="00000000000000090000" pitchFamily="50" charset="0"/>
              <a:ea typeface="+mn-ea"/>
              <a:cs typeface="Arial"/>
              <a:sym typeface="Arial"/>
            </a:endParaRPr>
          </a:p>
        </p:txBody>
      </p:sp>
      <p:sp>
        <p:nvSpPr>
          <p:cNvPr id="14" name="Rectangle 13">
            <a:extLst>
              <a:ext uri="{FF2B5EF4-FFF2-40B4-BE49-F238E27FC236}">
                <a16:creationId xmlns:a16="http://schemas.microsoft.com/office/drawing/2014/main" id="{D9248BF1-237A-4BA2-958A-652B459A6ECF}"/>
              </a:ext>
            </a:extLst>
          </p:cNvPr>
          <p:cNvSpPr/>
          <p:nvPr/>
        </p:nvSpPr>
        <p:spPr>
          <a:xfrm>
            <a:off x="7531100" y="3700233"/>
            <a:ext cx="3017713" cy="846386"/>
          </a:xfrm>
          <a:prstGeom prst="rect">
            <a:avLst/>
          </a:prstGeom>
        </p:spPr>
        <p:txBody>
          <a:bodyPr wrap="square" lIns="0" tIns="0" rIns="0" anchor="t">
            <a:spAutoFit/>
          </a:bodyPr>
          <a:lstStyle/>
          <a:p>
            <a:pPr marL="0" marR="0" lvl="0" indent="0" algn="l" defTabSz="913578" rtl="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50" normalizeH="0" baseline="0" noProof="0">
                <a:ln>
                  <a:noFill/>
                </a:ln>
                <a:solidFill>
                  <a:srgbClr val="000000"/>
                </a:solidFill>
                <a:effectLst/>
                <a:uLnTx/>
                <a:uFillTx/>
                <a:latin typeface="Forma DJR Micro"/>
                <a:ea typeface="+mn-ea"/>
                <a:cs typeface="Arial"/>
                <a:sym typeface="Arial"/>
              </a:rPr>
              <a:t>AI: Machine Learning</a:t>
            </a:r>
          </a:p>
          <a:p>
            <a:pPr marL="0" marR="0" lvl="0" indent="0" algn="l" defTabSz="913578" rtl="0" eaLnBrk="1" fontAlgn="auto" latinLnBrk="0" hangingPunct="1">
              <a:lnSpc>
                <a:spcPct val="100000"/>
              </a:lnSpc>
              <a:spcBef>
                <a:spcPts val="0"/>
              </a:spcBef>
              <a:spcAft>
                <a:spcPts val="0"/>
              </a:spcAft>
              <a:buClrTx/>
              <a:buSzTx/>
              <a:buFontTx/>
              <a:buNone/>
              <a:tabLst/>
              <a:defRPr/>
            </a:pPr>
            <a:r>
              <a:rPr kumimoji="0" lang="en-US" sz="1600" b="0" i="0" u="none" strike="noStrike" kern="0" cap="none" spc="50" normalizeH="0" baseline="0" noProof="0">
                <a:ln>
                  <a:noFill/>
                </a:ln>
                <a:solidFill>
                  <a:srgbClr val="000000"/>
                </a:solidFill>
                <a:effectLst/>
                <a:uLnTx/>
                <a:uFillTx/>
                <a:latin typeface="Forma DJR Micro"/>
                <a:ea typeface="+mn-ea"/>
                <a:cs typeface="Arial"/>
                <a:sym typeface="Arial"/>
              </a:rPr>
              <a:t>trained to recognize common features of malware</a:t>
            </a:r>
          </a:p>
        </p:txBody>
      </p:sp>
      <p:sp>
        <p:nvSpPr>
          <p:cNvPr id="15" name="Rectangle 14">
            <a:extLst>
              <a:ext uri="{FF2B5EF4-FFF2-40B4-BE49-F238E27FC236}">
                <a16:creationId xmlns:a16="http://schemas.microsoft.com/office/drawing/2014/main" id="{CF1A126F-CEED-4975-964A-45093F47FFE0}"/>
              </a:ext>
            </a:extLst>
          </p:cNvPr>
          <p:cNvSpPr/>
          <p:nvPr/>
        </p:nvSpPr>
        <p:spPr>
          <a:xfrm>
            <a:off x="7531100" y="5110167"/>
            <a:ext cx="3665412" cy="846386"/>
          </a:xfrm>
          <a:prstGeom prst="rect">
            <a:avLst/>
          </a:prstGeom>
        </p:spPr>
        <p:txBody>
          <a:bodyPr wrap="square" lIns="0" tIns="0" rIns="0">
            <a:spAutoFit/>
          </a:bodyPr>
          <a:lstStyle/>
          <a:p>
            <a:pPr marL="0" marR="0" lvl="0" indent="0" algn="l" defTabSz="913578" rtl="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50" normalizeH="0" baseline="0" noProof="0">
                <a:ln>
                  <a:noFill/>
                </a:ln>
                <a:solidFill>
                  <a:srgbClr val="000000"/>
                </a:solidFill>
                <a:effectLst/>
                <a:uLnTx/>
                <a:uFillTx/>
                <a:latin typeface="Forma DJR Micro"/>
                <a:ea typeface="+mn-ea"/>
                <a:cs typeface="Arial"/>
                <a:sym typeface="Arial"/>
              </a:rPr>
              <a:t>AI: Deep Learning</a:t>
            </a:r>
          </a:p>
          <a:p>
            <a:pPr marL="0" marR="0" lvl="0" indent="0" algn="l" defTabSz="913852" rtl="0" eaLnBrk="1" fontAlgn="auto" latinLnBrk="0" hangingPunct="1">
              <a:lnSpc>
                <a:spcPct val="100000"/>
              </a:lnSpc>
              <a:spcBef>
                <a:spcPts val="0"/>
              </a:spcBef>
              <a:spcAft>
                <a:spcPts val="0"/>
              </a:spcAft>
              <a:buClr>
                <a:srgbClr val="53565A"/>
              </a:buClr>
              <a:buSzTx/>
              <a:buFontTx/>
              <a:buNone/>
              <a:tabLst/>
              <a:defRPr/>
            </a:pPr>
            <a:r>
              <a:rPr kumimoji="0" lang="en-US" sz="1600" b="0" i="0" u="none" strike="noStrike" kern="0" cap="none" spc="50" normalizeH="0" baseline="0" noProof="0">
                <a:ln>
                  <a:noFill/>
                </a:ln>
                <a:solidFill>
                  <a:srgbClr val="000000"/>
                </a:solidFill>
                <a:effectLst/>
                <a:uLnTx/>
                <a:uFillTx/>
                <a:latin typeface="Forma DJR Micro"/>
                <a:ea typeface="+mn-ea"/>
                <a:cs typeface="Arial"/>
                <a:sym typeface="Arial"/>
              </a:rPr>
              <a:t>AI trained on raw data to instinctively recognize even unknown malware</a:t>
            </a:r>
          </a:p>
        </p:txBody>
      </p:sp>
      <p:sp>
        <p:nvSpPr>
          <p:cNvPr id="16" name="Rectangle 15">
            <a:extLst>
              <a:ext uri="{FF2B5EF4-FFF2-40B4-BE49-F238E27FC236}">
                <a16:creationId xmlns:a16="http://schemas.microsoft.com/office/drawing/2014/main" id="{CADC3F0A-8773-4B84-A1EF-8EA5463F0B7E}"/>
              </a:ext>
            </a:extLst>
          </p:cNvPr>
          <p:cNvSpPr/>
          <p:nvPr/>
        </p:nvSpPr>
        <p:spPr>
          <a:xfrm>
            <a:off x="7531100" y="2363302"/>
            <a:ext cx="2979613" cy="846386"/>
          </a:xfrm>
          <a:prstGeom prst="rect">
            <a:avLst/>
          </a:prstGeom>
        </p:spPr>
        <p:txBody>
          <a:bodyPr wrap="square" lIns="0" tIns="0" rIns="0" anchor="t">
            <a:spAutoFit/>
          </a:bodyPr>
          <a:lstStyle/>
          <a:p>
            <a:pPr marL="0" marR="0" lvl="0" indent="0" algn="l" defTabSz="913578" rtl="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50" normalizeH="0" baseline="0" noProof="0">
                <a:ln>
                  <a:noFill/>
                </a:ln>
                <a:solidFill>
                  <a:srgbClr val="000000"/>
                </a:solidFill>
                <a:effectLst/>
                <a:uLnTx/>
                <a:uFillTx/>
                <a:latin typeface="Forma DJR Micro"/>
                <a:ea typeface="+mn-ea"/>
                <a:cs typeface="Arial"/>
                <a:sym typeface="Arial"/>
              </a:rPr>
              <a:t>Behavioral Analysis</a:t>
            </a:r>
          </a:p>
          <a:p>
            <a:pPr marL="0" marR="0" lvl="0" indent="0" algn="l" defTabSz="913578"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50" normalizeH="0" baseline="0" noProof="0">
                <a:ln>
                  <a:noFill/>
                </a:ln>
                <a:solidFill>
                  <a:srgbClr val="000000"/>
                </a:solidFill>
                <a:effectLst/>
                <a:uLnTx/>
                <a:uFillTx/>
                <a:latin typeface="Forma DJR Micro"/>
                <a:ea typeface="+mn-ea"/>
                <a:cs typeface="Arial"/>
                <a:sym typeface="Arial"/>
              </a:rPr>
              <a:t>Identifying and blocking malicious behavior</a:t>
            </a:r>
            <a:endParaRPr kumimoji="0" lang="en-US" altLang="zh-CN" sz="1600" b="0" i="0" u="none" strike="noStrike" kern="0" cap="none" spc="50" normalizeH="0" baseline="0" noProof="0">
              <a:ln>
                <a:noFill/>
              </a:ln>
              <a:solidFill>
                <a:srgbClr val="000000"/>
              </a:solidFill>
              <a:effectLst/>
              <a:uLnTx/>
              <a:uFillTx/>
              <a:latin typeface="Forma DJR Micro"/>
              <a:ea typeface="+mn-ea"/>
              <a:cs typeface="Arial"/>
              <a:sym typeface="Arial"/>
            </a:endParaRPr>
          </a:p>
        </p:txBody>
      </p:sp>
      <p:cxnSp>
        <p:nvCxnSpPr>
          <p:cNvPr id="26" name="Straight Connector 25">
            <a:extLst>
              <a:ext uri="{FF2B5EF4-FFF2-40B4-BE49-F238E27FC236}">
                <a16:creationId xmlns:a16="http://schemas.microsoft.com/office/drawing/2014/main" id="{27DB4A4B-921C-4F48-801C-80C52939B65B}"/>
              </a:ext>
            </a:extLst>
          </p:cNvPr>
          <p:cNvCxnSpPr>
            <a:cxnSpLocks/>
          </p:cNvCxnSpPr>
          <p:nvPr/>
        </p:nvCxnSpPr>
        <p:spPr bwMode="black">
          <a:xfrm>
            <a:off x="1589" y="1213311"/>
            <a:ext cx="1218882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B8EC8902-56EC-4AB9-9DFB-767553DFF65D}"/>
              </a:ext>
            </a:extLst>
          </p:cNvPr>
          <p:cNvGrpSpPr/>
          <p:nvPr/>
        </p:nvGrpSpPr>
        <p:grpSpPr>
          <a:xfrm>
            <a:off x="6376978" y="2317188"/>
            <a:ext cx="874721" cy="874721"/>
            <a:chOff x="5904632" y="3098656"/>
            <a:chExt cx="660688" cy="660688"/>
          </a:xfrm>
        </p:grpSpPr>
        <p:sp>
          <p:nvSpPr>
            <p:cNvPr id="23" name="Oval 22">
              <a:extLst>
                <a:ext uri="{FF2B5EF4-FFF2-40B4-BE49-F238E27FC236}">
                  <a16:creationId xmlns:a16="http://schemas.microsoft.com/office/drawing/2014/main" id="{01694A49-34F8-4D88-BEEB-8BD4C7D6CE30}"/>
                </a:ext>
              </a:extLst>
            </p:cNvPr>
            <p:cNvSpPr/>
            <p:nvPr/>
          </p:nvSpPr>
          <p:spPr bwMode="ltGray">
            <a:xfrm>
              <a:off x="5904632" y="3098656"/>
              <a:ext cx="660688" cy="6606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a:ln>
                  <a:noFill/>
                </a:ln>
                <a:solidFill>
                  <a:prstClr val="black"/>
                </a:solidFill>
                <a:effectLst/>
                <a:uLnTx/>
                <a:uFillTx/>
                <a:latin typeface="Forma DJR Micro"/>
                <a:ea typeface="+mn-ea"/>
                <a:cs typeface="+mn-cs"/>
                <a:sym typeface="Arial"/>
              </a:endParaRPr>
            </a:p>
          </p:txBody>
        </p:sp>
        <p:pic>
          <p:nvPicPr>
            <p:cNvPr id="40" name="Picture 39" descr="Icon&#10;&#10;Description automatically generated">
              <a:extLst>
                <a:ext uri="{FF2B5EF4-FFF2-40B4-BE49-F238E27FC236}">
                  <a16:creationId xmlns:a16="http://schemas.microsoft.com/office/drawing/2014/main" id="{B18833ED-F810-4CF9-AF5F-FA82754896D2}"/>
                </a:ext>
              </a:extLst>
            </p:cNvPr>
            <p:cNvPicPr>
              <a:picLocks noChangeAspect="1"/>
            </p:cNvPicPr>
            <p:nvPr/>
          </p:nvPicPr>
          <p:blipFill>
            <a:blip r:embed="rId3" cstate="email">
              <a:biLevel thresh="25000"/>
              <a:extLst>
                <a:ext uri="{28A0092B-C50C-407E-A947-70E740481C1C}">
                  <a14:useLocalDpi xmlns:a14="http://schemas.microsoft.com/office/drawing/2010/main"/>
                </a:ext>
              </a:extLst>
            </a:blip>
            <a:stretch>
              <a:fillRect/>
            </a:stretch>
          </p:blipFill>
          <p:spPr>
            <a:xfrm>
              <a:off x="6036168" y="3248041"/>
              <a:ext cx="425592" cy="334394"/>
            </a:xfrm>
            <a:prstGeom prst="rect">
              <a:avLst/>
            </a:prstGeom>
          </p:spPr>
        </p:pic>
      </p:grpSp>
      <p:grpSp>
        <p:nvGrpSpPr>
          <p:cNvPr id="24" name="Group 23">
            <a:extLst>
              <a:ext uri="{FF2B5EF4-FFF2-40B4-BE49-F238E27FC236}">
                <a16:creationId xmlns:a16="http://schemas.microsoft.com/office/drawing/2014/main" id="{8B98A5E0-A49C-4939-9DA8-699788427059}"/>
              </a:ext>
            </a:extLst>
          </p:cNvPr>
          <p:cNvGrpSpPr/>
          <p:nvPr/>
        </p:nvGrpSpPr>
        <p:grpSpPr>
          <a:xfrm>
            <a:off x="6376978" y="3646599"/>
            <a:ext cx="874721" cy="874721"/>
            <a:chOff x="5904632" y="4021950"/>
            <a:chExt cx="660688" cy="660688"/>
          </a:xfrm>
        </p:grpSpPr>
        <p:sp>
          <p:nvSpPr>
            <p:cNvPr id="27" name="Oval 26">
              <a:extLst>
                <a:ext uri="{FF2B5EF4-FFF2-40B4-BE49-F238E27FC236}">
                  <a16:creationId xmlns:a16="http://schemas.microsoft.com/office/drawing/2014/main" id="{9244B9E1-09D2-4121-9E5F-4CAD1BB3835C}"/>
                </a:ext>
              </a:extLst>
            </p:cNvPr>
            <p:cNvSpPr/>
            <p:nvPr/>
          </p:nvSpPr>
          <p:spPr bwMode="ltGray">
            <a:xfrm>
              <a:off x="5904632" y="4021950"/>
              <a:ext cx="660688" cy="6606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a:ln>
                  <a:noFill/>
                </a:ln>
                <a:solidFill>
                  <a:prstClr val="black"/>
                </a:solidFill>
                <a:effectLst/>
                <a:uLnTx/>
                <a:uFillTx/>
                <a:latin typeface="Forma DJR Micro"/>
                <a:ea typeface="+mn-ea"/>
                <a:cs typeface="+mn-cs"/>
                <a:sym typeface="Arial"/>
              </a:endParaRPr>
            </a:p>
          </p:txBody>
        </p:sp>
        <p:pic>
          <p:nvPicPr>
            <p:cNvPr id="41" name="Picture 40" descr="Icon&#10;&#10;Description automatically generated">
              <a:extLst>
                <a:ext uri="{FF2B5EF4-FFF2-40B4-BE49-F238E27FC236}">
                  <a16:creationId xmlns:a16="http://schemas.microsoft.com/office/drawing/2014/main" id="{41397B66-35F9-4743-8035-AF0A4FA49078}"/>
                </a:ext>
              </a:extLst>
            </p:cNvPr>
            <p:cNvPicPr>
              <a:picLocks noChangeAspect="1"/>
            </p:cNvPicPr>
            <p:nvPr/>
          </p:nvPicPr>
          <p:blipFill>
            <a:blip r:embed="rId4" cstate="email">
              <a:biLevel thresh="25000"/>
              <a:extLst>
                <a:ext uri="{28A0092B-C50C-407E-A947-70E740481C1C}">
                  <a14:useLocalDpi xmlns:a14="http://schemas.microsoft.com/office/drawing/2010/main"/>
                </a:ext>
              </a:extLst>
            </a:blip>
            <a:stretch>
              <a:fillRect/>
            </a:stretch>
          </p:blipFill>
          <p:spPr>
            <a:xfrm>
              <a:off x="5988933" y="4147425"/>
              <a:ext cx="504129" cy="396101"/>
            </a:xfrm>
            <a:prstGeom prst="rect">
              <a:avLst/>
            </a:prstGeom>
          </p:spPr>
        </p:pic>
      </p:grpSp>
      <p:grpSp>
        <p:nvGrpSpPr>
          <p:cNvPr id="25" name="Group 24">
            <a:extLst>
              <a:ext uri="{FF2B5EF4-FFF2-40B4-BE49-F238E27FC236}">
                <a16:creationId xmlns:a16="http://schemas.microsoft.com/office/drawing/2014/main" id="{CCABE420-8E29-4DCA-8E5D-81AB81C97877}"/>
              </a:ext>
            </a:extLst>
          </p:cNvPr>
          <p:cNvGrpSpPr/>
          <p:nvPr/>
        </p:nvGrpSpPr>
        <p:grpSpPr>
          <a:xfrm>
            <a:off x="6439689" y="5013023"/>
            <a:ext cx="874721" cy="874721"/>
            <a:chOff x="5904632" y="4956857"/>
            <a:chExt cx="660688" cy="660688"/>
          </a:xfrm>
        </p:grpSpPr>
        <p:sp>
          <p:nvSpPr>
            <p:cNvPr id="28" name="Oval 27">
              <a:extLst>
                <a:ext uri="{FF2B5EF4-FFF2-40B4-BE49-F238E27FC236}">
                  <a16:creationId xmlns:a16="http://schemas.microsoft.com/office/drawing/2014/main" id="{1749B226-ABF6-412E-B2C8-C3865EEE0DBD}"/>
                </a:ext>
              </a:extLst>
            </p:cNvPr>
            <p:cNvSpPr/>
            <p:nvPr/>
          </p:nvSpPr>
          <p:spPr bwMode="ltGray">
            <a:xfrm>
              <a:off x="5904632" y="4956857"/>
              <a:ext cx="660688" cy="6606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a:ln>
                  <a:noFill/>
                </a:ln>
                <a:solidFill>
                  <a:prstClr val="black"/>
                </a:solidFill>
                <a:effectLst/>
                <a:uLnTx/>
                <a:uFillTx/>
                <a:latin typeface="Forma DJR Micro"/>
                <a:ea typeface="+mn-ea"/>
                <a:cs typeface="+mn-cs"/>
                <a:sym typeface="Arial"/>
              </a:endParaRPr>
            </a:p>
          </p:txBody>
        </p:sp>
        <p:pic>
          <p:nvPicPr>
            <p:cNvPr id="42" name="Picture 41" descr="Icon&#10;&#10;Description automatically generated">
              <a:extLst>
                <a:ext uri="{FF2B5EF4-FFF2-40B4-BE49-F238E27FC236}">
                  <a16:creationId xmlns:a16="http://schemas.microsoft.com/office/drawing/2014/main" id="{FCF3A9DE-1EE9-4CB7-B701-4BDDC4AB3104}"/>
                </a:ext>
              </a:extLst>
            </p:cNvPr>
            <p:cNvPicPr>
              <a:picLocks noChangeAspect="1"/>
            </p:cNvPicPr>
            <p:nvPr/>
          </p:nvPicPr>
          <p:blipFill>
            <a:blip r:embed="rId5" cstate="email">
              <a:biLevel thresh="25000"/>
              <a:extLst>
                <a:ext uri="{28A0092B-C50C-407E-A947-70E740481C1C}">
                  <a14:useLocalDpi xmlns:a14="http://schemas.microsoft.com/office/drawing/2010/main"/>
                </a:ext>
              </a:extLst>
            </a:blip>
            <a:stretch>
              <a:fillRect/>
            </a:stretch>
          </p:blipFill>
          <p:spPr>
            <a:xfrm>
              <a:off x="6021650" y="5057660"/>
              <a:ext cx="424928" cy="460339"/>
            </a:xfrm>
            <a:prstGeom prst="rect">
              <a:avLst/>
            </a:prstGeom>
          </p:spPr>
        </p:pic>
      </p:grpSp>
      <p:pic>
        <p:nvPicPr>
          <p:cNvPr id="11" name="Picture 10">
            <a:extLst>
              <a:ext uri="{FF2B5EF4-FFF2-40B4-BE49-F238E27FC236}">
                <a16:creationId xmlns:a16="http://schemas.microsoft.com/office/drawing/2014/main" id="{42A787E5-2443-C53F-6B50-9AF4AF00843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52434" y="5178590"/>
            <a:ext cx="1971090" cy="1513675"/>
          </a:xfrm>
          <a:prstGeom prst="rect">
            <a:avLst/>
          </a:prstGeom>
        </p:spPr>
      </p:pic>
      <p:pic>
        <p:nvPicPr>
          <p:cNvPr id="5" name="Picture 4" descr="A picture containing black, darkness&#10;&#10;Description automatically generated">
            <a:extLst>
              <a:ext uri="{FF2B5EF4-FFF2-40B4-BE49-F238E27FC236}">
                <a16:creationId xmlns:a16="http://schemas.microsoft.com/office/drawing/2014/main" id="{BBDC7914-8CCE-6FB2-E9A5-5D911801328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284352" y="6433934"/>
            <a:ext cx="552205" cy="258331"/>
          </a:xfrm>
          <a:prstGeom prst="rect">
            <a:avLst/>
          </a:prstGeom>
        </p:spPr>
      </p:pic>
      <p:sp>
        <p:nvSpPr>
          <p:cNvPr id="9" name="TextBox 8">
            <a:extLst>
              <a:ext uri="{FF2B5EF4-FFF2-40B4-BE49-F238E27FC236}">
                <a16:creationId xmlns:a16="http://schemas.microsoft.com/office/drawing/2014/main" id="{B6D0EB71-FDED-3C3A-AF12-BE731B9CE2E0}"/>
              </a:ext>
            </a:extLst>
          </p:cNvPr>
          <p:cNvSpPr txBox="1"/>
          <p:nvPr/>
        </p:nvSpPr>
        <p:spPr>
          <a:xfrm>
            <a:off x="117918" y="6688637"/>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chemeClr val="bg1"/>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r>
              <a:rPr kumimoji="0" lang="en-US" sz="700" b="0" i="0" u="none" strike="noStrike" kern="1200" cap="none" spc="0" normalizeH="0" baseline="0" noProof="0">
                <a:ln>
                  <a:noFill/>
                </a:ln>
                <a:solidFill>
                  <a:schemeClr val="bg1"/>
                </a:solidFill>
                <a:effectLst/>
                <a:uLnTx/>
                <a:uFillTx/>
                <a:latin typeface="Forma DJR Micro" panose="00000000000000090000" pitchFamily="2" charset="0"/>
                <a:ea typeface="+mn-ea"/>
                <a:cs typeface="+mn-cs"/>
              </a:rPr>
              <a:t>  |  Z2 Mini G1a   HP Confidential. For use by HP or Partner with Customers under HP CDA only.</a:t>
            </a:r>
          </a:p>
        </p:txBody>
      </p:sp>
      <p:pic>
        <p:nvPicPr>
          <p:cNvPr id="12" name="Picture 11" descr="A black rectangular object with a black mesh pattern&#10;&#10;Description automatically generated">
            <a:extLst>
              <a:ext uri="{FF2B5EF4-FFF2-40B4-BE49-F238E27FC236}">
                <a16:creationId xmlns:a16="http://schemas.microsoft.com/office/drawing/2014/main" id="{88E8FBCB-D70D-8128-EF05-ABDC9AC5576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97944" y="2484475"/>
            <a:ext cx="3910393" cy="3323835"/>
          </a:xfrm>
          <a:prstGeom prst="rect">
            <a:avLst/>
          </a:prstGeom>
        </p:spPr>
      </p:pic>
    </p:spTree>
    <p:extLst>
      <p:ext uri="{BB962C8B-B14F-4D97-AF65-F5344CB8AC3E}">
        <p14:creationId xmlns:p14="http://schemas.microsoft.com/office/powerpoint/2010/main" val="74149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0DD4F-9F9D-4241-794A-E1E49668E36C}"/>
              </a:ext>
            </a:extLst>
          </p:cNvPr>
          <p:cNvSpPr>
            <a:spLocks noGrp="1"/>
          </p:cNvSpPr>
          <p:nvPr>
            <p:ph type="title" sz="quarter" idx="16"/>
          </p:nvPr>
        </p:nvSpPr>
        <p:spPr>
          <a:xfrm>
            <a:off x="508906" y="5599748"/>
            <a:ext cx="10800000" cy="981038"/>
          </a:xfrm>
        </p:spPr>
        <p:txBody>
          <a:bodyPr/>
          <a:lstStyle/>
          <a:p>
            <a:r>
              <a:rPr lang="en-US"/>
              <a:t>Sustainability &amp; Reliability</a:t>
            </a:r>
          </a:p>
        </p:txBody>
      </p:sp>
      <p:sp>
        <p:nvSpPr>
          <p:cNvPr id="7" name="Rectangle 6">
            <a:extLst>
              <a:ext uri="{FF2B5EF4-FFF2-40B4-BE49-F238E27FC236}">
                <a16:creationId xmlns:a16="http://schemas.microsoft.com/office/drawing/2014/main" id="{2D292B26-E9B1-7F50-3D0A-C1F268F6ADC1}"/>
              </a:ext>
            </a:extLst>
          </p:cNvPr>
          <p:cNvSpPr/>
          <p:nvPr/>
        </p:nvSpPr>
        <p:spPr>
          <a:xfrm>
            <a:off x="508906" y="4943711"/>
            <a:ext cx="496110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Forma DJR Display"/>
                <a:ea typeface="+mn-ea"/>
                <a:cs typeface="+mn-cs"/>
              </a:rPr>
              <a:t>HP Z2 Mini G1a</a:t>
            </a:r>
          </a:p>
        </p:txBody>
      </p:sp>
      <p:sp>
        <p:nvSpPr>
          <p:cNvPr id="8" name="TextBox 7">
            <a:extLst>
              <a:ext uri="{FF2B5EF4-FFF2-40B4-BE49-F238E27FC236}">
                <a16:creationId xmlns:a16="http://schemas.microsoft.com/office/drawing/2014/main" id="{FD654A09-3881-69E6-0D06-316C7110A278}"/>
              </a:ext>
            </a:extLst>
          </p:cNvPr>
          <p:cNvSpPr txBox="1"/>
          <p:nvPr/>
        </p:nvSpPr>
        <p:spPr>
          <a:xfrm>
            <a:off x="195948" y="6631577"/>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Mini G1a   HP Confidential. For use by HP or Partner with Customers under HP CDA only.</a:t>
            </a:r>
          </a:p>
        </p:txBody>
      </p:sp>
    </p:spTree>
    <p:extLst>
      <p:ext uri="{BB962C8B-B14F-4D97-AF65-F5344CB8AC3E}">
        <p14:creationId xmlns:p14="http://schemas.microsoft.com/office/powerpoint/2010/main" val="820763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6A1652-3797-02A4-11E3-34AD7968C14F}"/>
              </a:ext>
            </a:extLst>
          </p:cNvPr>
          <p:cNvSpPr/>
          <p:nvPr/>
        </p:nvSpPr>
        <p:spPr>
          <a:xfrm>
            <a:off x="0" y="0"/>
            <a:ext cx="12188823" cy="2031105"/>
          </a:xfrm>
          <a:prstGeom prst="rect">
            <a:avLst/>
          </a:prstGeom>
          <a:solidFill>
            <a:srgbClr val="549EF7"/>
          </a:solidFill>
          <a:ln w="19050" cap="flat" cmpd="sng" algn="ctr">
            <a:noFill/>
            <a:prstDash val="solid"/>
            <a:miter lim="800000"/>
          </a:ln>
          <a:effectLst/>
        </p:spPr>
        <p:txBody>
          <a:bodyPr lIns="0" rIns="0" bIns="274249" rtlCol="0" anchor="b"/>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999"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Title 5">
            <a:extLst>
              <a:ext uri="{FF2B5EF4-FFF2-40B4-BE49-F238E27FC236}">
                <a16:creationId xmlns:a16="http://schemas.microsoft.com/office/drawing/2014/main" id="{2BBF11F6-1C38-AE45-A635-9E9E152AA2AA}"/>
              </a:ext>
            </a:extLst>
          </p:cNvPr>
          <p:cNvSpPr>
            <a:spLocks noGrp="1"/>
          </p:cNvSpPr>
          <p:nvPr>
            <p:ph type="ctrTitle"/>
          </p:nvPr>
        </p:nvSpPr>
        <p:spPr>
          <a:xfrm>
            <a:off x="7196631" y="1007593"/>
            <a:ext cx="5231954" cy="805418"/>
          </a:xfrm>
        </p:spPr>
        <p:txBody>
          <a:bodyPr/>
          <a:lstStyle/>
          <a:p>
            <a:r>
              <a:rPr lang="en-US">
                <a:solidFill>
                  <a:schemeClr val="tx1"/>
                </a:solidFill>
              </a:rPr>
              <a:t>Designed with reliability in mind</a:t>
            </a:r>
          </a:p>
        </p:txBody>
      </p:sp>
      <p:sp>
        <p:nvSpPr>
          <p:cNvPr id="15" name="Rectangle 14">
            <a:extLst>
              <a:ext uri="{FF2B5EF4-FFF2-40B4-BE49-F238E27FC236}">
                <a16:creationId xmlns:a16="http://schemas.microsoft.com/office/drawing/2014/main" id="{94C5291A-6FCC-AE90-9ED7-5FDEFE7A4BCD}"/>
              </a:ext>
            </a:extLst>
          </p:cNvPr>
          <p:cNvSpPr/>
          <p:nvPr/>
        </p:nvSpPr>
        <p:spPr bwMode="ltGray">
          <a:xfrm>
            <a:off x="6405458" y="2031105"/>
            <a:ext cx="5786542" cy="1152378"/>
          </a:xfrm>
          <a:prstGeom prst="rect">
            <a:avLst/>
          </a:prstGeom>
          <a:solidFill>
            <a:srgbClr val="98C5FA">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effectLst/>
                <a:uLnTx/>
                <a:uFillTx/>
                <a:latin typeface="Forma DJR Micro"/>
                <a:ea typeface="+mn-ea"/>
                <a:cs typeface="+mn-cs"/>
              </a:rPr>
              <a:t>Starting with durable construction</a:t>
            </a:r>
          </a:p>
        </p:txBody>
      </p:sp>
      <p:pic>
        <p:nvPicPr>
          <p:cNvPr id="21" name="Content Placeholder 17" descr="Network diagram outline">
            <a:extLst>
              <a:ext uri="{FF2B5EF4-FFF2-40B4-BE49-F238E27FC236}">
                <a16:creationId xmlns:a16="http://schemas.microsoft.com/office/drawing/2014/main" id="{26F9DD8C-6D88-EE19-CE02-15C24B7E501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898011" y="5153963"/>
            <a:ext cx="520700" cy="520700"/>
          </a:xfrm>
          <a:prstGeom prst="rect">
            <a:avLst/>
          </a:prstGeom>
        </p:spPr>
      </p:pic>
      <p:sp>
        <p:nvSpPr>
          <p:cNvPr id="23" name="Text Placeholder 6">
            <a:extLst>
              <a:ext uri="{FF2B5EF4-FFF2-40B4-BE49-F238E27FC236}">
                <a16:creationId xmlns:a16="http://schemas.microsoft.com/office/drawing/2014/main" id="{D4E3F5F4-7593-2705-5381-841C572AA944}"/>
              </a:ext>
            </a:extLst>
          </p:cNvPr>
          <p:cNvSpPr txBox="1">
            <a:spLocks/>
          </p:cNvSpPr>
          <p:nvPr/>
        </p:nvSpPr>
        <p:spPr>
          <a:xfrm>
            <a:off x="7450940" y="3549418"/>
            <a:ext cx="4636048" cy="305625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spc="70">
                <a:latin typeface="Forma DJR Micro" panose="00000000000000090000" pitchFamily="2" charset="0"/>
              </a:rPr>
              <a:t>Undergoes mil-std 810h tests</a:t>
            </a:r>
            <a:r>
              <a:rPr lang="en-US" sz="800" spc="70" baseline="52000">
                <a:latin typeface="Forma DJR Micro" panose="00000000000000090000" pitchFamily="2" charset="0"/>
              </a:rPr>
              <a:t>18</a:t>
            </a:r>
          </a:p>
          <a:p>
            <a:pPr marL="0" indent="0">
              <a:buNone/>
            </a:pPr>
            <a:endParaRPr lang="en-US" sz="1800">
              <a:latin typeface="Forma DJR Micro" panose="00000000000000090000" pitchFamily="2" charset="0"/>
            </a:endParaRPr>
          </a:p>
          <a:p>
            <a:pPr marL="0" indent="0">
              <a:buNone/>
            </a:pPr>
            <a:r>
              <a:rPr lang="en-US" sz="1800" spc="70">
                <a:latin typeface="Forma DJR Micro" panose="00000000000000090000" pitchFamily="2" charset="0"/>
              </a:rPr>
              <a:t>40C testing to endure the toughest environments</a:t>
            </a:r>
            <a:r>
              <a:rPr lang="en-US" sz="800" spc="70" baseline="50000">
                <a:latin typeface="Forma DJR Micro" panose="00000000000000090000" pitchFamily="2" charset="0"/>
              </a:rPr>
              <a:t>28</a:t>
            </a:r>
          </a:p>
          <a:p>
            <a:pPr marL="0" indent="0">
              <a:buNone/>
            </a:pPr>
            <a:endParaRPr lang="en-US" sz="1800">
              <a:latin typeface="Forma DJR Micro" panose="00000000000000090000" pitchFamily="2" charset="0"/>
            </a:endParaRPr>
          </a:p>
          <a:p>
            <a:pPr marL="0" indent="0">
              <a:buNone/>
            </a:pPr>
            <a:r>
              <a:rPr lang="en-US" sz="1800" spc="70">
                <a:latin typeface="Forma DJR Micro" panose="00000000000000090000" pitchFamily="2" charset="0"/>
              </a:rPr>
              <a:t>Checking components through </a:t>
            </a:r>
            <a:br>
              <a:rPr lang="en-US" sz="1800" spc="70">
                <a:latin typeface="Forma DJR Micro" panose="00000000000000090000" pitchFamily="2" charset="0"/>
              </a:rPr>
            </a:br>
            <a:r>
              <a:rPr lang="en-US" sz="1800" spc="70">
                <a:latin typeface="Forma DJR Micro" panose="00000000000000090000" pitchFamily="2" charset="0"/>
              </a:rPr>
              <a:t>functional &amp; system integration testing</a:t>
            </a:r>
            <a:endParaRPr lang="en-US" sz="1800">
              <a:latin typeface="Forma DJR Micro" panose="00000000000000090000" pitchFamily="2" charset="0"/>
            </a:endParaRPr>
          </a:p>
        </p:txBody>
      </p:sp>
      <p:pic>
        <p:nvPicPr>
          <p:cNvPr id="24" name="Graphic 23" descr="Thermometer outline">
            <a:extLst>
              <a:ext uri="{FF2B5EF4-FFF2-40B4-BE49-F238E27FC236}">
                <a16:creationId xmlns:a16="http://schemas.microsoft.com/office/drawing/2014/main" id="{CD2FF43D-28A6-E5D4-5262-669A059FCF9F}"/>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879837" y="4274361"/>
            <a:ext cx="487680" cy="487680"/>
          </a:xfrm>
          <a:prstGeom prst="rect">
            <a:avLst/>
          </a:prstGeom>
        </p:spPr>
      </p:pic>
      <p:pic>
        <p:nvPicPr>
          <p:cNvPr id="25" name="Graphic 24" descr="Checklist outline">
            <a:extLst>
              <a:ext uri="{FF2B5EF4-FFF2-40B4-BE49-F238E27FC236}">
                <a16:creationId xmlns:a16="http://schemas.microsoft.com/office/drawing/2014/main" id="{1AA385BF-2DCC-5804-8A0D-C148202245CB}"/>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16413" y="3506265"/>
            <a:ext cx="414528" cy="414528"/>
          </a:xfrm>
          <a:prstGeom prst="rect">
            <a:avLst/>
          </a:prstGeom>
        </p:spPr>
      </p:pic>
      <p:sp>
        <p:nvSpPr>
          <p:cNvPr id="27" name="TextBox 26">
            <a:extLst>
              <a:ext uri="{FF2B5EF4-FFF2-40B4-BE49-F238E27FC236}">
                <a16:creationId xmlns:a16="http://schemas.microsoft.com/office/drawing/2014/main" id="{033A9EB6-DCF1-4769-A217-B4243DD7233E}"/>
              </a:ext>
            </a:extLst>
          </p:cNvPr>
          <p:cNvSpPr txBox="1"/>
          <p:nvPr/>
        </p:nvSpPr>
        <p:spPr>
          <a:xfrm>
            <a:off x="195948" y="6631577"/>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chemeClr val="bg1"/>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r>
              <a:rPr kumimoji="0" lang="en-US" sz="700" b="0" i="0" u="none" strike="noStrike" kern="1200" cap="none" spc="0" normalizeH="0" baseline="0" noProof="0">
                <a:ln>
                  <a:noFill/>
                </a:ln>
                <a:solidFill>
                  <a:schemeClr val="bg1"/>
                </a:solidFill>
                <a:effectLst/>
                <a:uLnTx/>
                <a:uFillTx/>
                <a:latin typeface="Forma DJR Micro" panose="00000000000000090000" pitchFamily="2" charset="0"/>
                <a:ea typeface="+mn-ea"/>
                <a:cs typeface="+mn-cs"/>
              </a:rPr>
              <a:t>  |  Z2 Mini G1a   HP Confidential. For use by HP or Partner with Customers under HP CDA only.</a:t>
            </a:r>
          </a:p>
        </p:txBody>
      </p:sp>
      <p:pic>
        <p:nvPicPr>
          <p:cNvPr id="5" name="Picture 4">
            <a:extLst>
              <a:ext uri="{FF2B5EF4-FFF2-40B4-BE49-F238E27FC236}">
                <a16:creationId xmlns:a16="http://schemas.microsoft.com/office/drawing/2014/main" id="{88CE8860-491A-BD2B-D0DF-D752688F6CD8}"/>
              </a:ext>
            </a:extLst>
          </p:cNvPr>
          <p:cNvPicPr>
            <a:picLocks noChangeAspect="1"/>
          </p:cNvPicPr>
          <p:nvPr/>
        </p:nvPicPr>
        <p:blipFill>
          <a:blip r:embed="rId9"/>
          <a:stretch>
            <a:fillRect/>
          </a:stretch>
        </p:blipFill>
        <p:spPr>
          <a:xfrm>
            <a:off x="-3177" y="5364"/>
            <a:ext cx="6434758" cy="5988182"/>
          </a:xfrm>
          <a:prstGeom prst="rect">
            <a:avLst/>
          </a:prstGeom>
        </p:spPr>
      </p:pic>
      <p:grpSp>
        <p:nvGrpSpPr>
          <p:cNvPr id="16" name="Group 15">
            <a:extLst>
              <a:ext uri="{FF2B5EF4-FFF2-40B4-BE49-F238E27FC236}">
                <a16:creationId xmlns:a16="http://schemas.microsoft.com/office/drawing/2014/main" id="{C2E06201-FAE8-B118-04CE-6208117A5CAC}"/>
              </a:ext>
            </a:extLst>
          </p:cNvPr>
          <p:cNvGrpSpPr/>
          <p:nvPr/>
        </p:nvGrpSpPr>
        <p:grpSpPr>
          <a:xfrm>
            <a:off x="4318274" y="878752"/>
            <a:ext cx="2000250" cy="2000250"/>
            <a:chOff x="4265267" y="371044"/>
            <a:chExt cx="2000250" cy="2000250"/>
          </a:xfrm>
        </p:grpSpPr>
        <p:sp>
          <p:nvSpPr>
            <p:cNvPr id="17" name="Oval 16">
              <a:extLst>
                <a:ext uri="{FF2B5EF4-FFF2-40B4-BE49-F238E27FC236}">
                  <a16:creationId xmlns:a16="http://schemas.microsoft.com/office/drawing/2014/main" id="{01228D0C-CD7D-2856-184A-BE0A81FBCC16}"/>
                </a:ext>
              </a:extLst>
            </p:cNvPr>
            <p:cNvSpPr/>
            <p:nvPr/>
          </p:nvSpPr>
          <p:spPr>
            <a:xfrm>
              <a:off x="4265267" y="371044"/>
              <a:ext cx="2000250" cy="2000250"/>
            </a:xfrm>
            <a:prstGeom prst="ellipse">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7">
              <a:extLst>
                <a:ext uri="{FF2B5EF4-FFF2-40B4-BE49-F238E27FC236}">
                  <a16:creationId xmlns:a16="http://schemas.microsoft.com/office/drawing/2014/main" id="{4FDA8863-57AA-C68E-4F19-E8AC7D1816CD}"/>
                </a:ext>
              </a:extLst>
            </p:cNvPr>
            <p:cNvSpPr txBox="1">
              <a:spLocks/>
            </p:cNvSpPr>
            <p:nvPr/>
          </p:nvSpPr>
          <p:spPr>
            <a:xfrm>
              <a:off x="4622338" y="719700"/>
              <a:ext cx="1265390" cy="547842"/>
            </a:xfrm>
            <a:prstGeom prst="rect">
              <a:avLst/>
            </a:prstGeom>
          </p:spPr>
          <p:txBody>
            <a:bodyPr wrap="square" anchor="t">
              <a:spAutoFit/>
            </a:bodyPr>
            <a:lstStyle>
              <a:lvl1pPr marL="0" indent="0" algn="l" defTabSz="914400" rtl="0" eaLnBrk="1" latinLnBrk="0" hangingPunct="1">
                <a:lnSpc>
                  <a:spcPct val="90000"/>
                </a:lnSpc>
                <a:spcBef>
                  <a:spcPts val="10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u="none" strike="noStrike" kern="1200" cap="none" spc="20" normalizeH="0" noProof="0">
                  <a:ln>
                    <a:noFill/>
                  </a:ln>
                  <a:solidFill>
                    <a:schemeClr val="bg1"/>
                  </a:solidFill>
                  <a:effectLst/>
                  <a:uLnTx/>
                  <a:uFillTx/>
                  <a:latin typeface="Forma DJR Micro" panose="00000000000000090000" pitchFamily="2" charset="0"/>
                </a:rPr>
                <a:t>360k</a:t>
              </a:r>
            </a:p>
          </p:txBody>
        </p:sp>
        <p:sp>
          <p:nvSpPr>
            <p:cNvPr id="19" name="Text Placeholder 7">
              <a:extLst>
                <a:ext uri="{FF2B5EF4-FFF2-40B4-BE49-F238E27FC236}">
                  <a16:creationId xmlns:a16="http://schemas.microsoft.com/office/drawing/2014/main" id="{75322057-764C-CFF2-7BCD-13A891B9A29E}"/>
                </a:ext>
              </a:extLst>
            </p:cNvPr>
            <p:cNvSpPr txBox="1">
              <a:spLocks/>
            </p:cNvSpPr>
            <p:nvPr/>
          </p:nvSpPr>
          <p:spPr>
            <a:xfrm>
              <a:off x="4570010" y="1179779"/>
              <a:ext cx="1368841" cy="433965"/>
            </a:xfrm>
            <a:prstGeom prst="rect">
              <a:avLst/>
            </a:prstGeom>
          </p:spPr>
          <p:txBody>
            <a:bodyPr wrap="square" anchor="t">
              <a:spAutoFit/>
            </a:bodyPr>
            <a:lstStyle>
              <a:lvl1pPr marL="0" indent="0" algn="l" defTabSz="914400" rtl="0" eaLnBrk="1" latinLnBrk="0" hangingPunct="1">
                <a:lnSpc>
                  <a:spcPct val="90000"/>
                </a:lnSpc>
                <a:spcBef>
                  <a:spcPts val="10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u="none" strike="noStrike" kern="1200" cap="none" spc="20" normalizeH="0" noProof="0">
                  <a:ln>
                    <a:noFill/>
                  </a:ln>
                  <a:solidFill>
                    <a:schemeClr val="bg1"/>
                  </a:solidFill>
                  <a:effectLst/>
                  <a:uLnTx/>
                  <a:uFillTx/>
                  <a:latin typeface="Forma DJR Micro" panose="00000000000000090000" pitchFamily="2" charset="0"/>
                </a:rPr>
                <a:t>Hours</a:t>
              </a:r>
            </a:p>
          </p:txBody>
        </p:sp>
        <p:sp>
          <p:nvSpPr>
            <p:cNvPr id="20" name="Text Placeholder 7">
              <a:extLst>
                <a:ext uri="{FF2B5EF4-FFF2-40B4-BE49-F238E27FC236}">
                  <a16:creationId xmlns:a16="http://schemas.microsoft.com/office/drawing/2014/main" id="{F493B02C-5486-4BFD-99DC-6A303482362E}"/>
                </a:ext>
              </a:extLst>
            </p:cNvPr>
            <p:cNvSpPr txBox="1">
              <a:spLocks/>
            </p:cNvSpPr>
            <p:nvPr/>
          </p:nvSpPr>
          <p:spPr>
            <a:xfrm>
              <a:off x="4559073" y="1599809"/>
              <a:ext cx="1390715" cy="403251"/>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200" b="0" i="0" kern="1200">
                  <a:solidFill>
                    <a:schemeClr val="tx2"/>
                  </a:solidFill>
                  <a:latin typeface="HP Simplified Light" panose="020B0404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defRPr/>
              </a:pPr>
              <a:r>
                <a:rPr lang="en-US" sz="1200">
                  <a:solidFill>
                    <a:schemeClr val="bg1"/>
                  </a:solidFill>
                  <a:latin typeface="Forma DJR Micro" panose="00000000000000090000" pitchFamily="2" charset="0"/>
                </a:rPr>
                <a:t>Included in the total </a:t>
              </a:r>
              <a:br>
                <a:rPr lang="en-US" sz="1200">
                  <a:solidFill>
                    <a:schemeClr val="bg1"/>
                  </a:solidFill>
                  <a:latin typeface="Forma DJR Micro" panose="00000000000000090000" pitchFamily="2" charset="0"/>
                </a:rPr>
              </a:br>
              <a:r>
                <a:rPr lang="en-US" sz="1200">
                  <a:solidFill>
                    <a:schemeClr val="bg1"/>
                  </a:solidFill>
                  <a:latin typeface="Forma DJR Micro" panose="00000000000000090000" pitchFamily="2" charset="0"/>
                </a:rPr>
                <a:t>HP test process</a:t>
              </a:r>
              <a:r>
                <a:rPr lang="en-US" sz="1200" baseline="30000">
                  <a:solidFill>
                    <a:schemeClr val="bg1"/>
                  </a:solidFill>
                  <a:latin typeface="Forma DJR Micro" panose="00000000000000090000" pitchFamily="2" charset="0"/>
                </a:rPr>
                <a:t>**</a:t>
              </a:r>
              <a:endParaRPr kumimoji="0" lang="en-US" sz="1200" u="none" strike="noStrike" kern="1200" cap="none" spc="200" normalizeH="0" baseline="0" noProof="0">
                <a:ln>
                  <a:noFill/>
                </a:ln>
                <a:solidFill>
                  <a:schemeClr val="bg1"/>
                </a:solidFill>
                <a:effectLst/>
                <a:uLnTx/>
                <a:uFillTx/>
                <a:latin typeface="Forma DJR Micro" panose="00000000000000090000" pitchFamily="2" charset="0"/>
              </a:endParaRPr>
            </a:p>
          </p:txBody>
        </p:sp>
      </p:grpSp>
    </p:spTree>
    <p:extLst>
      <p:ext uri="{BB962C8B-B14F-4D97-AF65-F5344CB8AC3E}">
        <p14:creationId xmlns:p14="http://schemas.microsoft.com/office/powerpoint/2010/main" val="35897444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descr="Small plant growing on soil">
            <a:extLst>
              <a:ext uri="{FF2B5EF4-FFF2-40B4-BE49-F238E27FC236}">
                <a16:creationId xmlns:a16="http://schemas.microsoft.com/office/drawing/2014/main" id="{B467A3B6-EB2F-E69C-F133-422967DC245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3377571"/>
          </a:xfrm>
          <a:prstGeom prst="rect">
            <a:avLst/>
          </a:prstGeom>
        </p:spPr>
      </p:pic>
      <p:grpSp>
        <p:nvGrpSpPr>
          <p:cNvPr id="30" name="Group 29">
            <a:extLst>
              <a:ext uri="{FF2B5EF4-FFF2-40B4-BE49-F238E27FC236}">
                <a16:creationId xmlns:a16="http://schemas.microsoft.com/office/drawing/2014/main" id="{951AA76A-7ADA-CD31-1EC6-BAB17487BB64}"/>
              </a:ext>
            </a:extLst>
          </p:cNvPr>
          <p:cNvGrpSpPr/>
          <p:nvPr/>
        </p:nvGrpSpPr>
        <p:grpSpPr>
          <a:xfrm>
            <a:off x="9581708" y="1016763"/>
            <a:ext cx="1480066" cy="1480066"/>
            <a:chOff x="8329575" y="3551690"/>
            <a:chExt cx="1480066" cy="1480066"/>
          </a:xfrm>
        </p:grpSpPr>
        <p:sp>
          <p:nvSpPr>
            <p:cNvPr id="8" name="Oval 7">
              <a:extLst>
                <a:ext uri="{FF2B5EF4-FFF2-40B4-BE49-F238E27FC236}">
                  <a16:creationId xmlns:a16="http://schemas.microsoft.com/office/drawing/2014/main" id="{66FEF0FC-242F-7034-F6A9-E876E206EC39}"/>
                </a:ext>
              </a:extLst>
            </p:cNvPr>
            <p:cNvSpPr/>
            <p:nvPr/>
          </p:nvSpPr>
          <p:spPr>
            <a:xfrm>
              <a:off x="8329575" y="3551690"/>
              <a:ext cx="1480066" cy="148006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9" name="TextBox 8">
              <a:extLst>
                <a:ext uri="{FF2B5EF4-FFF2-40B4-BE49-F238E27FC236}">
                  <a16:creationId xmlns:a16="http://schemas.microsoft.com/office/drawing/2014/main" id="{0C3AAEC8-4476-E93C-4FC4-C7FFACA7B802}"/>
                </a:ext>
              </a:extLst>
            </p:cNvPr>
            <p:cNvSpPr txBox="1"/>
            <p:nvPr/>
          </p:nvSpPr>
          <p:spPr>
            <a:xfrm>
              <a:off x="8404559" y="4058634"/>
              <a:ext cx="133009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Forma DJR Micro" panose="00000000000000090000" pitchFamily="2" charset="0"/>
                  <a:ea typeface="+mn-ea"/>
                  <a:cs typeface="+mn-cs"/>
                </a:rPr>
                <a:t>EPEAT® Climate+ Gold Registered in US</a:t>
              </a:r>
              <a:r>
                <a:rPr lang="en-GB" sz="1400" baseline="30000">
                  <a:solidFill>
                    <a:srgbClr val="FFFFFF"/>
                  </a:solidFill>
                  <a:latin typeface="Forma DJR Micro" panose="00000000000000090000" pitchFamily="2" charset="0"/>
                </a:rPr>
                <a:t>43</a:t>
              </a:r>
              <a:endParaRPr kumimoji="0" lang="en-GB" sz="1400" b="0" i="0" u="none" strike="noStrike" kern="1200" cap="none" spc="0" normalizeH="0" baseline="30000" noProof="0">
                <a:ln>
                  <a:noFill/>
                </a:ln>
                <a:solidFill>
                  <a:srgbClr val="FFFFFF"/>
                </a:solidFill>
                <a:effectLst/>
                <a:uLnTx/>
                <a:uFillTx/>
                <a:latin typeface="Forma DJR Micro" panose="00000000000000090000" pitchFamily="2" charset="0"/>
                <a:ea typeface="+mn-ea"/>
                <a:cs typeface="+mn-cs"/>
              </a:endParaRPr>
            </a:p>
          </p:txBody>
        </p:sp>
        <p:pic>
          <p:nvPicPr>
            <p:cNvPr id="4" name="Picture 3" descr="A logo with a gold ribbon&#10;&#10;Description automatically generated">
              <a:extLst>
                <a:ext uri="{FF2B5EF4-FFF2-40B4-BE49-F238E27FC236}">
                  <a16:creationId xmlns:a16="http://schemas.microsoft.com/office/drawing/2014/main" id="{FFAC6BBE-72F5-816E-D5BA-7A1DD704F3A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19452" y="3625974"/>
              <a:ext cx="818454" cy="429316"/>
            </a:xfrm>
            <a:prstGeom prst="rect">
              <a:avLst/>
            </a:prstGeom>
          </p:spPr>
        </p:pic>
      </p:grpSp>
      <p:grpSp>
        <p:nvGrpSpPr>
          <p:cNvPr id="35" name="Group 34">
            <a:extLst>
              <a:ext uri="{FF2B5EF4-FFF2-40B4-BE49-F238E27FC236}">
                <a16:creationId xmlns:a16="http://schemas.microsoft.com/office/drawing/2014/main" id="{AA494E46-6640-021C-0CD7-68B24F7036B1}"/>
              </a:ext>
            </a:extLst>
          </p:cNvPr>
          <p:cNvGrpSpPr/>
          <p:nvPr/>
        </p:nvGrpSpPr>
        <p:grpSpPr>
          <a:xfrm>
            <a:off x="8308947" y="4780233"/>
            <a:ext cx="2276396" cy="1410506"/>
            <a:chOff x="-2370" y="4675791"/>
            <a:chExt cx="2276396" cy="1410506"/>
          </a:xfrm>
        </p:grpSpPr>
        <p:sp>
          <p:nvSpPr>
            <p:cNvPr id="36" name="TextBox 35">
              <a:extLst>
                <a:ext uri="{FF2B5EF4-FFF2-40B4-BE49-F238E27FC236}">
                  <a16:creationId xmlns:a16="http://schemas.microsoft.com/office/drawing/2014/main" id="{D32935E6-AADA-B54C-0240-30640BAC3372}"/>
                </a:ext>
              </a:extLst>
            </p:cNvPr>
            <p:cNvSpPr txBox="1"/>
            <p:nvPr/>
          </p:nvSpPr>
          <p:spPr>
            <a:xfrm>
              <a:off x="416425" y="4675791"/>
              <a:ext cx="1857601" cy="22313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endParaRPr kumimoji="0" lang="en-US" sz="600" b="0" i="0" u="none" strike="noStrike" kern="1200" cap="none" spc="0" normalizeH="0" baseline="30000" noProof="0">
                <a:ln>
                  <a:noFill/>
                </a:ln>
                <a:solidFill>
                  <a:prstClr val="black"/>
                </a:solidFill>
                <a:effectLst/>
                <a:uLnTx/>
                <a:uFillTx/>
                <a:latin typeface="Forma DJR Micro"/>
                <a:ea typeface="+mn-ea"/>
                <a:cs typeface="Gotham Light" pitchFamily="50" charset="0"/>
              </a:endParaRPr>
            </a:p>
          </p:txBody>
        </p:sp>
        <p:sp>
          <p:nvSpPr>
            <p:cNvPr id="37" name="TextBox 36">
              <a:extLst>
                <a:ext uri="{FF2B5EF4-FFF2-40B4-BE49-F238E27FC236}">
                  <a16:creationId xmlns:a16="http://schemas.microsoft.com/office/drawing/2014/main" id="{3FEABF53-1284-6007-5FB7-750DAA4DE6DE}"/>
                </a:ext>
              </a:extLst>
            </p:cNvPr>
            <p:cNvSpPr txBox="1"/>
            <p:nvPr/>
          </p:nvSpPr>
          <p:spPr>
            <a:xfrm>
              <a:off x="-2370" y="5000102"/>
              <a:ext cx="1893159" cy="1086195"/>
            </a:xfrm>
            <a:prstGeom prst="rect">
              <a:avLst/>
            </a:prstGeom>
            <a:noFill/>
          </p:spPr>
          <p:txBody>
            <a:bodyPr wrap="square">
              <a:spAutoFit/>
            </a:bodyPr>
            <a:lstStyle/>
            <a:p>
              <a:pPr marL="0" marR="0" lvl="0" indent="0" algn="l" defTabSz="914400" rtl="0" eaLnBrk="1" fontAlgn="auto" latinLnBrk="0" hangingPunct="1">
                <a:lnSpc>
                  <a:spcPts val="2600"/>
                </a:lnSpc>
                <a:spcBef>
                  <a:spcPts val="0"/>
                </a:spcBef>
                <a:spcAft>
                  <a:spcPts val="0"/>
                </a:spcAft>
                <a:buClrTx/>
                <a:buSzTx/>
                <a:buFontTx/>
                <a:buNone/>
                <a:tabLst/>
                <a:defRPr/>
              </a:pPr>
              <a:r>
                <a:rPr lang="en-US" sz="2000">
                  <a:solidFill>
                    <a:prstClr val="black"/>
                  </a:solidFill>
                  <a:latin typeface="Forma DJR Display"/>
                </a:rPr>
                <a:t>20% post-industrial recycled steel</a:t>
              </a:r>
              <a:r>
                <a:rPr lang="en-US" sz="2000" baseline="30000">
                  <a:solidFill>
                    <a:prstClr val="black"/>
                  </a:solidFill>
                  <a:latin typeface="Forma DJR Display"/>
                </a:rPr>
                <a:t>45</a:t>
              </a:r>
            </a:p>
          </p:txBody>
        </p:sp>
      </p:grpSp>
      <p:cxnSp>
        <p:nvCxnSpPr>
          <p:cNvPr id="39" name="Straight Connector 38">
            <a:extLst>
              <a:ext uri="{FF2B5EF4-FFF2-40B4-BE49-F238E27FC236}">
                <a16:creationId xmlns:a16="http://schemas.microsoft.com/office/drawing/2014/main" id="{BAF7C487-24AB-68A7-7EDF-7F7207DC8523}"/>
              </a:ext>
            </a:extLst>
          </p:cNvPr>
          <p:cNvCxnSpPr>
            <a:cxnSpLocks/>
          </p:cNvCxnSpPr>
          <p:nvPr/>
        </p:nvCxnSpPr>
        <p:spPr>
          <a:xfrm>
            <a:off x="5998946" y="3723108"/>
            <a:ext cx="0" cy="244903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C8E1B0F-3CFA-4075-6427-C06A652A45D0}"/>
              </a:ext>
            </a:extLst>
          </p:cNvPr>
          <p:cNvCxnSpPr>
            <a:cxnSpLocks/>
          </p:cNvCxnSpPr>
          <p:nvPr/>
        </p:nvCxnSpPr>
        <p:spPr>
          <a:xfrm>
            <a:off x="4056696" y="3703119"/>
            <a:ext cx="0" cy="244903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D8E1395F-8333-4441-10D8-B85EFE6CECB3}"/>
              </a:ext>
            </a:extLst>
          </p:cNvPr>
          <p:cNvSpPr txBox="1"/>
          <p:nvPr/>
        </p:nvSpPr>
        <p:spPr>
          <a:xfrm>
            <a:off x="4287730" y="5064806"/>
            <a:ext cx="1780494" cy="1227259"/>
          </a:xfrm>
          <a:prstGeom prst="rect">
            <a:avLst/>
          </a:prstGeom>
          <a:noFill/>
        </p:spPr>
        <p:txBody>
          <a:bodyPr wrap="square">
            <a:spAutoFit/>
          </a:bodyPr>
          <a:lstStyle/>
          <a:p>
            <a:pPr marR="0" lvl="0" fontAlgn="auto">
              <a:lnSpc>
                <a:spcPts val="2200"/>
              </a:lnSpc>
              <a:spcBef>
                <a:spcPts val="0"/>
              </a:spcBef>
              <a:spcAft>
                <a:spcPts val="0"/>
              </a:spcAft>
              <a:buClrTx/>
              <a:buSzTx/>
              <a:tabLst/>
              <a:defRPr/>
            </a:pPr>
            <a:r>
              <a:rPr lang="en-US" sz="2000">
                <a:solidFill>
                  <a:prstClr val="black"/>
                </a:solidFill>
                <a:latin typeface="Forma DJR Display"/>
              </a:rPr>
              <a:t>60% post-consumer recycled plastic</a:t>
            </a:r>
            <a:r>
              <a:rPr lang="en-US" sz="2000" baseline="30000">
                <a:solidFill>
                  <a:prstClr val="black"/>
                </a:solidFill>
                <a:latin typeface="Forma DJR Display"/>
              </a:rPr>
              <a:t>46</a:t>
            </a:r>
          </a:p>
        </p:txBody>
      </p:sp>
      <p:grpSp>
        <p:nvGrpSpPr>
          <p:cNvPr id="52" name="Group 51">
            <a:extLst>
              <a:ext uri="{FF2B5EF4-FFF2-40B4-BE49-F238E27FC236}">
                <a16:creationId xmlns:a16="http://schemas.microsoft.com/office/drawing/2014/main" id="{0C991F94-67BD-C68C-2E5E-6012A47213BC}"/>
              </a:ext>
            </a:extLst>
          </p:cNvPr>
          <p:cNvGrpSpPr/>
          <p:nvPr/>
        </p:nvGrpSpPr>
        <p:grpSpPr>
          <a:xfrm>
            <a:off x="379582" y="4947623"/>
            <a:ext cx="1893159" cy="1174959"/>
            <a:chOff x="395904" y="4675791"/>
            <a:chExt cx="1893159" cy="1174959"/>
          </a:xfrm>
        </p:grpSpPr>
        <p:sp>
          <p:nvSpPr>
            <p:cNvPr id="54" name="TextBox 53">
              <a:extLst>
                <a:ext uri="{FF2B5EF4-FFF2-40B4-BE49-F238E27FC236}">
                  <a16:creationId xmlns:a16="http://schemas.microsoft.com/office/drawing/2014/main" id="{3119208D-7C6A-D491-6F15-ED65C5DA007D}"/>
                </a:ext>
              </a:extLst>
            </p:cNvPr>
            <p:cNvSpPr txBox="1"/>
            <p:nvPr/>
          </p:nvSpPr>
          <p:spPr>
            <a:xfrm>
              <a:off x="416425" y="4675791"/>
              <a:ext cx="1832455" cy="24237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Speaker magnet made with</a:t>
              </a:r>
              <a:endParaRPr kumimoji="0" lang="en-US" sz="900" b="0" i="0" u="none" strike="noStrike" kern="1200" cap="none" spc="0" normalizeH="0" baseline="30000" noProof="0">
                <a:ln>
                  <a:noFill/>
                </a:ln>
                <a:solidFill>
                  <a:prstClr val="black"/>
                </a:solidFill>
                <a:effectLst/>
                <a:uLnTx/>
                <a:uFillTx/>
                <a:latin typeface="Forma DJR Micro"/>
                <a:ea typeface="+mn-ea"/>
                <a:cs typeface="Gotham Light" pitchFamily="50" charset="0"/>
              </a:endParaRPr>
            </a:p>
          </p:txBody>
        </p:sp>
        <p:sp>
          <p:nvSpPr>
            <p:cNvPr id="55" name="TextBox 54">
              <a:extLst>
                <a:ext uri="{FF2B5EF4-FFF2-40B4-BE49-F238E27FC236}">
                  <a16:creationId xmlns:a16="http://schemas.microsoft.com/office/drawing/2014/main" id="{CF4E2C7E-B86F-8A5B-0027-86DE9E8660C1}"/>
                </a:ext>
              </a:extLst>
            </p:cNvPr>
            <p:cNvSpPr txBox="1"/>
            <p:nvPr/>
          </p:nvSpPr>
          <p:spPr>
            <a:xfrm>
              <a:off x="395904" y="4905619"/>
              <a:ext cx="1893159" cy="945131"/>
            </a:xfrm>
            <a:prstGeom prst="rect">
              <a:avLst/>
            </a:prstGeom>
            <a:noFill/>
          </p:spPr>
          <p:txBody>
            <a:bodyPr wrap="square">
              <a:spAutoFit/>
            </a:bodyPr>
            <a:lstStyle/>
            <a:p>
              <a:pPr>
                <a:lnSpc>
                  <a:spcPts val="2200"/>
                </a:lnSpc>
                <a:spcBef>
                  <a:spcPts val="0"/>
                </a:spcBef>
                <a:tabLst/>
                <a:defRPr/>
              </a:pPr>
              <a:r>
                <a:rPr lang="en-US" sz="2000">
                  <a:solidFill>
                    <a:prstClr val="black"/>
                  </a:solidFill>
                  <a:latin typeface="Forma DJR Display"/>
                </a:rPr>
                <a:t>100% recycled rare earth element</a:t>
              </a:r>
            </a:p>
          </p:txBody>
        </p:sp>
      </p:grpSp>
      <p:sp>
        <p:nvSpPr>
          <p:cNvPr id="3" name="TextBox 2">
            <a:extLst>
              <a:ext uri="{FF2B5EF4-FFF2-40B4-BE49-F238E27FC236}">
                <a16:creationId xmlns:a16="http://schemas.microsoft.com/office/drawing/2014/main" id="{2EDA0C6E-72AA-2BBC-1293-40C3CBC2D78D}"/>
              </a:ext>
            </a:extLst>
          </p:cNvPr>
          <p:cNvSpPr txBox="1"/>
          <p:nvPr/>
        </p:nvSpPr>
        <p:spPr>
          <a:xfrm>
            <a:off x="8285495" y="1862260"/>
            <a:ext cx="41160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FFFFFF"/>
                </a:solidFill>
                <a:latin typeface="Forma DJR Micro"/>
              </a:rPr>
              <a:t>63</a:t>
            </a:r>
            <a:endParaRPr kumimoji="0" lang="en-US" sz="1200" b="0" i="0" u="none" strike="noStrike" kern="1200" cap="none" spc="0" normalizeH="0" baseline="0" noProof="0">
              <a:ln>
                <a:noFill/>
              </a:ln>
              <a:solidFill>
                <a:srgbClr val="FFFFFF"/>
              </a:solidFill>
              <a:effectLst/>
              <a:uLnTx/>
              <a:uFillTx/>
              <a:latin typeface="Forma DJR Micro"/>
              <a:ea typeface="+mn-ea"/>
              <a:cs typeface="+mn-cs"/>
            </a:endParaRPr>
          </a:p>
        </p:txBody>
      </p:sp>
      <p:cxnSp>
        <p:nvCxnSpPr>
          <p:cNvPr id="29" name="Straight Connector 28">
            <a:extLst>
              <a:ext uri="{FF2B5EF4-FFF2-40B4-BE49-F238E27FC236}">
                <a16:creationId xmlns:a16="http://schemas.microsoft.com/office/drawing/2014/main" id="{9B83BEF3-ABE5-315E-3895-7B6E28A524C7}"/>
              </a:ext>
            </a:extLst>
          </p:cNvPr>
          <p:cNvCxnSpPr>
            <a:cxnSpLocks/>
          </p:cNvCxnSpPr>
          <p:nvPr/>
        </p:nvCxnSpPr>
        <p:spPr>
          <a:xfrm>
            <a:off x="2179152" y="3694764"/>
            <a:ext cx="0" cy="244903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6AC604B7-39A2-444B-8E46-476222751056}"/>
              </a:ext>
            </a:extLst>
          </p:cNvPr>
          <p:cNvSpPr>
            <a:spLocks noGrp="1"/>
          </p:cNvSpPr>
          <p:nvPr>
            <p:ph type="title" idx="4294967295"/>
          </p:nvPr>
        </p:nvSpPr>
        <p:spPr>
          <a:xfrm>
            <a:off x="359721" y="323577"/>
            <a:ext cx="9635759" cy="2672890"/>
          </a:xfrm>
        </p:spPr>
        <p:txBody>
          <a:bodyPr/>
          <a:lstStyle/>
          <a:p>
            <a:pPr>
              <a:lnSpc>
                <a:spcPts val="6500"/>
              </a:lnSpc>
            </a:pPr>
            <a:r>
              <a:rPr lang="en-US" cap="none">
                <a:solidFill>
                  <a:schemeClr val="bg1"/>
                </a:solidFill>
              </a:rPr>
              <a:t>The world’s most sustainable PC portfolio</a:t>
            </a:r>
            <a:endParaRPr lang="en-GB" cap="none">
              <a:solidFill>
                <a:schemeClr val="bg1"/>
              </a:solidFill>
            </a:endParaRPr>
          </a:p>
        </p:txBody>
      </p:sp>
      <p:sp>
        <p:nvSpPr>
          <p:cNvPr id="66" name="TextBox 65">
            <a:extLst>
              <a:ext uri="{FF2B5EF4-FFF2-40B4-BE49-F238E27FC236}">
                <a16:creationId xmlns:a16="http://schemas.microsoft.com/office/drawing/2014/main" id="{C58BD619-ABDE-8763-701D-AA17975B3D92}"/>
              </a:ext>
            </a:extLst>
          </p:cNvPr>
          <p:cNvSpPr txBox="1"/>
          <p:nvPr/>
        </p:nvSpPr>
        <p:spPr>
          <a:xfrm>
            <a:off x="713943" y="2931461"/>
            <a:ext cx="61277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Forma DJR Display"/>
                <a:ea typeface="+mn-ea"/>
                <a:cs typeface="+mn-cs"/>
              </a:rPr>
              <a:t>Z2 Mini G1a</a:t>
            </a:r>
            <a:endParaRPr kumimoji="0" lang="en-GB" sz="1800" b="0" i="0" u="none" strike="noStrike" kern="1200" cap="none" spc="0" normalizeH="0" baseline="0" noProof="0">
              <a:ln>
                <a:noFill/>
              </a:ln>
              <a:solidFill>
                <a:schemeClr val="bg1"/>
              </a:solidFill>
              <a:effectLst/>
              <a:uLnTx/>
              <a:uFillTx/>
              <a:latin typeface="Forma DJR Micro"/>
              <a:ea typeface="+mn-ea"/>
              <a:cs typeface="+mn-cs"/>
            </a:endParaRPr>
          </a:p>
        </p:txBody>
      </p:sp>
      <p:cxnSp>
        <p:nvCxnSpPr>
          <p:cNvPr id="68" name="Straight Connector 67">
            <a:extLst>
              <a:ext uri="{FF2B5EF4-FFF2-40B4-BE49-F238E27FC236}">
                <a16:creationId xmlns:a16="http://schemas.microsoft.com/office/drawing/2014/main" id="{E4BE6E7C-3965-0611-D330-A66EBC3C9D56}"/>
              </a:ext>
            </a:extLst>
          </p:cNvPr>
          <p:cNvCxnSpPr/>
          <p:nvPr/>
        </p:nvCxnSpPr>
        <p:spPr>
          <a:xfrm>
            <a:off x="516803" y="2895861"/>
            <a:ext cx="376109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3D9ADDC-321E-E5DA-73D2-128C9BA7A562}"/>
              </a:ext>
            </a:extLst>
          </p:cNvPr>
          <p:cNvCxnSpPr>
            <a:cxnSpLocks/>
          </p:cNvCxnSpPr>
          <p:nvPr/>
        </p:nvCxnSpPr>
        <p:spPr>
          <a:xfrm>
            <a:off x="10181955" y="3733350"/>
            <a:ext cx="0" cy="244903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AD7752DA-78E9-8038-9426-85C6FC744C16}"/>
              </a:ext>
            </a:extLst>
          </p:cNvPr>
          <p:cNvSpPr txBox="1"/>
          <p:nvPr/>
        </p:nvSpPr>
        <p:spPr>
          <a:xfrm>
            <a:off x="478392" y="6561039"/>
            <a:ext cx="8501149"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5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r>
              <a:rPr kumimoji="0" lang="en-US" sz="5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Mini G1a   HP Confidential. For use by HP or Partner with Customers under HP CDA only.</a:t>
            </a:r>
          </a:p>
        </p:txBody>
      </p:sp>
      <p:pic>
        <p:nvPicPr>
          <p:cNvPr id="7" name="Picture 6">
            <a:extLst>
              <a:ext uri="{FF2B5EF4-FFF2-40B4-BE49-F238E27FC236}">
                <a16:creationId xmlns:a16="http://schemas.microsoft.com/office/drawing/2014/main" id="{F70FFF35-090F-1866-09CE-D9275F79D3C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196463" y="3651066"/>
            <a:ext cx="1276435" cy="1237375"/>
          </a:xfrm>
          <a:prstGeom prst="rect">
            <a:avLst/>
          </a:prstGeom>
        </p:spPr>
      </p:pic>
      <p:pic>
        <p:nvPicPr>
          <p:cNvPr id="10" name="Picture 9" descr="A pile of green plastic chips&#10;&#10;Description automatically generated">
            <a:extLst>
              <a:ext uri="{FF2B5EF4-FFF2-40B4-BE49-F238E27FC236}">
                <a16:creationId xmlns:a16="http://schemas.microsoft.com/office/drawing/2014/main" id="{9F78D14D-53B1-93F9-CD91-497C5824127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65526" y="3794816"/>
            <a:ext cx="1140990" cy="1140990"/>
          </a:xfrm>
          <a:prstGeom prst="rect">
            <a:avLst/>
          </a:prstGeom>
        </p:spPr>
      </p:pic>
      <p:pic>
        <p:nvPicPr>
          <p:cNvPr id="13" name="Picture 12" descr="A sphere of silver glitter&#10;&#10;Description automatically generated with medium confidence">
            <a:extLst>
              <a:ext uri="{FF2B5EF4-FFF2-40B4-BE49-F238E27FC236}">
                <a16:creationId xmlns:a16="http://schemas.microsoft.com/office/drawing/2014/main" id="{A366B6C0-7B57-8A52-370E-7230D0162A4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373904" y="3769585"/>
            <a:ext cx="1442655" cy="1410661"/>
          </a:xfrm>
          <a:prstGeom prst="rect">
            <a:avLst/>
          </a:prstGeom>
        </p:spPr>
      </p:pic>
      <p:pic>
        <p:nvPicPr>
          <p:cNvPr id="1026" name="Picture 2" descr="Rare-Earth Elements">
            <a:extLst>
              <a:ext uri="{FF2B5EF4-FFF2-40B4-BE49-F238E27FC236}">
                <a16:creationId xmlns:a16="http://schemas.microsoft.com/office/drawing/2014/main" id="{73D28C32-E7EC-7E27-BEF9-CE19D7C8D87A}"/>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26827" y="3666281"/>
            <a:ext cx="2020326" cy="1098552"/>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0D5AAA57-34FF-9D0E-4ECB-0556ECB05F3F}"/>
              </a:ext>
            </a:extLst>
          </p:cNvPr>
          <p:cNvGrpSpPr/>
          <p:nvPr/>
        </p:nvGrpSpPr>
        <p:grpSpPr>
          <a:xfrm>
            <a:off x="10181955" y="3545813"/>
            <a:ext cx="2011133" cy="2606336"/>
            <a:chOff x="8377752" y="3672348"/>
            <a:chExt cx="2011133" cy="2606336"/>
          </a:xfrm>
        </p:grpSpPr>
        <p:sp>
          <p:nvSpPr>
            <p:cNvPr id="16" name="TextBox 15">
              <a:extLst>
                <a:ext uri="{FF2B5EF4-FFF2-40B4-BE49-F238E27FC236}">
                  <a16:creationId xmlns:a16="http://schemas.microsoft.com/office/drawing/2014/main" id="{94F44B7A-89F1-AAC0-709A-D759C537C96C}"/>
                </a:ext>
              </a:extLst>
            </p:cNvPr>
            <p:cNvSpPr txBox="1"/>
            <p:nvPr/>
          </p:nvSpPr>
          <p:spPr>
            <a:xfrm>
              <a:off x="8504829" y="5036036"/>
              <a:ext cx="1884056" cy="1242648"/>
            </a:xfrm>
            <a:prstGeom prst="rect">
              <a:avLst/>
            </a:prstGeom>
            <a:noFill/>
          </p:spPr>
          <p:txBody>
            <a:bodyPr wrap="square">
              <a:spAutoFit/>
            </a:bodyPr>
            <a:lstStyle/>
            <a:p>
              <a:pPr marL="0" marR="0" lvl="0" indent="0" algn="l" defTabSz="914400" rtl="0" eaLnBrk="1" fontAlgn="auto" latinLnBrk="0" hangingPunct="1">
                <a:lnSpc>
                  <a:spcPts val="22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Forma DJR Display"/>
                  <a:ea typeface="+mn-ea"/>
                  <a:cs typeface="Gotham Light" pitchFamily="50" charset="0"/>
                </a:rPr>
                <a:t>100% sustainably sourced packaging</a:t>
              </a:r>
              <a:r>
                <a:rPr kumimoji="0" lang="en-US" sz="1400" b="0" i="0" u="none" strike="noStrike" kern="1200" cap="none" spc="0" normalizeH="0" baseline="30000" noProof="0">
                  <a:ln>
                    <a:noFill/>
                  </a:ln>
                  <a:solidFill>
                    <a:prstClr val="black"/>
                  </a:solidFill>
                  <a:effectLst/>
                  <a:uLnTx/>
                  <a:uFillTx/>
                  <a:latin typeface="Forma DJR Display"/>
                  <a:ea typeface="+mn-ea"/>
                  <a:cs typeface="Gotham Light" pitchFamily="50" charset="0"/>
                </a:rPr>
                <a:t>47</a:t>
              </a:r>
            </a:p>
          </p:txBody>
        </p:sp>
        <p:pic>
          <p:nvPicPr>
            <p:cNvPr id="17" name="Picture 16">
              <a:extLst>
                <a:ext uri="{FF2B5EF4-FFF2-40B4-BE49-F238E27FC236}">
                  <a16:creationId xmlns:a16="http://schemas.microsoft.com/office/drawing/2014/main" id="{ED1ADE7C-E8B5-C582-04D0-28DAC81A610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377752" y="3672348"/>
              <a:ext cx="1455363" cy="1460918"/>
            </a:xfrm>
            <a:prstGeom prst="rect">
              <a:avLst/>
            </a:prstGeom>
          </p:spPr>
        </p:pic>
      </p:grpSp>
      <p:grpSp>
        <p:nvGrpSpPr>
          <p:cNvPr id="21" name="Group 20">
            <a:extLst>
              <a:ext uri="{FF2B5EF4-FFF2-40B4-BE49-F238E27FC236}">
                <a16:creationId xmlns:a16="http://schemas.microsoft.com/office/drawing/2014/main" id="{7B6B5ADC-76BA-30C1-6AFB-6094129F502D}"/>
              </a:ext>
            </a:extLst>
          </p:cNvPr>
          <p:cNvGrpSpPr/>
          <p:nvPr/>
        </p:nvGrpSpPr>
        <p:grpSpPr>
          <a:xfrm>
            <a:off x="6048036" y="5002804"/>
            <a:ext cx="1842625" cy="931254"/>
            <a:chOff x="7405843" y="5092093"/>
            <a:chExt cx="1842625" cy="931254"/>
          </a:xfrm>
        </p:grpSpPr>
        <p:sp>
          <p:nvSpPr>
            <p:cNvPr id="6" name="TextBox 5">
              <a:extLst>
                <a:ext uri="{FF2B5EF4-FFF2-40B4-BE49-F238E27FC236}">
                  <a16:creationId xmlns:a16="http://schemas.microsoft.com/office/drawing/2014/main" id="{2ED2AC6C-C30B-485D-4E65-5370A028EABA}"/>
                </a:ext>
              </a:extLst>
            </p:cNvPr>
            <p:cNvSpPr txBox="1"/>
            <p:nvPr/>
          </p:nvSpPr>
          <p:spPr>
            <a:xfrm>
              <a:off x="7416012" y="5270577"/>
              <a:ext cx="1832456" cy="752770"/>
            </a:xfrm>
            <a:prstGeom prst="rect">
              <a:avLst/>
            </a:prstGeom>
            <a:noFill/>
          </p:spPr>
          <p:txBody>
            <a:bodyPr wrap="square">
              <a:spAutoFit/>
            </a:bodyPr>
            <a:lstStyle/>
            <a:p>
              <a:pPr marL="0" marR="0" lvl="0" indent="0" algn="l" defTabSz="914400" rtl="0" eaLnBrk="1" fontAlgn="auto" latinLnBrk="0" hangingPunct="1">
                <a:lnSpc>
                  <a:spcPts val="2600"/>
                </a:lnSpc>
                <a:spcBef>
                  <a:spcPts val="0"/>
                </a:spcBef>
                <a:spcAft>
                  <a:spcPts val="0"/>
                </a:spcAft>
                <a:buClrTx/>
                <a:buSzTx/>
                <a:buFontTx/>
                <a:buNone/>
                <a:tabLst/>
                <a:defRPr/>
              </a:pPr>
              <a:r>
                <a:rPr lang="en-US" sz="2000">
                  <a:solidFill>
                    <a:prstClr val="black"/>
                  </a:solidFill>
                  <a:latin typeface="Forma DJR Display"/>
                </a:rPr>
                <a:t>25% ocean-bound plastics</a:t>
              </a:r>
              <a:r>
                <a:rPr lang="en-US" sz="2000" baseline="30000">
                  <a:solidFill>
                    <a:prstClr val="black"/>
                  </a:solidFill>
                  <a:latin typeface="Forma DJR Display"/>
                </a:rPr>
                <a:t>52</a:t>
              </a:r>
            </a:p>
          </p:txBody>
        </p:sp>
        <p:sp>
          <p:nvSpPr>
            <p:cNvPr id="20" name="TextBox 19">
              <a:extLst>
                <a:ext uri="{FF2B5EF4-FFF2-40B4-BE49-F238E27FC236}">
                  <a16:creationId xmlns:a16="http://schemas.microsoft.com/office/drawing/2014/main" id="{D33C2AEA-41F4-6177-4D18-1958E33AE7CF}"/>
                </a:ext>
              </a:extLst>
            </p:cNvPr>
            <p:cNvSpPr txBox="1"/>
            <p:nvPr/>
          </p:nvSpPr>
          <p:spPr>
            <a:xfrm>
              <a:off x="7405843" y="5092093"/>
              <a:ext cx="1832455" cy="24237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Fans made with</a:t>
              </a:r>
              <a:endParaRPr kumimoji="0" lang="en-US" sz="900" b="0" i="0" u="none" strike="noStrike" kern="1200" cap="none" spc="0" normalizeH="0" baseline="30000" noProof="0">
                <a:ln>
                  <a:noFill/>
                </a:ln>
                <a:solidFill>
                  <a:prstClr val="black"/>
                </a:solidFill>
                <a:effectLst/>
                <a:uLnTx/>
                <a:uFillTx/>
                <a:latin typeface="Forma DJR Micro"/>
                <a:ea typeface="+mn-ea"/>
                <a:cs typeface="Gotham Light" pitchFamily="50" charset="0"/>
              </a:endParaRPr>
            </a:p>
          </p:txBody>
        </p:sp>
      </p:grpSp>
      <p:cxnSp>
        <p:nvCxnSpPr>
          <p:cNvPr id="22" name="Straight Connector 21">
            <a:extLst>
              <a:ext uri="{FF2B5EF4-FFF2-40B4-BE49-F238E27FC236}">
                <a16:creationId xmlns:a16="http://schemas.microsoft.com/office/drawing/2014/main" id="{2AB60B22-306E-6F5B-68E8-BFDA7E144034}"/>
              </a:ext>
            </a:extLst>
          </p:cNvPr>
          <p:cNvCxnSpPr>
            <a:cxnSpLocks/>
          </p:cNvCxnSpPr>
          <p:nvPr/>
        </p:nvCxnSpPr>
        <p:spPr>
          <a:xfrm>
            <a:off x="8044823" y="3794816"/>
            <a:ext cx="0" cy="244903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57BFC7B-30EA-C756-B5B4-C5AADAFB1467}"/>
              </a:ext>
            </a:extLst>
          </p:cNvPr>
          <p:cNvSpPr txBox="1"/>
          <p:nvPr/>
        </p:nvSpPr>
        <p:spPr>
          <a:xfrm>
            <a:off x="4261386" y="5697974"/>
            <a:ext cx="1893159" cy="380873"/>
          </a:xfrm>
          <a:prstGeom prst="rect">
            <a:avLst/>
          </a:prstGeom>
          <a:noFill/>
        </p:spPr>
        <p:txBody>
          <a:bodyPr wrap="square">
            <a:spAutoFit/>
          </a:bodyPr>
          <a:lstStyle/>
          <a:p>
            <a:pPr>
              <a:lnSpc>
                <a:spcPts val="2200"/>
              </a:lnSpc>
              <a:spcBef>
                <a:spcPts val="0"/>
              </a:spcBef>
              <a:tabLst/>
              <a:defRPr/>
            </a:pPr>
            <a:endParaRPr lang="en-US" sz="2000">
              <a:solidFill>
                <a:prstClr val="black"/>
              </a:solidFill>
              <a:latin typeface="Forma DJR Display"/>
            </a:endParaRPr>
          </a:p>
        </p:txBody>
      </p:sp>
      <p:grpSp>
        <p:nvGrpSpPr>
          <p:cNvPr id="26" name="Group 25">
            <a:extLst>
              <a:ext uri="{FF2B5EF4-FFF2-40B4-BE49-F238E27FC236}">
                <a16:creationId xmlns:a16="http://schemas.microsoft.com/office/drawing/2014/main" id="{E6D7F6FD-85F8-CE05-9FAF-94E368A3E1CE}"/>
              </a:ext>
            </a:extLst>
          </p:cNvPr>
          <p:cNvGrpSpPr/>
          <p:nvPr/>
        </p:nvGrpSpPr>
        <p:grpSpPr>
          <a:xfrm>
            <a:off x="2281776" y="4909501"/>
            <a:ext cx="1914687" cy="1491690"/>
            <a:chOff x="374376" y="4641188"/>
            <a:chExt cx="1914687" cy="1491690"/>
          </a:xfrm>
        </p:grpSpPr>
        <p:sp>
          <p:nvSpPr>
            <p:cNvPr id="28" name="TextBox 27">
              <a:extLst>
                <a:ext uri="{FF2B5EF4-FFF2-40B4-BE49-F238E27FC236}">
                  <a16:creationId xmlns:a16="http://schemas.microsoft.com/office/drawing/2014/main" id="{380C5303-5AB1-34CD-A6D9-9042702F95D9}"/>
                </a:ext>
              </a:extLst>
            </p:cNvPr>
            <p:cNvSpPr txBox="1"/>
            <p:nvPr/>
          </p:nvSpPr>
          <p:spPr>
            <a:xfrm>
              <a:off x="374376" y="4641188"/>
              <a:ext cx="1832455" cy="24237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Decrease carbon footprint</a:t>
              </a:r>
              <a:endParaRPr kumimoji="0" lang="en-US" sz="900" b="0" i="0" u="none" strike="noStrike" kern="1200" cap="none" spc="0" normalizeH="0" baseline="30000" noProof="0">
                <a:ln>
                  <a:noFill/>
                </a:ln>
                <a:solidFill>
                  <a:prstClr val="black"/>
                </a:solidFill>
                <a:effectLst/>
                <a:uLnTx/>
                <a:uFillTx/>
                <a:latin typeface="Forma DJR Micro"/>
                <a:ea typeface="+mn-ea"/>
                <a:cs typeface="Gotham Light" pitchFamily="50" charset="0"/>
              </a:endParaRPr>
            </a:p>
          </p:txBody>
        </p:sp>
        <p:sp>
          <p:nvSpPr>
            <p:cNvPr id="31" name="TextBox 30">
              <a:extLst>
                <a:ext uri="{FF2B5EF4-FFF2-40B4-BE49-F238E27FC236}">
                  <a16:creationId xmlns:a16="http://schemas.microsoft.com/office/drawing/2014/main" id="{BB813F23-FCB0-BC62-1AD0-F6C29EB7189D}"/>
                </a:ext>
              </a:extLst>
            </p:cNvPr>
            <p:cNvSpPr txBox="1"/>
            <p:nvPr/>
          </p:nvSpPr>
          <p:spPr>
            <a:xfrm>
              <a:off x="395904" y="4905619"/>
              <a:ext cx="1893159" cy="1227259"/>
            </a:xfrm>
            <a:prstGeom prst="rect">
              <a:avLst/>
            </a:prstGeom>
            <a:noFill/>
          </p:spPr>
          <p:txBody>
            <a:bodyPr wrap="square">
              <a:spAutoFit/>
            </a:bodyPr>
            <a:lstStyle/>
            <a:p>
              <a:pPr>
                <a:lnSpc>
                  <a:spcPts val="2200"/>
                </a:lnSpc>
                <a:spcBef>
                  <a:spcPts val="0"/>
                </a:spcBef>
                <a:tabLst/>
                <a:defRPr/>
              </a:pPr>
              <a:r>
                <a:rPr lang="en-US" sz="2000">
                  <a:solidFill>
                    <a:prstClr val="black"/>
                  </a:solidFill>
                  <a:latin typeface="Forma DJR Display"/>
                </a:rPr>
                <a:t>Advanced power monitoring dashboard</a:t>
              </a:r>
            </a:p>
          </p:txBody>
        </p:sp>
      </p:grpSp>
      <p:grpSp>
        <p:nvGrpSpPr>
          <p:cNvPr id="45" name="Group 44">
            <a:extLst>
              <a:ext uri="{FF2B5EF4-FFF2-40B4-BE49-F238E27FC236}">
                <a16:creationId xmlns:a16="http://schemas.microsoft.com/office/drawing/2014/main" id="{9CFB3011-EBE7-2C5E-DF37-E44B131C1EDA}"/>
              </a:ext>
            </a:extLst>
          </p:cNvPr>
          <p:cNvGrpSpPr/>
          <p:nvPr/>
        </p:nvGrpSpPr>
        <p:grpSpPr>
          <a:xfrm>
            <a:off x="193340" y="3739250"/>
            <a:ext cx="836500" cy="304768"/>
            <a:chOff x="516803" y="3505135"/>
            <a:chExt cx="1412788" cy="401616"/>
          </a:xfrm>
        </p:grpSpPr>
        <p:sp>
          <p:nvSpPr>
            <p:cNvPr id="47" name="Rectangle 46">
              <a:extLst>
                <a:ext uri="{FF2B5EF4-FFF2-40B4-BE49-F238E27FC236}">
                  <a16:creationId xmlns:a16="http://schemas.microsoft.com/office/drawing/2014/main" id="{39D29E6D-BFAB-4573-3479-43BECD47226B}"/>
                </a:ext>
              </a:extLst>
            </p:cNvPr>
            <p:cNvSpPr/>
            <p:nvPr/>
          </p:nvSpPr>
          <p:spPr>
            <a:xfrm>
              <a:off x="516803" y="3506641"/>
              <a:ext cx="1241772" cy="40011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F142E254-5501-5B55-AD8B-9A9C5DB9F887}"/>
                </a:ext>
              </a:extLst>
            </p:cNvPr>
            <p:cNvSpPr txBox="1"/>
            <p:nvPr/>
          </p:nvSpPr>
          <p:spPr>
            <a:xfrm>
              <a:off x="516803" y="3505135"/>
              <a:ext cx="1412788" cy="387286"/>
            </a:xfrm>
            <a:prstGeom prst="rect">
              <a:avLst/>
            </a:prstGeom>
            <a:noFill/>
          </p:spPr>
          <p:txBody>
            <a:bodyPr wrap="square" lIns="91440" tIns="45720" rIns="91440" bIns="45720" rtlCol="0" anchor="t">
              <a:spAutoFit/>
            </a:bodyPr>
            <a:lstStyle/>
            <a:p>
              <a:pPr>
                <a:lnSpc>
                  <a:spcPts val="1200"/>
                </a:lnSpc>
                <a:spcBef>
                  <a:spcPts val="0"/>
                </a:spcBef>
                <a:tabLst/>
                <a:defRPr/>
              </a:pPr>
              <a:r>
                <a:rPr kumimoji="0" lang="en-US" sz="1000" b="1" i="0" u="none" strike="noStrike" kern="1200" cap="none" spc="0" normalizeH="0" baseline="0" noProof="0">
                  <a:ln>
                    <a:noFill/>
                  </a:ln>
                  <a:solidFill>
                    <a:prstClr val="black"/>
                  </a:solidFill>
                  <a:effectLst/>
                  <a:uLnTx/>
                  <a:uFillTx/>
                  <a:latin typeface="Forma DJR Micro"/>
                  <a:ea typeface="+mn-ea"/>
                  <a:cs typeface="Gotham Light" pitchFamily="50" charset="0"/>
                </a:rPr>
                <a:t>NEW!!</a:t>
              </a:r>
              <a:endParaRPr kumimoji="0" lang="en-US" sz="1000" b="0" i="0" u="none" strike="noStrike" kern="1200" cap="none" spc="0" normalizeH="0" baseline="0" noProof="0">
                <a:ln>
                  <a:noFill/>
                </a:ln>
                <a:solidFill>
                  <a:prstClr val="black"/>
                </a:solidFill>
                <a:effectLst/>
                <a:uLnTx/>
                <a:uFillTx/>
                <a:latin typeface="Forma DJR Display"/>
                <a:ea typeface="+mn-ea"/>
                <a:cs typeface="Gotham Light" pitchFamily="50" charset="0"/>
              </a:endParaRPr>
            </a:p>
            <a:p>
              <a:pPr marL="0" marR="0" lvl="0" indent="0" algn="l" defTabSz="914400" rtl="0" eaLnBrk="1" fontAlgn="auto" latinLnBrk="0" hangingPunct="1">
                <a:lnSpc>
                  <a:spcPts val="1200"/>
                </a:lnSpc>
                <a:spcBef>
                  <a:spcPts val="0"/>
                </a:spcBef>
                <a:spcAft>
                  <a:spcPts val="0"/>
                </a:spcAft>
                <a:buClrTx/>
                <a:buSzTx/>
                <a:buFontTx/>
                <a:buNone/>
                <a:tabLst/>
                <a:defRPr/>
              </a:pPr>
              <a:endParaRPr kumimoji="0" lang="en-US" sz="1000" b="0" i="0" u="none" strike="noStrike" kern="1200" cap="none" spc="0" normalizeH="0" baseline="30000" noProof="0">
                <a:ln>
                  <a:noFill/>
                </a:ln>
                <a:solidFill>
                  <a:prstClr val="black"/>
                </a:solidFill>
                <a:effectLst/>
                <a:uLnTx/>
                <a:uFillTx/>
                <a:latin typeface="Forma DJR Micro"/>
                <a:ea typeface="+mn-ea"/>
                <a:cs typeface="Gotham Light" pitchFamily="50" charset="0"/>
              </a:endParaRPr>
            </a:p>
          </p:txBody>
        </p:sp>
      </p:grpSp>
      <p:grpSp>
        <p:nvGrpSpPr>
          <p:cNvPr id="51" name="Group 50">
            <a:extLst>
              <a:ext uri="{FF2B5EF4-FFF2-40B4-BE49-F238E27FC236}">
                <a16:creationId xmlns:a16="http://schemas.microsoft.com/office/drawing/2014/main" id="{D54FEDFA-2A13-B4A5-C03B-99EE691BDF61}"/>
              </a:ext>
            </a:extLst>
          </p:cNvPr>
          <p:cNvGrpSpPr/>
          <p:nvPr/>
        </p:nvGrpSpPr>
        <p:grpSpPr>
          <a:xfrm>
            <a:off x="2239216" y="3727068"/>
            <a:ext cx="836500" cy="304768"/>
            <a:chOff x="516803" y="3505135"/>
            <a:chExt cx="1412788" cy="401616"/>
          </a:xfrm>
        </p:grpSpPr>
        <p:sp>
          <p:nvSpPr>
            <p:cNvPr id="53" name="Rectangle 52">
              <a:extLst>
                <a:ext uri="{FF2B5EF4-FFF2-40B4-BE49-F238E27FC236}">
                  <a16:creationId xmlns:a16="http://schemas.microsoft.com/office/drawing/2014/main" id="{8C72966A-58E7-25B8-A9EA-3CCC0313249E}"/>
                </a:ext>
              </a:extLst>
            </p:cNvPr>
            <p:cNvSpPr/>
            <p:nvPr/>
          </p:nvSpPr>
          <p:spPr>
            <a:xfrm>
              <a:off x="516803" y="3506641"/>
              <a:ext cx="1241772" cy="40011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148281E2-6D57-3B23-6A95-085CB68259CD}"/>
                </a:ext>
              </a:extLst>
            </p:cNvPr>
            <p:cNvSpPr txBox="1"/>
            <p:nvPr/>
          </p:nvSpPr>
          <p:spPr>
            <a:xfrm>
              <a:off x="516803" y="3505135"/>
              <a:ext cx="1412788" cy="387286"/>
            </a:xfrm>
            <a:prstGeom prst="rect">
              <a:avLst/>
            </a:prstGeom>
            <a:noFill/>
          </p:spPr>
          <p:txBody>
            <a:bodyPr wrap="square" lIns="91440" tIns="45720" rIns="91440" bIns="45720" rtlCol="0" anchor="t">
              <a:spAutoFit/>
            </a:bodyPr>
            <a:lstStyle/>
            <a:p>
              <a:pPr>
                <a:lnSpc>
                  <a:spcPts val="1200"/>
                </a:lnSpc>
                <a:spcBef>
                  <a:spcPts val="0"/>
                </a:spcBef>
                <a:tabLst/>
                <a:defRPr/>
              </a:pPr>
              <a:r>
                <a:rPr kumimoji="0" lang="en-US" sz="1000" b="1" i="0" u="none" strike="noStrike" kern="1200" cap="none" spc="0" normalizeH="0" baseline="0" noProof="0">
                  <a:ln>
                    <a:noFill/>
                  </a:ln>
                  <a:solidFill>
                    <a:prstClr val="black"/>
                  </a:solidFill>
                  <a:effectLst/>
                  <a:uLnTx/>
                  <a:uFillTx/>
                  <a:latin typeface="Forma DJR Micro"/>
                  <a:ea typeface="+mn-ea"/>
                  <a:cs typeface="Gotham Light" pitchFamily="50" charset="0"/>
                </a:rPr>
                <a:t>NEW!!</a:t>
              </a:r>
              <a:endParaRPr kumimoji="0" lang="en-US" sz="1000" b="0" i="0" u="none" strike="noStrike" kern="1200" cap="none" spc="0" normalizeH="0" baseline="0" noProof="0">
                <a:ln>
                  <a:noFill/>
                </a:ln>
                <a:solidFill>
                  <a:prstClr val="black"/>
                </a:solidFill>
                <a:effectLst/>
                <a:uLnTx/>
                <a:uFillTx/>
                <a:latin typeface="Forma DJR Display"/>
                <a:ea typeface="+mn-ea"/>
                <a:cs typeface="Gotham Light" pitchFamily="50" charset="0"/>
              </a:endParaRPr>
            </a:p>
            <a:p>
              <a:pPr marL="0" marR="0" lvl="0" indent="0" algn="l" defTabSz="914400" rtl="0" eaLnBrk="1" fontAlgn="auto" latinLnBrk="0" hangingPunct="1">
                <a:lnSpc>
                  <a:spcPts val="1200"/>
                </a:lnSpc>
                <a:spcBef>
                  <a:spcPts val="0"/>
                </a:spcBef>
                <a:spcAft>
                  <a:spcPts val="0"/>
                </a:spcAft>
                <a:buClrTx/>
                <a:buSzTx/>
                <a:buFontTx/>
                <a:buNone/>
                <a:tabLst/>
                <a:defRPr/>
              </a:pPr>
              <a:endParaRPr kumimoji="0" lang="en-US" sz="1000" b="0" i="0" u="none" strike="noStrike" kern="1200" cap="none" spc="0" normalizeH="0" baseline="30000" noProof="0">
                <a:ln>
                  <a:noFill/>
                </a:ln>
                <a:solidFill>
                  <a:prstClr val="black"/>
                </a:solidFill>
                <a:effectLst/>
                <a:uLnTx/>
                <a:uFillTx/>
                <a:latin typeface="Forma DJR Micro"/>
                <a:ea typeface="+mn-ea"/>
                <a:cs typeface="Gotham Light" pitchFamily="50" charset="0"/>
              </a:endParaRPr>
            </a:p>
          </p:txBody>
        </p:sp>
      </p:grpSp>
      <p:pic>
        <p:nvPicPr>
          <p:cNvPr id="18" name="Picture 17" descr="A black background with a black square&#10;&#10;Description automatically generated with medium confidence">
            <a:extLst>
              <a:ext uri="{FF2B5EF4-FFF2-40B4-BE49-F238E27FC236}">
                <a16:creationId xmlns:a16="http://schemas.microsoft.com/office/drawing/2014/main" id="{99DD95AE-8935-4C7D-8342-DB4D3BAE545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536477" y="3894166"/>
            <a:ext cx="1041451" cy="1041451"/>
          </a:xfrm>
          <a:prstGeom prst="rect">
            <a:avLst/>
          </a:prstGeom>
        </p:spPr>
      </p:pic>
    </p:spTree>
    <p:extLst>
      <p:ext uri="{BB962C8B-B14F-4D97-AF65-F5344CB8AC3E}">
        <p14:creationId xmlns:p14="http://schemas.microsoft.com/office/powerpoint/2010/main" val="4159022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5">
            <a:extLst>
              <a:ext uri="{FF2B5EF4-FFF2-40B4-BE49-F238E27FC236}">
                <a16:creationId xmlns:a16="http://schemas.microsoft.com/office/drawing/2014/main" id="{26202C8C-E183-48E9-EDD5-58747996E131}"/>
              </a:ext>
            </a:extLst>
          </p:cNvPr>
          <p:cNvGraphicFramePr>
            <a:graphicFrameLocks noGrp="1"/>
          </p:cNvGraphicFramePr>
          <p:nvPr>
            <p:extLst>
              <p:ext uri="{D42A27DB-BD31-4B8C-83A1-F6EECF244321}">
                <p14:modId xmlns:p14="http://schemas.microsoft.com/office/powerpoint/2010/main" val="4209990537"/>
              </p:ext>
            </p:extLst>
          </p:nvPr>
        </p:nvGraphicFramePr>
        <p:xfrm>
          <a:off x="6237603" y="180827"/>
          <a:ext cx="5761194" cy="6344792"/>
        </p:xfrm>
        <a:graphic>
          <a:graphicData uri="http://schemas.openxmlformats.org/drawingml/2006/table">
            <a:tbl>
              <a:tblPr firstRow="1" bandRow="1"/>
              <a:tblGrid>
                <a:gridCol w="541965">
                  <a:extLst>
                    <a:ext uri="{9D8B030D-6E8A-4147-A177-3AD203B41FA5}">
                      <a16:colId xmlns:a16="http://schemas.microsoft.com/office/drawing/2014/main" val="2413070179"/>
                    </a:ext>
                  </a:extLst>
                </a:gridCol>
                <a:gridCol w="4462996">
                  <a:extLst>
                    <a:ext uri="{9D8B030D-6E8A-4147-A177-3AD203B41FA5}">
                      <a16:colId xmlns:a16="http://schemas.microsoft.com/office/drawing/2014/main" val="1543289667"/>
                    </a:ext>
                  </a:extLst>
                </a:gridCol>
                <a:gridCol w="756233">
                  <a:extLst>
                    <a:ext uri="{9D8B030D-6E8A-4147-A177-3AD203B41FA5}">
                      <a16:colId xmlns:a16="http://schemas.microsoft.com/office/drawing/2014/main" val="1822260111"/>
                    </a:ext>
                  </a:extLst>
                </a:gridCol>
              </a:tblGrid>
              <a:tr h="397102">
                <a:tc rowSpan="5">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Forma DJR Micro" panose="00000000000000090000" pitchFamily="2" charset="0"/>
                          <a:ea typeface="+mn-ea"/>
                          <a:cs typeface="+mn-cs"/>
                        </a:rPr>
                        <a:t>Before use</a:t>
                      </a:r>
                      <a:endParaRPr kumimoji="0" lang="en-GB" sz="1400" b="0" i="0" u="none" strike="noStrike" kern="1200" cap="none" spc="0" normalizeH="0" baseline="0" noProof="0">
                        <a:ln>
                          <a:noFill/>
                        </a:ln>
                        <a:solidFill>
                          <a:schemeClr val="tx1"/>
                        </a:solidFill>
                        <a:effectLst/>
                        <a:uLnTx/>
                        <a:uFillTx/>
                        <a:latin typeface="Forma DJR Micro" panose="00000000000000090000" pitchFamily="2" charset="0"/>
                        <a:ea typeface="+mn-ea"/>
                        <a:cs typeface="+mn-cs"/>
                      </a:endParaRPr>
                    </a:p>
                  </a:txBody>
                  <a:tcPr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5ECD7B"/>
                    </a:solidFill>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i="0" u="none" strike="noStrike" baseline="0">
                          <a:solidFill>
                            <a:schemeClr val="tx1"/>
                          </a:solidFill>
                          <a:effectLst/>
                          <a:latin typeface="Forma DJR Micro" panose="00000000000000090000" pitchFamily="2" charset="0"/>
                        </a:rPr>
                        <a:t>NEW </a:t>
                      </a:r>
                      <a:r>
                        <a:rPr lang="en-GB" sz="1100" b="0" i="0" u="none" strike="noStrike" baseline="0">
                          <a:solidFill>
                            <a:schemeClr val="tx1"/>
                          </a:solidFill>
                          <a:effectLst/>
                          <a:latin typeface="Forma DJR Micro" panose="00000000000000090000" pitchFamily="2" charset="0"/>
                        </a:rPr>
                        <a:t>100% recycled rare earth elements in the speaker magnet</a:t>
                      </a:r>
                      <a:r>
                        <a:rPr lang="en-GB" sz="1100" b="0" i="0" u="none" strike="noStrike" baseline="30000">
                          <a:solidFill>
                            <a:schemeClr val="tx1"/>
                          </a:solidFill>
                          <a:effectLst/>
                          <a:latin typeface="Forma DJR Micro" panose="00000000000000090000" pitchFamily="2" charset="0"/>
                        </a:rPr>
                        <a:t>101</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a:ln>
                            <a:noFill/>
                          </a:ln>
                          <a:solidFill>
                            <a:srgbClr val="5ECD7B"/>
                          </a:solidFill>
                          <a:effectLst/>
                          <a:uLnTx/>
                          <a:uFillTx/>
                          <a:latin typeface="Segoe MDL2 Assets" panose="050A0102010101010101" pitchFamily="18" charset="0"/>
                          <a:ea typeface="Segoe UI Symbol" panose="020B0502040204020203" pitchFamily="34" charset="0"/>
                          <a:cs typeface="+mn-cs"/>
                        </a:rPr>
                        <a: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36464445"/>
                  </a:ext>
                </a:extLst>
              </a:tr>
              <a:tr h="397102">
                <a:tc vMerge="1">
                  <a:txBody>
                    <a:bodyPr/>
                    <a:lstStyle/>
                    <a:p>
                      <a:endParaRPr lang="en-US"/>
                    </a:p>
                  </a:txBody>
                  <a:tcPr vert="vert27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solidFill>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u="none" strike="noStrike">
                          <a:solidFill>
                            <a:schemeClr val="tx1"/>
                          </a:solidFill>
                          <a:effectLst/>
                          <a:latin typeface="Forma DJR Micro" panose="00000000000000090000" pitchFamily="2" charset="0"/>
                        </a:rPr>
                        <a:t>Up to 60% recycled plastics</a:t>
                      </a:r>
                      <a:r>
                        <a:rPr lang="en-GB" sz="1100" b="0" i="0" u="none" strike="noStrike" baseline="30000">
                          <a:solidFill>
                            <a:schemeClr val="tx1"/>
                          </a:solidFill>
                          <a:effectLst/>
                          <a:latin typeface="Forma DJR Micro" panose="00000000000000090000" pitchFamily="2" charset="0"/>
                        </a:rPr>
                        <a:t>101</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a:ln>
                            <a:noFill/>
                          </a:ln>
                          <a:solidFill>
                            <a:srgbClr val="5ECD7B"/>
                          </a:solidFill>
                          <a:effectLst/>
                          <a:uLnTx/>
                          <a:uFillTx/>
                          <a:latin typeface="Segoe MDL2 Assets" panose="050A0102010101010101" pitchFamily="18" charset="0"/>
                          <a:ea typeface="Segoe UI Symbol" panose="020B0502040204020203" pitchFamily="34" charset="0"/>
                          <a:cs typeface="+mn-cs"/>
                        </a:rPr>
                        <a: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378318975"/>
                  </a:ext>
                </a:extLst>
              </a:tr>
              <a:tr h="391429">
                <a:tc vMerge="1">
                  <a:txBody>
                    <a:bodyPr/>
                    <a:lstStyle/>
                    <a:p>
                      <a:endParaRPr lang="en-GB"/>
                    </a:p>
                  </a:txBody>
                  <a:tcPr>
                    <a:lnT w="6350" cap="flat" cmpd="sng" algn="ctr">
                      <a:solidFill>
                        <a:schemeClr val="tx1"/>
                      </a:solidFill>
                      <a:prstDash val="solid"/>
                      <a:round/>
                      <a:headEnd type="none" w="med" len="med"/>
                      <a:tailEnd type="none" w="med" len="med"/>
                    </a:lnT>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a:solidFill>
                            <a:schemeClr val="tx1"/>
                          </a:solidFill>
                          <a:effectLst/>
                          <a:latin typeface="Forma DJR Micro" panose="00000000000000090000" pitchFamily="2" charset="0"/>
                        </a:rPr>
                        <a:t>Up to 20% recycled steel</a:t>
                      </a:r>
                      <a:r>
                        <a:rPr lang="en-US" sz="1100" b="0" i="0" u="none" strike="noStrike" baseline="30000">
                          <a:solidFill>
                            <a:schemeClr val="tx1"/>
                          </a:solidFill>
                          <a:effectLst/>
                          <a:latin typeface="Forma DJR Micro" panose="00000000000000090000" pitchFamily="2" charset="0"/>
                        </a:rPr>
                        <a:t>45</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5ECD7B"/>
                          </a:solidFill>
                          <a:effectLst/>
                          <a:uLnTx/>
                          <a:uFillTx/>
                          <a:latin typeface="Segoe MDL2 Assets" panose="050A0102010101010101" pitchFamily="18" charset="0"/>
                          <a:ea typeface="Segoe UI Symbol" panose="020B0502040204020203" pitchFamily="34" charset="0"/>
                          <a:cs typeface="+mn-cs"/>
                        </a:rPr>
                        <a: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45681030"/>
                  </a:ext>
                </a:extLst>
              </a:tr>
              <a:tr h="391429">
                <a:tc vMerge="1">
                  <a:txBody>
                    <a:bodyPr/>
                    <a:lstStyle/>
                    <a:p>
                      <a:endParaRPr lang="en-GB"/>
                    </a:p>
                  </a:txBody>
                  <a:tcPr>
                    <a:lnT w="6350" cap="flat" cmpd="sng" algn="ctr">
                      <a:solidFill>
                        <a:srgbClr val="000000"/>
                      </a:solidFill>
                      <a:prstDash val="solid"/>
                      <a:round/>
                      <a:headEnd type="none" w="med" len="med"/>
                      <a:tailEnd type="none" w="med" len="med"/>
                    </a:lnT>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a:solidFill>
                            <a:schemeClr val="tx1"/>
                          </a:solidFill>
                          <a:effectLst/>
                          <a:latin typeface="Forma DJR Micro" panose="00000000000000090000" pitchFamily="2" charset="0"/>
                        </a:rPr>
                        <a:t>100% sustainably sourced packaging</a:t>
                      </a:r>
                      <a:r>
                        <a:rPr lang="en-US" sz="1100" b="0" i="0" u="none" strike="noStrike" baseline="30000">
                          <a:solidFill>
                            <a:schemeClr val="tx1"/>
                          </a:solidFill>
                          <a:effectLst/>
                          <a:latin typeface="Forma DJR Micro" panose="00000000000000090000" pitchFamily="2" charset="0"/>
                        </a:rPr>
                        <a:t>102</a:t>
                      </a:r>
                    </a:p>
                  </a:txBody>
                  <a:tcPr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5ECD7B"/>
                          </a:solidFill>
                          <a:effectLst/>
                          <a:uLnTx/>
                          <a:uFillTx/>
                          <a:latin typeface="Segoe MDL2 Assets" panose="050A0102010101010101" pitchFamily="18" charset="0"/>
                          <a:ea typeface="Segoe UI Symbol" panose="020B0502040204020203" pitchFamily="34" charset="0"/>
                          <a:cs typeface="+mn-cs"/>
                        </a:rPr>
                        <a: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2713035271"/>
                  </a:ext>
                </a:extLst>
              </a:tr>
              <a:tr h="391429">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chemeClr val="tx1"/>
                        </a:solidFill>
                        <a:effectLst/>
                        <a:uLnTx/>
                        <a:uFillTx/>
                        <a:latin typeface="Forma DJR Micro" panose="00000000000000090000" pitchFamily="2" charset="0"/>
                        <a:ea typeface="+mn-ea"/>
                        <a:cs typeface="+mn-cs"/>
                      </a:endParaRPr>
                    </a:p>
                  </a:txBody>
                  <a:tcPr vert="vert270"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solidFill>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baseline="0">
                          <a:solidFill>
                            <a:schemeClr val="tx1"/>
                          </a:solidFill>
                          <a:effectLst/>
                          <a:latin typeface="Forma DJR Micro" panose="00000000000000090000" pitchFamily="2" charset="0"/>
                          <a:hlinkClick r:id="rId3">
                            <a:extLst>
                              <a:ext uri="{A12FA001-AC4F-418D-AE19-62706E023703}">
                                <ahyp:hlinkClr xmlns:ahyp="http://schemas.microsoft.com/office/drawing/2018/hyperlinkcolor" val="tx"/>
                              </a:ext>
                            </a:extLst>
                          </a:hlinkClick>
                        </a:rPr>
                        <a:t>See power usage and get recommendations to reduce energy use  with </a:t>
                      </a:r>
                      <a:r>
                        <a:rPr kumimoji="0" lang="en-US" sz="1100" b="0" i="0" u="none" strike="noStrike" kern="1200" cap="none" spc="0" normalizeH="0" baseline="0" noProof="0">
                          <a:ln>
                            <a:noFill/>
                          </a:ln>
                          <a:solidFill>
                            <a:schemeClr val="tx1"/>
                          </a:solidFill>
                          <a:effectLst/>
                          <a:uLnTx/>
                          <a:uFillTx/>
                          <a:latin typeface="+mn-lt"/>
                          <a:ea typeface="+mn-ea"/>
                          <a:cs typeface="Helvetica"/>
                          <a:hlinkClick r:id="rId3">
                            <a:extLst>
                              <a:ext uri="{A12FA001-AC4F-418D-AE19-62706E023703}">
                                <ahyp:hlinkClr xmlns:ahyp="http://schemas.microsoft.com/office/drawing/2018/hyperlinkcolor" val="tx"/>
                              </a:ext>
                            </a:extLst>
                          </a:hlinkClick>
                        </a:rPr>
                        <a:t>Power Consumption Measurement dashboard in myHP</a:t>
                      </a:r>
                      <a:r>
                        <a:rPr kumimoji="0" lang="en-US" sz="1100" b="0" i="0" u="none" strike="noStrike" kern="1200" cap="none" spc="0" normalizeH="0" baseline="30000" noProof="0">
                          <a:ln>
                            <a:noFill/>
                          </a:ln>
                          <a:solidFill>
                            <a:schemeClr val="tx1"/>
                          </a:solidFill>
                          <a:effectLst/>
                          <a:uLnTx/>
                          <a:uFillTx/>
                          <a:latin typeface="+mn-lt"/>
                          <a:ea typeface="+mn-ea"/>
                          <a:cs typeface="Helvetica"/>
                        </a:rPr>
                        <a:t>50</a:t>
                      </a:r>
                      <a:endParaRPr lang="en-US" sz="1100" b="0" i="0" u="none" strike="noStrike" baseline="30000">
                        <a:solidFill>
                          <a:schemeClr val="tx1"/>
                        </a:solidFill>
                        <a:effectLst/>
                        <a:latin typeface="Forma DJR Micro" panose="00000000000000090000" pitchFamily="2" charset="0"/>
                      </a:endParaRPr>
                    </a:p>
                  </a:txBody>
                  <a:tcPr anchor="ctr">
                    <a:lnL w="12700" cmpd="sng">
                      <a:solidFill>
                        <a:srgbClr val="000000"/>
                      </a:solid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5ECD7B"/>
                          </a:solidFill>
                          <a:effectLst/>
                          <a:uLnTx/>
                          <a:uFillTx/>
                          <a:latin typeface="Segoe MDL2 Assets" panose="050A0102010101010101" pitchFamily="18" charset="0"/>
                          <a:ea typeface="Segoe UI Symbol" panose="020B0502040204020203" pitchFamily="34" charset="0"/>
                          <a:cs typeface="+mn-cs"/>
                        </a:rPr>
                        <a: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52369664"/>
                  </a:ext>
                </a:extLst>
              </a:tr>
              <a:tr h="391429">
                <a:tc rowSpan="8">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Forma DJR Micro" panose="00000000000000090000" pitchFamily="2" charset="0"/>
                          <a:ea typeface="+mn-ea"/>
                          <a:cs typeface="+mn-cs"/>
                        </a:rPr>
                        <a:t>During use</a:t>
                      </a:r>
                      <a:endParaRPr kumimoji="0" lang="en-GB" sz="1400" b="0" i="0" u="none" strike="noStrike" kern="1200" cap="none" spc="0" normalizeH="0" baseline="0" noProof="0">
                        <a:ln>
                          <a:noFill/>
                        </a:ln>
                        <a:solidFill>
                          <a:schemeClr val="tx1"/>
                        </a:solidFill>
                        <a:effectLst/>
                        <a:uLnTx/>
                        <a:uFillTx/>
                        <a:latin typeface="Forma DJR Micro" panose="00000000000000090000" pitchFamily="2" charset="0"/>
                        <a:ea typeface="+mn-ea"/>
                        <a:cs typeface="+mn-cs"/>
                      </a:endParaRPr>
                    </a:p>
                  </a:txBody>
                  <a:tcPr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mpd="sng">
                      <a:solidFill>
                        <a:srgbClr val="000000"/>
                      </a:solidFill>
                    </a:lnB>
                    <a:lnTlToBr w="12700" cmpd="sng">
                      <a:noFill/>
                      <a:prstDash val="solid"/>
                    </a:lnTlToBr>
                    <a:lnBlToTr w="12700" cmpd="sng">
                      <a:noFill/>
                      <a:prstDash val="solid"/>
                    </a:lnBlToTr>
                    <a:solidFill>
                      <a:srgbClr val="549EF8"/>
                    </a:solidFill>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u="none" strike="noStrike" baseline="0">
                          <a:solidFill>
                            <a:schemeClr val="tx1"/>
                          </a:solidFill>
                          <a:effectLst/>
                          <a:latin typeface="Forma DJR Micro" panose="00000000000000090000" pitchFamily="2" charset="0"/>
                        </a:rPr>
                        <a:t>Advanced Power Monitoring for end users and IT</a:t>
                      </a:r>
                      <a:r>
                        <a:rPr lang="en-GB" sz="1100" b="0" i="0" u="none" strike="noStrike" baseline="30000">
                          <a:solidFill>
                            <a:schemeClr val="tx1"/>
                          </a:solidFill>
                          <a:effectLst/>
                          <a:latin typeface="Forma DJR Micro" panose="00000000000000090000" pitchFamily="2" charset="0"/>
                        </a:rPr>
                        <a:t>103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6E6E6"/>
                    </a:solidFill>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5ECD7B"/>
                          </a:solidFill>
                          <a:effectLst/>
                          <a:uLnTx/>
                          <a:uFillTx/>
                          <a:latin typeface="Segoe MDL2 Assets" panose="050A0102010101010101" pitchFamily="18" charset="0"/>
                          <a:ea typeface="Segoe UI Symbol" panose="020B0502040204020203" pitchFamily="34" charset="0"/>
                          <a:cs typeface="+mn-cs"/>
                        </a:rPr>
                        <a: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6E6E6"/>
                    </a:solidFill>
                  </a:tcPr>
                </a:tc>
                <a:extLst>
                  <a:ext uri="{0D108BD9-81ED-4DB2-BD59-A6C34878D82A}">
                    <a16:rowId xmlns:a16="http://schemas.microsoft.com/office/drawing/2014/main" val="871569057"/>
                  </a:ext>
                </a:extLst>
              </a:tr>
              <a:tr h="391429">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u="none" strike="noStrike" baseline="0">
                          <a:solidFill>
                            <a:schemeClr val="tx1"/>
                          </a:solidFill>
                          <a:effectLst/>
                          <a:latin typeface="Forma DJR Micro" panose="00000000000000090000" pitchFamily="2" charset="0"/>
                        </a:rPr>
                        <a:t>Digital Passport </a:t>
                      </a:r>
                      <a:endParaRPr lang="en-GB" sz="1100" b="0" i="0" u="none" strike="noStrike" baseline="30000">
                        <a:solidFill>
                          <a:schemeClr val="tx1"/>
                        </a:solidFill>
                        <a:effectLst/>
                        <a:latin typeface="Forma DJR Micro" panose="0000000000000009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i="0" u="none" strike="noStrike" baseline="30000">
                        <a:solidFill>
                          <a:schemeClr val="tx1"/>
                        </a:solidFill>
                        <a:effectLst/>
                        <a:latin typeface="Forma DJR Micro" panose="00000000000000090000" pitchFamily="2"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5ECD7B"/>
                          </a:solidFill>
                          <a:effectLst/>
                          <a:uLnTx/>
                          <a:uFillTx/>
                          <a:latin typeface="Segoe MDL2 Assets" panose="050A0102010101010101" pitchFamily="18" charset="0"/>
                          <a:ea typeface="Segoe UI Symbol" panose="020B0502040204020203" pitchFamily="34" charset="0"/>
                          <a:cs typeface="+mn-cs"/>
                        </a:rPr>
                        <a: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9389786"/>
                  </a:ext>
                </a:extLst>
              </a:tr>
              <a:tr h="391429">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u="none" strike="noStrike" baseline="0">
                          <a:solidFill>
                            <a:schemeClr val="tx1"/>
                          </a:solidFill>
                          <a:effectLst/>
                          <a:latin typeface="Forma DJR Micro" panose="00000000000000090000" pitchFamily="2" charset="0"/>
                        </a:rPr>
                        <a:t>Platinum Power PSU efficiency</a:t>
                      </a:r>
                      <a:endParaRPr lang="en-GB" sz="1100" b="0" i="0" u="none" strike="noStrike" baseline="30000">
                        <a:solidFill>
                          <a:schemeClr val="tx1"/>
                        </a:solidFill>
                        <a:effectLst/>
                        <a:latin typeface="Forma DJR Micro" panose="0000000000000009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i="0" u="none" strike="noStrike" baseline="30000">
                        <a:solidFill>
                          <a:schemeClr val="tx1"/>
                        </a:solidFill>
                        <a:effectLst/>
                        <a:latin typeface="Forma DJR Micro" panose="00000000000000090000" pitchFamily="2"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5ECD7B"/>
                          </a:solidFill>
                          <a:effectLst/>
                          <a:uLnTx/>
                          <a:uFillTx/>
                          <a:latin typeface="Segoe MDL2 Assets" panose="050A0102010101010101" pitchFamily="18" charset="0"/>
                          <a:ea typeface="Segoe UI Symbol" panose="020B0502040204020203" pitchFamily="34"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5ECD7B"/>
                        </a:solidFill>
                        <a:effectLst/>
                        <a:uLnTx/>
                        <a:uFillTx/>
                        <a:latin typeface="Segoe MDL2 Assets" panose="050A0102010101010101" pitchFamily="18" charset="0"/>
                        <a:ea typeface="Segoe UI Symbol" panose="020B0502040204020203" pitchFamily="34" charset="0"/>
                        <a:cs typeface="+mn-cs"/>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2530917"/>
                  </a:ext>
                </a:extLst>
              </a:tr>
              <a:tr h="391429">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Forma DJR Micro" panose="00000000000000090000" pitchFamily="2" charset="0"/>
                          <a:ea typeface="+mn-ea"/>
                          <a:cs typeface="+mn-cs"/>
                        </a:rPr>
                        <a:t>During use</a:t>
                      </a:r>
                      <a:endParaRPr kumimoji="0" lang="en-GB" sz="1400" b="0" i="0" u="none" strike="noStrike" kern="1200" cap="none" spc="0" normalizeH="0" baseline="0" noProof="0">
                        <a:ln>
                          <a:noFill/>
                        </a:ln>
                        <a:solidFill>
                          <a:schemeClr val="tx1"/>
                        </a:solidFill>
                        <a:effectLst/>
                        <a:uLnTx/>
                        <a:uFillTx/>
                        <a:latin typeface="Forma DJR Micro" panose="00000000000000090000" pitchFamily="2" charset="0"/>
                        <a:ea typeface="+mn-ea"/>
                        <a:cs typeface="+mn-cs"/>
                      </a:endParaRPr>
                    </a:p>
                  </a:txBody>
                  <a:tcPr vert="vert27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2"/>
                    </a:solidFill>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a:solidFill>
                            <a:schemeClr val="tx1"/>
                          </a:solidFill>
                          <a:effectLst/>
                          <a:latin typeface="Forma DJR Micro" panose="00000000000000090000" pitchFamily="2" charset="0"/>
                        </a:rPr>
                        <a:t>EPEAT® Climate+ Gold Registered in US</a:t>
                      </a:r>
                      <a:r>
                        <a:rPr lang="en-GB" sz="1100" b="0" i="0" u="none" strike="noStrike" baseline="30000">
                          <a:solidFill>
                            <a:schemeClr val="tx1"/>
                          </a:solidFill>
                          <a:effectLst/>
                          <a:latin typeface="Forma DJR Micro" panose="00000000000000090000" pitchFamily="2" charset="0"/>
                        </a:rPr>
                        <a:t>43,63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5ECD7B"/>
                          </a:solidFill>
                          <a:effectLst/>
                          <a:uLnTx/>
                          <a:uFillTx/>
                          <a:latin typeface="Segoe MDL2 Assets" panose="050A0102010101010101" pitchFamily="18" charset="0"/>
                          <a:ea typeface="Segoe UI Symbol" panose="020B0502040204020203" pitchFamily="34" charset="0"/>
                          <a:cs typeface="+mn-cs"/>
                        </a:rPr>
                        <a: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14745649"/>
                  </a:ext>
                </a:extLst>
              </a:tr>
              <a:tr h="391429">
                <a:tc vMerge="1">
                  <a:txBody>
                    <a:bodyPr/>
                    <a:lstStyle/>
                    <a:p>
                      <a:endParaRPr lang="en-GB"/>
                    </a:p>
                  </a:txBody>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a:solidFill>
                            <a:schemeClr val="tx1"/>
                          </a:solidFill>
                          <a:effectLst/>
                          <a:latin typeface="Forma DJR Micro" panose="00000000000000090000" pitchFamily="2" charset="0"/>
                        </a:rPr>
                        <a:t>               </a:t>
                      </a:r>
                      <a:r>
                        <a:rPr lang="en-US" sz="1100" b="0" i="0" u="none" strike="noStrike">
                          <a:solidFill>
                            <a:schemeClr val="tx1"/>
                          </a:solidFill>
                          <a:effectLst/>
                          <a:latin typeface="Forma DJR Micro" panose="00000000000000090000" pitchFamily="2" charset="0"/>
                          <a:hlinkClick r:id="rId4">
                            <a:extLst>
                              <a:ext uri="{A12FA001-AC4F-418D-AE19-62706E023703}">
                                <ahyp:hlinkClr xmlns:ahyp="http://schemas.microsoft.com/office/drawing/2018/hyperlinkcolor" val="tx"/>
                              </a:ext>
                            </a:extLst>
                          </a:hlinkClick>
                        </a:rPr>
                        <a:t>E</a:t>
                      </a:r>
                      <a:r>
                        <a:rPr lang="en-GB" sz="1100" b="0" i="0" u="none" strike="noStrike">
                          <a:solidFill>
                            <a:schemeClr val="tx1"/>
                          </a:solidFill>
                          <a:effectLst/>
                          <a:latin typeface="Forma DJR Micro" panose="00000000000000090000" pitchFamily="2" charset="0"/>
                          <a:hlinkClick r:id="rId4">
                            <a:extLst>
                              <a:ext uri="{A12FA001-AC4F-418D-AE19-62706E023703}">
                                <ahyp:hlinkClr xmlns:ahyp="http://schemas.microsoft.com/office/drawing/2018/hyperlinkcolor" val="tx"/>
                              </a:ext>
                            </a:extLst>
                          </a:hlinkClick>
                        </a:rPr>
                        <a:t>NERGY STAR® Certified</a:t>
                      </a:r>
                      <a:endParaRPr lang="en-GB" sz="1100" b="0" i="0" u="none" strike="noStrike">
                        <a:solidFill>
                          <a:schemeClr val="tx1"/>
                        </a:solidFill>
                        <a:effectLst/>
                        <a:latin typeface="Forma DJR Micro" panose="00000000000000090000" pitchFamily="2"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5ECD7B"/>
                          </a:solidFill>
                          <a:effectLst/>
                          <a:uLnTx/>
                          <a:uFillTx/>
                          <a:latin typeface="Segoe MDL2 Assets" panose="050A0102010101010101" pitchFamily="18" charset="0"/>
                          <a:ea typeface="Segoe UI Symbol" panose="020B0502040204020203" pitchFamily="34" charset="0"/>
                          <a:cs typeface="+mn-cs"/>
                        </a:rPr>
                        <a: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219063503"/>
                  </a:ext>
                </a:extLst>
              </a:tr>
              <a:tr h="391429">
                <a:tc vMerge="1">
                  <a:txBody>
                    <a:bodyPr/>
                    <a:lstStyle/>
                    <a:p>
                      <a:endParaRPr lang="en-GB"/>
                    </a:p>
                  </a:txBody>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u="none" strike="noStrike">
                          <a:solidFill>
                            <a:schemeClr val="tx1"/>
                          </a:solidFill>
                          <a:effectLst/>
                          <a:latin typeface="Forma DJR Micro" panose="00000000000000090000" pitchFamily="2" charset="0"/>
                        </a:rPr>
                        <a:t>                    </a:t>
                      </a:r>
                      <a:r>
                        <a:rPr lang="en-GB" sz="1100" b="0" i="0" u="none" strike="noStrike">
                          <a:solidFill>
                            <a:schemeClr val="tx1"/>
                          </a:solidFill>
                          <a:effectLst/>
                          <a:latin typeface="Forma DJR Micro" panose="00000000000000090000" pitchFamily="2" charset="0"/>
                          <a:hlinkClick r:id="rId5">
                            <a:extLst>
                              <a:ext uri="{A12FA001-AC4F-418D-AE19-62706E023703}">
                                <ahyp:hlinkClr xmlns:ahyp="http://schemas.microsoft.com/office/drawing/2018/hyperlinkcolor" val="tx"/>
                              </a:ext>
                            </a:extLst>
                          </a:hlinkClick>
                        </a:rPr>
                        <a:t>TCO Certified</a:t>
                      </a:r>
                      <a:endParaRPr lang="en-GB" sz="1100" b="0" i="0" u="none" strike="noStrike">
                        <a:solidFill>
                          <a:schemeClr val="tx1"/>
                        </a:solidFill>
                        <a:effectLst/>
                        <a:latin typeface="Forma DJR Micro" panose="00000000000000090000" pitchFamily="2"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5ECD7B"/>
                          </a:solidFill>
                          <a:effectLst/>
                          <a:uLnTx/>
                          <a:uFillTx/>
                          <a:latin typeface="Segoe MDL2 Assets" panose="050A0102010101010101" pitchFamily="18" charset="0"/>
                          <a:ea typeface="Segoe UI Symbol" panose="020B0502040204020203" pitchFamily="34" charset="0"/>
                          <a:cs typeface="+mn-cs"/>
                        </a:rPr>
                        <a: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6673572"/>
                  </a:ext>
                </a:extLst>
              </a:tr>
              <a:tr h="391429">
                <a:tc vMerge="1">
                  <a:txBody>
                    <a:bodyPr/>
                    <a:lstStyle/>
                    <a:p>
                      <a:endParaRPr lang="en-GB"/>
                    </a:p>
                  </a:txBody>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a:solidFill>
                            <a:schemeClr val="tx1"/>
                          </a:solidFill>
                          <a:effectLst/>
                          <a:latin typeface="Forma DJR Micro" panose="00000000000000090000" pitchFamily="2" charset="0"/>
                        </a:rPr>
                        <a:t>Undergoes 19 MIL-STD 810 tested for durability</a:t>
                      </a:r>
                      <a:r>
                        <a:rPr lang="en-US" sz="1100" b="0" i="0" u="none" strike="noStrike" baseline="30000">
                          <a:solidFill>
                            <a:schemeClr val="tx1"/>
                          </a:solidFill>
                          <a:effectLst/>
                          <a:latin typeface="Forma DJR Micro" panose="00000000000000090000" pitchFamily="2" charset="0"/>
                        </a:rPr>
                        <a:t>18</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5ECD7B"/>
                          </a:solidFill>
                          <a:effectLst/>
                          <a:uLnTx/>
                          <a:uFillTx/>
                          <a:latin typeface="Segoe MDL2 Assets" panose="050A0102010101010101" pitchFamily="18" charset="0"/>
                          <a:ea typeface="Segoe UI Symbol" panose="020B0502040204020203" pitchFamily="34" charset="0"/>
                          <a:cs typeface="+mn-cs"/>
                        </a:rPr>
                        <a: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2556956286"/>
                  </a:ext>
                </a:extLst>
              </a:tr>
              <a:tr h="391429">
                <a:tc vMerge="1">
                  <a:txBody>
                    <a:bodyPr/>
                    <a:lstStyle/>
                    <a:p>
                      <a:endParaRPr lang="en-GB"/>
                    </a:p>
                  </a:txBody>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u="none" strike="noStrike">
                          <a:solidFill>
                            <a:schemeClr val="tx1"/>
                          </a:solidFill>
                          <a:effectLst/>
                          <a:latin typeface="Forma DJR Micro" panose="00000000000000090000" pitchFamily="2" charset="0"/>
                        </a:rPr>
                        <a:t>Sanitizable</a:t>
                      </a:r>
                      <a:r>
                        <a:rPr lang="en-GB" sz="1100" b="0" i="0" u="none" strike="noStrike" baseline="30000">
                          <a:solidFill>
                            <a:schemeClr val="tx1"/>
                          </a:solidFill>
                          <a:effectLst/>
                          <a:latin typeface="Forma DJR Micro" panose="00000000000000090000" pitchFamily="2" charset="0"/>
                        </a:rPr>
                        <a:t>104</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5ECD7B"/>
                          </a:solidFill>
                          <a:effectLst/>
                          <a:uLnTx/>
                          <a:uFillTx/>
                          <a:latin typeface="Segoe MDL2 Assets" panose="050A0102010101010101" pitchFamily="18" charset="0"/>
                          <a:ea typeface="Segoe UI Symbol" panose="020B0502040204020203" pitchFamily="34" charset="0"/>
                          <a:cs typeface="+mn-cs"/>
                        </a:rPr>
                        <a: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772487"/>
                  </a:ext>
                </a:extLst>
              </a:tr>
              <a:tr h="391429">
                <a:tc rowSpan="3">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After use</a:t>
                      </a:r>
                      <a:endParaRPr kumimoji="0" lang="en-GB" sz="14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endParaRPr>
                    </a:p>
                  </a:txBody>
                  <a:tcPr vert="vert270" anchor="ctr">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E68E33"/>
                    </a:solidFill>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u="none" strike="noStrike">
                          <a:solidFill>
                            <a:schemeClr val="tx1"/>
                          </a:solidFill>
                          <a:effectLst/>
                          <a:latin typeface="Forma DJR Micro" panose="00000000000000090000" pitchFamily="2" charset="0"/>
                        </a:rPr>
                        <a:t>HP IT Asset Disposition Service</a:t>
                      </a:r>
                      <a:r>
                        <a:rPr lang="en-GB" sz="1100" b="0" i="0" u="none" strike="noStrike" baseline="30000">
                          <a:solidFill>
                            <a:schemeClr val="tx1"/>
                          </a:solidFill>
                          <a:effectLst/>
                          <a:latin typeface="Forma DJR Micro" panose="00000000000000090000" pitchFamily="2" charset="0"/>
                        </a:rPr>
                        <a:t>105</a:t>
                      </a:r>
                    </a:p>
                  </a:txBody>
                  <a:tcPr anchor="ctr">
                    <a:lnL w="12700" cmpd="sng">
                      <a:solidFill>
                        <a:srgbClr val="000000"/>
                      </a:solid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5ECD7B"/>
                          </a:solidFill>
                          <a:effectLst/>
                          <a:uLnTx/>
                          <a:uFillTx/>
                          <a:latin typeface="Segoe MDL2 Assets" panose="050A0102010101010101" pitchFamily="18" charset="0"/>
                          <a:ea typeface="Segoe UI Symbol" panose="020B0502040204020203" pitchFamily="34" charset="0"/>
                          <a:cs typeface="+mn-cs"/>
                        </a:rPr>
                        <a: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4178577306"/>
                  </a:ext>
                </a:extLst>
              </a:tr>
              <a:tr h="391429">
                <a:tc vMerge="1">
                  <a:txBody>
                    <a:bodyPr/>
                    <a:lstStyle/>
                    <a:p>
                      <a:endParaRPr lang="en-US"/>
                    </a:p>
                  </a:txBody>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u="none" strike="noStrike" baseline="0">
                          <a:solidFill>
                            <a:schemeClr val="tx1"/>
                          </a:solidFill>
                          <a:effectLst/>
                          <a:latin typeface="Forma DJR Micro" panose="00000000000000090000" pitchFamily="2" charset="0"/>
                          <a:hlinkClick r:id="rId6">
                            <a:extLst>
                              <a:ext uri="{A12FA001-AC4F-418D-AE19-62706E023703}">
                                <ahyp:hlinkClr xmlns:ahyp="http://schemas.microsoft.com/office/drawing/2018/hyperlinkcolor" val="tx"/>
                              </a:ext>
                            </a:extLst>
                          </a:hlinkClick>
                        </a:rPr>
                        <a:t>HP Device Life Extension</a:t>
                      </a:r>
                      <a:r>
                        <a:rPr lang="en-GB" sz="1100" b="0" i="0" u="none" strike="noStrike" baseline="30000">
                          <a:solidFill>
                            <a:schemeClr val="tx1"/>
                          </a:solidFill>
                          <a:effectLst/>
                          <a:latin typeface="Forma DJR Micro" panose="00000000000000090000" pitchFamily="2" charset="0"/>
                        </a:rPr>
                        <a:t>106</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5ECD7B"/>
                          </a:solidFill>
                          <a:effectLst/>
                          <a:uLnTx/>
                          <a:uFillTx/>
                          <a:latin typeface="Segoe MDL2 Assets" panose="050A0102010101010101" pitchFamily="18" charset="0"/>
                          <a:ea typeface="Segoe UI Symbol" panose="020B0502040204020203" pitchFamily="34" charset="0"/>
                          <a:cs typeface="+mn-cs"/>
                        </a:rPr>
                        <a: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17211249"/>
                  </a:ext>
                </a:extLst>
              </a:tr>
              <a:tr h="391429">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endParaRPr>
                    </a:p>
                  </a:txBody>
                  <a:tcPr vert="vert270" anchor="ctr">
                    <a:lnR w="6350" cap="flat" cmpd="sng" algn="ctr">
                      <a:solidFill>
                        <a:schemeClr val="tx1"/>
                      </a:solidFill>
                      <a:prstDash val="solid"/>
                      <a:round/>
                      <a:headEnd type="none" w="med" len="med"/>
                      <a:tailEnd type="none" w="med" len="med"/>
                    </a:lnR>
                    <a:solidFill>
                      <a:schemeClr val="accent4"/>
                    </a:solidFill>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u="none" strike="noStrike">
                          <a:solidFill>
                            <a:schemeClr val="tx1"/>
                          </a:solidFill>
                          <a:effectLst/>
                          <a:latin typeface="Forma DJR Micro" panose="00000000000000090000" pitchFamily="2" charset="0"/>
                          <a:hlinkClick r:id="rId7">
                            <a:extLst>
                              <a:ext uri="{A12FA001-AC4F-418D-AE19-62706E023703}">
                                <ahyp:hlinkClr xmlns:ahyp="http://schemas.microsoft.com/office/drawing/2018/hyperlinkcolor" val="tx"/>
                              </a:ext>
                            </a:extLst>
                          </a:hlinkClick>
                        </a:rPr>
                        <a:t>HOPE Recycling Futures</a:t>
                      </a:r>
                      <a:endParaRPr lang="en-GB" sz="1100" b="0" i="0" u="none" strike="noStrike" baseline="30000">
                        <a:solidFill>
                          <a:schemeClr val="tx1"/>
                        </a:solidFill>
                        <a:effectLst/>
                        <a:latin typeface="Forma DJR Micro" panose="00000000000000090000" pitchFamily="2"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indent="0" algn="l" defTabSz="914400" rtl="0" eaLnBrk="1" latinLnBrk="0" hangingPunct="1">
                        <a:lnSpc>
                          <a:spcPct val="90000"/>
                        </a:lnSpc>
                        <a:spcBef>
                          <a:spcPct val="18519"/>
                        </a:spcBef>
                        <a:buFont typeface="Forma DJR Micro" panose="00000000000000090000" pitchFamily="2" charset="0"/>
                        <a:buNone/>
                        <a:tabLst>
                          <a:tab pos="225425" algn="l"/>
                        </a:tabLst>
                        <a:defRPr sz="1800" kern="1200">
                          <a:solidFill>
                            <a:schemeClr val="tx1"/>
                          </a:solidFill>
                          <a:latin typeface="Forma DJR Micro"/>
                        </a:defRPr>
                      </a:lvl1pPr>
                      <a:lvl2pPr marL="177800" indent="-166688" algn="l" defTabSz="914400" rtl="0" eaLnBrk="1" fontAlgn="ctr" latinLnBrk="0" hangingPunct="1">
                        <a:lnSpc>
                          <a:spcPct val="90000"/>
                        </a:lnSpc>
                        <a:spcBef>
                          <a:spcPct val="9259"/>
                        </a:spcBef>
                        <a:buClrTx/>
                        <a:buFont typeface="Forma DJR Micro" panose="00000000000000090000" pitchFamily="2" charset="0"/>
                        <a:buChar char="•"/>
                        <a:tabLst/>
                        <a:defRPr sz="1800" kern="1200">
                          <a:solidFill>
                            <a:schemeClr val="tx1"/>
                          </a:solidFill>
                          <a:latin typeface="Forma DJR Micro"/>
                        </a:defRPr>
                      </a:lvl2pPr>
                      <a:lvl3pPr marL="358775" indent="-161925" algn="l" defTabSz="914400" rtl="0" eaLnBrk="1" latinLnBrk="0" hangingPunct="1">
                        <a:lnSpc>
                          <a:spcPct val="92000"/>
                        </a:lnSpc>
                        <a:spcBef>
                          <a:spcPct val="8929"/>
                        </a:spcBef>
                        <a:buFont typeface="Forma DJR Micro" panose="00000000000000090000" pitchFamily="2" charset="0"/>
                        <a:buChar char="›"/>
                        <a:tabLst/>
                        <a:defRPr sz="1400" kern="1200">
                          <a:solidFill>
                            <a:schemeClr val="tx1"/>
                          </a:solidFill>
                          <a:latin typeface="Forma DJR Micro"/>
                        </a:defRPr>
                      </a:lvl3pPr>
                      <a:lvl4pPr marL="538163" indent="-180975"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4pPr>
                      <a:lvl5pPr marL="717550" indent="-134938" algn="l" defTabSz="914400" rtl="0" eaLnBrk="1" latinLnBrk="0" hangingPunct="1">
                        <a:lnSpc>
                          <a:spcPct val="92000"/>
                        </a:lnSpc>
                        <a:spcBef>
                          <a:spcPct val="10417"/>
                        </a:spcBef>
                        <a:buFont typeface="Forma DJR Micro" panose="00000000000000090000" pitchFamily="2" charset="0"/>
                        <a:buChar char="›"/>
                        <a:tabLst/>
                        <a:defRPr sz="1200" kern="1200">
                          <a:solidFill>
                            <a:schemeClr val="tx1"/>
                          </a:solidFill>
                          <a:latin typeface="Forma DJR Micro"/>
                        </a:defRPr>
                      </a:lvl5pPr>
                      <a:lvl6pPr marL="896938" indent="-177800"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6pPr>
                      <a:lvl7pPr marL="1076325" indent="-139700" algn="l" defTabSz="914400" rtl="0" eaLnBrk="1" fontAlgn="ctr"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7pPr>
                      <a:lvl8pPr marL="1255713" indent="-134938"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8pPr>
                      <a:lvl9pPr marL="1435100" indent="-180975" algn="l" defTabSz="914400" rtl="0" eaLnBrk="1" latinLnBrk="0" hangingPunct="1">
                        <a:lnSpc>
                          <a:spcPct val="92000"/>
                        </a:lnSpc>
                        <a:spcBef>
                          <a:spcPct val="10417"/>
                        </a:spcBef>
                        <a:buFont typeface="Forma DJR Micro" panose="00000000000000090000" pitchFamily="2" charset="0"/>
                        <a:buChar char="—"/>
                        <a:defRPr sz="1200" kern="1200">
                          <a:solidFill>
                            <a:schemeClr val="tx1"/>
                          </a:solidFill>
                          <a:latin typeface="Forma DJR Micro"/>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5ECD7B"/>
                          </a:solidFill>
                          <a:effectLst/>
                          <a:uLnTx/>
                          <a:uFillTx/>
                          <a:latin typeface="Segoe MDL2 Assets" panose="050A0102010101010101" pitchFamily="18" charset="0"/>
                          <a:ea typeface="Segoe UI Symbol" panose="020B0502040204020203" pitchFamily="34" charset="0"/>
                          <a:cs typeface="+mn-cs"/>
                        </a:rPr>
                        <a:t></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30632687"/>
                  </a:ext>
                </a:extLst>
              </a:tr>
            </a:tbl>
          </a:graphicData>
        </a:graphic>
      </p:graphicFrame>
      <p:sp>
        <p:nvSpPr>
          <p:cNvPr id="4" name="TextBox 3">
            <a:extLst>
              <a:ext uri="{FF2B5EF4-FFF2-40B4-BE49-F238E27FC236}">
                <a16:creationId xmlns:a16="http://schemas.microsoft.com/office/drawing/2014/main" id="{3116C69A-E0AF-4130-A2F4-8A5A4B868194}"/>
              </a:ext>
            </a:extLst>
          </p:cNvPr>
          <p:cNvSpPr txBox="1"/>
          <p:nvPr/>
        </p:nvSpPr>
        <p:spPr>
          <a:xfrm>
            <a:off x="321926" y="50020"/>
            <a:ext cx="4891370" cy="139910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0000"/>
                </a:solidFill>
                <a:effectLst/>
                <a:uLnTx/>
                <a:uFillTx/>
                <a:latin typeface="Forma DJR Display" panose="00000000000000090000" pitchFamily="2" charset="0"/>
                <a:cs typeface="Calibri"/>
              </a:rPr>
              <a:t>Help protect our shared future</a:t>
            </a:r>
          </a:p>
        </p:txBody>
      </p:sp>
      <p:pic>
        <p:nvPicPr>
          <p:cNvPr id="22" name="Picture 2" descr="Image result for tco logo logo">
            <a:extLst>
              <a:ext uri="{FF2B5EF4-FFF2-40B4-BE49-F238E27FC236}">
                <a16:creationId xmlns:a16="http://schemas.microsoft.com/office/drawing/2014/main" id="{74886F02-D6A5-4B6D-829B-C96D7960528F}"/>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l="9317" t="27363" r="16229"/>
          <a:stretch/>
        </p:blipFill>
        <p:spPr bwMode="auto">
          <a:xfrm>
            <a:off x="8516800" y="4180498"/>
            <a:ext cx="493295" cy="31910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close up of a sign&#10;&#10;Description automatically generated">
            <a:extLst>
              <a:ext uri="{FF2B5EF4-FFF2-40B4-BE49-F238E27FC236}">
                <a16:creationId xmlns:a16="http://schemas.microsoft.com/office/drawing/2014/main" id="{67CDC01C-B342-4FE2-AD14-1C60A4A382F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118200" y="3800990"/>
            <a:ext cx="311623" cy="319103"/>
          </a:xfrm>
          <a:prstGeom prst="rect">
            <a:avLst/>
          </a:prstGeom>
        </p:spPr>
      </p:pic>
      <p:sp>
        <p:nvSpPr>
          <p:cNvPr id="27" name="TextBox 26">
            <a:extLst>
              <a:ext uri="{FF2B5EF4-FFF2-40B4-BE49-F238E27FC236}">
                <a16:creationId xmlns:a16="http://schemas.microsoft.com/office/drawing/2014/main" id="{DF297156-EFB8-4BD8-A78F-5DB34675AF5E}"/>
              </a:ext>
            </a:extLst>
          </p:cNvPr>
          <p:cNvSpPr txBox="1"/>
          <p:nvPr/>
        </p:nvSpPr>
        <p:spPr>
          <a:xfrm>
            <a:off x="1064338" y="1852327"/>
            <a:ext cx="414895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Part of the world's most sustainable </a:t>
            </a:r>
            <a:br>
              <a:rPr kumimoji="0" lang="en-US" sz="16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br>
            <a:r>
              <a:rPr kumimoji="0" lang="en-US" sz="16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PC portfolio.</a:t>
            </a:r>
            <a:r>
              <a:rPr lang="en-US" sz="1600" baseline="30000">
                <a:solidFill>
                  <a:srgbClr val="000000"/>
                </a:solidFill>
                <a:latin typeface="Forma DJR Micro" panose="00000000000000090000" pitchFamily="2" charset="0"/>
              </a:rPr>
              <a:t>63</a:t>
            </a:r>
            <a:endParaRPr kumimoji="0" lang="en-US" sz="1600" b="0" i="0" u="none" strike="noStrike" kern="1200" cap="none" spc="0" normalizeH="0" baseline="30000" noProof="0">
              <a:ln>
                <a:noFill/>
              </a:ln>
              <a:solidFill>
                <a:srgbClr val="000000"/>
              </a:solidFill>
              <a:effectLst/>
              <a:uLnTx/>
              <a:uFillTx/>
              <a:latin typeface="Forma DJR Micro" panose="0000000000000009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solidFill>
                <a:srgbClr val="000000"/>
              </a:solidFill>
              <a:latin typeface="Forma DJR Micro" panose="0000000000000009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hlinkClick r:id="rId10">
                  <a:extLst>
                    <a:ext uri="{A12FA001-AC4F-418D-AE19-62706E023703}">
                      <ahyp:hlinkClr xmlns:ahyp="http://schemas.microsoft.com/office/drawing/2018/hyperlinkcolor" val="tx"/>
                    </a:ext>
                  </a:extLst>
                </a:hlinkClick>
              </a:rPr>
              <a:t>View the 202</a:t>
            </a:r>
            <a:r>
              <a:rPr kumimoji="0" lang="en-US" sz="1600" b="0" i="0" u="none" strike="noStrike" kern="1200" cap="none" spc="0" normalizeH="0" baseline="0" noProof="0">
                <a:ln>
                  <a:noFill/>
                </a:ln>
                <a:effectLst/>
                <a:uLnTx/>
                <a:uFillTx/>
                <a:latin typeface="Forma DJR Micro" panose="00000000000000090000" pitchFamily="2" charset="0"/>
                <a:ea typeface="+mn-ea"/>
                <a:cs typeface="+mn-cs"/>
                <a:hlinkClick r:id="rId10">
                  <a:extLst>
                    <a:ext uri="{A12FA001-AC4F-418D-AE19-62706E023703}">
                      <ahyp:hlinkClr xmlns:ahyp="http://schemas.microsoft.com/office/drawing/2018/hyperlinkcolor" val="tx"/>
                    </a:ext>
                  </a:extLst>
                </a:hlinkClick>
              </a:rPr>
              <a:t>3 </a:t>
            </a:r>
            <a:r>
              <a:rPr kumimoji="0" lang="en-US" sz="16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hlinkClick r:id="rId10">
                  <a:extLst>
                    <a:ext uri="{A12FA001-AC4F-418D-AE19-62706E023703}">
                      <ahyp:hlinkClr xmlns:ahyp="http://schemas.microsoft.com/office/drawing/2018/hyperlinkcolor" val="tx"/>
                    </a:ext>
                  </a:extLst>
                </a:hlinkClick>
              </a:rPr>
              <a:t>HP Sustainable Impact Report to see how we’re making a difference. </a:t>
            </a:r>
            <a:endParaRPr kumimoji="0" lang="en-GB" sz="16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endParaRPr>
          </a:p>
        </p:txBody>
      </p:sp>
      <p:grpSp>
        <p:nvGrpSpPr>
          <p:cNvPr id="7" name="Group 6">
            <a:extLst>
              <a:ext uri="{FF2B5EF4-FFF2-40B4-BE49-F238E27FC236}">
                <a16:creationId xmlns:a16="http://schemas.microsoft.com/office/drawing/2014/main" id="{FDD0907F-E5D6-4C93-9BEA-447727FDCE2F}"/>
              </a:ext>
            </a:extLst>
          </p:cNvPr>
          <p:cNvGrpSpPr/>
          <p:nvPr/>
        </p:nvGrpSpPr>
        <p:grpSpPr>
          <a:xfrm>
            <a:off x="385594" y="1811687"/>
            <a:ext cx="647033" cy="647033"/>
            <a:chOff x="806374" y="2607190"/>
            <a:chExt cx="846495" cy="846495"/>
          </a:xfrm>
        </p:grpSpPr>
        <p:sp>
          <p:nvSpPr>
            <p:cNvPr id="30" name="Oval 29">
              <a:extLst>
                <a:ext uri="{FF2B5EF4-FFF2-40B4-BE49-F238E27FC236}">
                  <a16:creationId xmlns:a16="http://schemas.microsoft.com/office/drawing/2014/main" id="{67291077-1547-4679-9FFB-5E6DF1042896}"/>
                </a:ext>
              </a:extLst>
            </p:cNvPr>
            <p:cNvSpPr/>
            <p:nvPr/>
          </p:nvSpPr>
          <p:spPr>
            <a:xfrm>
              <a:off x="806374" y="2607190"/>
              <a:ext cx="846495" cy="84649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6BA09971-C77B-4E0D-BA79-55CF9F559489}"/>
                </a:ext>
              </a:extLst>
            </p:cNvPr>
            <p:cNvSpPr/>
            <p:nvPr/>
          </p:nvSpPr>
          <p:spPr>
            <a:xfrm rot="18736791" flipH="1">
              <a:off x="938242" y="2760073"/>
              <a:ext cx="532459" cy="479826"/>
            </a:xfrm>
            <a:custGeom>
              <a:avLst/>
              <a:gdLst>
                <a:gd name="connsiteX0" fmla="*/ 302586 w 2326358"/>
                <a:gd name="connsiteY0" fmla="*/ 380653 h 2096398"/>
                <a:gd name="connsiteX1" fmla="*/ 380653 w 2326358"/>
                <a:gd name="connsiteY1" fmla="*/ 2023772 h 2096398"/>
                <a:gd name="connsiteX2" fmla="*/ 469102 w 2326358"/>
                <a:gd name="connsiteY2" fmla="*/ 2096398 h 2096398"/>
                <a:gd name="connsiteX3" fmla="*/ 576462 w 2326358"/>
                <a:gd name="connsiteY3" fmla="*/ 1978328 h 2096398"/>
                <a:gd name="connsiteX4" fmla="*/ 566715 w 2326358"/>
                <a:gd name="connsiteY4" fmla="*/ 1971852 h 2096398"/>
                <a:gd name="connsiteX5" fmla="*/ 487218 w 2326358"/>
                <a:gd name="connsiteY5" fmla="*/ 1906576 h 2096398"/>
                <a:gd name="connsiteX6" fmla="*/ 419782 w 2326358"/>
                <a:gd name="connsiteY6" fmla="*/ 487218 h 2096398"/>
                <a:gd name="connsiteX7" fmla="*/ 1839140 w 2326358"/>
                <a:gd name="connsiteY7" fmla="*/ 419783 h 2096398"/>
                <a:gd name="connsiteX8" fmla="*/ 1971851 w 2326358"/>
                <a:gd name="connsiteY8" fmla="*/ 1759643 h 2096398"/>
                <a:gd name="connsiteX9" fmla="*/ 1944777 w 2326358"/>
                <a:gd name="connsiteY9" fmla="*/ 1792616 h 2096398"/>
                <a:gd name="connsiteX10" fmla="*/ 1941378 w 2326358"/>
                <a:gd name="connsiteY10" fmla="*/ 1606571 h 2096398"/>
                <a:gd name="connsiteX11" fmla="*/ 1748656 w 2326358"/>
                <a:gd name="connsiteY11" fmla="*/ 1610090 h 2096398"/>
                <a:gd name="connsiteX12" fmla="*/ 1756340 w 2326358"/>
                <a:gd name="connsiteY12" fmla="*/ 2030838 h 2096398"/>
                <a:gd name="connsiteX13" fmla="*/ 1756341 w 2326358"/>
                <a:gd name="connsiteY13" fmla="*/ 2094512 h 2096398"/>
                <a:gd name="connsiteX14" fmla="*/ 1757504 w 2326358"/>
                <a:gd name="connsiteY14" fmla="*/ 2094512 h 2096398"/>
                <a:gd name="connsiteX15" fmla="*/ 1757523 w 2326358"/>
                <a:gd name="connsiteY15" fmla="*/ 2095587 h 2096398"/>
                <a:gd name="connsiteX16" fmla="*/ 1816359 w 2326358"/>
                <a:gd name="connsiteY16" fmla="*/ 2094512 h 2096398"/>
                <a:gd name="connsiteX17" fmla="*/ 2241918 w 2326358"/>
                <a:gd name="connsiteY17" fmla="*/ 2094512 h 2096398"/>
                <a:gd name="connsiteX18" fmla="*/ 2241918 w 2326358"/>
                <a:gd name="connsiteY18" fmla="*/ 1901757 h 2096398"/>
                <a:gd name="connsiteX19" fmla="*/ 2059857 w 2326358"/>
                <a:gd name="connsiteY19" fmla="*/ 1901757 h 2096398"/>
                <a:gd name="connsiteX20" fmla="*/ 2099337 w 2326358"/>
                <a:gd name="connsiteY20" fmla="*/ 1853675 h 2096398"/>
                <a:gd name="connsiteX21" fmla="*/ 1945705 w 2326358"/>
                <a:gd name="connsiteY21" fmla="*/ 302587 h 2096398"/>
                <a:gd name="connsiteX22" fmla="*/ 302586 w 2326358"/>
                <a:gd name="connsiteY22" fmla="*/ 380653 h 209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26358" h="2096398">
                  <a:moveTo>
                    <a:pt x="302586" y="380653"/>
                  </a:moveTo>
                  <a:cubicBezTo>
                    <a:pt x="-129591" y="855946"/>
                    <a:pt x="-94640" y="1591595"/>
                    <a:pt x="380653" y="2023772"/>
                  </a:cubicBezTo>
                  <a:lnTo>
                    <a:pt x="469102" y="2096398"/>
                  </a:lnTo>
                  <a:lnTo>
                    <a:pt x="576462" y="1978328"/>
                  </a:lnTo>
                  <a:lnTo>
                    <a:pt x="566715" y="1971852"/>
                  </a:lnTo>
                  <a:cubicBezTo>
                    <a:pt x="539417" y="1951666"/>
                    <a:pt x="512878" y="1929909"/>
                    <a:pt x="487218" y="1906576"/>
                  </a:cubicBezTo>
                  <a:cubicBezTo>
                    <a:pt x="76651" y="1533253"/>
                    <a:pt x="46459" y="897785"/>
                    <a:pt x="419782" y="487218"/>
                  </a:cubicBezTo>
                  <a:cubicBezTo>
                    <a:pt x="793105" y="76651"/>
                    <a:pt x="1428574" y="46459"/>
                    <a:pt x="1839140" y="419783"/>
                  </a:cubicBezTo>
                  <a:cubicBezTo>
                    <a:pt x="2224046" y="769773"/>
                    <a:pt x="2274639" y="1350165"/>
                    <a:pt x="1971851" y="1759643"/>
                  </a:cubicBezTo>
                  <a:lnTo>
                    <a:pt x="1944777" y="1792616"/>
                  </a:lnTo>
                  <a:lnTo>
                    <a:pt x="1941378" y="1606571"/>
                  </a:lnTo>
                  <a:lnTo>
                    <a:pt x="1748656" y="1610090"/>
                  </a:lnTo>
                  <a:lnTo>
                    <a:pt x="1756340" y="2030838"/>
                  </a:lnTo>
                  <a:lnTo>
                    <a:pt x="1756341" y="2094512"/>
                  </a:lnTo>
                  <a:lnTo>
                    <a:pt x="1757504" y="2094512"/>
                  </a:lnTo>
                  <a:lnTo>
                    <a:pt x="1757523" y="2095587"/>
                  </a:lnTo>
                  <a:lnTo>
                    <a:pt x="1816359" y="2094512"/>
                  </a:lnTo>
                  <a:lnTo>
                    <a:pt x="2241918" y="2094512"/>
                  </a:lnTo>
                  <a:lnTo>
                    <a:pt x="2241918" y="1901757"/>
                  </a:lnTo>
                  <a:lnTo>
                    <a:pt x="2059857" y="1901757"/>
                  </a:lnTo>
                  <a:lnTo>
                    <a:pt x="2099337" y="1853675"/>
                  </a:lnTo>
                  <a:cubicBezTo>
                    <a:pt x="2449860" y="1379642"/>
                    <a:pt x="2391292" y="707753"/>
                    <a:pt x="1945705" y="302587"/>
                  </a:cubicBezTo>
                  <a:cubicBezTo>
                    <a:pt x="1470412" y="-129591"/>
                    <a:pt x="734764" y="-94639"/>
                    <a:pt x="302586" y="38065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6" name="Group 5">
            <a:extLst>
              <a:ext uri="{FF2B5EF4-FFF2-40B4-BE49-F238E27FC236}">
                <a16:creationId xmlns:a16="http://schemas.microsoft.com/office/drawing/2014/main" id="{DDABAFDC-122F-4871-8140-97A1500D56E9}"/>
              </a:ext>
            </a:extLst>
          </p:cNvPr>
          <p:cNvGrpSpPr/>
          <p:nvPr/>
        </p:nvGrpSpPr>
        <p:grpSpPr>
          <a:xfrm>
            <a:off x="385594" y="2534366"/>
            <a:ext cx="647033" cy="647033"/>
            <a:chOff x="385594" y="2534366"/>
            <a:chExt cx="647033" cy="647033"/>
          </a:xfrm>
        </p:grpSpPr>
        <p:sp>
          <p:nvSpPr>
            <p:cNvPr id="39" name="Oval 38">
              <a:extLst>
                <a:ext uri="{FF2B5EF4-FFF2-40B4-BE49-F238E27FC236}">
                  <a16:creationId xmlns:a16="http://schemas.microsoft.com/office/drawing/2014/main" id="{E4FBCBD7-B1CD-4525-A5F7-2FC7D2A1989E}"/>
                </a:ext>
              </a:extLst>
            </p:cNvPr>
            <p:cNvSpPr/>
            <p:nvPr/>
          </p:nvSpPr>
          <p:spPr>
            <a:xfrm>
              <a:off x="385594" y="2534366"/>
              <a:ext cx="647033" cy="64703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Graphic 4" descr="Cursor outline">
              <a:extLst>
                <a:ext uri="{FF2B5EF4-FFF2-40B4-BE49-F238E27FC236}">
                  <a16:creationId xmlns:a16="http://schemas.microsoft.com/office/drawing/2014/main" id="{EE2B59A9-F773-4763-916C-6FA117EDA4E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424803" y="2574886"/>
              <a:ext cx="566434" cy="566434"/>
            </a:xfrm>
            <a:prstGeom prst="rect">
              <a:avLst/>
            </a:prstGeom>
          </p:spPr>
        </p:pic>
      </p:grpSp>
      <p:pic>
        <p:nvPicPr>
          <p:cNvPr id="9" name="Picture 8" descr="A logo for a company&#10;&#10;Description automatically generated">
            <a:extLst>
              <a:ext uri="{FF2B5EF4-FFF2-40B4-BE49-F238E27FC236}">
                <a16:creationId xmlns:a16="http://schemas.microsoft.com/office/drawing/2014/main" id="{949CDCAD-91D0-1BBF-BEAC-687D1FA4C66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980976" y="3456022"/>
            <a:ext cx="529390" cy="320744"/>
          </a:xfrm>
          <a:prstGeom prst="rect">
            <a:avLst/>
          </a:prstGeom>
        </p:spPr>
      </p:pic>
      <p:sp>
        <p:nvSpPr>
          <p:cNvPr id="10" name="Text Placeholder 9">
            <a:extLst>
              <a:ext uri="{FF2B5EF4-FFF2-40B4-BE49-F238E27FC236}">
                <a16:creationId xmlns:a16="http://schemas.microsoft.com/office/drawing/2014/main" id="{7F030C0F-4D71-4481-C19C-7B3E18ECA33E}"/>
              </a:ext>
            </a:extLst>
          </p:cNvPr>
          <p:cNvSpPr>
            <a:spLocks noGrp="1"/>
          </p:cNvSpPr>
          <p:nvPr>
            <p:ph type="body" idx="4294967295"/>
          </p:nvPr>
        </p:nvSpPr>
        <p:spPr>
          <a:xfrm>
            <a:off x="778171" y="5891417"/>
            <a:ext cx="2078801" cy="337934"/>
          </a:xfrm>
        </p:spPr>
        <p:txBody>
          <a:bodyPr/>
          <a:lstStyle/>
          <a:p>
            <a:r>
              <a:rPr lang="en-US" sz="1100"/>
              <a:t>Z2 G1a  Mini</a:t>
            </a:r>
          </a:p>
        </p:txBody>
      </p:sp>
      <p:sp>
        <p:nvSpPr>
          <p:cNvPr id="2" name="TextBox 1">
            <a:extLst>
              <a:ext uri="{FF2B5EF4-FFF2-40B4-BE49-F238E27FC236}">
                <a16:creationId xmlns:a16="http://schemas.microsoft.com/office/drawing/2014/main" id="{1569AECD-4470-F83A-EB20-8CEDC95006D8}"/>
              </a:ext>
            </a:extLst>
          </p:cNvPr>
          <p:cNvSpPr txBox="1"/>
          <p:nvPr/>
        </p:nvSpPr>
        <p:spPr>
          <a:xfrm>
            <a:off x="195948" y="6631577"/>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Mini G1a   HP Confidential. For use by HP or Partner with Customers under HP CDA only.</a:t>
            </a:r>
          </a:p>
        </p:txBody>
      </p:sp>
      <p:pic>
        <p:nvPicPr>
          <p:cNvPr id="14" name="Picture 13">
            <a:extLst>
              <a:ext uri="{FF2B5EF4-FFF2-40B4-BE49-F238E27FC236}">
                <a16:creationId xmlns:a16="http://schemas.microsoft.com/office/drawing/2014/main" id="{C78F6F3F-52A7-350D-ED0B-0FEC9544D62F}"/>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071640" y="2987693"/>
            <a:ext cx="279361" cy="347884"/>
          </a:xfrm>
          <a:prstGeom prst="rect">
            <a:avLst/>
          </a:prstGeom>
        </p:spPr>
      </p:pic>
      <p:pic>
        <p:nvPicPr>
          <p:cNvPr id="3" name="Picture 2" descr="A black rectangular object with holes&#10;&#10;Description automatically generated">
            <a:extLst>
              <a:ext uri="{FF2B5EF4-FFF2-40B4-BE49-F238E27FC236}">
                <a16:creationId xmlns:a16="http://schemas.microsoft.com/office/drawing/2014/main" id="{1162BDE7-E8E7-091C-47BE-7FDD25E70886}"/>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751441" y="3776766"/>
            <a:ext cx="3201743" cy="2721482"/>
          </a:xfrm>
          <a:prstGeom prst="rect">
            <a:avLst/>
          </a:prstGeom>
        </p:spPr>
      </p:pic>
    </p:spTree>
    <p:extLst>
      <p:ext uri="{BB962C8B-B14F-4D97-AF65-F5344CB8AC3E}">
        <p14:creationId xmlns:p14="http://schemas.microsoft.com/office/powerpoint/2010/main" val="16539318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40CCB529-F050-A972-4218-7131B9CF83C8}"/>
              </a:ext>
            </a:extLst>
          </p:cNvPr>
          <p:cNvSpPr/>
          <p:nvPr/>
        </p:nvSpPr>
        <p:spPr bwMode="ltGray">
          <a:xfrm>
            <a:off x="1" y="3608886"/>
            <a:ext cx="12161484" cy="687428"/>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71" name="Rectangle 70">
            <a:extLst>
              <a:ext uri="{FF2B5EF4-FFF2-40B4-BE49-F238E27FC236}">
                <a16:creationId xmlns:a16="http://schemas.microsoft.com/office/drawing/2014/main" id="{517201F8-22C6-7B26-945F-78E3E0D92F16}"/>
              </a:ext>
            </a:extLst>
          </p:cNvPr>
          <p:cNvSpPr/>
          <p:nvPr/>
        </p:nvSpPr>
        <p:spPr bwMode="ltGray">
          <a:xfrm>
            <a:off x="11397136" y="6410441"/>
            <a:ext cx="632083" cy="348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2" name="Title 1">
            <a:extLst>
              <a:ext uri="{FF2B5EF4-FFF2-40B4-BE49-F238E27FC236}">
                <a16:creationId xmlns:a16="http://schemas.microsoft.com/office/drawing/2014/main" id="{5241F3F5-6841-51AC-BC45-97EB16D17E2B}"/>
              </a:ext>
            </a:extLst>
          </p:cNvPr>
          <p:cNvSpPr>
            <a:spLocks noGrp="1"/>
          </p:cNvSpPr>
          <p:nvPr>
            <p:ph type="title"/>
          </p:nvPr>
        </p:nvSpPr>
        <p:spPr>
          <a:xfrm>
            <a:off x="304800" y="426631"/>
            <a:ext cx="11582400" cy="655564"/>
          </a:xfrm>
        </p:spPr>
        <p:txBody>
          <a:bodyPr/>
          <a:lstStyle/>
          <a:p>
            <a:r>
              <a:rPr lang="en-US" sz="4800"/>
              <a:t>2025 Desktop Workstation Portfolio</a:t>
            </a:r>
          </a:p>
        </p:txBody>
      </p:sp>
      <p:grpSp>
        <p:nvGrpSpPr>
          <p:cNvPr id="9" name="Group 8">
            <a:extLst>
              <a:ext uri="{FF2B5EF4-FFF2-40B4-BE49-F238E27FC236}">
                <a16:creationId xmlns:a16="http://schemas.microsoft.com/office/drawing/2014/main" id="{98A787C7-A7F3-3C07-D03E-B896982E1BDE}"/>
              </a:ext>
            </a:extLst>
          </p:cNvPr>
          <p:cNvGrpSpPr/>
          <p:nvPr/>
        </p:nvGrpSpPr>
        <p:grpSpPr>
          <a:xfrm>
            <a:off x="0" y="5119640"/>
            <a:ext cx="12192000" cy="457200"/>
            <a:chOff x="170210" y="4114027"/>
            <a:chExt cx="11887200" cy="617287"/>
          </a:xfrm>
          <a:solidFill>
            <a:schemeClr val="accent6"/>
          </a:solidFill>
        </p:grpSpPr>
        <p:sp>
          <p:nvSpPr>
            <p:cNvPr id="32" name="Rectangle 31">
              <a:extLst>
                <a:ext uri="{FF2B5EF4-FFF2-40B4-BE49-F238E27FC236}">
                  <a16:creationId xmlns:a16="http://schemas.microsoft.com/office/drawing/2014/main" id="{A600B630-87F5-34E7-4199-E52451171D41}"/>
                </a:ext>
              </a:extLst>
            </p:cNvPr>
            <p:cNvSpPr/>
            <p:nvPr/>
          </p:nvSpPr>
          <p:spPr bwMode="ltGray">
            <a:xfrm flipH="1">
              <a:off x="170210" y="4114027"/>
              <a:ext cx="11887200" cy="6172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2000" b="0" i="0" u="none" strike="noStrike" kern="1200" cap="none" spc="0" normalizeH="0" baseline="0" noProof="0">
                <a:ln>
                  <a:noFill/>
                </a:ln>
                <a:solidFill>
                  <a:prstClr val="black"/>
                </a:solidFill>
                <a:effectLst/>
                <a:uLnTx/>
                <a:uFillTx/>
                <a:latin typeface="Forma DJR Micro"/>
                <a:ea typeface="+mn-ea"/>
                <a:cs typeface="+mn-cs"/>
              </a:endParaRPr>
            </a:p>
          </p:txBody>
        </p:sp>
        <p:sp>
          <p:nvSpPr>
            <p:cNvPr id="56" name="TextBox 55">
              <a:extLst>
                <a:ext uri="{FF2B5EF4-FFF2-40B4-BE49-F238E27FC236}">
                  <a16:creationId xmlns:a16="http://schemas.microsoft.com/office/drawing/2014/main" id="{CE4F528C-0533-FA71-F90E-EAFAE4D54B33}"/>
                </a:ext>
              </a:extLst>
            </p:cNvPr>
            <p:cNvSpPr txBox="1"/>
            <p:nvPr/>
          </p:nvSpPr>
          <p:spPr>
            <a:xfrm>
              <a:off x="5269743" y="4159226"/>
              <a:ext cx="1684757" cy="25165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Forma DJR Micro"/>
                  <a:ea typeface="+mn-ea"/>
                  <a:cs typeface="+mn-cs"/>
                </a:rPr>
                <a:t>Applications</a:t>
              </a:r>
            </a:p>
          </p:txBody>
        </p:sp>
      </p:grpSp>
      <p:grpSp>
        <p:nvGrpSpPr>
          <p:cNvPr id="5" name="Group 4">
            <a:extLst>
              <a:ext uri="{FF2B5EF4-FFF2-40B4-BE49-F238E27FC236}">
                <a16:creationId xmlns:a16="http://schemas.microsoft.com/office/drawing/2014/main" id="{4EDA5E35-AB04-7E99-19BF-54F5F38183B1}"/>
              </a:ext>
            </a:extLst>
          </p:cNvPr>
          <p:cNvGrpSpPr/>
          <p:nvPr/>
        </p:nvGrpSpPr>
        <p:grpSpPr>
          <a:xfrm>
            <a:off x="0" y="6028559"/>
            <a:ext cx="12192000" cy="457200"/>
            <a:chOff x="147298" y="5588533"/>
            <a:chExt cx="11887200" cy="458819"/>
          </a:xfrm>
          <a:solidFill>
            <a:schemeClr val="bg2"/>
          </a:solidFill>
        </p:grpSpPr>
        <p:sp>
          <p:nvSpPr>
            <p:cNvPr id="65" name="Rectangle 64">
              <a:extLst>
                <a:ext uri="{FF2B5EF4-FFF2-40B4-BE49-F238E27FC236}">
                  <a16:creationId xmlns:a16="http://schemas.microsoft.com/office/drawing/2014/main" id="{FE158E8E-6ACE-4B9F-C93E-BED1E699F0F2}"/>
                </a:ext>
              </a:extLst>
            </p:cNvPr>
            <p:cNvSpPr/>
            <p:nvPr/>
          </p:nvSpPr>
          <p:spPr bwMode="ltGray">
            <a:xfrm flipH="1">
              <a:off x="147298" y="5588533"/>
              <a:ext cx="11887200" cy="4588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 typeface="Forma DJR Micro" panose="00000000000000090000" pitchFamily="2" charset="0"/>
                <a:buNone/>
                <a:tabLst>
                  <a:tab pos="225425" algn="l"/>
                </a:tabLst>
                <a:defRPr/>
              </a:pPr>
              <a:endParaRPr kumimoji="0" lang="en-US" sz="800" b="0" i="0" u="none" strike="noStrike" kern="1200" cap="none" spc="0" normalizeH="0" baseline="0" noProof="0">
                <a:ln>
                  <a:noFill/>
                </a:ln>
                <a:solidFill>
                  <a:srgbClr val="00B0F0"/>
                </a:solidFill>
                <a:effectLst/>
                <a:uLnTx/>
                <a:uFillTx/>
                <a:latin typeface="Forma DJR Micro"/>
                <a:ea typeface="+mn-ea"/>
                <a:cs typeface="+mn-cs"/>
              </a:endParaRPr>
            </a:p>
          </p:txBody>
        </p:sp>
        <p:sp>
          <p:nvSpPr>
            <p:cNvPr id="58" name="TextBox 57">
              <a:extLst>
                <a:ext uri="{FF2B5EF4-FFF2-40B4-BE49-F238E27FC236}">
                  <a16:creationId xmlns:a16="http://schemas.microsoft.com/office/drawing/2014/main" id="{2E708AB0-0967-8E0F-09F4-87369DEFB947}"/>
                </a:ext>
              </a:extLst>
            </p:cNvPr>
            <p:cNvSpPr txBox="1"/>
            <p:nvPr/>
          </p:nvSpPr>
          <p:spPr>
            <a:xfrm>
              <a:off x="5261909" y="5609554"/>
              <a:ext cx="1684757" cy="251652"/>
            </a:xfrm>
            <a:prstGeom prst="rect">
              <a:avLst/>
            </a:prstGeom>
            <a:grp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Forma DJR Micro"/>
                  <a:ea typeface="+mn-ea"/>
                  <a:cs typeface="+mn-cs"/>
                </a:rPr>
                <a:t>Benefits</a:t>
              </a:r>
              <a:endParaRPr kumimoji="0" lang="en-US" sz="1400" b="0" i="0" u="none" strike="noStrike" kern="1200" cap="none" spc="0" normalizeH="0" baseline="0" noProof="0">
                <a:ln>
                  <a:noFill/>
                </a:ln>
                <a:solidFill>
                  <a:prstClr val="black"/>
                </a:solidFill>
                <a:effectLst/>
                <a:uLnTx/>
                <a:uFillTx/>
                <a:latin typeface="Forma DJR Micro"/>
                <a:ea typeface="+mn-ea"/>
                <a:cs typeface="+mn-cs"/>
              </a:endParaRPr>
            </a:p>
          </p:txBody>
        </p:sp>
      </p:grpSp>
      <p:pic>
        <p:nvPicPr>
          <p:cNvPr id="72" name="Picture 71" descr="A picture containing black, darkness&#10;&#10;Description automatically generated">
            <a:extLst>
              <a:ext uri="{FF2B5EF4-FFF2-40B4-BE49-F238E27FC236}">
                <a16:creationId xmlns:a16="http://schemas.microsoft.com/office/drawing/2014/main" id="{C3D1A0C7-9D90-74E9-E193-DB31BF4A7C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65409" y="6592729"/>
            <a:ext cx="443124" cy="207301"/>
          </a:xfrm>
          <a:prstGeom prst="rect">
            <a:avLst/>
          </a:prstGeom>
        </p:spPr>
      </p:pic>
      <p:grpSp>
        <p:nvGrpSpPr>
          <p:cNvPr id="49" name="Group 48">
            <a:extLst>
              <a:ext uri="{FF2B5EF4-FFF2-40B4-BE49-F238E27FC236}">
                <a16:creationId xmlns:a16="http://schemas.microsoft.com/office/drawing/2014/main" id="{2632BF2D-411B-02D9-43CE-8A200F2AD48D}"/>
              </a:ext>
            </a:extLst>
          </p:cNvPr>
          <p:cNvGrpSpPr/>
          <p:nvPr/>
        </p:nvGrpSpPr>
        <p:grpSpPr>
          <a:xfrm>
            <a:off x="0" y="5575713"/>
            <a:ext cx="12192000" cy="490203"/>
            <a:chOff x="0" y="5480016"/>
            <a:chExt cx="12192000" cy="490203"/>
          </a:xfrm>
        </p:grpSpPr>
        <p:grpSp>
          <p:nvGrpSpPr>
            <p:cNvPr id="6" name="Group 5">
              <a:extLst>
                <a:ext uri="{FF2B5EF4-FFF2-40B4-BE49-F238E27FC236}">
                  <a16:creationId xmlns:a16="http://schemas.microsoft.com/office/drawing/2014/main" id="{5127F66F-0DFE-E122-4986-10E2FB9FECED}"/>
                </a:ext>
              </a:extLst>
            </p:cNvPr>
            <p:cNvGrpSpPr/>
            <p:nvPr/>
          </p:nvGrpSpPr>
          <p:grpSpPr>
            <a:xfrm>
              <a:off x="0" y="5480016"/>
              <a:ext cx="12192000" cy="457200"/>
              <a:chOff x="170210" y="4841585"/>
              <a:chExt cx="11887200" cy="533400"/>
            </a:xfrm>
            <a:solidFill>
              <a:schemeClr val="accent2"/>
            </a:solidFill>
          </p:grpSpPr>
          <p:sp>
            <p:nvSpPr>
              <p:cNvPr id="64" name="Rectangle 63">
                <a:extLst>
                  <a:ext uri="{FF2B5EF4-FFF2-40B4-BE49-F238E27FC236}">
                    <a16:creationId xmlns:a16="http://schemas.microsoft.com/office/drawing/2014/main" id="{42F48839-4A4E-9B65-9B9A-BAE5678C8ECA}"/>
                  </a:ext>
                </a:extLst>
              </p:cNvPr>
              <p:cNvSpPr/>
              <p:nvPr/>
            </p:nvSpPr>
            <p:spPr bwMode="ltGray">
              <a:xfrm flipH="1">
                <a:off x="170210" y="4841585"/>
                <a:ext cx="1188720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Tx/>
                  <a:buNone/>
                  <a:tabLst>
                    <a:tab pos="225425" algn="l"/>
                  </a:tabLst>
                  <a:defRPr/>
                </a:pPr>
                <a:endParaRPr kumimoji="0" lang="en-US" sz="1800" b="0" i="0" u="none" strike="noStrike" kern="1200" cap="none" spc="0" normalizeH="0" baseline="0" noProof="0">
                  <a:ln>
                    <a:noFill/>
                  </a:ln>
                  <a:solidFill>
                    <a:prstClr val="black"/>
                  </a:solidFill>
                  <a:effectLst/>
                  <a:uLnTx/>
                  <a:uFillTx/>
                  <a:latin typeface="Forma DJR Micro"/>
                  <a:ea typeface="+mn-ea"/>
                  <a:cs typeface="+mn-cs"/>
                </a:endParaRPr>
              </a:p>
            </p:txBody>
          </p:sp>
          <p:sp>
            <p:nvSpPr>
              <p:cNvPr id="57" name="TextBox 56">
                <a:extLst>
                  <a:ext uri="{FF2B5EF4-FFF2-40B4-BE49-F238E27FC236}">
                    <a16:creationId xmlns:a16="http://schemas.microsoft.com/office/drawing/2014/main" id="{8F01911D-E35F-3C1F-F9D4-EBDA9A7BD090}"/>
                  </a:ext>
                </a:extLst>
              </p:cNvPr>
              <p:cNvSpPr txBox="1"/>
              <p:nvPr/>
            </p:nvSpPr>
            <p:spPr>
              <a:xfrm>
                <a:off x="5271432" y="4860883"/>
                <a:ext cx="1684757" cy="251652"/>
              </a:xfrm>
              <a:prstGeom prst="rect">
                <a:avLst/>
              </a:prstGeom>
              <a:grp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Forma DJR Micro"/>
                    <a:ea typeface="+mn-ea"/>
                    <a:cs typeface="+mn-cs"/>
                  </a:rPr>
                  <a:t>Workflows</a:t>
                </a:r>
              </a:p>
            </p:txBody>
          </p:sp>
        </p:grpSp>
        <p:sp>
          <p:nvSpPr>
            <p:cNvPr id="44" name="TextBox 43">
              <a:extLst>
                <a:ext uri="{FF2B5EF4-FFF2-40B4-BE49-F238E27FC236}">
                  <a16:creationId xmlns:a16="http://schemas.microsoft.com/office/drawing/2014/main" id="{6B6DA50D-6732-73A7-A92E-7D5462EE1102}"/>
                </a:ext>
              </a:extLst>
            </p:cNvPr>
            <p:cNvSpPr txBox="1"/>
            <p:nvPr/>
          </p:nvSpPr>
          <p:spPr>
            <a:xfrm>
              <a:off x="39068" y="5621662"/>
              <a:ext cx="12152932" cy="348557"/>
            </a:xfrm>
            <a:prstGeom prst="rect">
              <a:avLst/>
            </a:prstGeom>
            <a:noFill/>
          </p:spPr>
          <p:txBody>
            <a:bodyPr wrap="square" anchor="ctr">
              <a:spAutoFit/>
            </a:bodyPr>
            <a:lstStyle/>
            <a:p>
              <a:pPr marL="0" marR="0" lvl="0" indent="0" algn="ctr" defTabSz="914400" rtl="0" eaLnBrk="1" fontAlgn="auto" latinLnBrk="0" hangingPunct="1">
                <a:lnSpc>
                  <a:spcPct val="90000"/>
                </a:lnSpc>
                <a:spcBef>
                  <a:spcPct val="46296"/>
                </a:spcBef>
                <a:spcAft>
                  <a:spcPts val="0"/>
                </a:spcAft>
                <a:buClrTx/>
                <a:buSzTx/>
                <a:buFontTx/>
                <a:buNone/>
                <a:tabLst>
                  <a:tab pos="225425" algn="l"/>
                </a:tabLst>
                <a:defRPr/>
              </a:pPr>
              <a:r>
                <a:rPr kumimoji="0" lang="en-US" sz="1800" b="0" i="0" u="none" strike="noStrike" kern="1200" cap="none" spc="0" normalizeH="0" baseline="0" noProof="0">
                  <a:ln>
                    <a:noFill/>
                  </a:ln>
                  <a:solidFill>
                    <a:prstClr val="black"/>
                  </a:solidFill>
                  <a:effectLst/>
                  <a:uLnTx/>
                  <a:uFillTx/>
                  <a:latin typeface="Forma DJR Micro"/>
                  <a:ea typeface="+mn-ea"/>
                  <a:cs typeface="+mn-cs"/>
                </a:rPr>
                <a:t>Increasing dataset and model size/complexity</a:t>
              </a:r>
            </a:p>
          </p:txBody>
        </p:sp>
      </p:grpSp>
      <p:sp>
        <p:nvSpPr>
          <p:cNvPr id="47" name="TextBox 46">
            <a:extLst>
              <a:ext uri="{FF2B5EF4-FFF2-40B4-BE49-F238E27FC236}">
                <a16:creationId xmlns:a16="http://schemas.microsoft.com/office/drawing/2014/main" id="{81EA3A04-A60C-20CC-1D28-4422C4D108BC}"/>
              </a:ext>
            </a:extLst>
          </p:cNvPr>
          <p:cNvSpPr txBox="1"/>
          <p:nvPr/>
        </p:nvSpPr>
        <p:spPr>
          <a:xfrm>
            <a:off x="19534" y="6174603"/>
            <a:ext cx="12152932" cy="348557"/>
          </a:xfrm>
          <a:prstGeom prst="rect">
            <a:avLst/>
          </a:prstGeom>
          <a:noFill/>
        </p:spPr>
        <p:txBody>
          <a:bodyPr wrap="square" anchor="ctr">
            <a:spAutoFit/>
          </a:bodyPr>
          <a:lstStyle/>
          <a:p>
            <a:pPr marL="0" marR="0" lvl="0" indent="0" algn="ctr" defTabSz="914400" rtl="0" eaLnBrk="1" fontAlgn="auto" latinLnBrk="0" hangingPunct="1">
              <a:lnSpc>
                <a:spcPct val="90000"/>
              </a:lnSpc>
              <a:spcBef>
                <a:spcPts val="0"/>
              </a:spcBef>
              <a:spcAft>
                <a:spcPts val="0"/>
              </a:spcAft>
              <a:buClrTx/>
              <a:buSzTx/>
              <a:buFont typeface="Forma DJR Micro" panose="00000000000000090000" pitchFamily="2" charset="0"/>
              <a:buNone/>
              <a:tabLst>
                <a:tab pos="225425" algn="l"/>
              </a:tabLst>
              <a:defRPr/>
            </a:pPr>
            <a:r>
              <a:rPr kumimoji="0" lang="en-US" sz="1800" b="0" i="0" u="none" strike="noStrike" kern="1200" cap="none" spc="0" normalizeH="0" baseline="0" noProof="0">
                <a:ln>
                  <a:noFill/>
                </a:ln>
                <a:solidFill>
                  <a:prstClr val="black"/>
                </a:solidFill>
                <a:effectLst/>
                <a:uLnTx/>
                <a:uFillTx/>
                <a:latin typeface="Forma DJR Micro"/>
                <a:ea typeface="+mn-ea"/>
                <a:cs typeface="+mn-cs"/>
              </a:rPr>
              <a:t>More iterations, faster time to completion with greater accuracy</a:t>
            </a:r>
          </a:p>
        </p:txBody>
      </p:sp>
      <p:sp>
        <p:nvSpPr>
          <p:cNvPr id="31" name="TextBox 30">
            <a:extLst>
              <a:ext uri="{FF2B5EF4-FFF2-40B4-BE49-F238E27FC236}">
                <a16:creationId xmlns:a16="http://schemas.microsoft.com/office/drawing/2014/main" id="{C64B97A6-5280-A6B7-6A0C-AA087F841AF9}"/>
              </a:ext>
            </a:extLst>
          </p:cNvPr>
          <p:cNvSpPr txBox="1"/>
          <p:nvPr/>
        </p:nvSpPr>
        <p:spPr>
          <a:xfrm>
            <a:off x="7345117" y="1338523"/>
            <a:ext cx="1828800" cy="341632"/>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2400" b="0" i="0" u="sng" strike="noStrike" kern="1200" cap="none" spc="0" normalizeH="0" baseline="0" noProof="0">
                <a:ln>
                  <a:noFill/>
                </a:ln>
                <a:solidFill>
                  <a:srgbClr val="000000"/>
                </a:solidFill>
                <a:effectLst/>
                <a:uLnTx/>
                <a:uFillTx/>
                <a:latin typeface="Forma DJR Micro"/>
                <a:ea typeface="+mn-ea"/>
                <a:cs typeface="+mn-cs"/>
              </a:rPr>
              <a:t>Z6</a:t>
            </a:r>
          </a:p>
        </p:txBody>
      </p:sp>
      <p:sp>
        <p:nvSpPr>
          <p:cNvPr id="55" name="TextBox 54">
            <a:extLst>
              <a:ext uri="{FF2B5EF4-FFF2-40B4-BE49-F238E27FC236}">
                <a16:creationId xmlns:a16="http://schemas.microsoft.com/office/drawing/2014/main" id="{66DFE3C2-9BE4-7C93-CD72-A74B0A01D832}"/>
              </a:ext>
            </a:extLst>
          </p:cNvPr>
          <p:cNvSpPr txBox="1"/>
          <p:nvPr/>
        </p:nvSpPr>
        <p:spPr>
          <a:xfrm>
            <a:off x="9668813" y="3818503"/>
            <a:ext cx="2350840" cy="415797"/>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Forma DJR Micro"/>
                <a:ea typeface="+mn-ea"/>
                <a:cs typeface="+mn-cs"/>
              </a:rPr>
              <a:t>Take on intense workloads with extreme performance.</a:t>
            </a:r>
          </a:p>
        </p:txBody>
      </p:sp>
      <p:sp>
        <p:nvSpPr>
          <p:cNvPr id="20" name="TextBox 19">
            <a:extLst>
              <a:ext uri="{FF2B5EF4-FFF2-40B4-BE49-F238E27FC236}">
                <a16:creationId xmlns:a16="http://schemas.microsoft.com/office/drawing/2014/main" id="{4092D01D-8334-0C05-3231-20AEDE4EEC44}"/>
              </a:ext>
            </a:extLst>
          </p:cNvPr>
          <p:cNvSpPr txBox="1"/>
          <p:nvPr/>
        </p:nvSpPr>
        <p:spPr>
          <a:xfrm>
            <a:off x="9585443" y="4416385"/>
            <a:ext cx="2606557" cy="400110"/>
          </a:xfrm>
          <a:prstGeom prst="rect">
            <a:avLst/>
          </a:prstGeom>
          <a:noFill/>
        </p:spPr>
        <p:txBody>
          <a:bodyPr wrap="square" lIns="45720" tIns="45720" rIns="4572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Forma DJR Micro"/>
                <a:ea typeface="HP Simplified Hans Light"/>
                <a:cs typeface="+mn-cs"/>
              </a:rPr>
              <a:t>+</a:t>
            </a:r>
            <a:r>
              <a:rPr kumimoji="0" lang="en-US" sz="1000" b="0" i="0" u="none" strike="noStrike" kern="0" cap="none" spc="0" normalizeH="0" baseline="0" noProof="0">
                <a:ln>
                  <a:noFill/>
                </a:ln>
                <a:solidFill>
                  <a:prstClr val="black"/>
                </a:solidFill>
                <a:effectLst/>
                <a:uLnTx/>
                <a:uFillTx/>
                <a:latin typeface="Forma DJR Micro"/>
                <a:ea typeface="HP Simplified Hans Light"/>
                <a:cs typeface="+mn-cs"/>
              </a:rPr>
              <a:t>Heavy 3D workflows, 4K+ video editing, medium rendering / simulation/data analysis</a:t>
            </a:r>
          </a:p>
        </p:txBody>
      </p:sp>
      <p:cxnSp>
        <p:nvCxnSpPr>
          <p:cNvPr id="23" name="Connector: Elbow 22">
            <a:extLst>
              <a:ext uri="{FF2B5EF4-FFF2-40B4-BE49-F238E27FC236}">
                <a16:creationId xmlns:a16="http://schemas.microsoft.com/office/drawing/2014/main" id="{8CE52095-4272-1B50-AABF-3B07B55C9392}"/>
              </a:ext>
            </a:extLst>
          </p:cNvPr>
          <p:cNvCxnSpPr>
            <a:cxnSpLocks/>
          </p:cNvCxnSpPr>
          <p:nvPr/>
        </p:nvCxnSpPr>
        <p:spPr>
          <a:xfrm flipV="1">
            <a:off x="9925550" y="4287026"/>
            <a:ext cx="1837365" cy="3062"/>
          </a:xfrm>
          <a:prstGeom prst="bentConnector3">
            <a:avLst>
              <a:gd name="adj1" fmla="val 50000"/>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70D89C9-D057-8CA7-9370-1F478EA3B3A2}"/>
              </a:ext>
            </a:extLst>
          </p:cNvPr>
          <p:cNvSpPr txBox="1"/>
          <p:nvPr/>
        </p:nvSpPr>
        <p:spPr>
          <a:xfrm>
            <a:off x="4776794" y="1320325"/>
            <a:ext cx="1828800" cy="341632"/>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2400" b="0" i="0" u="sng" strike="noStrike" kern="1200" cap="none" spc="0" normalizeH="0" baseline="0" noProof="0">
                <a:ln>
                  <a:noFill/>
                </a:ln>
                <a:solidFill>
                  <a:srgbClr val="000000"/>
                </a:solidFill>
                <a:effectLst/>
                <a:uLnTx/>
                <a:uFillTx/>
                <a:latin typeface="Forma DJR Micro"/>
                <a:ea typeface="+mn-ea"/>
                <a:cs typeface="+mn-cs"/>
              </a:rPr>
              <a:t>Z4 </a:t>
            </a:r>
          </a:p>
        </p:txBody>
      </p:sp>
      <p:sp>
        <p:nvSpPr>
          <p:cNvPr id="54" name="TextBox 53">
            <a:extLst>
              <a:ext uri="{FF2B5EF4-FFF2-40B4-BE49-F238E27FC236}">
                <a16:creationId xmlns:a16="http://schemas.microsoft.com/office/drawing/2014/main" id="{E378FD3F-7F02-72D6-462C-8E6CCA8C4F8C}"/>
              </a:ext>
            </a:extLst>
          </p:cNvPr>
          <p:cNvSpPr txBox="1"/>
          <p:nvPr/>
        </p:nvSpPr>
        <p:spPr>
          <a:xfrm>
            <a:off x="7152321" y="3818503"/>
            <a:ext cx="2350840" cy="68584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Forma DJR Micro"/>
                <a:ea typeface="+mn-ea"/>
                <a:cs typeface="+mn-cs"/>
              </a:rPr>
              <a:t>Extreme graphics performance</a:t>
            </a:r>
          </a:p>
        </p:txBody>
      </p:sp>
      <p:sp>
        <p:nvSpPr>
          <p:cNvPr id="22" name="TextBox 21">
            <a:extLst>
              <a:ext uri="{FF2B5EF4-FFF2-40B4-BE49-F238E27FC236}">
                <a16:creationId xmlns:a16="http://schemas.microsoft.com/office/drawing/2014/main" id="{F71C8707-FF19-11A1-AD63-D0C24895FD22}"/>
              </a:ext>
            </a:extLst>
          </p:cNvPr>
          <p:cNvSpPr txBox="1"/>
          <p:nvPr/>
        </p:nvSpPr>
        <p:spPr>
          <a:xfrm>
            <a:off x="7204088" y="4423486"/>
            <a:ext cx="2350840" cy="4001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Forma DJR Micro"/>
                <a:ea typeface="HP Simplified Hans Light"/>
                <a:cs typeface="+mn-cs"/>
              </a:rPr>
              <a:t>+Multiple heavy workflows simultaneously, VFX &amp; compositing</a:t>
            </a:r>
          </a:p>
        </p:txBody>
      </p:sp>
      <p:cxnSp>
        <p:nvCxnSpPr>
          <p:cNvPr id="25" name="Connector: Elbow 24">
            <a:extLst>
              <a:ext uri="{FF2B5EF4-FFF2-40B4-BE49-F238E27FC236}">
                <a16:creationId xmlns:a16="http://schemas.microsoft.com/office/drawing/2014/main" id="{7764675D-F184-BA81-502F-A0253EC3EA6A}"/>
              </a:ext>
            </a:extLst>
          </p:cNvPr>
          <p:cNvCxnSpPr>
            <a:cxnSpLocks/>
          </p:cNvCxnSpPr>
          <p:nvPr/>
        </p:nvCxnSpPr>
        <p:spPr>
          <a:xfrm flipV="1">
            <a:off x="7459543" y="4304396"/>
            <a:ext cx="1837365" cy="3062"/>
          </a:xfrm>
          <a:prstGeom prst="bentConnector3">
            <a:avLst>
              <a:gd name="adj1" fmla="val 50000"/>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250D3FF-EEDC-3BD1-A379-9D2CE0F36240}"/>
              </a:ext>
            </a:extLst>
          </p:cNvPr>
          <p:cNvSpPr txBox="1"/>
          <p:nvPr/>
        </p:nvSpPr>
        <p:spPr>
          <a:xfrm>
            <a:off x="2220364" y="1342441"/>
            <a:ext cx="1828800" cy="341632"/>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2400" b="0" i="0" u="sng" strike="noStrike" kern="1200" cap="none" spc="0" normalizeH="0" baseline="0" noProof="0">
                <a:ln>
                  <a:noFill/>
                </a:ln>
                <a:solidFill>
                  <a:srgbClr val="000000"/>
                </a:solidFill>
                <a:effectLst/>
                <a:uLnTx/>
                <a:uFillTx/>
                <a:latin typeface="Forma DJR Micro"/>
                <a:ea typeface="+mn-ea"/>
                <a:cs typeface="+mn-cs"/>
              </a:rPr>
              <a:t>Z2</a:t>
            </a:r>
          </a:p>
        </p:txBody>
      </p:sp>
      <p:sp>
        <p:nvSpPr>
          <p:cNvPr id="53" name="TextBox 52">
            <a:extLst>
              <a:ext uri="{FF2B5EF4-FFF2-40B4-BE49-F238E27FC236}">
                <a16:creationId xmlns:a16="http://schemas.microsoft.com/office/drawing/2014/main" id="{1ADE2258-5286-7EC3-A8FE-4F96511F5D65}"/>
              </a:ext>
            </a:extLst>
          </p:cNvPr>
          <p:cNvSpPr txBox="1"/>
          <p:nvPr/>
        </p:nvSpPr>
        <p:spPr>
          <a:xfrm>
            <a:off x="2141784" y="3818503"/>
            <a:ext cx="2350840" cy="657284"/>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Forma DJR Micro"/>
                <a:ea typeface="+mn-ea"/>
                <a:cs typeface="+mn-cs"/>
              </a:rPr>
              <a:t>Professional performance in 4  sizes</a:t>
            </a:r>
          </a:p>
        </p:txBody>
      </p:sp>
      <p:sp>
        <p:nvSpPr>
          <p:cNvPr id="40" name="TextBox 39">
            <a:extLst>
              <a:ext uri="{FF2B5EF4-FFF2-40B4-BE49-F238E27FC236}">
                <a16:creationId xmlns:a16="http://schemas.microsoft.com/office/drawing/2014/main" id="{3207035B-EE1B-31F9-6B1D-A5298BAB0594}"/>
              </a:ext>
            </a:extLst>
          </p:cNvPr>
          <p:cNvSpPr txBox="1"/>
          <p:nvPr/>
        </p:nvSpPr>
        <p:spPr>
          <a:xfrm>
            <a:off x="1933886" y="2531717"/>
            <a:ext cx="1371600" cy="170816"/>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1200" b="0" i="0" u="none" strike="noStrike" kern="1200" cap="none" spc="0" normalizeH="0" baseline="0" noProof="0">
                <a:ln>
                  <a:noFill/>
                </a:ln>
                <a:solidFill>
                  <a:srgbClr val="FFFFFF">
                    <a:lumMod val="50000"/>
                  </a:srgbClr>
                </a:solidFill>
                <a:effectLst/>
                <a:uLnTx/>
                <a:uFillTx/>
                <a:latin typeface="Forma DJR Micro"/>
                <a:ea typeface="+mn-ea"/>
                <a:cs typeface="+mn-cs"/>
              </a:rPr>
              <a:t>Z2 Mini G1a</a:t>
            </a:r>
          </a:p>
        </p:txBody>
      </p:sp>
      <p:sp>
        <p:nvSpPr>
          <p:cNvPr id="18" name="TextBox 17">
            <a:extLst>
              <a:ext uri="{FF2B5EF4-FFF2-40B4-BE49-F238E27FC236}">
                <a16:creationId xmlns:a16="http://schemas.microsoft.com/office/drawing/2014/main" id="{D641AC42-CE56-D432-16E7-8E3319847B0E}"/>
              </a:ext>
            </a:extLst>
          </p:cNvPr>
          <p:cNvSpPr txBox="1"/>
          <p:nvPr/>
        </p:nvSpPr>
        <p:spPr>
          <a:xfrm>
            <a:off x="4640029" y="4419391"/>
            <a:ext cx="2704175" cy="400110"/>
          </a:xfrm>
          <a:prstGeom prst="rect">
            <a:avLst/>
          </a:prstGeom>
          <a:noFill/>
        </p:spPr>
        <p:txBody>
          <a:bodyPr wrap="square" lIns="91440" tIns="45720" rIns="91440" bIns="45720" rtlCol="0" anchor="t">
            <a:spAutoFit/>
          </a:bodyPr>
          <a:lstStyle>
            <a:defPPr>
              <a:defRPr lang="en-US"/>
            </a:defPPr>
            <a:lvl1pPr>
              <a:defRPr sz="1100">
                <a:solidFill>
                  <a:srgbClr val="0070C0"/>
                </a:solidFill>
                <a:latin typeface="HP Simplified Light"/>
                <a:ea typeface="HP Simplified Hans Ligh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Forma DJR Micro"/>
                <a:ea typeface="HP Simplified Hans Light"/>
                <a:cs typeface="+mn-cs"/>
              </a:rPr>
              <a:t>+Medium 3D workflows, 1080P video editing, light rendering / simulation/data analysis</a:t>
            </a:r>
          </a:p>
        </p:txBody>
      </p:sp>
      <p:cxnSp>
        <p:nvCxnSpPr>
          <p:cNvPr id="30" name="Connector: Elbow 29">
            <a:extLst>
              <a:ext uri="{FF2B5EF4-FFF2-40B4-BE49-F238E27FC236}">
                <a16:creationId xmlns:a16="http://schemas.microsoft.com/office/drawing/2014/main" id="{C7A6EF61-8C32-03B7-CAF5-0DD10CCD96C7}"/>
              </a:ext>
            </a:extLst>
          </p:cNvPr>
          <p:cNvCxnSpPr>
            <a:cxnSpLocks/>
          </p:cNvCxnSpPr>
          <p:nvPr/>
        </p:nvCxnSpPr>
        <p:spPr>
          <a:xfrm flipV="1">
            <a:off x="5167551" y="4289717"/>
            <a:ext cx="1837365" cy="3062"/>
          </a:xfrm>
          <a:prstGeom prst="bentConnector3">
            <a:avLst>
              <a:gd name="adj1" fmla="val 50000"/>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DD4DCAC-C9C5-F9B0-52DE-67DE86398630}"/>
              </a:ext>
            </a:extLst>
          </p:cNvPr>
          <p:cNvSpPr txBox="1"/>
          <p:nvPr/>
        </p:nvSpPr>
        <p:spPr>
          <a:xfrm>
            <a:off x="-16625" y="1325762"/>
            <a:ext cx="1828800" cy="341632"/>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2400" b="0" i="0" u="sng" strike="noStrike" kern="1200" cap="none" spc="0" normalizeH="0" baseline="0" noProof="0">
                <a:ln>
                  <a:noFill/>
                </a:ln>
                <a:solidFill>
                  <a:srgbClr val="000000"/>
                </a:solidFill>
                <a:effectLst/>
                <a:uLnTx/>
                <a:uFillTx/>
                <a:latin typeface="Forma DJR Micro"/>
                <a:ea typeface="+mn-ea"/>
                <a:cs typeface="+mn-cs"/>
              </a:rPr>
              <a:t>Z1</a:t>
            </a:r>
          </a:p>
        </p:txBody>
      </p:sp>
      <p:sp>
        <p:nvSpPr>
          <p:cNvPr id="52" name="TextBox 51">
            <a:extLst>
              <a:ext uri="{FF2B5EF4-FFF2-40B4-BE49-F238E27FC236}">
                <a16:creationId xmlns:a16="http://schemas.microsoft.com/office/drawing/2014/main" id="{8BEE3C15-D84A-9FF1-D818-94FDD643EA3B}"/>
              </a:ext>
            </a:extLst>
          </p:cNvPr>
          <p:cNvSpPr txBox="1"/>
          <p:nvPr/>
        </p:nvSpPr>
        <p:spPr>
          <a:xfrm>
            <a:off x="-68642" y="3818503"/>
            <a:ext cx="2024249" cy="657284"/>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Forma DJR Micro"/>
                <a:ea typeface="+mn-ea"/>
                <a:cs typeface="+mn-cs"/>
              </a:rPr>
              <a:t>Step into professional performance</a:t>
            </a:r>
          </a:p>
        </p:txBody>
      </p:sp>
      <p:grpSp>
        <p:nvGrpSpPr>
          <p:cNvPr id="4" name="Group 3">
            <a:extLst>
              <a:ext uri="{FF2B5EF4-FFF2-40B4-BE49-F238E27FC236}">
                <a16:creationId xmlns:a16="http://schemas.microsoft.com/office/drawing/2014/main" id="{F9C260F2-7CB0-70DE-63DB-8BA72D82A342}"/>
              </a:ext>
            </a:extLst>
          </p:cNvPr>
          <p:cNvGrpSpPr/>
          <p:nvPr/>
        </p:nvGrpSpPr>
        <p:grpSpPr>
          <a:xfrm>
            <a:off x="195948" y="2287260"/>
            <a:ext cx="1371600" cy="1294401"/>
            <a:chOff x="9456688" y="2247958"/>
            <a:chExt cx="1371600" cy="1294401"/>
          </a:xfrm>
        </p:grpSpPr>
        <p:sp>
          <p:nvSpPr>
            <p:cNvPr id="7" name="TextBox 6">
              <a:extLst>
                <a:ext uri="{FF2B5EF4-FFF2-40B4-BE49-F238E27FC236}">
                  <a16:creationId xmlns:a16="http://schemas.microsoft.com/office/drawing/2014/main" id="{B192DA2D-2D65-C326-B1B2-C0C6D2A6917B}"/>
                </a:ext>
              </a:extLst>
            </p:cNvPr>
            <p:cNvSpPr txBox="1"/>
            <p:nvPr/>
          </p:nvSpPr>
          <p:spPr>
            <a:xfrm>
              <a:off x="9893518" y="2247958"/>
              <a:ext cx="491404"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Forma DJR Micro"/>
                  <a:ea typeface="+mn-ea"/>
                  <a:cs typeface="+mn-cs"/>
                </a:rPr>
                <a:t>FPO</a:t>
              </a:r>
            </a:p>
          </p:txBody>
        </p:sp>
        <p:sp>
          <p:nvSpPr>
            <p:cNvPr id="42" name="TextBox 41">
              <a:extLst>
                <a:ext uri="{FF2B5EF4-FFF2-40B4-BE49-F238E27FC236}">
                  <a16:creationId xmlns:a16="http://schemas.microsoft.com/office/drawing/2014/main" id="{22635E83-844B-30AC-94DB-DAAA5C6506BC}"/>
                </a:ext>
              </a:extLst>
            </p:cNvPr>
            <p:cNvSpPr txBox="1"/>
            <p:nvPr/>
          </p:nvSpPr>
          <p:spPr>
            <a:xfrm>
              <a:off x="9456688" y="3186168"/>
              <a:ext cx="1371600" cy="170816"/>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1200" b="0" i="0" u="none" strike="noStrike" kern="1200" cap="none" spc="0" normalizeH="0" baseline="0" noProof="0">
                  <a:ln>
                    <a:noFill/>
                  </a:ln>
                  <a:solidFill>
                    <a:srgbClr val="FFFFFF">
                      <a:lumMod val="50000"/>
                    </a:srgbClr>
                  </a:solidFill>
                  <a:effectLst/>
                  <a:uLnTx/>
                  <a:uFillTx/>
                  <a:latin typeface="Forma DJR Micro"/>
                  <a:ea typeface="+mn-ea"/>
                  <a:cs typeface="+mn-cs"/>
                </a:rPr>
                <a:t>Z1 Tower G1i</a:t>
              </a:r>
            </a:p>
          </p:txBody>
        </p:sp>
        <p:pic>
          <p:nvPicPr>
            <p:cNvPr id="67" name="Picture 66">
              <a:extLst>
                <a:ext uri="{FF2B5EF4-FFF2-40B4-BE49-F238E27FC236}">
                  <a16:creationId xmlns:a16="http://schemas.microsoft.com/office/drawing/2014/main" id="{40F716BB-0110-0D25-7389-4066EF9F9E30}"/>
                </a:ext>
              </a:extLst>
            </p:cNvPr>
            <p:cNvPicPr>
              <a:picLocks noChangeAspect="1"/>
            </p:cNvPicPr>
            <p:nvPr/>
          </p:nvPicPr>
          <p:blipFill>
            <a:blip r:embed="rId4" cstate="email">
              <a:clrChange>
                <a:clrFrom>
                  <a:srgbClr val="FFFFFF"/>
                </a:clrFrom>
                <a:clrTo>
                  <a:srgbClr val="FFFFFF">
                    <a:alpha val="0"/>
                  </a:srgbClr>
                </a:clrTo>
              </a:clrChange>
              <a:duotone>
                <a:srgbClr val="0096D6">
                  <a:shade val="45000"/>
                  <a:satMod val="135000"/>
                </a:srgbClr>
                <a:prstClr val="white"/>
              </a:duotone>
              <a:extLst>
                <a:ext uri="{28A0092B-C50C-407E-A947-70E740481C1C}">
                  <a14:useLocalDpi xmlns:a14="http://schemas.microsoft.com/office/drawing/2010/main"/>
                </a:ext>
              </a:extLst>
            </a:blip>
            <a:stretch>
              <a:fillRect/>
            </a:stretch>
          </p:blipFill>
          <p:spPr>
            <a:xfrm>
              <a:off x="9953258" y="3296666"/>
              <a:ext cx="392510" cy="245693"/>
            </a:xfrm>
            <a:prstGeom prst="rect">
              <a:avLst/>
            </a:prstGeom>
          </p:spPr>
        </p:pic>
      </p:grpSp>
      <p:sp>
        <p:nvSpPr>
          <p:cNvPr id="14" name="TextBox 13">
            <a:extLst>
              <a:ext uri="{FF2B5EF4-FFF2-40B4-BE49-F238E27FC236}">
                <a16:creationId xmlns:a16="http://schemas.microsoft.com/office/drawing/2014/main" id="{AF1511D3-8567-07D2-4212-F31EF46A1AB9}"/>
              </a:ext>
            </a:extLst>
          </p:cNvPr>
          <p:cNvSpPr txBox="1"/>
          <p:nvPr/>
        </p:nvSpPr>
        <p:spPr>
          <a:xfrm>
            <a:off x="2080262" y="4413883"/>
            <a:ext cx="2450448" cy="400110"/>
          </a:xfrm>
          <a:prstGeom prst="rect">
            <a:avLst/>
          </a:prstGeom>
          <a:noFill/>
        </p:spPr>
        <p:txBody>
          <a:bodyPr wrap="square" lIns="91440" tIns="45720" rIns="91440" bIns="45720" rtlCol="0" anchor="t">
            <a:spAutoFit/>
          </a:bodyPr>
          <a:lstStyle>
            <a:defPPr>
              <a:defRPr lang="en-US"/>
            </a:defPPr>
            <a:lvl1pPr>
              <a:defRPr sz="1100">
                <a:solidFill>
                  <a:srgbClr val="0070C0"/>
                </a:solidFill>
                <a:latin typeface="HP Simplified Light"/>
                <a:ea typeface="HP Simplified Hans Ligh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Forma DJR Micro"/>
                <a:ea typeface="HP Simplified Hans Light"/>
                <a:cs typeface="+mn-cs"/>
              </a:rPr>
              <a:t>2D &amp; light 3D workflows, data science model building/AI</a:t>
            </a:r>
          </a:p>
        </p:txBody>
      </p:sp>
      <p:cxnSp>
        <p:nvCxnSpPr>
          <p:cNvPr id="33" name="Connector: Elbow 32">
            <a:extLst>
              <a:ext uri="{FF2B5EF4-FFF2-40B4-BE49-F238E27FC236}">
                <a16:creationId xmlns:a16="http://schemas.microsoft.com/office/drawing/2014/main" id="{813DF9FC-4307-4372-2DE3-38A762A26775}"/>
              </a:ext>
            </a:extLst>
          </p:cNvPr>
          <p:cNvCxnSpPr>
            <a:cxnSpLocks/>
          </p:cNvCxnSpPr>
          <p:nvPr/>
        </p:nvCxnSpPr>
        <p:spPr>
          <a:xfrm flipV="1">
            <a:off x="2407157" y="4299645"/>
            <a:ext cx="1837365" cy="3062"/>
          </a:xfrm>
          <a:prstGeom prst="bentConnector3">
            <a:avLst>
              <a:gd name="adj1" fmla="val 50000"/>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4377EE6-A989-A99A-D523-4669DAFF6F11}"/>
              </a:ext>
            </a:extLst>
          </p:cNvPr>
          <p:cNvSpPr txBox="1"/>
          <p:nvPr/>
        </p:nvSpPr>
        <p:spPr>
          <a:xfrm>
            <a:off x="6408295" y="5234264"/>
            <a:ext cx="5872521" cy="369332"/>
          </a:xfrm>
          <a:prstGeom prst="rect">
            <a:avLst/>
          </a:prstGeom>
          <a:noFill/>
        </p:spPr>
        <p:txBody>
          <a:bodyPr wrap="square"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Forma DJR Micro" panose="00000000000000090000" pitchFamily="2" charset="0"/>
                <a:ea typeface="+mn-ea"/>
                <a:cs typeface="+mn-cs"/>
              </a:rPr>
              <a:t>Multi-threaded CPU applications &amp; parallel GPU compute</a:t>
            </a:r>
          </a:p>
        </p:txBody>
      </p:sp>
      <p:sp>
        <p:nvSpPr>
          <p:cNvPr id="3" name="TextBox 2">
            <a:extLst>
              <a:ext uri="{FF2B5EF4-FFF2-40B4-BE49-F238E27FC236}">
                <a16:creationId xmlns:a16="http://schemas.microsoft.com/office/drawing/2014/main" id="{8D73CDE6-B9CD-7BB8-3294-A94B2797A9C9}"/>
              </a:ext>
            </a:extLst>
          </p:cNvPr>
          <p:cNvSpPr txBox="1"/>
          <p:nvPr/>
        </p:nvSpPr>
        <p:spPr>
          <a:xfrm>
            <a:off x="-702374" y="5224951"/>
            <a:ext cx="6051979" cy="348557"/>
          </a:xfrm>
          <a:prstGeom prst="rect">
            <a:avLst/>
          </a:prstGeom>
          <a:noFill/>
        </p:spPr>
        <p:txBody>
          <a:bodyPr wrap="square" anchor="b">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Forma DJR Micro"/>
                <a:ea typeface="+mn-ea"/>
                <a:cs typeface="+mn-cs"/>
              </a:rPr>
              <a:t>High-frequency, single threaded applications</a:t>
            </a:r>
          </a:p>
        </p:txBody>
      </p:sp>
      <p:pic>
        <p:nvPicPr>
          <p:cNvPr id="73" name="Picture 72">
            <a:extLst>
              <a:ext uri="{FF2B5EF4-FFF2-40B4-BE49-F238E27FC236}">
                <a16:creationId xmlns:a16="http://schemas.microsoft.com/office/drawing/2014/main" id="{143366C2-8920-70BF-902A-9CC878313FC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53210" y="2702521"/>
            <a:ext cx="250356" cy="169980"/>
          </a:xfrm>
          <a:prstGeom prst="rect">
            <a:avLst/>
          </a:prstGeom>
        </p:spPr>
      </p:pic>
      <p:pic>
        <p:nvPicPr>
          <p:cNvPr id="12" name="Picture 11" descr="A black rectangular computer with a black background&#10;&#10;Description automatically generated">
            <a:extLst>
              <a:ext uri="{FF2B5EF4-FFF2-40B4-BE49-F238E27FC236}">
                <a16:creationId xmlns:a16="http://schemas.microsoft.com/office/drawing/2014/main" id="{8B15B08A-797D-2F02-976D-93CCA589FF5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606" y="1804006"/>
            <a:ext cx="1718176" cy="1437180"/>
          </a:xfrm>
          <a:prstGeom prst="rect">
            <a:avLst/>
          </a:prstGeom>
        </p:spPr>
      </p:pic>
      <p:pic>
        <p:nvPicPr>
          <p:cNvPr id="24" name="Picture 23">
            <a:extLst>
              <a:ext uri="{FF2B5EF4-FFF2-40B4-BE49-F238E27FC236}">
                <a16:creationId xmlns:a16="http://schemas.microsoft.com/office/drawing/2014/main" id="{187282C4-A86C-F950-B7CE-A6CBCD2E1AB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748973" y="1315759"/>
            <a:ext cx="640963" cy="1398164"/>
          </a:xfrm>
          <a:prstGeom prst="rect">
            <a:avLst/>
          </a:prstGeom>
        </p:spPr>
      </p:pic>
      <p:pic>
        <p:nvPicPr>
          <p:cNvPr id="35" name="Picture 34" descr="A picture containing electronics, dark&#10;&#10;Description automatically generated">
            <a:extLst>
              <a:ext uri="{FF2B5EF4-FFF2-40B4-BE49-F238E27FC236}">
                <a16:creationId xmlns:a16="http://schemas.microsoft.com/office/drawing/2014/main" id="{3CCB7315-2A45-C2ED-28CC-6EFED5DAAFE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396037" y="1446575"/>
            <a:ext cx="380708" cy="1191178"/>
          </a:xfrm>
          <a:prstGeom prst="rect">
            <a:avLst/>
          </a:prstGeom>
        </p:spPr>
      </p:pic>
      <p:pic>
        <p:nvPicPr>
          <p:cNvPr id="43" name="Picture 42">
            <a:extLst>
              <a:ext uri="{FF2B5EF4-FFF2-40B4-BE49-F238E27FC236}">
                <a16:creationId xmlns:a16="http://schemas.microsoft.com/office/drawing/2014/main" id="{A9B4BE11-7C8D-ED82-CB12-BB4707D970C1}"/>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493579" y="2434911"/>
            <a:ext cx="750943" cy="655894"/>
          </a:xfrm>
          <a:prstGeom prst="rect">
            <a:avLst/>
          </a:prstGeom>
        </p:spPr>
      </p:pic>
      <p:sp>
        <p:nvSpPr>
          <p:cNvPr id="46" name="TextBox 45">
            <a:extLst>
              <a:ext uri="{FF2B5EF4-FFF2-40B4-BE49-F238E27FC236}">
                <a16:creationId xmlns:a16="http://schemas.microsoft.com/office/drawing/2014/main" id="{9ED2E4D6-5EAD-AEE9-DF34-0B9337720F51}"/>
              </a:ext>
            </a:extLst>
          </p:cNvPr>
          <p:cNvSpPr txBox="1"/>
          <p:nvPr/>
        </p:nvSpPr>
        <p:spPr>
          <a:xfrm>
            <a:off x="4737647" y="2681005"/>
            <a:ext cx="137160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ct val="46296"/>
              </a:spcBef>
              <a:spcAft>
                <a:spcPts val="0"/>
              </a:spcAft>
              <a:buClrTx/>
              <a:buSzTx/>
              <a:buFont typeface="Forma DJR Micro" panose="00000000000000090000" pitchFamily="2" charset="0"/>
              <a:buNone/>
              <a:tabLst>
                <a:tab pos="225425" algn="l"/>
              </a:tabLst>
              <a:defRPr/>
            </a:pPr>
            <a:r>
              <a:rPr kumimoji="0" lang="en-US" sz="1200" b="0" i="0" u="none" strike="noStrike" kern="1200" cap="none" spc="0" normalizeH="0" baseline="0" noProof="0">
                <a:ln>
                  <a:noFill/>
                </a:ln>
                <a:solidFill>
                  <a:srgbClr val="FFFFFF">
                    <a:lumMod val="50000"/>
                  </a:srgbClr>
                </a:solidFill>
                <a:effectLst/>
                <a:uLnTx/>
                <a:uFillTx/>
                <a:latin typeface="Forma DJR Micro"/>
                <a:ea typeface="+mn-ea"/>
                <a:cs typeface="+mn-cs"/>
              </a:rPr>
              <a:t>Z4 Rack G5</a:t>
            </a:r>
          </a:p>
        </p:txBody>
      </p:sp>
      <p:sp>
        <p:nvSpPr>
          <p:cNvPr id="83" name="TextBox 82">
            <a:extLst>
              <a:ext uri="{FF2B5EF4-FFF2-40B4-BE49-F238E27FC236}">
                <a16:creationId xmlns:a16="http://schemas.microsoft.com/office/drawing/2014/main" id="{0D47F4E7-13FB-91C2-F8AC-927CFEA20638}"/>
              </a:ext>
            </a:extLst>
          </p:cNvPr>
          <p:cNvSpPr txBox="1"/>
          <p:nvPr/>
        </p:nvSpPr>
        <p:spPr>
          <a:xfrm>
            <a:off x="3077298" y="3085240"/>
            <a:ext cx="137160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ct val="46296"/>
              </a:spcBef>
              <a:spcAft>
                <a:spcPts val="0"/>
              </a:spcAft>
              <a:buClrTx/>
              <a:buSzTx/>
              <a:buFont typeface="Forma DJR Micro" panose="00000000000000090000" pitchFamily="2" charset="0"/>
              <a:buNone/>
              <a:tabLst>
                <a:tab pos="225425" algn="l"/>
              </a:tabLst>
              <a:defRPr/>
            </a:pPr>
            <a:r>
              <a:rPr kumimoji="0" lang="en-US" sz="1200" b="0" i="0" u="none" strike="noStrike" kern="1200" cap="none" spc="0" normalizeH="0" baseline="0" noProof="0">
                <a:ln>
                  <a:noFill/>
                </a:ln>
                <a:solidFill>
                  <a:srgbClr val="FFFFFF">
                    <a:lumMod val="50000"/>
                  </a:srgbClr>
                </a:solidFill>
                <a:effectLst/>
                <a:uLnTx/>
                <a:uFillTx/>
                <a:latin typeface="Forma DJR Micro"/>
                <a:ea typeface="+mn-ea"/>
                <a:cs typeface="+mn-cs"/>
              </a:rPr>
              <a:t>Z2 SFF G1i</a:t>
            </a:r>
          </a:p>
        </p:txBody>
      </p:sp>
      <p:sp>
        <p:nvSpPr>
          <p:cNvPr id="84" name="TextBox 83">
            <a:extLst>
              <a:ext uri="{FF2B5EF4-FFF2-40B4-BE49-F238E27FC236}">
                <a16:creationId xmlns:a16="http://schemas.microsoft.com/office/drawing/2014/main" id="{AA0084C9-2EBB-CE8D-63BC-5C125444DE34}"/>
              </a:ext>
            </a:extLst>
          </p:cNvPr>
          <p:cNvSpPr txBox="1"/>
          <p:nvPr/>
        </p:nvSpPr>
        <p:spPr>
          <a:xfrm>
            <a:off x="3083328" y="3226163"/>
            <a:ext cx="137160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ct val="46296"/>
              </a:spcBef>
              <a:spcAft>
                <a:spcPts val="0"/>
              </a:spcAft>
              <a:buClrTx/>
              <a:buSzTx/>
              <a:buFont typeface="Forma DJR Micro" panose="00000000000000090000" pitchFamily="2" charset="0"/>
              <a:buNone/>
              <a:tabLst>
                <a:tab pos="225425" algn="l"/>
              </a:tabLst>
              <a:defRPr/>
            </a:pPr>
            <a:r>
              <a:rPr kumimoji="0" lang="en-US" sz="1200" b="0" i="0" u="none" strike="noStrike" kern="1200" cap="none" spc="0" normalizeH="0" baseline="0" noProof="0">
                <a:ln>
                  <a:noFill/>
                </a:ln>
                <a:solidFill>
                  <a:srgbClr val="FFFFFF">
                    <a:lumMod val="50000"/>
                  </a:srgbClr>
                </a:solidFill>
                <a:effectLst/>
                <a:uLnTx/>
                <a:uFillTx/>
                <a:latin typeface="Forma DJR Micro"/>
                <a:ea typeface="+mn-ea"/>
                <a:cs typeface="+mn-cs"/>
              </a:rPr>
              <a:t>Z2 To</a:t>
            </a:r>
            <a:r>
              <a:rPr kumimoji="0" lang="en-US" sz="1200" b="0" i="0" u="none" strike="noStrike" kern="1200" cap="none" spc="0" normalizeH="0" baseline="0" noProof="0" err="1">
                <a:ln>
                  <a:noFill/>
                </a:ln>
                <a:solidFill>
                  <a:srgbClr val="FFFFFF">
                    <a:lumMod val="50000"/>
                  </a:srgbClr>
                </a:solidFill>
                <a:effectLst/>
                <a:uLnTx/>
                <a:uFillTx/>
                <a:latin typeface="Forma DJR Micro"/>
                <a:ea typeface="+mn-ea"/>
                <a:cs typeface="+mn-cs"/>
              </a:rPr>
              <a:t>wer</a:t>
            </a:r>
            <a:r>
              <a:rPr kumimoji="0" lang="en-US" sz="1200" b="0" i="0" u="none" strike="noStrike" kern="1200" cap="none" spc="0" normalizeH="0" baseline="0" noProof="0">
                <a:ln>
                  <a:noFill/>
                </a:ln>
                <a:solidFill>
                  <a:srgbClr val="FFFFFF">
                    <a:lumMod val="50000"/>
                  </a:srgbClr>
                </a:solidFill>
                <a:effectLst/>
                <a:uLnTx/>
                <a:uFillTx/>
                <a:latin typeface="Forma DJR Micro"/>
                <a:ea typeface="+mn-ea"/>
                <a:cs typeface="+mn-cs"/>
              </a:rPr>
              <a:t> G1i</a:t>
            </a:r>
          </a:p>
        </p:txBody>
      </p:sp>
      <p:pic>
        <p:nvPicPr>
          <p:cNvPr id="85" name="Picture 84" descr="A picture containing electronics&#10;&#10;Description automatically generated">
            <a:extLst>
              <a:ext uri="{FF2B5EF4-FFF2-40B4-BE49-F238E27FC236}">
                <a16:creationId xmlns:a16="http://schemas.microsoft.com/office/drawing/2014/main" id="{3A02A94C-01B1-1C40-52F5-A7AB97C93656}"/>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119561" y="1694488"/>
            <a:ext cx="677434" cy="1620121"/>
          </a:xfrm>
          <a:prstGeom prst="rect">
            <a:avLst/>
          </a:prstGeom>
        </p:spPr>
      </p:pic>
      <p:pic>
        <p:nvPicPr>
          <p:cNvPr id="86" name="Picture 85" descr="A rectangular electronic device with many slots&#10;&#10;Description automatically generated">
            <a:extLst>
              <a:ext uri="{FF2B5EF4-FFF2-40B4-BE49-F238E27FC236}">
                <a16:creationId xmlns:a16="http://schemas.microsoft.com/office/drawing/2014/main" id="{63EE20E8-6BAE-42F2-8A80-881ADCEB8806}"/>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4700272" y="2135737"/>
            <a:ext cx="1482223" cy="492728"/>
          </a:xfrm>
          <a:prstGeom prst="rect">
            <a:avLst/>
          </a:prstGeom>
        </p:spPr>
      </p:pic>
      <p:sp>
        <p:nvSpPr>
          <p:cNvPr id="87" name="TextBox 86">
            <a:extLst>
              <a:ext uri="{FF2B5EF4-FFF2-40B4-BE49-F238E27FC236}">
                <a16:creationId xmlns:a16="http://schemas.microsoft.com/office/drawing/2014/main" id="{90C99861-2872-BCF9-711A-AC030D962B93}"/>
              </a:ext>
            </a:extLst>
          </p:cNvPr>
          <p:cNvSpPr txBox="1"/>
          <p:nvPr/>
        </p:nvSpPr>
        <p:spPr>
          <a:xfrm>
            <a:off x="5815660" y="3232943"/>
            <a:ext cx="137160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ct val="46296"/>
              </a:spcBef>
              <a:spcAft>
                <a:spcPts val="0"/>
              </a:spcAft>
              <a:buClrTx/>
              <a:buSzTx/>
              <a:buFont typeface="Forma DJR Micro" panose="00000000000000090000" pitchFamily="2" charset="0"/>
              <a:buNone/>
              <a:tabLst>
                <a:tab pos="225425" algn="l"/>
              </a:tabLst>
              <a:defRPr/>
            </a:pPr>
            <a:r>
              <a:rPr kumimoji="0" lang="en-US" sz="1200" b="0" i="0" u="none" strike="noStrike" kern="1200" cap="none" spc="0" normalizeH="0" baseline="0" noProof="0">
                <a:ln>
                  <a:noFill/>
                </a:ln>
                <a:solidFill>
                  <a:srgbClr val="FFFFFF">
                    <a:lumMod val="50000"/>
                  </a:srgbClr>
                </a:solidFill>
                <a:effectLst/>
                <a:uLnTx/>
                <a:uFillTx/>
                <a:latin typeface="Forma DJR Micro"/>
                <a:ea typeface="+mn-ea"/>
                <a:cs typeface="+mn-cs"/>
              </a:rPr>
              <a:t>Z4 G5</a:t>
            </a:r>
          </a:p>
        </p:txBody>
      </p:sp>
      <p:sp>
        <p:nvSpPr>
          <p:cNvPr id="90" name="TextBox 89">
            <a:extLst>
              <a:ext uri="{FF2B5EF4-FFF2-40B4-BE49-F238E27FC236}">
                <a16:creationId xmlns:a16="http://schemas.microsoft.com/office/drawing/2014/main" id="{36A445CC-AA25-DB5E-8147-0AE5EB8D2A6E}"/>
              </a:ext>
            </a:extLst>
          </p:cNvPr>
          <p:cNvSpPr txBox="1"/>
          <p:nvPr/>
        </p:nvSpPr>
        <p:spPr>
          <a:xfrm>
            <a:off x="3083328" y="2945932"/>
            <a:ext cx="1371600" cy="170816"/>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1200" b="0" i="0" u="none" strike="noStrike" kern="1200" cap="none" spc="0" normalizeH="0" baseline="0" noProof="0">
                <a:ln>
                  <a:noFill/>
                </a:ln>
                <a:solidFill>
                  <a:srgbClr val="FFFFFF">
                    <a:lumMod val="50000"/>
                  </a:srgbClr>
                </a:solidFill>
                <a:effectLst/>
                <a:uLnTx/>
                <a:uFillTx/>
                <a:latin typeface="Forma DJR Micro"/>
                <a:ea typeface="+mn-ea"/>
                <a:cs typeface="+mn-cs"/>
              </a:rPr>
              <a:t>Z2 Mini G1i</a:t>
            </a:r>
          </a:p>
        </p:txBody>
      </p:sp>
      <p:pic>
        <p:nvPicPr>
          <p:cNvPr id="91" name="Picture 90">
            <a:extLst>
              <a:ext uri="{FF2B5EF4-FFF2-40B4-BE49-F238E27FC236}">
                <a16:creationId xmlns:a16="http://schemas.microsoft.com/office/drawing/2014/main" id="{857C1CCB-EDF2-DFFD-DC5C-D34369501040}"/>
              </a:ext>
            </a:extLst>
          </p:cNvPr>
          <p:cNvPicPr>
            <a:picLocks noChangeAspect="1"/>
          </p:cNvPicPr>
          <p:nvPr/>
        </p:nvPicPr>
        <p:blipFill>
          <a:blip r:embed="rId4" cstate="email">
            <a:clrChange>
              <a:clrFrom>
                <a:srgbClr val="FFFFFF"/>
              </a:clrFrom>
              <a:clrTo>
                <a:srgbClr val="FFFFFF">
                  <a:alpha val="0"/>
                </a:srgbClr>
              </a:clrTo>
            </a:clrChange>
            <a:duotone>
              <a:srgbClr val="0096D6">
                <a:shade val="45000"/>
                <a:satMod val="135000"/>
              </a:srgbClr>
              <a:prstClr val="white"/>
            </a:duotone>
            <a:extLst>
              <a:ext uri="{28A0092B-C50C-407E-A947-70E740481C1C}">
                <a14:useLocalDpi xmlns:a14="http://schemas.microsoft.com/office/drawing/2010/main"/>
              </a:ext>
            </a:extLst>
          </a:blip>
          <a:stretch>
            <a:fillRect/>
          </a:stretch>
        </p:blipFill>
        <p:spPr>
          <a:xfrm>
            <a:off x="6270939" y="3340824"/>
            <a:ext cx="392510" cy="245693"/>
          </a:xfrm>
          <a:prstGeom prst="rect">
            <a:avLst/>
          </a:prstGeom>
        </p:spPr>
      </p:pic>
      <p:pic>
        <p:nvPicPr>
          <p:cNvPr id="92" name="Picture 91" descr="Graphical user interface&#10;&#10;Description automatically generated with low confidence">
            <a:extLst>
              <a:ext uri="{FF2B5EF4-FFF2-40B4-BE49-F238E27FC236}">
                <a16:creationId xmlns:a16="http://schemas.microsoft.com/office/drawing/2014/main" id="{F04A54E5-9A3E-48D4-E696-8F9E273D41F4}"/>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7393505" y="1496578"/>
            <a:ext cx="758307" cy="1856232"/>
          </a:xfrm>
          <a:prstGeom prst="rect">
            <a:avLst/>
          </a:prstGeom>
        </p:spPr>
      </p:pic>
      <p:pic>
        <p:nvPicPr>
          <p:cNvPr id="93" name="Picture 92" descr="A black rectangular device with holes&#10;&#10;Description automatically generated">
            <a:extLst>
              <a:ext uri="{FF2B5EF4-FFF2-40B4-BE49-F238E27FC236}">
                <a16:creationId xmlns:a16="http://schemas.microsoft.com/office/drawing/2014/main" id="{6E2B4A26-9D4B-FF56-5D69-669DBD200D90}"/>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8378226" y="1519107"/>
            <a:ext cx="662932" cy="1862480"/>
          </a:xfrm>
          <a:prstGeom prst="rect">
            <a:avLst/>
          </a:prstGeom>
        </p:spPr>
      </p:pic>
      <p:sp>
        <p:nvSpPr>
          <p:cNvPr id="94" name="TextBox 93">
            <a:extLst>
              <a:ext uri="{FF2B5EF4-FFF2-40B4-BE49-F238E27FC236}">
                <a16:creationId xmlns:a16="http://schemas.microsoft.com/office/drawing/2014/main" id="{FE71CAE3-79DC-B806-9FF7-65D634A03163}"/>
              </a:ext>
            </a:extLst>
          </p:cNvPr>
          <p:cNvSpPr txBox="1"/>
          <p:nvPr/>
        </p:nvSpPr>
        <p:spPr>
          <a:xfrm>
            <a:off x="7174547" y="3194341"/>
            <a:ext cx="137160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ct val="46296"/>
              </a:spcBef>
              <a:spcAft>
                <a:spcPts val="0"/>
              </a:spcAft>
              <a:buClrTx/>
              <a:buSzTx/>
              <a:buFont typeface="Forma DJR Micro" panose="00000000000000090000" pitchFamily="2" charset="0"/>
              <a:buNone/>
              <a:tabLst>
                <a:tab pos="225425" algn="l"/>
              </a:tabLst>
              <a:defRPr/>
            </a:pPr>
            <a:r>
              <a:rPr kumimoji="0" lang="en-US" sz="1200" b="0" i="0" u="none" strike="noStrike" kern="1200" cap="none" spc="0" normalizeH="0" baseline="0" noProof="0">
                <a:ln>
                  <a:noFill/>
                </a:ln>
                <a:solidFill>
                  <a:srgbClr val="FFFFFF">
                    <a:lumMod val="50000"/>
                  </a:srgbClr>
                </a:solidFill>
                <a:effectLst/>
                <a:uLnTx/>
                <a:uFillTx/>
                <a:latin typeface="Forma DJR Micro"/>
                <a:ea typeface="+mn-ea"/>
                <a:cs typeface="+mn-cs"/>
              </a:rPr>
              <a:t>Z6 G5</a:t>
            </a:r>
          </a:p>
        </p:txBody>
      </p:sp>
      <p:sp>
        <p:nvSpPr>
          <p:cNvPr id="95" name="TextBox 94">
            <a:extLst>
              <a:ext uri="{FF2B5EF4-FFF2-40B4-BE49-F238E27FC236}">
                <a16:creationId xmlns:a16="http://schemas.microsoft.com/office/drawing/2014/main" id="{BFB188E9-40DE-2D81-86C0-E4A603F6E5D9}"/>
              </a:ext>
            </a:extLst>
          </p:cNvPr>
          <p:cNvSpPr txBox="1"/>
          <p:nvPr/>
        </p:nvSpPr>
        <p:spPr>
          <a:xfrm>
            <a:off x="8102620" y="3226206"/>
            <a:ext cx="137160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ct val="46296"/>
              </a:spcBef>
              <a:spcAft>
                <a:spcPts val="0"/>
              </a:spcAft>
              <a:buClrTx/>
              <a:buSzTx/>
              <a:buFont typeface="Forma DJR Micro" panose="00000000000000090000" pitchFamily="2" charset="0"/>
              <a:buNone/>
              <a:tabLst>
                <a:tab pos="225425" algn="l"/>
              </a:tabLst>
              <a:defRPr/>
            </a:pPr>
            <a:r>
              <a:rPr kumimoji="0" lang="en-US" sz="1200" b="0" i="0" u="none" strike="noStrike" kern="1200" cap="none" spc="0" normalizeH="0" baseline="0" noProof="0">
                <a:ln>
                  <a:noFill/>
                </a:ln>
                <a:solidFill>
                  <a:srgbClr val="FFFFFF">
                    <a:lumMod val="50000"/>
                  </a:srgbClr>
                </a:solidFill>
                <a:effectLst/>
                <a:uLnTx/>
                <a:uFillTx/>
                <a:latin typeface="Forma DJR Micro"/>
                <a:ea typeface="+mn-ea"/>
                <a:cs typeface="+mn-cs"/>
              </a:rPr>
              <a:t>Z6 G5 A</a:t>
            </a:r>
          </a:p>
        </p:txBody>
      </p:sp>
      <p:pic>
        <p:nvPicPr>
          <p:cNvPr id="96" name="Picture 95">
            <a:extLst>
              <a:ext uri="{FF2B5EF4-FFF2-40B4-BE49-F238E27FC236}">
                <a16:creationId xmlns:a16="http://schemas.microsoft.com/office/drawing/2014/main" id="{A467828D-8686-92C6-D894-33F696B9FFFD}"/>
              </a:ext>
            </a:extLst>
          </p:cNvPr>
          <p:cNvPicPr>
            <a:picLocks noChangeAspect="1"/>
          </p:cNvPicPr>
          <p:nvPr/>
        </p:nvPicPr>
        <p:blipFill>
          <a:blip r:embed="rId4" cstate="email">
            <a:clrChange>
              <a:clrFrom>
                <a:srgbClr val="FFFFFF"/>
              </a:clrFrom>
              <a:clrTo>
                <a:srgbClr val="FFFFFF">
                  <a:alpha val="0"/>
                </a:srgbClr>
              </a:clrTo>
            </a:clrChange>
            <a:duotone>
              <a:srgbClr val="0096D6">
                <a:shade val="45000"/>
                <a:satMod val="135000"/>
              </a:srgbClr>
              <a:prstClr val="white"/>
            </a:duotone>
            <a:extLst>
              <a:ext uri="{28A0092B-C50C-407E-A947-70E740481C1C}">
                <a14:useLocalDpi xmlns:a14="http://schemas.microsoft.com/office/drawing/2010/main"/>
              </a:ext>
            </a:extLst>
          </a:blip>
          <a:stretch>
            <a:fillRect/>
          </a:stretch>
        </p:blipFill>
        <p:spPr>
          <a:xfrm>
            <a:off x="7649578" y="3326567"/>
            <a:ext cx="392510" cy="245693"/>
          </a:xfrm>
          <a:prstGeom prst="rect">
            <a:avLst/>
          </a:prstGeom>
        </p:spPr>
      </p:pic>
      <p:pic>
        <p:nvPicPr>
          <p:cNvPr id="97" name="Picture 96">
            <a:extLst>
              <a:ext uri="{FF2B5EF4-FFF2-40B4-BE49-F238E27FC236}">
                <a16:creationId xmlns:a16="http://schemas.microsoft.com/office/drawing/2014/main" id="{BE42639C-7693-B4D0-F0E1-79B4F16EC917}"/>
              </a:ext>
            </a:extLst>
          </p:cNvPr>
          <p:cNvPicPr>
            <a:picLocks noChangeAspect="1"/>
          </p:cNvPicPr>
          <p:nvPr/>
        </p:nvPicPr>
        <p:blipFill>
          <a:blip r:embed="rId14" cstate="email">
            <a:duotone>
              <a:srgbClr val="0096D6">
                <a:shade val="45000"/>
                <a:satMod val="135000"/>
              </a:srgbClr>
              <a:prstClr val="white"/>
            </a:duotone>
            <a:extLst>
              <a:ext uri="{28A0092B-C50C-407E-A947-70E740481C1C}">
                <a14:useLocalDpi xmlns:a14="http://schemas.microsoft.com/office/drawing/2010/main"/>
              </a:ext>
            </a:extLst>
          </a:blip>
          <a:stretch>
            <a:fillRect/>
          </a:stretch>
        </p:blipFill>
        <p:spPr>
          <a:xfrm>
            <a:off x="8524012" y="3402181"/>
            <a:ext cx="491404" cy="117913"/>
          </a:xfrm>
          <a:prstGeom prst="rect">
            <a:avLst/>
          </a:prstGeom>
        </p:spPr>
      </p:pic>
      <p:pic>
        <p:nvPicPr>
          <p:cNvPr id="98" name="Picture 97" descr="A picture containing text, electronics, black, computer&#10;&#10;Description automatically generated">
            <a:extLst>
              <a:ext uri="{FF2B5EF4-FFF2-40B4-BE49-F238E27FC236}">
                <a16:creationId xmlns:a16="http://schemas.microsoft.com/office/drawing/2014/main" id="{34E66807-9CEF-F7D7-6CF2-CA545B9D373A}"/>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9813758" y="1487156"/>
            <a:ext cx="856958" cy="1842770"/>
          </a:xfrm>
          <a:prstGeom prst="rect">
            <a:avLst/>
          </a:prstGeom>
        </p:spPr>
      </p:pic>
      <p:pic>
        <p:nvPicPr>
          <p:cNvPr id="99" name="Picture 98" descr="A picture containing text, electronics, black, computer&#10;&#10;Description automatically generated">
            <a:extLst>
              <a:ext uri="{FF2B5EF4-FFF2-40B4-BE49-F238E27FC236}">
                <a16:creationId xmlns:a16="http://schemas.microsoft.com/office/drawing/2014/main" id="{F81235F4-C0A6-0867-5B44-34A0CB4AB3AF}"/>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10858207" y="1443798"/>
            <a:ext cx="854970" cy="1867325"/>
          </a:xfrm>
          <a:prstGeom prst="rect">
            <a:avLst/>
          </a:prstGeom>
        </p:spPr>
      </p:pic>
      <p:sp>
        <p:nvSpPr>
          <p:cNvPr id="100" name="TextBox 99">
            <a:extLst>
              <a:ext uri="{FF2B5EF4-FFF2-40B4-BE49-F238E27FC236}">
                <a16:creationId xmlns:a16="http://schemas.microsoft.com/office/drawing/2014/main" id="{48966C7C-CD67-B95A-C0E6-432A1FEA2778}"/>
              </a:ext>
            </a:extLst>
          </p:cNvPr>
          <p:cNvSpPr txBox="1"/>
          <p:nvPr/>
        </p:nvSpPr>
        <p:spPr>
          <a:xfrm>
            <a:off x="9813758" y="1335111"/>
            <a:ext cx="1828800" cy="341632"/>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2400" b="0" i="0" u="sng" strike="noStrike" kern="1200" cap="none" spc="0" normalizeH="0" baseline="0" noProof="0">
                <a:ln>
                  <a:noFill/>
                </a:ln>
                <a:solidFill>
                  <a:srgbClr val="000000"/>
                </a:solidFill>
                <a:effectLst/>
                <a:uLnTx/>
                <a:uFillTx/>
                <a:latin typeface="Forma DJR Micro"/>
                <a:ea typeface="+mn-ea"/>
                <a:cs typeface="+mn-cs"/>
              </a:rPr>
              <a:t>Z8</a:t>
            </a:r>
          </a:p>
        </p:txBody>
      </p:sp>
      <p:sp>
        <p:nvSpPr>
          <p:cNvPr id="101" name="TextBox 100">
            <a:extLst>
              <a:ext uri="{FF2B5EF4-FFF2-40B4-BE49-F238E27FC236}">
                <a16:creationId xmlns:a16="http://schemas.microsoft.com/office/drawing/2014/main" id="{272F4026-43FC-7C2C-9E61-FEAE29BF869C}"/>
              </a:ext>
            </a:extLst>
          </p:cNvPr>
          <p:cNvSpPr txBox="1"/>
          <p:nvPr/>
        </p:nvSpPr>
        <p:spPr>
          <a:xfrm>
            <a:off x="9648521" y="3239952"/>
            <a:ext cx="137160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ct val="46296"/>
              </a:spcBef>
              <a:spcAft>
                <a:spcPts val="0"/>
              </a:spcAft>
              <a:buClrTx/>
              <a:buSzTx/>
              <a:buFont typeface="Forma DJR Micro" panose="00000000000000090000" pitchFamily="2" charset="0"/>
              <a:buNone/>
              <a:tabLst>
                <a:tab pos="225425" algn="l"/>
              </a:tabLst>
              <a:defRPr/>
            </a:pPr>
            <a:r>
              <a:rPr kumimoji="0" lang="en-US" sz="1200" b="0" i="0" u="none" strike="noStrike" kern="1200" cap="none" spc="0" normalizeH="0" baseline="0" noProof="0">
                <a:ln>
                  <a:noFill/>
                </a:ln>
                <a:solidFill>
                  <a:srgbClr val="FFFFFF">
                    <a:lumMod val="50000"/>
                  </a:srgbClr>
                </a:solidFill>
                <a:effectLst/>
                <a:uLnTx/>
                <a:uFillTx/>
                <a:latin typeface="Forma DJR Micro"/>
                <a:ea typeface="+mn-ea"/>
                <a:cs typeface="+mn-cs"/>
              </a:rPr>
              <a:t>Z8 G5</a:t>
            </a:r>
          </a:p>
        </p:txBody>
      </p:sp>
      <p:sp>
        <p:nvSpPr>
          <p:cNvPr id="102" name="TextBox 101">
            <a:extLst>
              <a:ext uri="{FF2B5EF4-FFF2-40B4-BE49-F238E27FC236}">
                <a16:creationId xmlns:a16="http://schemas.microsoft.com/office/drawing/2014/main" id="{6FDD6DF8-F12C-AC1D-A0EB-D410A2BCB3A6}"/>
              </a:ext>
            </a:extLst>
          </p:cNvPr>
          <p:cNvSpPr txBox="1"/>
          <p:nvPr/>
        </p:nvSpPr>
        <p:spPr>
          <a:xfrm>
            <a:off x="10726255" y="3242237"/>
            <a:ext cx="137160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ct val="46296"/>
              </a:spcBef>
              <a:spcAft>
                <a:spcPts val="0"/>
              </a:spcAft>
              <a:buClrTx/>
              <a:buSzTx/>
              <a:buFont typeface="Forma DJR Micro" panose="00000000000000090000" pitchFamily="2" charset="0"/>
              <a:buNone/>
              <a:tabLst>
                <a:tab pos="225425" algn="l"/>
              </a:tabLst>
              <a:defRPr/>
            </a:pPr>
            <a:r>
              <a:rPr kumimoji="0" lang="en-US" sz="1200" b="0" i="0" u="none" strike="noStrike" kern="1200" cap="none" spc="0" normalizeH="0" baseline="0" noProof="0">
                <a:ln>
                  <a:noFill/>
                </a:ln>
                <a:solidFill>
                  <a:srgbClr val="FFFFFF">
                    <a:lumMod val="50000"/>
                  </a:srgbClr>
                </a:solidFill>
                <a:effectLst/>
                <a:uLnTx/>
                <a:uFillTx/>
                <a:latin typeface="Forma DJR Micro"/>
                <a:ea typeface="+mn-ea"/>
                <a:cs typeface="+mn-cs"/>
              </a:rPr>
              <a:t>Z8 Fury G5</a:t>
            </a:r>
          </a:p>
        </p:txBody>
      </p:sp>
      <p:pic>
        <p:nvPicPr>
          <p:cNvPr id="103" name="Picture 102">
            <a:extLst>
              <a:ext uri="{FF2B5EF4-FFF2-40B4-BE49-F238E27FC236}">
                <a16:creationId xmlns:a16="http://schemas.microsoft.com/office/drawing/2014/main" id="{F75B6C1B-EB58-7656-32F8-73060417CBAE}"/>
              </a:ext>
            </a:extLst>
          </p:cNvPr>
          <p:cNvPicPr>
            <a:picLocks noChangeAspect="1"/>
          </p:cNvPicPr>
          <p:nvPr/>
        </p:nvPicPr>
        <p:blipFill>
          <a:blip r:embed="rId4" cstate="email">
            <a:clrChange>
              <a:clrFrom>
                <a:srgbClr val="FFFFFF"/>
              </a:clrFrom>
              <a:clrTo>
                <a:srgbClr val="FFFFFF">
                  <a:alpha val="0"/>
                </a:srgbClr>
              </a:clrTo>
            </a:clrChange>
            <a:duotone>
              <a:srgbClr val="0096D6">
                <a:shade val="45000"/>
                <a:satMod val="135000"/>
              </a:srgbClr>
              <a:prstClr val="white"/>
            </a:duotone>
            <a:extLst>
              <a:ext uri="{28A0092B-C50C-407E-A947-70E740481C1C}">
                <a14:useLocalDpi xmlns:a14="http://schemas.microsoft.com/office/drawing/2010/main"/>
              </a:ext>
            </a:extLst>
          </a:blip>
          <a:stretch>
            <a:fillRect/>
          </a:stretch>
        </p:blipFill>
        <p:spPr>
          <a:xfrm>
            <a:off x="10130808" y="3342598"/>
            <a:ext cx="392510" cy="245693"/>
          </a:xfrm>
          <a:prstGeom prst="rect">
            <a:avLst/>
          </a:prstGeom>
        </p:spPr>
      </p:pic>
      <p:pic>
        <p:nvPicPr>
          <p:cNvPr id="104" name="Picture 103">
            <a:extLst>
              <a:ext uri="{FF2B5EF4-FFF2-40B4-BE49-F238E27FC236}">
                <a16:creationId xmlns:a16="http://schemas.microsoft.com/office/drawing/2014/main" id="{7C98B3D7-5848-1859-86C6-A87951172183}"/>
              </a:ext>
            </a:extLst>
          </p:cNvPr>
          <p:cNvPicPr>
            <a:picLocks noChangeAspect="1"/>
          </p:cNvPicPr>
          <p:nvPr/>
        </p:nvPicPr>
        <p:blipFill>
          <a:blip r:embed="rId4" cstate="email">
            <a:clrChange>
              <a:clrFrom>
                <a:srgbClr val="FFFFFF"/>
              </a:clrFrom>
              <a:clrTo>
                <a:srgbClr val="FFFFFF">
                  <a:alpha val="0"/>
                </a:srgbClr>
              </a:clrTo>
            </a:clrChange>
            <a:duotone>
              <a:srgbClr val="0096D6">
                <a:shade val="45000"/>
                <a:satMod val="135000"/>
              </a:srgbClr>
              <a:prstClr val="white"/>
            </a:duotone>
            <a:extLst>
              <a:ext uri="{28A0092B-C50C-407E-A947-70E740481C1C}">
                <a14:useLocalDpi xmlns:a14="http://schemas.microsoft.com/office/drawing/2010/main"/>
              </a:ext>
            </a:extLst>
          </a:blip>
          <a:stretch>
            <a:fillRect/>
          </a:stretch>
        </p:blipFill>
        <p:spPr>
          <a:xfrm>
            <a:off x="11138715" y="3337501"/>
            <a:ext cx="392510" cy="245693"/>
          </a:xfrm>
          <a:prstGeom prst="rect">
            <a:avLst/>
          </a:prstGeom>
        </p:spPr>
      </p:pic>
      <p:sp>
        <p:nvSpPr>
          <p:cNvPr id="105" name="TextBox 104">
            <a:extLst>
              <a:ext uri="{FF2B5EF4-FFF2-40B4-BE49-F238E27FC236}">
                <a16:creationId xmlns:a16="http://schemas.microsoft.com/office/drawing/2014/main" id="{095D235B-6536-EACB-18DE-AFAE5010FC07}"/>
              </a:ext>
            </a:extLst>
          </p:cNvPr>
          <p:cNvSpPr txBox="1"/>
          <p:nvPr/>
        </p:nvSpPr>
        <p:spPr>
          <a:xfrm>
            <a:off x="4899595" y="3818503"/>
            <a:ext cx="2350840" cy="657284"/>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Forma DJR Micro"/>
                <a:ea typeface="+mn-ea"/>
                <a:cs typeface="+mn-cs"/>
              </a:rPr>
              <a:t>Workhorses of expandability and rack-ability</a:t>
            </a:r>
          </a:p>
        </p:txBody>
      </p:sp>
      <p:sp>
        <p:nvSpPr>
          <p:cNvPr id="106" name="TextBox 105">
            <a:extLst>
              <a:ext uri="{FF2B5EF4-FFF2-40B4-BE49-F238E27FC236}">
                <a16:creationId xmlns:a16="http://schemas.microsoft.com/office/drawing/2014/main" id="{154AA118-445C-0530-FB05-80F452EF5F59}"/>
              </a:ext>
            </a:extLst>
          </p:cNvPr>
          <p:cNvSpPr txBox="1"/>
          <p:nvPr/>
        </p:nvSpPr>
        <p:spPr>
          <a:xfrm>
            <a:off x="41849" y="4400285"/>
            <a:ext cx="1913217" cy="400110"/>
          </a:xfrm>
          <a:prstGeom prst="rect">
            <a:avLst/>
          </a:prstGeom>
          <a:noFill/>
        </p:spPr>
        <p:txBody>
          <a:bodyPr wrap="square" lIns="91440" tIns="45720" rIns="91440" bIns="45720" rtlCol="0" anchor="t">
            <a:spAutoFit/>
          </a:bodyPr>
          <a:lstStyle>
            <a:defPPr>
              <a:defRPr lang="en-US"/>
            </a:defPPr>
            <a:lvl1pPr>
              <a:defRPr sz="1100">
                <a:solidFill>
                  <a:srgbClr val="0070C0"/>
                </a:solidFill>
                <a:latin typeface="HP Simplified Light"/>
                <a:ea typeface="HP Simplified Hans Ligh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Forma DJR Micro"/>
                <a:ea typeface="HP Simplified Hans Light"/>
                <a:cs typeface="+mn-cs"/>
              </a:rPr>
              <a:t>2D &amp; light 3D workflows, data science model building/AI</a:t>
            </a:r>
          </a:p>
        </p:txBody>
      </p:sp>
      <p:cxnSp>
        <p:nvCxnSpPr>
          <p:cNvPr id="107" name="Connector: Elbow 106">
            <a:extLst>
              <a:ext uri="{FF2B5EF4-FFF2-40B4-BE49-F238E27FC236}">
                <a16:creationId xmlns:a16="http://schemas.microsoft.com/office/drawing/2014/main" id="{690B2A7F-2F01-9E22-1994-74BF986623F8}"/>
              </a:ext>
            </a:extLst>
          </p:cNvPr>
          <p:cNvCxnSpPr>
            <a:cxnSpLocks/>
          </p:cNvCxnSpPr>
          <p:nvPr/>
        </p:nvCxnSpPr>
        <p:spPr>
          <a:xfrm flipV="1">
            <a:off x="33606" y="4300592"/>
            <a:ext cx="1837365" cy="3062"/>
          </a:xfrm>
          <a:prstGeom prst="bentConnector3">
            <a:avLst>
              <a:gd name="adj1" fmla="val 50000"/>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08" name="Picture 107">
            <a:extLst>
              <a:ext uri="{FF2B5EF4-FFF2-40B4-BE49-F238E27FC236}">
                <a16:creationId xmlns:a16="http://schemas.microsoft.com/office/drawing/2014/main" id="{3D9D0EC6-81B9-EAC9-0EA0-4958774658F8}"/>
              </a:ext>
            </a:extLst>
          </p:cNvPr>
          <p:cNvPicPr>
            <a:picLocks noChangeAspect="1"/>
          </p:cNvPicPr>
          <p:nvPr/>
        </p:nvPicPr>
        <p:blipFill>
          <a:blip r:embed="rId4" cstate="email">
            <a:clrChange>
              <a:clrFrom>
                <a:srgbClr val="FFFFFF"/>
              </a:clrFrom>
              <a:clrTo>
                <a:srgbClr val="FFFFFF">
                  <a:alpha val="0"/>
                </a:srgbClr>
              </a:clrTo>
            </a:clrChange>
            <a:duotone>
              <a:srgbClr val="0096D6">
                <a:shade val="45000"/>
                <a:satMod val="135000"/>
              </a:srgbClr>
              <a:prstClr val="white"/>
            </a:duotone>
            <a:extLst>
              <a:ext uri="{28A0092B-C50C-407E-A947-70E740481C1C}">
                <a14:useLocalDpi xmlns:a14="http://schemas.microsoft.com/office/drawing/2010/main"/>
              </a:ext>
            </a:extLst>
          </a:blip>
          <a:stretch>
            <a:fillRect/>
          </a:stretch>
        </p:blipFill>
        <p:spPr>
          <a:xfrm>
            <a:off x="5292005" y="2809964"/>
            <a:ext cx="392510" cy="245693"/>
          </a:xfrm>
          <a:prstGeom prst="rect">
            <a:avLst/>
          </a:prstGeom>
        </p:spPr>
      </p:pic>
      <p:pic>
        <p:nvPicPr>
          <p:cNvPr id="109" name="Picture 108">
            <a:extLst>
              <a:ext uri="{FF2B5EF4-FFF2-40B4-BE49-F238E27FC236}">
                <a16:creationId xmlns:a16="http://schemas.microsoft.com/office/drawing/2014/main" id="{9B16A280-C4E7-7441-67D9-888A39EDEB87}"/>
              </a:ext>
            </a:extLst>
          </p:cNvPr>
          <p:cNvPicPr>
            <a:picLocks noChangeAspect="1"/>
          </p:cNvPicPr>
          <p:nvPr/>
        </p:nvPicPr>
        <p:blipFill>
          <a:blip r:embed="rId14" cstate="email">
            <a:duotone>
              <a:srgbClr val="0096D6">
                <a:shade val="45000"/>
                <a:satMod val="135000"/>
              </a:srgbClr>
              <a:prstClr val="white"/>
            </a:duotone>
            <a:extLst>
              <a:ext uri="{28A0092B-C50C-407E-A947-70E740481C1C}">
                <a14:useLocalDpi xmlns:a14="http://schemas.microsoft.com/office/drawing/2010/main"/>
              </a:ext>
            </a:extLst>
          </a:blip>
          <a:stretch>
            <a:fillRect/>
          </a:stretch>
        </p:blipFill>
        <p:spPr>
          <a:xfrm>
            <a:off x="2190858" y="2704846"/>
            <a:ext cx="491404" cy="117913"/>
          </a:xfrm>
          <a:prstGeom prst="rect">
            <a:avLst/>
          </a:prstGeom>
        </p:spPr>
      </p:pic>
      <p:pic>
        <p:nvPicPr>
          <p:cNvPr id="111" name="Picture 110">
            <a:extLst>
              <a:ext uri="{FF2B5EF4-FFF2-40B4-BE49-F238E27FC236}">
                <a16:creationId xmlns:a16="http://schemas.microsoft.com/office/drawing/2014/main" id="{179F5428-3973-B9D4-59A3-FF9340E283F1}"/>
              </a:ext>
            </a:extLst>
          </p:cNvPr>
          <p:cNvPicPr>
            <a:picLocks noChangeAspect="1"/>
          </p:cNvPicPr>
          <p:nvPr/>
        </p:nvPicPr>
        <p:blipFill>
          <a:blip r:embed="rId4" cstate="email">
            <a:clrChange>
              <a:clrFrom>
                <a:srgbClr val="FFFFFF"/>
              </a:clrFrom>
              <a:clrTo>
                <a:srgbClr val="FFFFFF">
                  <a:alpha val="0"/>
                </a:srgbClr>
              </a:clrTo>
            </a:clrChange>
            <a:duotone>
              <a:srgbClr val="0096D6">
                <a:shade val="45000"/>
                <a:satMod val="135000"/>
              </a:srgbClr>
              <a:prstClr val="white"/>
            </a:duotone>
            <a:extLst>
              <a:ext uri="{28A0092B-C50C-407E-A947-70E740481C1C}">
                <a14:useLocalDpi xmlns:a14="http://schemas.microsoft.com/office/drawing/2010/main"/>
              </a:ext>
            </a:extLst>
          </a:blip>
          <a:stretch>
            <a:fillRect/>
          </a:stretch>
        </p:blipFill>
        <p:spPr>
          <a:xfrm>
            <a:off x="3650488" y="3337351"/>
            <a:ext cx="392510" cy="245693"/>
          </a:xfrm>
          <a:prstGeom prst="rect">
            <a:avLst/>
          </a:prstGeom>
        </p:spPr>
      </p:pic>
      <p:sp>
        <p:nvSpPr>
          <p:cNvPr id="8" name="TextBox 7">
            <a:extLst>
              <a:ext uri="{FF2B5EF4-FFF2-40B4-BE49-F238E27FC236}">
                <a16:creationId xmlns:a16="http://schemas.microsoft.com/office/drawing/2014/main" id="{11DF562F-0F1C-DC94-68D1-3997DAC52B06}"/>
              </a:ext>
            </a:extLst>
          </p:cNvPr>
          <p:cNvSpPr txBox="1"/>
          <p:nvPr/>
        </p:nvSpPr>
        <p:spPr>
          <a:xfrm>
            <a:off x="195948" y="6631577"/>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Mini G1a   HP Confidential. For use by HP or Partner with Customers under HP CDA only.</a:t>
            </a:r>
          </a:p>
        </p:txBody>
      </p:sp>
      <p:pic>
        <p:nvPicPr>
          <p:cNvPr id="11" name="Picture 10">
            <a:extLst>
              <a:ext uri="{FF2B5EF4-FFF2-40B4-BE49-F238E27FC236}">
                <a16:creationId xmlns:a16="http://schemas.microsoft.com/office/drawing/2014/main" id="{436588C1-01DE-8F07-06B2-6F184083654E}"/>
              </a:ext>
            </a:extLst>
          </p:cNvPr>
          <p:cNvPicPr>
            <a:picLocks noChangeAspect="1"/>
          </p:cNvPicPr>
          <p:nvPr/>
        </p:nvPicPr>
        <p:blipFill>
          <a:blip r:embed="rId17" cstate="email">
            <a:alphaModFix amt="70000"/>
            <a:extLst>
              <a:ext uri="{28A0092B-C50C-407E-A947-70E740481C1C}">
                <a14:useLocalDpi xmlns:a14="http://schemas.microsoft.com/office/drawing/2010/main"/>
              </a:ext>
            </a:extLst>
          </a:blip>
          <a:srcRect t="20647" b="17996"/>
          <a:stretch/>
        </p:blipFill>
        <p:spPr>
          <a:xfrm>
            <a:off x="-615406" y="5512000"/>
            <a:ext cx="12191999" cy="5813378"/>
          </a:xfrm>
          <a:prstGeom prst="rect">
            <a:avLst/>
          </a:prstGeom>
        </p:spPr>
      </p:pic>
      <p:pic>
        <p:nvPicPr>
          <p:cNvPr id="15" name="Picture 14" descr="A black rectangular object with holes&#10;&#10;Description automatically generated">
            <a:extLst>
              <a:ext uri="{FF2B5EF4-FFF2-40B4-BE49-F238E27FC236}">
                <a16:creationId xmlns:a16="http://schemas.microsoft.com/office/drawing/2014/main" id="{C5788DBC-67E1-3253-FC2E-76D77B281471}"/>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2128722" y="1801936"/>
            <a:ext cx="941758" cy="800494"/>
          </a:xfrm>
          <a:prstGeom prst="rect">
            <a:avLst/>
          </a:prstGeom>
        </p:spPr>
      </p:pic>
      <p:sp>
        <p:nvSpPr>
          <p:cNvPr id="19" name="TextBox 18">
            <a:extLst>
              <a:ext uri="{FF2B5EF4-FFF2-40B4-BE49-F238E27FC236}">
                <a16:creationId xmlns:a16="http://schemas.microsoft.com/office/drawing/2014/main" id="{11A4F251-D130-F90C-6AD3-AD09BAB27511}"/>
              </a:ext>
            </a:extLst>
          </p:cNvPr>
          <p:cNvSpPr txBox="1"/>
          <p:nvPr/>
        </p:nvSpPr>
        <p:spPr>
          <a:xfrm>
            <a:off x="3464664" y="2376774"/>
            <a:ext cx="1213044" cy="51244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Forma DJR Micro" panose="00000000000000090000" pitchFamily="2" charset="0"/>
              <a:buNone/>
              <a:tabLst>
                <a:tab pos="225425" algn="l"/>
              </a:tabLst>
              <a:defRPr/>
            </a:pPr>
            <a:r>
              <a:rPr kumimoji="0" lang="en-US" sz="3600" b="0" i="0" u="none" strike="noStrike" kern="1200" cap="none" spc="0" normalizeH="0" baseline="0" noProof="0">
                <a:ln>
                  <a:noFill/>
                </a:ln>
                <a:solidFill>
                  <a:srgbClr val="FF0000"/>
                </a:solidFill>
                <a:effectLst/>
                <a:uLnTx/>
                <a:uFillTx/>
                <a:latin typeface="Forma DJR Micro"/>
                <a:ea typeface="+mn-ea"/>
                <a:cs typeface="+mn-cs"/>
              </a:rPr>
              <a:t>FPO</a:t>
            </a:r>
          </a:p>
        </p:txBody>
      </p:sp>
      <p:pic>
        <p:nvPicPr>
          <p:cNvPr id="21" name="Picture 20">
            <a:extLst>
              <a:ext uri="{FF2B5EF4-FFF2-40B4-BE49-F238E27FC236}">
                <a16:creationId xmlns:a16="http://schemas.microsoft.com/office/drawing/2014/main" id="{AC683354-9B74-DD53-1C28-58049EF7A96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70351" y="3382024"/>
            <a:ext cx="250356" cy="169980"/>
          </a:xfrm>
          <a:prstGeom prst="rect">
            <a:avLst/>
          </a:prstGeom>
        </p:spPr>
      </p:pic>
      <p:sp>
        <p:nvSpPr>
          <p:cNvPr id="34" name="TextBox 33">
            <a:extLst>
              <a:ext uri="{FF2B5EF4-FFF2-40B4-BE49-F238E27FC236}">
                <a16:creationId xmlns:a16="http://schemas.microsoft.com/office/drawing/2014/main" id="{78DABBD9-22E5-BB1E-7895-14C8AA002C54}"/>
              </a:ext>
            </a:extLst>
          </p:cNvPr>
          <p:cNvSpPr txBox="1"/>
          <p:nvPr/>
        </p:nvSpPr>
        <p:spPr>
          <a:xfrm>
            <a:off x="5960310" y="4883214"/>
            <a:ext cx="6201175" cy="142347"/>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Forma DJR Micro" panose="00000000000000090000" pitchFamily="2" charset="0"/>
              <a:buNone/>
              <a:tabLst>
                <a:tab pos="225425" algn="l"/>
              </a:tabLst>
              <a:defRPr/>
            </a:pPr>
            <a:r>
              <a:rPr kumimoji="0" lang="en-US" sz="1000" b="0" i="0" u="none" strike="noStrike" kern="1200" cap="none" spc="0" normalizeH="0" baseline="0" noProof="0">
                <a:ln>
                  <a:noFill/>
                </a:ln>
                <a:solidFill>
                  <a:prstClr val="black"/>
                </a:solidFill>
                <a:effectLst/>
                <a:uLnTx/>
                <a:uFillTx/>
                <a:latin typeface="Forma DJR Micro"/>
                <a:ea typeface="+mn-ea"/>
                <a:cs typeface="+mn-cs"/>
              </a:rPr>
              <a:t>Best for large AI modeling and training when equipped with high-end graphics</a:t>
            </a:r>
          </a:p>
        </p:txBody>
      </p:sp>
      <p:sp>
        <p:nvSpPr>
          <p:cNvPr id="37" name="TextBox 36">
            <a:extLst>
              <a:ext uri="{FF2B5EF4-FFF2-40B4-BE49-F238E27FC236}">
                <a16:creationId xmlns:a16="http://schemas.microsoft.com/office/drawing/2014/main" id="{31B3CBA5-456C-489E-4AFE-7DC0EAEA337E}"/>
              </a:ext>
            </a:extLst>
          </p:cNvPr>
          <p:cNvSpPr txBox="1"/>
          <p:nvPr/>
        </p:nvSpPr>
        <p:spPr>
          <a:xfrm>
            <a:off x="400922" y="2383931"/>
            <a:ext cx="1213044" cy="51244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0"/>
              </a:spcBef>
              <a:spcAft>
                <a:spcPts val="0"/>
              </a:spcAft>
              <a:buClrTx/>
              <a:buSzTx/>
              <a:buFont typeface="Forma DJR Micro" panose="00000000000000090000" pitchFamily="2" charset="0"/>
              <a:buNone/>
              <a:tabLst>
                <a:tab pos="225425" algn="l"/>
              </a:tabLst>
              <a:defRPr/>
            </a:pPr>
            <a:r>
              <a:rPr kumimoji="0" lang="en-US" sz="3600" b="0" i="0" u="none" strike="noStrike" kern="1200" cap="none" spc="0" normalizeH="0" baseline="0" noProof="0">
                <a:ln>
                  <a:noFill/>
                </a:ln>
                <a:solidFill>
                  <a:srgbClr val="FF0000"/>
                </a:solidFill>
                <a:effectLst/>
                <a:uLnTx/>
                <a:uFillTx/>
                <a:latin typeface="Forma DJR Micro"/>
                <a:ea typeface="+mn-ea"/>
                <a:cs typeface="+mn-cs"/>
              </a:rPr>
              <a:t>FPO</a:t>
            </a:r>
          </a:p>
        </p:txBody>
      </p:sp>
    </p:spTree>
    <p:extLst>
      <p:ext uri="{BB962C8B-B14F-4D97-AF65-F5344CB8AC3E}">
        <p14:creationId xmlns:p14="http://schemas.microsoft.com/office/powerpoint/2010/main" val="14186562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0F1A1B-DEC9-4258-9A32-BD8400BB2EFC}"/>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ACB4C568-526A-4782-83A5-5E139BACA872}"/>
              </a:ext>
            </a:extLst>
          </p:cNvPr>
          <p:cNvSpPr txBox="1">
            <a:spLocks/>
          </p:cNvSpPr>
          <p:nvPr/>
        </p:nvSpPr>
        <p:spPr>
          <a:xfrm>
            <a:off x="153849" y="460618"/>
            <a:ext cx="11269403" cy="1244170"/>
          </a:xfrm>
          <a:prstGeom prst="rect">
            <a:avLst/>
          </a:prstGeom>
        </p:spPr>
        <p:txBody>
          <a:bodyPr/>
          <a:lstStyle>
            <a:lvl1pPr algn="l" defTabSz="914400" rtl="0" eaLnBrk="1" latinLnBrk="0" hangingPunct="1">
              <a:lnSpc>
                <a:spcPct val="90000"/>
              </a:lnSpc>
              <a:spcBef>
                <a:spcPct val="0"/>
              </a:spcBef>
              <a:buNone/>
              <a:defRPr sz="6000" kern="1200">
                <a:solidFill>
                  <a:schemeClr val="tx1"/>
                </a:solidFill>
                <a:latin typeface="Forma DJR Display"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9597" b="0" i="0" u="none" strike="noStrike" kern="1200" cap="none" spc="0" normalizeH="0" baseline="0" noProof="0">
                <a:ln>
                  <a:noFill/>
                </a:ln>
                <a:solidFill>
                  <a:srgbClr val="000000"/>
                </a:solidFill>
                <a:effectLst/>
                <a:uLnTx/>
                <a:uFillTx/>
                <a:latin typeface="Forma DJR Display" panose="00000000000000090000" pitchFamily="2" charset="0"/>
                <a:ea typeface="+mj-ea"/>
                <a:cs typeface="+mj-cs"/>
              </a:rPr>
              <a:t>Thank you.</a:t>
            </a:r>
            <a:endParaRPr kumimoji="0" lang="en-GB" sz="9597" b="0" i="0" u="none" strike="noStrike" kern="1200" cap="none" spc="0" normalizeH="0" baseline="0" noProof="0">
              <a:ln>
                <a:noFill/>
              </a:ln>
              <a:solidFill>
                <a:srgbClr val="000000"/>
              </a:solidFill>
              <a:effectLst/>
              <a:uLnTx/>
              <a:uFillTx/>
              <a:latin typeface="Forma DJR Display" panose="00000000000000090000" pitchFamily="2" charset="0"/>
              <a:ea typeface="+mj-ea"/>
              <a:cs typeface="+mj-cs"/>
            </a:endParaRPr>
          </a:p>
        </p:txBody>
      </p:sp>
      <p:cxnSp>
        <p:nvCxnSpPr>
          <p:cNvPr id="14" name="Straight Connector 13">
            <a:extLst>
              <a:ext uri="{FF2B5EF4-FFF2-40B4-BE49-F238E27FC236}">
                <a16:creationId xmlns:a16="http://schemas.microsoft.com/office/drawing/2014/main" id="{56FF3A23-AFA0-4F84-A6C9-A9127542B187}"/>
              </a:ext>
            </a:extLst>
          </p:cNvPr>
          <p:cNvCxnSpPr>
            <a:cxnSpLocks/>
          </p:cNvCxnSpPr>
          <p:nvPr/>
        </p:nvCxnSpPr>
        <p:spPr>
          <a:xfrm>
            <a:off x="3175" y="1717522"/>
            <a:ext cx="1218882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logo">
            <a:extLst>
              <a:ext uri="{FF2B5EF4-FFF2-40B4-BE49-F238E27FC236}">
                <a16:creationId xmlns:a16="http://schemas.microsoft.com/office/drawing/2014/main" id="{09D54A2A-2B17-4A37-B8AC-76F7A4EC5937}"/>
              </a:ext>
            </a:extLst>
          </p:cNvPr>
          <p:cNvSpPr>
            <a:spLocks noChangeAspect="1" noEditPoints="1"/>
          </p:cNvSpPr>
          <p:nvPr/>
        </p:nvSpPr>
        <p:spPr bwMode="black">
          <a:xfrm>
            <a:off x="339329" y="5556963"/>
            <a:ext cx="969481" cy="969481"/>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A6A6A6"/>
              </a:solidFill>
              <a:effectLst/>
              <a:uLnTx/>
              <a:uFillTx/>
              <a:latin typeface="HP Simplified Light"/>
              <a:ea typeface="+mn-ea"/>
              <a:cs typeface="+mn-cs"/>
            </a:endParaRPr>
          </a:p>
        </p:txBody>
      </p:sp>
      <p:sp>
        <p:nvSpPr>
          <p:cNvPr id="3" name="Footer Placeholder 11">
            <a:extLst>
              <a:ext uri="{FF2B5EF4-FFF2-40B4-BE49-F238E27FC236}">
                <a16:creationId xmlns:a16="http://schemas.microsoft.com/office/drawing/2014/main" id="{DC23B642-0938-197A-0AFC-679AD84E62E8}"/>
              </a:ext>
            </a:extLst>
          </p:cNvPr>
          <p:cNvSpPr txBox="1">
            <a:spLocks/>
          </p:cNvSpPr>
          <p:nvPr/>
        </p:nvSpPr>
        <p:spPr>
          <a:xfrm>
            <a:off x="8220321" y="6419442"/>
            <a:ext cx="2708588" cy="313650"/>
          </a:xfrm>
          <a:prstGeom prst="rect">
            <a:avLst/>
          </a:prstGeom>
          <a:noFill/>
        </p:spPr>
        <p:txBody>
          <a:bodyPr vert="horz" lIns="91392" tIns="45696" rIns="91392" bIns="45696"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385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HP Confidential. For use by HP or Partner </a:t>
            </a:r>
            <a:br>
              <a:rPr kumimoji="0" lang="en-US" sz="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br>
            <a:r>
              <a:rPr kumimoji="0" lang="en-US" sz="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with Customers under HP CDA only. </a:t>
            </a:r>
          </a:p>
        </p:txBody>
      </p:sp>
      <p:sp>
        <p:nvSpPr>
          <p:cNvPr id="5" name="Rectangle 4">
            <a:extLst>
              <a:ext uri="{FF2B5EF4-FFF2-40B4-BE49-F238E27FC236}">
                <a16:creationId xmlns:a16="http://schemas.microsoft.com/office/drawing/2014/main" id="{B6139657-2389-F719-2967-8A2BC23A3589}"/>
              </a:ext>
            </a:extLst>
          </p:cNvPr>
          <p:cNvSpPr/>
          <p:nvPr/>
        </p:nvSpPr>
        <p:spPr>
          <a:xfrm>
            <a:off x="6351" y="0"/>
            <a:ext cx="12185649" cy="460618"/>
          </a:xfrm>
          <a:prstGeom prst="rect">
            <a:avLst/>
          </a:prstGeom>
          <a:solidFill>
            <a:srgbClr val="FF0000"/>
          </a:solidFill>
        </p:spPr>
        <p:txBody>
          <a:bodyPr wrap="square" lIns="91440" tIns="45720" rIns="91440" bIns="45720" anchor="ctr">
            <a:noAutofit/>
          </a:bodyPr>
          <a:lstStyle/>
          <a:p>
            <a:pPr algn="ctr" defTabSz="913304">
              <a:tabLst>
                <a:tab pos="9090472" algn="l"/>
              </a:tabLst>
              <a:defRPr/>
            </a:pPr>
            <a:r>
              <a:rPr kumimoji="0" lang="es-ES" sz="2400" b="0" i="0" u="none" strike="noStrike" kern="1200" cap="none" spc="0" normalizeH="0" baseline="0" noProof="0" err="1">
                <a:ln>
                  <a:noFill/>
                </a:ln>
                <a:solidFill>
                  <a:srgbClr val="000000"/>
                </a:solidFill>
                <a:effectLst/>
                <a:uLnTx/>
                <a:uFillTx/>
                <a:latin typeface="Forma DJR Display"/>
              </a:rPr>
              <a:t>Under</a:t>
            </a:r>
            <a:r>
              <a:rPr lang="es-ES" sz="2400">
                <a:solidFill>
                  <a:srgbClr val="000000"/>
                </a:solidFill>
                <a:latin typeface="Forma DJR Display"/>
              </a:rPr>
              <a:t> </a:t>
            </a:r>
            <a:r>
              <a:rPr kumimoji="0" lang="es-ES" sz="2400" b="0" i="0" u="none" strike="noStrike" kern="1200" cap="none" spc="0" normalizeH="0" baseline="0" noProof="0" err="1">
                <a:ln>
                  <a:noFill/>
                </a:ln>
                <a:solidFill>
                  <a:srgbClr val="000000"/>
                </a:solidFill>
                <a:effectLst/>
                <a:uLnTx/>
                <a:uFillTx/>
                <a:latin typeface="Forma DJR Display"/>
              </a:rPr>
              <a:t>press</a:t>
            </a:r>
            <a:r>
              <a:rPr lang="es-ES" sz="2400">
                <a:solidFill>
                  <a:srgbClr val="000000"/>
                </a:solidFill>
                <a:latin typeface="Forma DJR Display"/>
              </a:rPr>
              <a:t> embargo </a:t>
            </a:r>
            <a:r>
              <a:rPr lang="es-ES" sz="2400" err="1">
                <a:solidFill>
                  <a:srgbClr val="000000"/>
                </a:solidFill>
                <a:latin typeface="Forma DJR Display"/>
              </a:rPr>
              <a:t>until</a:t>
            </a:r>
            <a:r>
              <a:rPr lang="es-ES" sz="2400">
                <a:solidFill>
                  <a:srgbClr val="000000"/>
                </a:solidFill>
                <a:latin typeface="Forma DJR Display"/>
              </a:rPr>
              <a:t> </a:t>
            </a:r>
            <a:r>
              <a:rPr lang="es-ES" sz="2400" err="1">
                <a:solidFill>
                  <a:srgbClr val="000000"/>
                </a:solidFill>
                <a:latin typeface="Forma DJR Display"/>
              </a:rPr>
              <a:t>January</a:t>
            </a:r>
            <a:r>
              <a:rPr lang="es-ES" sz="2400">
                <a:solidFill>
                  <a:srgbClr val="000000"/>
                </a:solidFill>
                <a:latin typeface="Forma DJR Display"/>
              </a:rPr>
              <a:t> 6, 2025</a:t>
            </a:r>
            <a:r>
              <a:rPr kumimoji="0" lang="es-ES" sz="2400" b="0" i="0" u="none" strike="noStrike" kern="1200" cap="none" spc="0" normalizeH="0" baseline="0" noProof="0">
                <a:ln>
                  <a:noFill/>
                </a:ln>
                <a:solidFill>
                  <a:srgbClr val="000000"/>
                </a:solidFill>
                <a:effectLst/>
                <a:uLnTx/>
                <a:uFillTx/>
                <a:latin typeface="Forma DJR Display"/>
              </a:rPr>
              <a:t> and sales embargo</a:t>
            </a:r>
            <a:r>
              <a:rPr lang="es-ES" sz="2400">
                <a:solidFill>
                  <a:srgbClr val="000000"/>
                </a:solidFill>
                <a:latin typeface="Forma DJR Display"/>
              </a:rPr>
              <a:t> </a:t>
            </a:r>
            <a:r>
              <a:rPr kumimoji="0" lang="es-ES" sz="2400" b="0" i="0" u="none" strike="noStrike" kern="1200" cap="none" spc="0" normalizeH="0" baseline="0" noProof="0" err="1">
                <a:ln>
                  <a:noFill/>
                </a:ln>
                <a:solidFill>
                  <a:srgbClr val="000000"/>
                </a:solidFill>
                <a:effectLst/>
                <a:uLnTx/>
                <a:uFillTx/>
                <a:latin typeface="Forma DJR Display"/>
              </a:rPr>
              <a:t>until</a:t>
            </a:r>
            <a:r>
              <a:rPr lang="es-ES" sz="2400">
                <a:solidFill>
                  <a:srgbClr val="000000"/>
                </a:solidFill>
                <a:latin typeface="Forma DJR Display"/>
              </a:rPr>
              <a:t> </a:t>
            </a:r>
            <a:r>
              <a:rPr lang="es-ES" sz="2400" err="1">
                <a:solidFill>
                  <a:srgbClr val="000000"/>
                </a:solidFill>
                <a:latin typeface="Forma DJR Display"/>
              </a:rPr>
              <a:t>February</a:t>
            </a:r>
            <a:r>
              <a:rPr lang="es-ES" sz="2400">
                <a:solidFill>
                  <a:srgbClr val="000000"/>
                </a:solidFill>
                <a:latin typeface="Forma DJR Display"/>
              </a:rPr>
              <a:t> 25</a:t>
            </a:r>
            <a:r>
              <a:rPr kumimoji="0" lang="es-ES" sz="2400" b="0" i="0" u="none" strike="noStrike" kern="1200" cap="none" spc="0" normalizeH="0" baseline="0" noProof="0">
                <a:ln>
                  <a:noFill/>
                </a:ln>
                <a:solidFill>
                  <a:srgbClr val="000000"/>
                </a:solidFill>
                <a:effectLst/>
                <a:uLnTx/>
                <a:uFillTx/>
                <a:latin typeface="Forma DJR Display"/>
              </a:rPr>
              <a:t>, 2025</a:t>
            </a:r>
            <a:endParaRPr lang="es-ES" sz="2400">
              <a:solidFill>
                <a:srgbClr val="000000"/>
              </a:solidFill>
              <a:latin typeface="Forma DJR Display"/>
            </a:endParaRPr>
          </a:p>
        </p:txBody>
      </p:sp>
      <p:pic>
        <p:nvPicPr>
          <p:cNvPr id="4" name="Picture 3" descr="A picture containing black, darkness&#10;&#10;Description automatically generated">
            <a:extLst>
              <a:ext uri="{FF2B5EF4-FFF2-40B4-BE49-F238E27FC236}">
                <a16:creationId xmlns:a16="http://schemas.microsoft.com/office/drawing/2014/main" id="{FA097FAB-A64E-6103-02B6-7115991664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84352" y="6433934"/>
            <a:ext cx="552205" cy="258331"/>
          </a:xfrm>
          <a:prstGeom prst="rect">
            <a:avLst/>
          </a:prstGeom>
        </p:spPr>
      </p:pic>
      <p:sp>
        <p:nvSpPr>
          <p:cNvPr id="6" name="TextBox 5">
            <a:extLst>
              <a:ext uri="{FF2B5EF4-FFF2-40B4-BE49-F238E27FC236}">
                <a16:creationId xmlns:a16="http://schemas.microsoft.com/office/drawing/2014/main" id="{B6ECA5B0-0EBE-69FD-CACB-4525DEC95E0C}"/>
              </a:ext>
            </a:extLst>
          </p:cNvPr>
          <p:cNvSpPr txBox="1"/>
          <p:nvPr/>
        </p:nvSpPr>
        <p:spPr>
          <a:xfrm>
            <a:off x="195948" y="6631577"/>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Mini G1a   HP Confidential. For use by HP or Partner with Customers under HP CDA only.</a:t>
            </a:r>
          </a:p>
        </p:txBody>
      </p:sp>
    </p:spTree>
    <p:extLst>
      <p:ext uri="{BB962C8B-B14F-4D97-AF65-F5344CB8AC3E}">
        <p14:creationId xmlns:p14="http://schemas.microsoft.com/office/powerpoint/2010/main" val="21617433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CF297-CF3E-2F06-F520-25FD6FD3C413}"/>
              </a:ext>
            </a:extLst>
          </p:cNvPr>
          <p:cNvSpPr>
            <a:spLocks noGrp="1"/>
          </p:cNvSpPr>
          <p:nvPr>
            <p:ph type="title"/>
          </p:nvPr>
        </p:nvSpPr>
        <p:spPr/>
        <p:txBody>
          <a:bodyPr/>
          <a:lstStyle/>
          <a:p>
            <a:r>
              <a:rPr lang="en-US"/>
              <a:t>Disclaimers</a:t>
            </a:r>
          </a:p>
        </p:txBody>
      </p:sp>
      <p:sp>
        <p:nvSpPr>
          <p:cNvPr id="3" name="TextBox 2">
            <a:extLst>
              <a:ext uri="{FF2B5EF4-FFF2-40B4-BE49-F238E27FC236}">
                <a16:creationId xmlns:a16="http://schemas.microsoft.com/office/drawing/2014/main" id="{33C485EA-A635-7F44-9FA0-A9D69D3BA2FA}"/>
              </a:ext>
            </a:extLst>
          </p:cNvPr>
          <p:cNvSpPr txBox="1"/>
          <p:nvPr/>
        </p:nvSpPr>
        <p:spPr>
          <a:xfrm>
            <a:off x="195948" y="6631577"/>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Mini G1a   HP Confidential. For use by HP or Partner with Customers under HP CDA only.</a:t>
            </a:r>
          </a:p>
        </p:txBody>
      </p:sp>
      <p:sp>
        <p:nvSpPr>
          <p:cNvPr id="5" name="TextBox 4">
            <a:extLst>
              <a:ext uri="{FF2B5EF4-FFF2-40B4-BE49-F238E27FC236}">
                <a16:creationId xmlns:a16="http://schemas.microsoft.com/office/drawing/2014/main" id="{42D1182B-A3C6-ABF2-FF98-6BE227BB8E35}"/>
              </a:ext>
            </a:extLst>
          </p:cNvPr>
          <p:cNvSpPr txBox="1"/>
          <p:nvPr/>
        </p:nvSpPr>
        <p:spPr>
          <a:xfrm>
            <a:off x="55198" y="1322432"/>
            <a:ext cx="6194220" cy="5632311"/>
          </a:xfrm>
          <a:prstGeom prst="rect">
            <a:avLst/>
          </a:prstGeom>
          <a:noFill/>
        </p:spPr>
        <p:txBody>
          <a:bodyPr wrap="square">
            <a:spAutoFit/>
          </a:bodyPr>
          <a:lstStyle/>
          <a:p>
            <a:pPr marR="0">
              <a:lnSpc>
                <a:spcPct val="100000"/>
              </a:lnSpc>
              <a:spcBef>
                <a:spcPts val="0"/>
              </a:spcBef>
              <a:tabLst/>
              <a:defRPr/>
            </a:pPr>
            <a:r>
              <a:rPr lang="en-US" sz="800"/>
              <a:t>1. Multicore is designed to improve performance of certain software products. Not all customers or software applications will necessarily benefit from use of this technology. Performance and clock frequency will vary depending on application workload and your hardware and software configurations. AMD’s numbering, branding and/or naming is not a measurement of higher performance</a:t>
            </a:r>
          </a:p>
          <a:p>
            <a:pPr marR="0">
              <a:lnSpc>
                <a:spcPct val="100000"/>
              </a:lnSpc>
              <a:spcBef>
                <a:spcPts val="0"/>
              </a:spcBef>
              <a:tabLst/>
              <a:defRPr/>
            </a:pPr>
            <a:r>
              <a:rPr lang="en-US" sz="800"/>
              <a:t>2. Optional and must be purchased at time of order</a:t>
            </a:r>
          </a:p>
          <a:p>
            <a:pPr marR="0">
              <a:lnSpc>
                <a:spcPct val="100000"/>
              </a:lnSpc>
              <a:spcBef>
                <a:spcPts val="0"/>
              </a:spcBef>
              <a:tabLst/>
              <a:defRPr/>
            </a:pPr>
            <a:r>
              <a:rPr lang="en-US" sz="800"/>
              <a:t>3. AI applications that require an NPU may require software purchase, subscription or enablement by a software or platform provider, and third-party software may have specific configuration or compatibility requirements. Performance varies by use, configuration, and other factors.</a:t>
            </a:r>
          </a:p>
          <a:p>
            <a:pPr marR="0">
              <a:lnSpc>
                <a:spcPct val="100000"/>
              </a:lnSpc>
              <a:spcBef>
                <a:spcPts val="0"/>
              </a:spcBef>
              <a:tabLst/>
              <a:defRPr/>
            </a:pPr>
            <a:r>
              <a:rPr lang="en-US" sz="800"/>
              <a:t>4. Based on HP’s internal analysis of ISV certified mini workstations with &lt;3L volume, at least 3 ISV certifications, configurable professional graphics and a dedicated workstation brand. Powerful based on processor, integrated graphics, memory, and power supply as of October 2024.</a:t>
            </a:r>
          </a:p>
          <a:p>
            <a:pPr marR="0">
              <a:lnSpc>
                <a:spcPct val="100000"/>
              </a:lnSpc>
              <a:spcBef>
                <a:spcPts val="0"/>
              </a:spcBef>
              <a:tabLst/>
              <a:defRPr/>
            </a:pPr>
            <a:r>
              <a:rPr lang="en-US" sz="800"/>
              <a:t>Not available in all countries or regions  Learn more. Some features of Copilot may require a paid sub</a:t>
            </a:r>
          </a:p>
          <a:p>
            <a:pPr marR="0">
              <a:lnSpc>
                <a:spcPct val="100000"/>
              </a:lnSpc>
              <a:spcBef>
                <a:spcPts val="0"/>
              </a:spcBef>
              <a:tabLst/>
              <a:defRPr/>
            </a:pPr>
            <a:r>
              <a:rPr lang="en-US" sz="800"/>
              <a:t>5. Microsoft Copilot requires Windows 11. Some features require an NPU. Timing of feature delivery and availability varies by market and device. Requires Microsoft account to log in. Where the Copilot app is not available, the Copilot key will lead to the Bing search engine. scription from Microsoft. </a:t>
            </a:r>
          </a:p>
          <a:p>
            <a:pPr marR="0">
              <a:lnSpc>
                <a:spcPct val="100000"/>
              </a:lnSpc>
              <a:spcBef>
                <a:spcPts val="0"/>
              </a:spcBef>
              <a:tabLst/>
              <a:defRPr/>
            </a:pPr>
            <a:r>
              <a:rPr lang="en-US" sz="800"/>
              <a:t>6. On some devices, Copilot+ PC experiences require free updates available starting later this year and continuing into 2025. Timing varies by device and region. See aka.ms/</a:t>
            </a:r>
            <a:r>
              <a:rPr lang="en-US" sz="800" err="1"/>
              <a:t>copilotpluspcs</a:t>
            </a:r>
            <a:endParaRPr lang="en-US" sz="800"/>
          </a:p>
          <a:p>
            <a:pPr marR="0">
              <a:lnSpc>
                <a:spcPct val="100000"/>
              </a:lnSpc>
              <a:spcBef>
                <a:spcPts val="0"/>
              </a:spcBef>
              <a:tabLst/>
              <a:defRPr/>
            </a:pPr>
            <a:r>
              <a:rPr lang="en-US" sz="800"/>
              <a:t>7. Based on HP’s internal analysis of ISV certified mini workstations with &lt;3L volume, at least 3 ISV certifications, configurable professional graphics and a dedicated workstation brand. Includes all next Gen AI PCs with over 40 NPU TOPS</a:t>
            </a:r>
          </a:p>
          <a:p>
            <a:pPr marR="0">
              <a:lnSpc>
                <a:spcPct val="100000"/>
              </a:lnSpc>
              <a:spcBef>
                <a:spcPts val="0"/>
              </a:spcBef>
              <a:tabLst/>
              <a:defRPr/>
            </a:pPr>
            <a:r>
              <a:rPr lang="en-US" sz="800"/>
              <a:t>8. The AMD Ryzen AI MAX unified memory architecture supports system configurations of up to 128GB system memory and allows memory to be flexibly assigned between the CPU and GPU. When 128GB memory is configured, up to 96GB unified memory can be used for Radeon graphics, leaving up to 32GB reserved for system memory.</a:t>
            </a:r>
          </a:p>
          <a:p>
            <a:pPr marR="0">
              <a:lnSpc>
                <a:spcPct val="100000"/>
              </a:lnSpc>
              <a:spcBef>
                <a:spcPts val="0"/>
              </a:spcBef>
              <a:tabLst/>
              <a:defRPr/>
            </a:pPr>
            <a:r>
              <a:rPr lang="en-US" sz="800"/>
              <a:t>9.  Trillions of Operations per Second (TOPS) for an AMD Ryzen processor is the maximum number of operations per second that can be executed in an optimal scenario and may not be typical.  TOPS may vary based on several factors, including the specific system configuration, AI model, and software version</a:t>
            </a:r>
          </a:p>
          <a:p>
            <a:pPr marR="0">
              <a:lnSpc>
                <a:spcPct val="100000"/>
              </a:lnSpc>
              <a:spcBef>
                <a:spcPts val="0"/>
              </a:spcBef>
              <a:tabLst/>
              <a:defRPr/>
            </a:pPr>
            <a:r>
              <a:rPr lang="en-US" sz="800"/>
              <a:t>10. Next Gen AI PC with 40 to 60 TOPS NPU to enable local AI processing.</a:t>
            </a:r>
          </a:p>
          <a:p>
            <a:pPr marR="0">
              <a:lnSpc>
                <a:spcPct val="100000"/>
              </a:lnSpc>
              <a:spcBef>
                <a:spcPts val="0"/>
              </a:spcBef>
              <a:tabLst/>
              <a:defRPr/>
            </a:pPr>
            <a:r>
              <a:rPr lang="en-US" sz="800"/>
              <a:t>11. Some software vendors do not test the exact combinations of the hardware listed here, but rather publish a minimum configuration specification they will support.​</a:t>
            </a:r>
          </a:p>
          <a:p>
            <a:pPr marR="0">
              <a:lnSpc>
                <a:spcPct val="100000"/>
              </a:lnSpc>
              <a:spcBef>
                <a:spcPts val="0"/>
              </a:spcBef>
              <a:tabLst/>
              <a:defRPr/>
            </a:pPr>
            <a:r>
              <a:rPr lang="en-US" sz="800"/>
              <a:t>12. HP AI Companion is available preloaded on select HP next gen AI PCs or is available for download from the Microsoft store and requires a HP next gen AI PC with a NPU supporting 40-60 TOPS and requires Windows 11. Perform requires account set up within 30 days of PC boot. Some features require customer upload of local data.  Five (5) library 100MB limit each and supports pdf, .txt., .docx files. HP may limit search prompts to 200 per calendar month.40. Requires Windows OS.</a:t>
            </a:r>
          </a:p>
          <a:p>
            <a:pPr marR="0">
              <a:lnSpc>
                <a:spcPct val="100000"/>
              </a:lnSpc>
              <a:spcBef>
                <a:spcPts val="0"/>
              </a:spcBef>
              <a:tabLst/>
              <a:defRPr/>
            </a:pPr>
            <a:r>
              <a:rPr lang="en-US" sz="800"/>
              <a:t>13. Up to 128GB memory is an optional, configurable feature</a:t>
            </a:r>
          </a:p>
          <a:p>
            <a:pPr marR="0">
              <a:lnSpc>
                <a:spcPct val="100000"/>
              </a:lnSpc>
              <a:spcBef>
                <a:spcPts val="0"/>
              </a:spcBef>
              <a:tabLst/>
              <a:defRPr/>
            </a:pPr>
            <a:r>
              <a:rPr lang="en-US" sz="800"/>
              <a:t>14. HP Wolf Security for Business requires Windows 10 or 11 Pro and higher, includes various HP security features and is available on HP Pro, Elite, Workstation, and RPOS products. See product details for included security features.</a:t>
            </a:r>
          </a:p>
          <a:p>
            <a:pPr marR="0">
              <a:lnSpc>
                <a:spcPct val="100000"/>
              </a:lnSpc>
              <a:spcBef>
                <a:spcPts val="0"/>
              </a:spcBef>
              <a:tabLst/>
              <a:defRPr/>
            </a:pPr>
            <a:r>
              <a:rPr lang="en-US" sz="800"/>
              <a:t>15.HP Wolf Pro Security NGAV one (1) year license is included on HP EliteBook Ultra G1q. The HP Wolf Pro Security NGAV software is licensed under the license terms of the HP Wolf Security Software - End-User license Agreement (EULA) that can be found at: https://support.hp.com/us-en/document/ish_3875769-3873014-16 as that EULA is modified by the following:</a:t>
            </a:r>
          </a:p>
          <a:p>
            <a:pPr marR="0">
              <a:lnSpc>
                <a:spcPct val="100000"/>
              </a:lnSpc>
              <a:spcBef>
                <a:spcPts val="0"/>
              </a:spcBef>
              <a:tabLst/>
              <a:defRPr/>
            </a:pPr>
            <a:r>
              <a:rPr lang="en-US" sz="800"/>
              <a:t>Term. Unless otherwise terminated earlier pursuant to the terms contained in this EULA, the license for the HP Wolf Pro Security NGAV is effective upon 4 months after the date the HP Product was shipped by HP and will continue for the term communicated to you at purchase and in your order confirmation email (“Initial Term”). At the end of the Initial Term you may either (a) purchase a renewal license for the HP Wolf Pro Security Edition from HP.com, HP Sales or an HP Channel Partner, or (b) continue using the standard versions of HP Wolf Pro Security at no additional cost with no future software updates or HP Support. Notwithstanding the foregoing, the license shall expire no later than one year after the fixed term the subject license ends.</a:t>
            </a:r>
          </a:p>
          <a:p>
            <a:pPr marR="0">
              <a:lnSpc>
                <a:spcPct val="100000"/>
              </a:lnSpc>
              <a:spcBef>
                <a:spcPts val="0"/>
              </a:spcBef>
              <a:tabLst/>
              <a:defRPr/>
            </a:pPr>
            <a:r>
              <a:rPr lang="en-US" sz="800"/>
              <a:t>16. For storage drives, GB = 1 billion bytes. Actual formatted capacity is less. Up to 30 GB (for Windows) is reserved for system recovery software</a:t>
            </a:r>
          </a:p>
        </p:txBody>
      </p:sp>
      <p:sp>
        <p:nvSpPr>
          <p:cNvPr id="4" name="TextBox 3">
            <a:extLst>
              <a:ext uri="{FF2B5EF4-FFF2-40B4-BE49-F238E27FC236}">
                <a16:creationId xmlns:a16="http://schemas.microsoft.com/office/drawing/2014/main" id="{C6EBA7DE-8E50-EC3B-BF0D-417B455EB6AD}"/>
              </a:ext>
            </a:extLst>
          </p:cNvPr>
          <p:cNvSpPr txBox="1"/>
          <p:nvPr/>
        </p:nvSpPr>
        <p:spPr>
          <a:xfrm>
            <a:off x="6249418" y="1293404"/>
            <a:ext cx="5887384" cy="5632311"/>
          </a:xfrm>
          <a:prstGeom prst="rect">
            <a:avLst/>
          </a:prstGeom>
          <a:noFill/>
        </p:spPr>
        <p:txBody>
          <a:bodyPr wrap="square">
            <a:spAutoFit/>
          </a:bodyPr>
          <a:lstStyle/>
          <a:p>
            <a:pPr>
              <a:lnSpc>
                <a:spcPct val="100000"/>
              </a:lnSpc>
              <a:spcBef>
                <a:spcPts val="0"/>
              </a:spcBef>
              <a:tabLst/>
              <a:defRPr/>
            </a:pPr>
            <a:r>
              <a:rPr lang="en-US" sz="800"/>
              <a:t>16. HP paper and fiber based packaging for PCs, displays, home and office print, and supplies is reported by suppliers as recycled or certified, with a minimum of 97% by volume verified by HP. Packaging is the box that comes with the product and all paper-based materials inside the box. Packaging for commercial, personal systems accessories, and spare parts is not included.</a:t>
            </a:r>
            <a:br>
              <a:rPr lang="en-US" sz="800"/>
            </a:br>
            <a:r>
              <a:rPr lang="en-US" sz="800"/>
              <a:t>18. MIL STD testing is not intended to demonstrate fitness for U.S. Department of Defense contract requirements or for military use. Test results are not a guarantee of future performance under these test conditions. Accidental Damage or damage under these test conditions requires an optional HP Accidental Damage Protection Care Pack. </a:t>
            </a:r>
          </a:p>
          <a:p>
            <a:pPr marR="0">
              <a:lnSpc>
                <a:spcPct val="100000"/>
              </a:lnSpc>
              <a:spcBef>
                <a:spcPts val="0"/>
              </a:spcBef>
              <a:tabLst/>
              <a:defRPr/>
            </a:pPr>
            <a:r>
              <a:rPr lang="en-US" sz="800"/>
              <a:t>19. 100% outer box packaging made from sustainably sourced certified and recycled fibers. Fiber cushions made from 100% recycled wood fiber and organic material. Any plastic cushions are made from &gt;90% recycled plastic. </a:t>
            </a:r>
          </a:p>
          <a:p>
            <a:pPr marR="0">
              <a:lnSpc>
                <a:spcPct val="100000"/>
              </a:lnSpc>
              <a:spcBef>
                <a:spcPts val="0"/>
              </a:spcBef>
              <a:tabLst/>
              <a:defRPr/>
            </a:pPr>
            <a:r>
              <a:rPr lang="en-US" sz="800"/>
              <a:t>20. Recycled metal is expressed as a percentage of the total weight of the metal according to ISO 14021 definitions for metal parts over 25 grams. Percent of recycled material varies by product. </a:t>
            </a:r>
          </a:p>
          <a:p>
            <a:pPr marR="0">
              <a:lnSpc>
                <a:spcPct val="100000"/>
              </a:lnSpc>
              <a:spcBef>
                <a:spcPts val="0"/>
              </a:spcBef>
              <a:tabLst/>
              <a:defRPr/>
            </a:pPr>
            <a:r>
              <a:rPr lang="en-US" sz="800"/>
              <a:t>21. Percentage of ocean-bound plastic contained in each component varies by product. Ocean Bound plastic is expressed as a percentage of the total weight plastic. Ocean Bound plastic is based on the definition set by the UL2809 standard.</a:t>
            </a:r>
          </a:p>
          <a:p>
            <a:pPr marR="0">
              <a:lnSpc>
                <a:spcPct val="100000"/>
              </a:lnSpc>
              <a:spcBef>
                <a:spcPts val="0"/>
              </a:spcBef>
              <a:tabLst/>
              <a:defRPr/>
            </a:pPr>
            <a:r>
              <a:rPr lang="en-US" sz="800"/>
              <a:t>23. Applies to HP PCs, Workstations, and Displays manufactured after January 2019. Based on most Gold and Silver (including Climate+) EPEAT® registrations and according to IEEE 1680.1-2018 EPEAT®. Status varies by country. Visit www.epeat.net for more information.</a:t>
            </a:r>
          </a:p>
          <a:p>
            <a:pPr marR="0">
              <a:lnSpc>
                <a:spcPct val="100000"/>
              </a:lnSpc>
              <a:spcBef>
                <a:spcPts val="0"/>
              </a:spcBef>
              <a:tabLst/>
              <a:defRPr/>
            </a:pPr>
            <a:r>
              <a:rPr lang="en-US" sz="800"/>
              <a:t>24. Recycled plastic is expressed as a percentage of the total weight plastic. Post-consumer recycled is based on the definition set in the EPEAT standard for computers, IEEE 1680.1-2018 standard. Percent of recycled material varies by product. </a:t>
            </a:r>
          </a:p>
          <a:p>
            <a:pPr marR="0">
              <a:lnSpc>
                <a:spcPct val="100000"/>
              </a:lnSpc>
              <a:spcBef>
                <a:spcPts val="0"/>
              </a:spcBef>
              <a:tabLst/>
              <a:defRPr/>
            </a:pPr>
            <a:r>
              <a:rPr lang="en-US" sz="800"/>
              <a:t>25. Wireless access point and Internet service required and sold separately. Availability of public wireless access points limited. Wi-Fi 7 (802.11BE) functionality requires compatible Windows 11 OS, compatible processor, and separately purchased Wi-Fi 7 router to support backwards compatibility with prior 802.11 specs. Available in countries where Wi-Fi 7 is supported. The specification for 802.11BE is a draft specification and is not final. If the final specification differs from the draft specification, it may affect the ability of the device to communicate with other 802.11BE devices.</a:t>
            </a:r>
          </a:p>
          <a:p>
            <a:pPr marR="0">
              <a:lnSpc>
                <a:spcPct val="100000"/>
              </a:lnSpc>
              <a:spcBef>
                <a:spcPts val="0"/>
              </a:spcBef>
              <a:tabLst/>
              <a:defRPr/>
            </a:pPr>
            <a:r>
              <a:rPr lang="en-US" sz="800"/>
              <a:t>26. Actual weight will vary by configuration. </a:t>
            </a:r>
          </a:p>
          <a:p>
            <a:pPr marR="0">
              <a:lnSpc>
                <a:spcPct val="100000"/>
              </a:lnSpc>
              <a:spcBef>
                <a:spcPts val="0"/>
              </a:spcBef>
              <a:tabLst/>
              <a:defRPr/>
            </a:pPr>
            <a:r>
              <a:rPr lang="en-US" sz="800"/>
              <a:t>27. Requires the </a:t>
            </a:r>
            <a:r>
              <a:rPr lang="en-US" sz="800" err="1"/>
              <a:t>myHP</a:t>
            </a:r>
            <a:r>
              <a:rPr lang="en-US" sz="800"/>
              <a:t> application and Windows OS. </a:t>
            </a:r>
          </a:p>
          <a:p>
            <a:pPr marR="0">
              <a:lnSpc>
                <a:spcPct val="100000"/>
              </a:lnSpc>
              <a:spcBef>
                <a:spcPts val="0"/>
              </a:spcBef>
              <a:tabLst/>
              <a:defRPr/>
            </a:pPr>
            <a:r>
              <a:rPr lang="en-US" sz="800"/>
              <a:t>28. HP Sure Click requires Windows 10. See https://bit.ly/2PrLT6A_SureClick for complete details.</a:t>
            </a:r>
          </a:p>
          <a:p>
            <a:pPr marR="0">
              <a:lnSpc>
                <a:spcPct val="100000"/>
              </a:lnSpc>
              <a:spcBef>
                <a:spcPts val="0"/>
              </a:spcBef>
              <a:tabLst/>
              <a:defRPr/>
            </a:pPr>
            <a:r>
              <a:rPr lang="en-US" sz="800"/>
              <a:t>29. HP Sure Sense is available on select HP PCs and is not available with Windows10 Home. </a:t>
            </a:r>
          </a:p>
          <a:p>
            <a:pPr marR="0">
              <a:lnSpc>
                <a:spcPct val="100000"/>
              </a:lnSpc>
              <a:spcBef>
                <a:spcPts val="0"/>
              </a:spcBef>
              <a:tabLst/>
              <a:defRPr/>
            </a:pPr>
            <a:r>
              <a:rPr lang="en-US" sz="800"/>
              <a:t>30. HP </a:t>
            </a:r>
            <a:r>
              <a:rPr lang="en-US" sz="800" err="1"/>
              <a:t>BIOSphere</a:t>
            </a:r>
            <a:r>
              <a:rPr lang="en-US" sz="800"/>
              <a:t> Gen6 requires Windows 10 and is available on select HP Pro and Elite PCs. Features may vary depending on the platform and configurations.</a:t>
            </a:r>
          </a:p>
          <a:p>
            <a:pPr marR="0">
              <a:lnSpc>
                <a:spcPct val="100000"/>
              </a:lnSpc>
              <a:spcBef>
                <a:spcPts val="0"/>
              </a:spcBef>
              <a:tabLst/>
              <a:defRPr/>
            </a:pPr>
            <a:r>
              <a:rPr lang="en-US" sz="800"/>
              <a:t>31. HP Sure Start Gen7 is available on select HP PCs and requires Windows 10.</a:t>
            </a:r>
          </a:p>
          <a:p>
            <a:pPr marR="0">
              <a:lnSpc>
                <a:spcPct val="100000"/>
              </a:lnSpc>
              <a:spcBef>
                <a:spcPts val="0"/>
              </a:spcBef>
              <a:tabLst/>
              <a:defRPr/>
            </a:pPr>
            <a:r>
              <a:rPr lang="en-US" sz="800"/>
              <a:t>32. HP Tamper Lock requires a supervisor password be established prior to use.</a:t>
            </a:r>
          </a:p>
          <a:p>
            <a:pPr marR="0">
              <a:lnSpc>
                <a:spcPct val="100000"/>
              </a:lnSpc>
              <a:spcBef>
                <a:spcPts val="0"/>
              </a:spcBef>
              <a:tabLst/>
              <a:defRPr/>
            </a:pPr>
            <a:r>
              <a:rPr lang="en-US" sz="800"/>
              <a:t>33. HP Sure Run Gen5 is available on select HP PCs and requires Windows 10.</a:t>
            </a:r>
          </a:p>
          <a:p>
            <a:pPr marR="0">
              <a:lnSpc>
                <a:spcPct val="100000"/>
              </a:lnSpc>
              <a:spcBef>
                <a:spcPts val="0"/>
              </a:spcBef>
              <a:tabLst/>
              <a:defRPr/>
            </a:pPr>
            <a:r>
              <a:rPr lang="en-US" sz="800"/>
              <a:t>34. HP Sure Recover Gen5 is available on select HP PCs and requires Windows 10 and an open network connection. You must back up important files, data, photos, videos, etc. before using HP Sure Recover to avoid loss of data. Network based recovery using Wi-Fi is only available on PCs with Intel Wi-Fi Module.</a:t>
            </a:r>
          </a:p>
          <a:p>
            <a:pPr marR="0">
              <a:lnSpc>
                <a:spcPct val="100000"/>
              </a:lnSpc>
              <a:spcBef>
                <a:spcPts val="0"/>
              </a:spcBef>
              <a:tabLst/>
              <a:defRPr/>
            </a:pPr>
            <a:r>
              <a:rPr lang="en-US" sz="800"/>
              <a:t>35. HP Manageability Integration Kit can be downloaded from hp.com/go/</a:t>
            </a:r>
            <a:r>
              <a:rPr lang="en-US" sz="800" err="1"/>
              <a:t>clientmanagement</a:t>
            </a:r>
            <a:r>
              <a:rPr lang="en-US" sz="800"/>
              <a:t>. Please see the user guide for HP MIK’s full system requirements. HP Manageability Integration Kit </a:t>
            </a:r>
            <a:r>
              <a:rPr lang="en-US" sz="800" err="1"/>
              <a:t>infosheet</a:t>
            </a:r>
            <a:r>
              <a:rPr lang="en-US" sz="800"/>
              <a:t> - http://www8.hp.com/h20195/v2/GetPDF.aspx/4AA7-3086ENW.pdf.</a:t>
            </a:r>
          </a:p>
          <a:p>
            <a:pPr marR="0">
              <a:lnSpc>
                <a:spcPct val="100000"/>
              </a:lnSpc>
              <a:spcBef>
                <a:spcPts val="0"/>
              </a:spcBef>
              <a:tabLst/>
              <a:defRPr/>
            </a:pPr>
            <a:r>
              <a:rPr lang="en-US" sz="800"/>
              <a:t>43. Based on US EPEAT® registration according to IEEE 1680.1-2018 EPEAT®. EPEAT® status varies by country. Visit www.epeat.net for more information.</a:t>
            </a:r>
          </a:p>
          <a:p>
            <a:pPr marR="0">
              <a:lnSpc>
                <a:spcPct val="100000"/>
              </a:lnSpc>
              <a:spcBef>
                <a:spcPts val="0"/>
              </a:spcBef>
              <a:tabLst/>
              <a:defRPr/>
            </a:pPr>
            <a:r>
              <a:rPr lang="en-US" sz="800"/>
              <a:t>45. Recycled metal is expressed as a percentage of the total weight of the metal according to ISO 14021 definitions for metal parts over 25 grams. Percent of recycled material varies by product. </a:t>
            </a:r>
          </a:p>
          <a:p>
            <a:pPr marR="0">
              <a:lnSpc>
                <a:spcPct val="100000"/>
              </a:lnSpc>
              <a:spcBef>
                <a:spcPts val="0"/>
              </a:spcBef>
              <a:tabLst/>
              <a:defRPr/>
            </a:pPr>
            <a:r>
              <a:rPr lang="en-US" sz="800"/>
              <a:t>46. Recycled plastic is expressed as a percentage of the total weight plastic. Post-consumer recycled is based on the definition set in the EPEAT standard for computers, IEEE 1680.1-2018 standard</a:t>
            </a:r>
          </a:p>
          <a:p>
            <a:pPr marR="0">
              <a:lnSpc>
                <a:spcPct val="100000"/>
              </a:lnSpc>
              <a:spcBef>
                <a:spcPts val="0"/>
              </a:spcBef>
              <a:tabLst/>
              <a:defRPr/>
            </a:pPr>
            <a:r>
              <a:rPr lang="en-US" sz="800"/>
              <a:t>47. 100% outer box packaging made from sustainably sourced certified and recycled fibers. Fiber cushions made from 100% recycled wood fiber and organic material. Any plastic cushions are made from &gt;90% recycled plastic.</a:t>
            </a:r>
          </a:p>
        </p:txBody>
      </p:sp>
    </p:spTree>
    <p:extLst>
      <p:ext uri="{BB962C8B-B14F-4D97-AF65-F5344CB8AC3E}">
        <p14:creationId xmlns:p14="http://schemas.microsoft.com/office/powerpoint/2010/main" val="3868695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CF297-CF3E-2F06-F520-25FD6FD3C413}"/>
              </a:ext>
            </a:extLst>
          </p:cNvPr>
          <p:cNvSpPr>
            <a:spLocks noGrp="1"/>
          </p:cNvSpPr>
          <p:nvPr>
            <p:ph type="title"/>
          </p:nvPr>
        </p:nvSpPr>
        <p:spPr/>
        <p:txBody>
          <a:bodyPr/>
          <a:lstStyle/>
          <a:p>
            <a:r>
              <a:rPr lang="en-US"/>
              <a:t>Disclaimers</a:t>
            </a:r>
          </a:p>
        </p:txBody>
      </p:sp>
      <p:sp>
        <p:nvSpPr>
          <p:cNvPr id="3" name="TextBox 2">
            <a:extLst>
              <a:ext uri="{FF2B5EF4-FFF2-40B4-BE49-F238E27FC236}">
                <a16:creationId xmlns:a16="http://schemas.microsoft.com/office/drawing/2014/main" id="{33C485EA-A635-7F44-9FA0-A9D69D3BA2FA}"/>
              </a:ext>
            </a:extLst>
          </p:cNvPr>
          <p:cNvSpPr txBox="1"/>
          <p:nvPr/>
        </p:nvSpPr>
        <p:spPr>
          <a:xfrm>
            <a:off x="195948" y="6631577"/>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Mini G1a   HP Confidential. For use by HP or Partner with Customers under HP CDA only.</a:t>
            </a:r>
          </a:p>
        </p:txBody>
      </p:sp>
      <p:sp>
        <p:nvSpPr>
          <p:cNvPr id="5" name="TextBox 4">
            <a:extLst>
              <a:ext uri="{FF2B5EF4-FFF2-40B4-BE49-F238E27FC236}">
                <a16:creationId xmlns:a16="http://schemas.microsoft.com/office/drawing/2014/main" id="{42D1182B-A3C6-ABF2-FF98-6BE227BB8E35}"/>
              </a:ext>
            </a:extLst>
          </p:cNvPr>
          <p:cNvSpPr txBox="1"/>
          <p:nvPr/>
        </p:nvSpPr>
        <p:spPr>
          <a:xfrm>
            <a:off x="55198" y="1282771"/>
            <a:ext cx="6194220" cy="5632311"/>
          </a:xfrm>
          <a:prstGeom prst="rect">
            <a:avLst/>
          </a:prstGeom>
          <a:noFill/>
        </p:spPr>
        <p:txBody>
          <a:bodyPr wrap="square">
            <a:spAutoFit/>
          </a:bodyPr>
          <a:lstStyle/>
          <a:p>
            <a:pPr marR="0">
              <a:lnSpc>
                <a:spcPct val="100000"/>
              </a:lnSpc>
              <a:spcBef>
                <a:spcPts val="0"/>
              </a:spcBef>
              <a:tabLst/>
              <a:defRPr/>
            </a:pPr>
            <a:r>
              <a:rPr lang="en-GB" sz="800"/>
              <a:t>52. </a:t>
            </a:r>
            <a:r>
              <a:rPr lang="en-US" sz="800"/>
              <a:t>Percentage of ocean-bound plastic contained in each component varies by product. Ocean Bound plastic is expressed as a percentage of the total weight plastic. Ocean Bound plastic is based on the definition set by the UL2809 standard.</a:t>
            </a:r>
          </a:p>
          <a:p>
            <a:pPr marR="0">
              <a:lnSpc>
                <a:spcPct val="100000"/>
              </a:lnSpc>
              <a:spcBef>
                <a:spcPts val="0"/>
              </a:spcBef>
              <a:tabLst/>
              <a:defRPr/>
            </a:pPr>
            <a:r>
              <a:rPr lang="en-US" sz="800"/>
              <a:t>54. Requires Windows 10 or higher. For supported HP PCs with the latest HP Endpoint Security Controller (Gen 5). See </a:t>
            </a:r>
            <a:r>
              <a:rPr lang="en-US" sz="800">
                <a:hlinkClick r:id="rId3">
                  <a:extLst>
                    <a:ext uri="{A12FA001-AC4F-418D-AE19-62706E023703}">
                      <ahyp:hlinkClr xmlns:ahyp="http://schemas.microsoft.com/office/drawing/2018/hyperlinkcolor" val="tx"/>
                    </a:ext>
                  </a:extLst>
                </a:hlinkClick>
              </a:rPr>
              <a:t>https://h20195.www2.hp.com/v2/GetDocument.aspx?docname=4AA8-3644ENW</a:t>
            </a:r>
            <a:r>
              <a:rPr lang="en-US" sz="800"/>
              <a:t>.</a:t>
            </a:r>
          </a:p>
          <a:p>
            <a:pPr marR="0">
              <a:lnSpc>
                <a:spcPct val="100000"/>
              </a:lnSpc>
              <a:spcBef>
                <a:spcPts val="0"/>
              </a:spcBef>
              <a:tabLst/>
              <a:defRPr/>
            </a:pPr>
            <a:r>
              <a:rPr lang="en-US" sz="800"/>
              <a:t>60. Recycled plastic is expressed as a percentage of the total weight plastic. Post-consumer recycled is based on the definition set in the EPEAT standard for computers, IEEE 1680.1-2018 standard. Percent of recycled material varies by product. </a:t>
            </a:r>
          </a:p>
          <a:p>
            <a:pPr marR="0">
              <a:lnSpc>
                <a:spcPct val="100000"/>
              </a:lnSpc>
              <a:spcBef>
                <a:spcPts val="0"/>
              </a:spcBef>
              <a:tabLst/>
              <a:defRPr/>
            </a:pPr>
            <a:r>
              <a:rPr lang="en-US" sz="800"/>
              <a:t>62. Test results are not a guarantee of future performance under these test conditions. Accidental damage requires an optional HP Accidental Damage Protection Care Pack.</a:t>
            </a:r>
          </a:p>
          <a:p>
            <a:pPr marR="0">
              <a:lnSpc>
                <a:spcPct val="100000"/>
              </a:lnSpc>
              <a:spcBef>
                <a:spcPts val="0"/>
              </a:spcBef>
              <a:tabLst/>
              <a:defRPr/>
            </a:pPr>
            <a:r>
              <a:rPr lang="en-US" sz="800"/>
              <a:t>63. Applies to HP PCs, Workstations, and Displays manufactured after January 2019. Based on most Gold and Silver (including Climate+) EPEAT® registrations and according to IEEE 1680.1-2018 EPEAT®. Status varies by country. Visit </a:t>
            </a:r>
            <a:r>
              <a:rPr lang="en-US" sz="800">
                <a:hlinkClick r:id="rId4">
                  <a:extLst>
                    <a:ext uri="{A12FA001-AC4F-418D-AE19-62706E023703}">
                      <ahyp:hlinkClr xmlns:ahyp="http://schemas.microsoft.com/office/drawing/2018/hyperlinkcolor" val="tx"/>
                    </a:ext>
                  </a:extLst>
                </a:hlinkClick>
              </a:rPr>
              <a:t>www.epeat.net</a:t>
            </a:r>
            <a:r>
              <a:rPr lang="en-US" sz="800"/>
              <a:t> for more information</a:t>
            </a:r>
          </a:p>
          <a:p>
            <a:pPr marR="0">
              <a:lnSpc>
                <a:spcPct val="100000"/>
              </a:lnSpc>
              <a:spcBef>
                <a:spcPts val="0"/>
              </a:spcBef>
              <a:tabLst/>
              <a:defRPr/>
            </a:pPr>
            <a:r>
              <a:rPr lang="en-US" sz="800"/>
              <a:t>66. AMD Ryzen AI Max PRO Total system TOPS is made up from a combination of NPU, GPU, and CPU TOPS.</a:t>
            </a:r>
          </a:p>
          <a:p>
            <a:pPr marR="0">
              <a:lnSpc>
                <a:spcPct val="100000"/>
              </a:lnSpc>
              <a:spcBef>
                <a:spcPts val="0"/>
              </a:spcBef>
              <a:tabLst/>
              <a:defRPr/>
            </a:pPr>
            <a:r>
              <a:rPr lang="en-US" sz="800"/>
              <a:t>67. Rack mounting hardware sold separately</a:t>
            </a:r>
          </a:p>
          <a:p>
            <a:pPr marR="0">
              <a:lnSpc>
                <a:spcPct val="100000"/>
              </a:lnSpc>
              <a:spcBef>
                <a:spcPts val="0"/>
              </a:spcBef>
              <a:tabLst/>
              <a:defRPr/>
            </a:pPr>
            <a:r>
              <a:rPr lang="en-US" sz="800"/>
              <a:t>68. Based on HP’s internal analysis of ISV certified mini workstations with &lt;3L volume, at least 3 ISV certifications, configurable professional graphics and a dedicated workstation brand as of October 2024</a:t>
            </a:r>
          </a:p>
          <a:p>
            <a:pPr marR="0">
              <a:lnSpc>
                <a:spcPct val="100000"/>
              </a:lnSpc>
              <a:spcBef>
                <a:spcPts val="0"/>
              </a:spcBef>
              <a:tabLst/>
              <a:defRPr/>
            </a:pPr>
            <a:r>
              <a:rPr lang="en-US" sz="800"/>
              <a:t>69. Based on HP’s internal analysis of ISV certified mini workstations with &lt;3L volume, at least 3 ISV certifications, configurable professional graphics and a dedicated workstation brand. Based on the highest memory offered as of Oct 2024.</a:t>
            </a:r>
          </a:p>
          <a:p>
            <a:pPr marR="0">
              <a:lnSpc>
                <a:spcPct val="100000"/>
              </a:lnSpc>
              <a:spcBef>
                <a:spcPts val="0"/>
              </a:spcBef>
              <a:tabLst/>
              <a:defRPr/>
            </a:pPr>
            <a:r>
              <a:rPr lang="en-US" sz="800"/>
              <a:t>70. All memory configurations support ECC. ECC can be enabled or disabled via the F10 BIOS menu. </a:t>
            </a:r>
          </a:p>
          <a:p>
            <a:pPr marR="0">
              <a:lnSpc>
                <a:spcPct val="100000"/>
              </a:lnSpc>
              <a:spcBef>
                <a:spcPts val="0"/>
              </a:spcBef>
              <a:tabLst/>
              <a:defRPr/>
            </a:pPr>
            <a:r>
              <a:rPr lang="en-US" sz="800"/>
              <a:t>71. Wireless access point and Internet service required and sold separately. Availability of public wireless access points limited. Wi-Fi 7 (802.11BE) functionality requires compatible Windows 11 OS, compatible processor, and separately purchased Wi-Fi 7 router to support backwards compatibility with prior 802.11 specs. Available in countries where Wi-Fi 7 is supported. The specification for 802.11BE is a draft specification and is not final. If the final specification differs from the draft specification, it may affect the ability of the device to communicate with other 802.11BE devices.</a:t>
            </a:r>
          </a:p>
          <a:p>
            <a:pPr marR="0">
              <a:lnSpc>
                <a:spcPct val="100000"/>
              </a:lnSpc>
              <a:spcBef>
                <a:spcPts val="0"/>
              </a:spcBef>
              <a:tabLst/>
              <a:defRPr/>
            </a:pPr>
            <a:r>
              <a:rPr lang="en-US" sz="800"/>
              <a:t>72. Internet access required.</a:t>
            </a:r>
          </a:p>
          <a:p>
            <a:pPr marR="0">
              <a:lnSpc>
                <a:spcPct val="100000"/>
              </a:lnSpc>
              <a:spcBef>
                <a:spcPts val="0"/>
              </a:spcBef>
              <a:tabLst/>
              <a:defRPr/>
            </a:pPr>
            <a:r>
              <a:rPr lang="en-US" sz="800"/>
              <a:t>73. Internet access required. Fleet management requires HP Remote System Management.</a:t>
            </a:r>
          </a:p>
          <a:p>
            <a:pPr marR="0">
              <a:lnSpc>
                <a:spcPct val="100000"/>
              </a:lnSpc>
              <a:spcBef>
                <a:spcPts val="0"/>
              </a:spcBef>
              <a:tabLst/>
              <a:defRPr/>
            </a:pPr>
            <a:r>
              <a:rPr lang="en-US" sz="800"/>
              <a:t>3. HP Integrated Remote System Controller not compatible with Z2 Mini platforms and not recommended for non-Z devices. </a:t>
            </a:r>
          </a:p>
          <a:p>
            <a:pPr marR="0">
              <a:lnSpc>
                <a:spcPct val="100000"/>
              </a:lnSpc>
              <a:spcBef>
                <a:spcPts val="0"/>
              </a:spcBef>
              <a:tabLst/>
              <a:defRPr/>
            </a:pPr>
            <a:r>
              <a:rPr lang="en-US" sz="800"/>
              <a:t>74. HP service and support not available for non-Z devices.</a:t>
            </a:r>
          </a:p>
          <a:p>
            <a:pPr marR="0">
              <a:lnSpc>
                <a:spcPct val="100000"/>
              </a:lnSpc>
              <a:spcBef>
                <a:spcPts val="0"/>
              </a:spcBef>
              <a:tabLst/>
              <a:defRPr/>
            </a:pPr>
            <a:r>
              <a:rPr lang="en-US" sz="800"/>
              <a:t>76. HP Services are sold separately and are governed by the applicable HP terms and conditions of service provided or indicated to the customer at the time of purchase. Customers may have additional statutory rights according to applicable local laws, and such rights are not in any way affected by the HP terms and conditions of service or the HP limited warranty provided with your HP product.</a:t>
            </a:r>
          </a:p>
          <a:p>
            <a:pPr marR="0">
              <a:lnSpc>
                <a:spcPct val="100000"/>
              </a:lnSpc>
              <a:spcBef>
                <a:spcPts val="0"/>
              </a:spcBef>
              <a:tabLst/>
              <a:defRPr/>
            </a:pPr>
            <a:r>
              <a:rPr lang="en-US" sz="800"/>
              <a:t>77. HP </a:t>
            </a:r>
            <a:r>
              <a:rPr lang="en-US" sz="800" err="1"/>
              <a:t>TechPulse</a:t>
            </a:r>
            <a:r>
              <a:rPr lang="en-US" sz="800"/>
              <a:t> is a telemetry and analytics platform that provides critical data around devices and applications and is not sold as a standalone service. HP </a:t>
            </a:r>
            <a:r>
              <a:rPr lang="en-US" sz="800" err="1"/>
              <a:t>TechPulse</a:t>
            </a:r>
            <a:r>
              <a:rPr lang="en-US" sz="800"/>
              <a:t> follows stringent GDPR privacy regulations and is ISO27001, ISO27701, ISO27017, and SOC2 Type2 certified for Information Security. Internet access with connection to </a:t>
            </a:r>
            <a:r>
              <a:rPr lang="en-US" sz="800" err="1"/>
              <a:t>TechPulse</a:t>
            </a:r>
            <a:r>
              <a:rPr lang="en-US" sz="800"/>
              <a:t> portal is required. For full system requirements, please visit http://www.hpdaas.com/requirements. </a:t>
            </a:r>
          </a:p>
          <a:p>
            <a:pPr marR="0">
              <a:lnSpc>
                <a:spcPct val="100000"/>
              </a:lnSpc>
              <a:spcBef>
                <a:spcPts val="0"/>
              </a:spcBef>
              <a:tabLst/>
              <a:defRPr/>
            </a:pPr>
            <a:r>
              <a:rPr lang="en-US" sz="800"/>
              <a:t>78. SuperSpeed USB 20Gbps is not available with Thunderbolt™ 4.</a:t>
            </a:r>
          </a:p>
          <a:p>
            <a:pPr marR="0">
              <a:lnSpc>
                <a:spcPct val="100000"/>
              </a:lnSpc>
              <a:spcBef>
                <a:spcPts val="0"/>
              </a:spcBef>
              <a:tabLst/>
              <a:defRPr/>
            </a:pPr>
            <a:r>
              <a:rPr lang="en-US" sz="800"/>
              <a:t>82. HP Privacy Camera only available PCs equipped with HD or IR camera and must be installed at the factory.​</a:t>
            </a:r>
          </a:p>
          <a:p>
            <a:pPr marR="0">
              <a:lnSpc>
                <a:spcPct val="100000"/>
              </a:lnSpc>
              <a:spcBef>
                <a:spcPts val="0"/>
              </a:spcBef>
              <a:tabLst/>
              <a:defRPr/>
            </a:pPr>
            <a:r>
              <a:rPr lang="en-US" sz="800"/>
              <a:t>83. HP Wolf Security for Business requires Windows 10 and higher, includes various HP security features and is available on HP Pro, Elite, Workstation, and RPOS products. See product details for included security features.</a:t>
            </a:r>
          </a:p>
          <a:p>
            <a:pPr marR="0">
              <a:lnSpc>
                <a:spcPct val="100000"/>
              </a:lnSpc>
              <a:spcBef>
                <a:spcPts val="0"/>
              </a:spcBef>
              <a:tabLst/>
              <a:defRPr/>
            </a:pPr>
            <a:r>
              <a:rPr lang="en-US" sz="800"/>
              <a:t>84. HP Wolf Protect &amp; Trace with Wolf Connect is available on select HP commercial G10 and higher laptops and mobile workstation devices. Customer activation required. Devices with Cat-M module do not support Internet access. Internet service for devices with 4G LTE and 5G modules is not included and must be purchased separately. Wolf Connect Service not available in all countries. Other restrictions limitations apply, please see data sheet for complete details</a:t>
            </a:r>
            <a:br>
              <a:rPr lang="en-US" sz="800"/>
            </a:br>
            <a:r>
              <a:rPr lang="en-US" sz="800"/>
              <a:t>87. HP Client Security Manager Gen6/Gen7 requires Windows and is available on the select HP Elite and Pro PCs.</a:t>
            </a:r>
          </a:p>
          <a:p>
            <a:pPr marR="0">
              <a:lnSpc>
                <a:spcPct val="100000"/>
              </a:lnSpc>
              <a:spcBef>
                <a:spcPts val="0"/>
              </a:spcBef>
              <a:tabLst/>
              <a:defRPr/>
            </a:pPr>
            <a:r>
              <a:rPr lang="en-US" sz="800"/>
              <a:t>91. HP Sure Admin requires Windows 10 or higher, HP BIOS, and HP Manageability Integration Kit from http://www.hp.com/go/clientmanagement and HP Sure Admin Local Access Authenticator smartphone app from the Android or Apple store.</a:t>
            </a:r>
          </a:p>
          <a:p>
            <a:pPr marR="0">
              <a:lnSpc>
                <a:spcPct val="100000"/>
              </a:lnSpc>
              <a:spcBef>
                <a:spcPts val="0"/>
              </a:spcBef>
              <a:tabLst/>
              <a:defRPr/>
            </a:pPr>
            <a:endParaRPr lang="en-US" sz="800"/>
          </a:p>
        </p:txBody>
      </p:sp>
      <p:sp>
        <p:nvSpPr>
          <p:cNvPr id="4" name="TextBox 3">
            <a:extLst>
              <a:ext uri="{FF2B5EF4-FFF2-40B4-BE49-F238E27FC236}">
                <a16:creationId xmlns:a16="http://schemas.microsoft.com/office/drawing/2014/main" id="{C6EBA7DE-8E50-EC3B-BF0D-417B455EB6AD}"/>
              </a:ext>
            </a:extLst>
          </p:cNvPr>
          <p:cNvSpPr txBox="1"/>
          <p:nvPr/>
        </p:nvSpPr>
        <p:spPr>
          <a:xfrm>
            <a:off x="6249418" y="1290533"/>
            <a:ext cx="5887384" cy="5509200"/>
          </a:xfrm>
          <a:prstGeom prst="rect">
            <a:avLst/>
          </a:prstGeom>
          <a:noFill/>
        </p:spPr>
        <p:txBody>
          <a:bodyPr wrap="square">
            <a:spAutoFit/>
          </a:bodyPr>
          <a:lstStyle/>
          <a:p>
            <a:pPr marR="0">
              <a:lnSpc>
                <a:spcPct val="100000"/>
              </a:lnSpc>
              <a:spcBef>
                <a:spcPts val="0"/>
              </a:spcBef>
              <a:tabLst/>
              <a:defRPr/>
            </a:pPr>
            <a:r>
              <a:rPr lang="en-US" sz="800"/>
              <a:t>92. HP Wolf Pro Security Edition (including HP Sure Click Pro and HP Sure Sense Pro) is available preloaded on select SKUs and, depending on the HP product purchased, includes a paid  1-year or 3-year license. The HP Wolf Pro Security Edition software is licensed under the license terms of the HP Wolf Security Software - End-User license Agreement (EULA) that can be found at: https://support.hp.com/us-en/document/ish_3875769-3873014-16  as that EULA is modified by the following: “7. Term. Unless otherwise terminated earlier pursuant to the terms contained in this EULA, the license for the HP Wolf Pro Security Edition (HP Sure Sense Pro and HP Sure Click Pro) is effective upon activation and will continue for either a twelve (12) month or thirty-six (36) month license term (“Initial Term”). At the end of the Initial Term you may either (a) purchase a renewal license for the HP Wolf Pro Security Edition from HP.com, HP Sales or an HP Channel Partner, or (b) continue using the standard versions of HP Sure Click and HP Sure Sense at no additional cost with no future software updates or HP Support.</a:t>
            </a:r>
          </a:p>
          <a:p>
            <a:pPr marR="0">
              <a:lnSpc>
                <a:spcPct val="100000"/>
              </a:lnSpc>
              <a:spcBef>
                <a:spcPts val="0"/>
              </a:spcBef>
              <a:tabLst/>
              <a:defRPr/>
            </a:pPr>
            <a:r>
              <a:rPr lang="en-US" sz="800"/>
              <a:t>93. HP Wolf Enterprise Security is sold separately and requires Windows 10 or 11 PRO or higher and Microsoft Internet Explorer, Google Chrome, Chromium or Firefox are supported. Supported attachments include Microsoft Office (Word, Excel, PowerPoint) and PDF files, when Microsoft Office or Adobe Acrobat are installed.</a:t>
            </a:r>
          </a:p>
          <a:p>
            <a:pPr marR="0">
              <a:lnSpc>
                <a:spcPct val="100000"/>
              </a:lnSpc>
              <a:spcBef>
                <a:spcPts val="0"/>
              </a:spcBef>
              <a:tabLst/>
              <a:defRPr/>
            </a:pPr>
            <a:r>
              <a:rPr lang="en-US" sz="800"/>
              <a:t>95. Based on HP’s internal analysis of next gen AI PCs with a 40-60 TOPS NPU with a quantum-resistant cryptographic scheme to protect the integrity of UEFI BIOS firmware as of August 2024</a:t>
            </a:r>
          </a:p>
          <a:p>
            <a:pPr marR="0">
              <a:lnSpc>
                <a:spcPct val="100000"/>
              </a:lnSpc>
              <a:spcBef>
                <a:spcPts val="0"/>
              </a:spcBef>
              <a:tabLst/>
              <a:defRPr/>
            </a:pPr>
            <a:r>
              <a:rPr lang="en-US" sz="800"/>
              <a:t>97.  HP Platform Certificate - a verifiable artifact of PC authenticity and integrity reflecting that PC components have not changed since leaving the factory.  HP’s Platform Certificate FAQ: https://h20195.www2.hp.com/v2/GetDocument.aspx?docname=4AA8-3108ENW</a:t>
            </a:r>
          </a:p>
          <a:p>
            <a:pPr marR="0">
              <a:lnSpc>
                <a:spcPct val="100000"/>
              </a:lnSpc>
              <a:spcBef>
                <a:spcPts val="0"/>
              </a:spcBef>
              <a:tabLst/>
              <a:defRPr/>
            </a:pPr>
            <a:r>
              <a:rPr lang="en-US" sz="800"/>
              <a:t>98: Based on HP’s Manageability Integration Kit’s management of every aspect of a PC including hardware, BIOS and software management using Microsoft System Center Configuration Manager on HP Elite PCs.​</a:t>
            </a:r>
          </a:p>
          <a:p>
            <a:pPr marR="0">
              <a:lnSpc>
                <a:spcPct val="100000"/>
              </a:lnSpc>
              <a:spcBef>
                <a:spcPts val="0"/>
              </a:spcBef>
              <a:tabLst/>
              <a:defRPr/>
            </a:pPr>
            <a:r>
              <a:rPr lang="en-US" sz="800"/>
              <a:t>101. Recycled metal is expressed as a percentage of the total weight of the metal according to ISO 14021 definitions for metal parts over 25 grams. Percent of recycled material varies by product. </a:t>
            </a:r>
          </a:p>
          <a:p>
            <a:pPr marR="0">
              <a:lnSpc>
                <a:spcPct val="100000"/>
              </a:lnSpc>
              <a:spcBef>
                <a:spcPts val="0"/>
              </a:spcBef>
              <a:tabLst/>
              <a:defRPr/>
            </a:pPr>
            <a:r>
              <a:rPr lang="en-US" sz="800"/>
              <a:t>102. 100% outer box packaging made from sustainably sourced certified and recycled fibers. Fiber cushions made from 100% recycled wood fiber and organic material. Any plastic cushions are made from &gt;90% recycled plastic.</a:t>
            </a:r>
          </a:p>
          <a:p>
            <a:pPr marR="0">
              <a:lnSpc>
                <a:spcPct val="100000"/>
              </a:lnSpc>
              <a:spcBef>
                <a:spcPts val="0"/>
              </a:spcBef>
              <a:tabLst/>
              <a:defRPr/>
            </a:pPr>
            <a:r>
              <a:rPr lang="en-US" sz="800"/>
              <a:t>103. Power Consumption Measurement with real-time total power usage tracking will release in 2024 on our commercial notebook line. The energy consumption data is planned to be available to end users within </a:t>
            </a:r>
            <a:r>
              <a:rPr lang="en-US" sz="800" err="1"/>
              <a:t>myHP</a:t>
            </a:r>
            <a:r>
              <a:rPr lang="en-US" sz="800"/>
              <a:t> and ITDMs via HP Proactive Insights in May 2024.  Fleet management within HP Proactive Insights requires Windows 10 or higher and registration for the Workforce Experience platform at  </a:t>
            </a:r>
            <a:r>
              <a:rPr lang="en-US" sz="800">
                <a:hlinkClick r:id="rId5">
                  <a:extLst>
                    <a:ext uri="{A12FA001-AC4F-418D-AE19-62706E023703}">
                      <ahyp:hlinkClr xmlns:ahyp="http://schemas.microsoft.com/office/drawing/2018/hyperlinkcolor" val="tx"/>
                    </a:ext>
                  </a:extLst>
                </a:hlinkClick>
              </a:rPr>
              <a:t>https://admin.hp.com</a:t>
            </a:r>
            <a:r>
              <a:rPr lang="en-US" sz="800"/>
              <a:t>. Some features and capabilities may require additional purchase of HP services and/or commercial hardware capable of supporting the HP Insights agent for Windows, Mac, &amp; Android. Activation and restrictions may apply. Select HP Workforce Solutions require an HP Insights agent for Windows, Mac, &amp; Android, available for download at </a:t>
            </a:r>
            <a:r>
              <a:rPr lang="en-US" sz="800">
                <a:hlinkClick r:id="rId6">
                  <a:extLst>
                    <a:ext uri="{A12FA001-AC4F-418D-AE19-62706E023703}">
                      <ahyp:hlinkClr xmlns:ahyp="http://schemas.microsoft.com/office/drawing/2018/hyperlinkcolor" val="tx"/>
                    </a:ext>
                  </a:extLst>
                </a:hlinkClick>
              </a:rPr>
              <a:t>https://admin.hp.com/software</a:t>
            </a:r>
            <a:r>
              <a:rPr lang="en-US" sz="800"/>
              <a:t>. For full system requirements and services that require the agent, please visit </a:t>
            </a:r>
            <a:r>
              <a:rPr lang="en-US" sz="800">
                <a:hlinkClick r:id="rId7">
                  <a:extLst>
                    <a:ext uri="{A12FA001-AC4F-418D-AE19-62706E023703}">
                      <ahyp:hlinkClr xmlns:ahyp="http://schemas.microsoft.com/office/drawing/2018/hyperlinkcolor" val="tx"/>
                    </a:ext>
                  </a:extLst>
                </a:hlinkClick>
              </a:rPr>
              <a:t>https://admin.hp.com/requirements</a:t>
            </a:r>
            <a:r>
              <a:rPr lang="en-US" sz="800"/>
              <a:t>. The agent collects telemetry and analytics around devices and applications that integrate into the Workforce Experience platform and is not sold as a standalone service. Internet access with connection to the Workforce Experience platform is required. HP follows stringent GDPR privacy regulations, and the platform is ISO27001, ISO27701, ISO27017 and SOC2 Type2 certified for Information Security.</a:t>
            </a:r>
          </a:p>
          <a:p>
            <a:pPr marR="0">
              <a:lnSpc>
                <a:spcPct val="100000"/>
              </a:lnSpc>
              <a:spcBef>
                <a:spcPts val="0"/>
              </a:spcBef>
              <a:tabLst/>
              <a:defRPr/>
            </a:pPr>
            <a:r>
              <a:rPr lang="en-US" sz="800"/>
              <a:t>104. Select household wipes can be safely used to clean HP Elite and Workstation, and HP ProBook 635 Aero PCs up to 1,000 wipes: See wipe manufacturer’s instructions for disinfecting and the HP cleaning guide for HP tested wipe solutions at How to Sanitize Your HP Device Whitepaper (http://h20195.www.2.hp.com/v2/GetDocument.aspx?docname=4AA7-7610ENW) not applicable to HP Elite c1030 Chromebook. </a:t>
            </a:r>
          </a:p>
          <a:p>
            <a:pPr marR="0">
              <a:lnSpc>
                <a:spcPct val="100000"/>
              </a:lnSpc>
              <a:spcBef>
                <a:spcPts val="0"/>
              </a:spcBef>
              <a:tabLst/>
              <a:defRPr/>
            </a:pPr>
            <a:r>
              <a:rPr lang="en-US" sz="800"/>
              <a:t>105. HP Services are governed by the applicable HP terms and conditions of service provided or indicated to Customer at the time of purchase. Customer may have additional statutory rights according to applicable local laws, and such rights are not in any way affected by the HP terms and conditions of service or the HP Limited Warranty provided with your HP Product.</a:t>
            </a:r>
          </a:p>
          <a:p>
            <a:pPr marR="0">
              <a:lnSpc>
                <a:spcPct val="100000"/>
              </a:lnSpc>
              <a:spcBef>
                <a:spcPts val="0"/>
              </a:spcBef>
              <a:tabLst/>
              <a:defRPr/>
            </a:pPr>
            <a:r>
              <a:rPr lang="en-US" sz="800"/>
              <a:t>106. The HP Device Life Extension capability is for HP commercial PCs. HP-certified partners will perform functional diagnostics, data removal, interior and exterior cleaning, enhance device performance, reimaging, and conduct platform updates. This service is available as a Care Pack when it is sold with new hardware or within 120 days of the original Care Pack expiration date.</a:t>
            </a:r>
          </a:p>
          <a:p>
            <a:pPr marR="0">
              <a:lnSpc>
                <a:spcPct val="100000"/>
              </a:lnSpc>
              <a:spcBef>
                <a:spcPts val="0"/>
              </a:spcBef>
              <a:tabLst/>
              <a:defRPr/>
            </a:pPr>
            <a:r>
              <a:rPr lang="en-US" sz="800"/>
              <a:t>. </a:t>
            </a:r>
          </a:p>
        </p:txBody>
      </p:sp>
    </p:spTree>
    <p:extLst>
      <p:ext uri="{BB962C8B-B14F-4D97-AF65-F5344CB8AC3E}">
        <p14:creationId xmlns:p14="http://schemas.microsoft.com/office/powerpoint/2010/main" val="201929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1130576A-A8C4-F8F4-0EDC-97F4F46A1E0E}"/>
              </a:ext>
            </a:extLst>
          </p:cNvPr>
          <p:cNvSpPr txBox="1">
            <a:spLocks/>
          </p:cNvSpPr>
          <p:nvPr/>
        </p:nvSpPr>
        <p:spPr>
          <a:xfrm>
            <a:off x="322838" y="5230826"/>
            <a:ext cx="11210794" cy="1274157"/>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kern="1200" cap="all" baseline="0">
                <a:solidFill>
                  <a:schemeClr val="bg1"/>
                </a:solidFill>
                <a:latin typeface="Forma DJR Display" pitchFamily="2" charset="77"/>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000000"/>
                </a:solidFill>
                <a:effectLst/>
                <a:uLnTx/>
                <a:uFillTx/>
                <a:latin typeface="Forma DJR Display"/>
                <a:ea typeface="+mj-ea"/>
                <a:cs typeface="+mj-cs"/>
              </a:rPr>
              <a:t>Product Highlights </a:t>
            </a:r>
            <a:endParaRPr kumimoji="0" lang="en-GB" sz="8000" b="0" i="0" u="none" strike="noStrike" kern="1200" cap="none" spc="0" normalizeH="0" baseline="0" noProof="0">
              <a:ln>
                <a:noFill/>
              </a:ln>
              <a:solidFill>
                <a:srgbClr val="000000"/>
              </a:solidFill>
              <a:effectLst/>
              <a:uLnTx/>
              <a:uFillTx/>
              <a:latin typeface="Forma DJR Micro"/>
              <a:ea typeface="+mj-ea"/>
              <a:cs typeface="+mj-cs"/>
            </a:endParaRPr>
          </a:p>
        </p:txBody>
      </p:sp>
      <p:cxnSp>
        <p:nvCxnSpPr>
          <p:cNvPr id="4" name="Straight Connector 3">
            <a:extLst>
              <a:ext uri="{FF2B5EF4-FFF2-40B4-BE49-F238E27FC236}">
                <a16:creationId xmlns:a16="http://schemas.microsoft.com/office/drawing/2014/main" id="{F5483018-F54F-57C6-089F-C948C68441F4}"/>
              </a:ext>
            </a:extLst>
          </p:cNvPr>
          <p:cNvCxnSpPr/>
          <p:nvPr/>
        </p:nvCxnSpPr>
        <p:spPr>
          <a:xfrm>
            <a:off x="0" y="6401048"/>
            <a:ext cx="122210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B1351E6-9286-430E-768F-37C464343CCF}"/>
              </a:ext>
            </a:extLst>
          </p:cNvPr>
          <p:cNvCxnSpPr/>
          <p:nvPr/>
        </p:nvCxnSpPr>
        <p:spPr>
          <a:xfrm>
            <a:off x="0" y="5336395"/>
            <a:ext cx="122210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70D16E0-025F-3BC1-A5F9-53D743A72B9F}"/>
              </a:ext>
            </a:extLst>
          </p:cNvPr>
          <p:cNvSpPr/>
          <p:nvPr/>
        </p:nvSpPr>
        <p:spPr>
          <a:xfrm>
            <a:off x="352037" y="4956297"/>
            <a:ext cx="496110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Forma DJR Display"/>
                <a:ea typeface="+mn-ea"/>
                <a:cs typeface="+mn-cs"/>
              </a:rPr>
              <a:t>HP Z2 Mini G1a Mini Workstation</a:t>
            </a:r>
            <a:endParaRPr kumimoji="0" lang="en-GB" sz="1800" b="0" i="0" u="none" strike="noStrike" kern="1200" cap="none" spc="0" normalizeH="0" baseline="0" noProof="0">
              <a:ln>
                <a:noFill/>
              </a:ln>
              <a:solidFill>
                <a:srgbClr val="000000"/>
              </a:solidFill>
              <a:effectLst/>
              <a:uLnTx/>
              <a:uFillTx/>
              <a:latin typeface="Forma DJR Micro"/>
              <a:ea typeface="+mn-ea"/>
              <a:cs typeface="+mn-cs"/>
            </a:endParaRPr>
          </a:p>
        </p:txBody>
      </p:sp>
      <p:pic>
        <p:nvPicPr>
          <p:cNvPr id="10" name="Picture 9" descr="A picture containing black, darkness&#10;&#10;Description automatically generated">
            <a:extLst>
              <a:ext uri="{FF2B5EF4-FFF2-40B4-BE49-F238E27FC236}">
                <a16:creationId xmlns:a16="http://schemas.microsoft.com/office/drawing/2014/main" id="{A87F6F6A-F644-AB6B-9863-873CB32AA9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70753" y="6510802"/>
            <a:ext cx="536180" cy="250834"/>
          </a:xfrm>
          <a:prstGeom prst="rect">
            <a:avLst/>
          </a:prstGeom>
        </p:spPr>
      </p:pic>
      <p:sp>
        <p:nvSpPr>
          <p:cNvPr id="11" name="TextBox 10">
            <a:extLst>
              <a:ext uri="{FF2B5EF4-FFF2-40B4-BE49-F238E27FC236}">
                <a16:creationId xmlns:a16="http://schemas.microsoft.com/office/drawing/2014/main" id="{E715C120-8A93-1D02-82B0-120D3C4D9005}"/>
              </a:ext>
            </a:extLst>
          </p:cNvPr>
          <p:cNvSpPr txBox="1"/>
          <p:nvPr/>
        </p:nvSpPr>
        <p:spPr>
          <a:xfrm>
            <a:off x="236619" y="6550191"/>
            <a:ext cx="579324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10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r>
              <a:rPr kumimoji="0" lang="en-US" sz="10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Mini G1a  |   HP Confidential. For use by HP or Partner with Customers under HP CDA only.</a:t>
            </a:r>
          </a:p>
        </p:txBody>
      </p:sp>
      <p:pic>
        <p:nvPicPr>
          <p:cNvPr id="21" name="Picture 20">
            <a:extLst>
              <a:ext uri="{FF2B5EF4-FFF2-40B4-BE49-F238E27FC236}">
                <a16:creationId xmlns:a16="http://schemas.microsoft.com/office/drawing/2014/main" id="{CF5605E6-5472-B918-9181-EE93BAF655A2}"/>
              </a:ext>
            </a:extLst>
          </p:cNvPr>
          <p:cNvPicPr>
            <a:picLocks noChangeAspect="1"/>
          </p:cNvPicPr>
          <p:nvPr/>
        </p:nvPicPr>
        <p:blipFill>
          <a:blip r:embed="rId4"/>
          <a:stretch>
            <a:fillRect/>
          </a:stretch>
        </p:blipFill>
        <p:spPr>
          <a:xfrm>
            <a:off x="0" y="-15397"/>
            <a:ext cx="12221028" cy="4873207"/>
          </a:xfrm>
          <a:prstGeom prst="rect">
            <a:avLst/>
          </a:prstGeom>
        </p:spPr>
      </p:pic>
      <p:sp>
        <p:nvSpPr>
          <p:cNvPr id="22" name="Rectangle 21">
            <a:extLst>
              <a:ext uri="{FF2B5EF4-FFF2-40B4-BE49-F238E27FC236}">
                <a16:creationId xmlns:a16="http://schemas.microsoft.com/office/drawing/2014/main" id="{F7C2F43C-31C1-F327-2B8A-0DBE30360A41}"/>
              </a:ext>
            </a:extLst>
          </p:cNvPr>
          <p:cNvSpPr/>
          <p:nvPr/>
        </p:nvSpPr>
        <p:spPr>
          <a:xfrm rot="16200000">
            <a:off x="3673910" y="-3689309"/>
            <a:ext cx="4873207" cy="12221028"/>
          </a:xfrm>
          <a:prstGeom prst="rect">
            <a:avLst/>
          </a:prstGeom>
          <a:solidFill>
            <a:schemeClr val="tx1">
              <a:lumMod val="65000"/>
              <a:lumOff val="35000"/>
              <a:alpha val="4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Tree>
    <p:extLst>
      <p:ext uri="{BB962C8B-B14F-4D97-AF65-F5344CB8AC3E}">
        <p14:creationId xmlns:p14="http://schemas.microsoft.com/office/powerpoint/2010/main" val="3002374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B395803-3389-FA5D-916D-A8A9DDC47E7A}"/>
              </a:ext>
            </a:extLst>
          </p:cNvPr>
          <p:cNvCxnSpPr>
            <a:cxnSpLocks/>
          </p:cNvCxnSpPr>
          <p:nvPr/>
        </p:nvCxnSpPr>
        <p:spPr>
          <a:xfrm>
            <a:off x="405751" y="3957721"/>
            <a:ext cx="83099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BEAE70F6-4224-A1DC-7499-2D14910A41B6}"/>
              </a:ext>
            </a:extLst>
          </p:cNvPr>
          <p:cNvSpPr/>
          <p:nvPr/>
        </p:nvSpPr>
        <p:spPr>
          <a:xfrm>
            <a:off x="368059" y="1198821"/>
            <a:ext cx="2808693" cy="652044"/>
          </a:xfrm>
          <a:prstGeom prst="rect">
            <a:avLst/>
          </a:prstGeom>
          <a:solidFill>
            <a:srgbClr val="549EF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FAB1B5E-78A8-7D4B-F3EC-9EB7F1A57B90}"/>
              </a:ext>
            </a:extLst>
          </p:cNvPr>
          <p:cNvSpPr/>
          <p:nvPr/>
        </p:nvSpPr>
        <p:spPr>
          <a:xfrm>
            <a:off x="1154880" y="2547955"/>
            <a:ext cx="4849139" cy="678019"/>
          </a:xfrm>
          <a:prstGeom prst="rect">
            <a:avLst/>
          </a:prstGeom>
          <a:solidFill>
            <a:srgbClr val="549EF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E0FC1391-68EF-C0A9-E4D1-BAD1EB67BCCF}"/>
              </a:ext>
            </a:extLst>
          </p:cNvPr>
          <p:cNvCxnSpPr>
            <a:cxnSpLocks/>
          </p:cNvCxnSpPr>
          <p:nvPr/>
        </p:nvCxnSpPr>
        <p:spPr>
          <a:xfrm>
            <a:off x="405751" y="2408700"/>
            <a:ext cx="83099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descr="A black and white logo&#10;&#10;Description automatically generated">
            <a:extLst>
              <a:ext uri="{FF2B5EF4-FFF2-40B4-BE49-F238E27FC236}">
                <a16:creationId xmlns:a16="http://schemas.microsoft.com/office/drawing/2014/main" id="{63E61D72-02A3-58CF-36D2-38F39AA78A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75752" y="6472708"/>
            <a:ext cx="552200" cy="258331"/>
          </a:xfrm>
          <a:prstGeom prst="rect">
            <a:avLst/>
          </a:prstGeom>
        </p:spPr>
      </p:pic>
      <p:sp>
        <p:nvSpPr>
          <p:cNvPr id="6" name="TextBox 5">
            <a:extLst>
              <a:ext uri="{FF2B5EF4-FFF2-40B4-BE49-F238E27FC236}">
                <a16:creationId xmlns:a16="http://schemas.microsoft.com/office/drawing/2014/main" id="{1148D7BA-A9B9-8504-512E-A6734E61147D}"/>
              </a:ext>
            </a:extLst>
          </p:cNvPr>
          <p:cNvSpPr txBox="1"/>
          <p:nvPr/>
        </p:nvSpPr>
        <p:spPr>
          <a:xfrm>
            <a:off x="195947" y="6631577"/>
            <a:ext cx="630110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9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r>
              <a:rPr kumimoji="0" lang="en-US" sz="9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Z2 Mini G1a  |   HP Confidential. For use by HP or Partner with Customers under HP CDA only.</a:t>
            </a:r>
          </a:p>
        </p:txBody>
      </p:sp>
      <p:sp>
        <p:nvSpPr>
          <p:cNvPr id="14" name="TextBox 13">
            <a:extLst>
              <a:ext uri="{FF2B5EF4-FFF2-40B4-BE49-F238E27FC236}">
                <a16:creationId xmlns:a16="http://schemas.microsoft.com/office/drawing/2014/main" id="{8A67B1AE-36BC-F18A-A5F2-02888C4DBE08}"/>
              </a:ext>
            </a:extLst>
          </p:cNvPr>
          <p:cNvSpPr txBox="1"/>
          <p:nvPr/>
        </p:nvSpPr>
        <p:spPr>
          <a:xfrm>
            <a:off x="368059" y="652775"/>
            <a:ext cx="6890743" cy="12618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Forma DJR Display" panose="00000000000000090000" pitchFamily="2" charset="0"/>
                <a:ea typeface="+mn-ea"/>
                <a:cs typeface="+mn-cs"/>
              </a:rPr>
              <a:t>Introducing the all new </a:t>
            </a:r>
            <a:br>
              <a:rPr kumimoji="0" lang="en-US" sz="4400" b="0" i="0" u="none" strike="noStrike" kern="1200" cap="none" spc="0" normalizeH="0" baseline="0" noProof="0">
                <a:ln>
                  <a:noFill/>
                </a:ln>
                <a:solidFill>
                  <a:srgbClr val="000000"/>
                </a:solidFill>
                <a:effectLst/>
                <a:uLnTx/>
                <a:uFillTx/>
                <a:latin typeface="Forma DJR Display" panose="00000000000000090000" pitchFamily="2" charset="0"/>
                <a:ea typeface="+mn-ea"/>
                <a:cs typeface="+mn-cs"/>
              </a:rPr>
            </a:br>
            <a:r>
              <a:rPr kumimoji="0" lang="en-US" sz="4400" b="0" i="0" u="none" strike="noStrike" kern="1200" cap="none" spc="0" normalizeH="0" baseline="0" noProof="0">
                <a:ln>
                  <a:noFill/>
                </a:ln>
                <a:solidFill>
                  <a:srgbClr val="000000"/>
                </a:solidFill>
                <a:effectLst/>
                <a:uLnTx/>
                <a:uFillTx/>
                <a:latin typeface="Forma DJR Display" panose="00000000000000090000" pitchFamily="2" charset="0"/>
                <a:ea typeface="+mn-ea"/>
                <a:cs typeface="+mn-cs"/>
              </a:rPr>
              <a:t>Z2 Mini G1a  </a:t>
            </a:r>
          </a:p>
        </p:txBody>
      </p:sp>
      <p:sp>
        <p:nvSpPr>
          <p:cNvPr id="10" name="TextBox 9">
            <a:extLst>
              <a:ext uri="{FF2B5EF4-FFF2-40B4-BE49-F238E27FC236}">
                <a16:creationId xmlns:a16="http://schemas.microsoft.com/office/drawing/2014/main" id="{F63125F4-C614-2279-C8D8-DC2A698FC281}"/>
              </a:ext>
            </a:extLst>
          </p:cNvPr>
          <p:cNvSpPr txBox="1"/>
          <p:nvPr/>
        </p:nvSpPr>
        <p:spPr>
          <a:xfrm>
            <a:off x="368059" y="2589262"/>
            <a:ext cx="7131916"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Forma DJR Display" panose="00000000000000090000" pitchFamily="2" charset="0"/>
                <a:ea typeface="+mn-ea"/>
                <a:cs typeface="+mn-cs"/>
              </a:rPr>
              <a:t>The</a:t>
            </a:r>
            <a:r>
              <a:rPr kumimoji="0" lang="en-US" sz="4000" b="0" i="0" u="none" strike="noStrike" kern="1200" cap="none" spc="0" normalizeH="0" baseline="0" noProof="0">
                <a:ln>
                  <a:noFill/>
                </a:ln>
                <a:solidFill>
                  <a:srgbClr val="000000"/>
                </a:solidFill>
                <a:effectLst/>
                <a:uLnTx/>
                <a:uFillTx/>
                <a:latin typeface="Forma DJR Display" panose="00000000000000090000" pitchFamily="2" charset="0"/>
                <a:ea typeface="+mn-ea"/>
                <a:cs typeface="+mn-cs"/>
              </a:rPr>
              <a:t>  </a:t>
            </a:r>
            <a:r>
              <a:rPr lang="en-US" sz="4000">
                <a:solidFill>
                  <a:srgbClr val="000000"/>
                </a:solidFill>
                <a:latin typeface="Forma DJR Display" panose="00000000000000090000" pitchFamily="2" charset="0"/>
              </a:rPr>
              <a:t>W</a:t>
            </a:r>
            <a:r>
              <a:rPr kumimoji="0" lang="en-US" sz="4000" b="0" i="0" u="none" strike="noStrike" kern="1200" cap="none" spc="0" normalizeH="0" baseline="0" noProof="0" err="1">
                <a:ln>
                  <a:noFill/>
                </a:ln>
                <a:solidFill>
                  <a:srgbClr val="000000"/>
                </a:solidFill>
                <a:effectLst/>
                <a:uLnTx/>
                <a:uFillTx/>
                <a:latin typeface="Forma DJR Display" panose="00000000000000090000" pitchFamily="2" charset="0"/>
                <a:ea typeface="+mn-ea"/>
                <a:cs typeface="+mn-cs"/>
              </a:rPr>
              <a:t>orld’s</a:t>
            </a:r>
            <a:r>
              <a:rPr kumimoji="0" lang="en-US" sz="4000" b="0" i="0" u="none" strike="noStrike" kern="1200" cap="none" spc="0" normalizeH="0" baseline="0" noProof="0">
                <a:ln>
                  <a:noFill/>
                </a:ln>
                <a:solidFill>
                  <a:srgbClr val="000000"/>
                </a:solidFill>
                <a:effectLst/>
                <a:uLnTx/>
                <a:uFillTx/>
                <a:latin typeface="Forma DJR Display" panose="00000000000000090000" pitchFamily="2" charset="0"/>
                <a:ea typeface="+mn-ea"/>
                <a:cs typeface="+mn-cs"/>
              </a:rPr>
              <a:t> Most Powerful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Forma DJR Display" panose="00000000000000090000" pitchFamily="2" charset="0"/>
                <a:ea typeface="+mn-ea"/>
                <a:cs typeface="+mn-cs"/>
              </a:rPr>
              <a:t>Mini AI Workstation</a:t>
            </a:r>
            <a:r>
              <a:rPr kumimoji="0" lang="en-US" sz="3200" b="0" i="0" u="none" strike="noStrike" kern="1200" cap="none" spc="0" normalizeH="0" baseline="30000" noProof="0">
                <a:ln>
                  <a:noFill/>
                </a:ln>
                <a:solidFill>
                  <a:srgbClr val="000000"/>
                </a:solidFill>
                <a:effectLst/>
                <a:uLnTx/>
                <a:uFillTx/>
                <a:latin typeface="Forma DJR Display" panose="00000000000000090000" pitchFamily="2" charset="0"/>
                <a:ea typeface="+mn-ea"/>
                <a:cs typeface="+mn-cs"/>
              </a:rPr>
              <a:t>4</a:t>
            </a:r>
          </a:p>
        </p:txBody>
      </p:sp>
      <p:pic>
        <p:nvPicPr>
          <p:cNvPr id="2" name="Picture 1">
            <a:extLst>
              <a:ext uri="{FF2B5EF4-FFF2-40B4-BE49-F238E27FC236}">
                <a16:creationId xmlns:a16="http://schemas.microsoft.com/office/drawing/2014/main" id="{B936783D-77E8-548C-9CAD-3369E7622D8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4048" y="6054169"/>
            <a:ext cx="762480" cy="517690"/>
          </a:xfrm>
          <a:prstGeom prst="rect">
            <a:avLst/>
          </a:prstGeom>
        </p:spPr>
      </p:pic>
      <p:sp>
        <p:nvSpPr>
          <p:cNvPr id="9" name="TextBox 8">
            <a:extLst>
              <a:ext uri="{FF2B5EF4-FFF2-40B4-BE49-F238E27FC236}">
                <a16:creationId xmlns:a16="http://schemas.microsoft.com/office/drawing/2014/main" id="{BD9191FD-FEC7-0AB0-7D23-D2166AB2CA9C}"/>
              </a:ext>
            </a:extLst>
          </p:cNvPr>
          <p:cNvSpPr txBox="1"/>
          <p:nvPr/>
        </p:nvSpPr>
        <p:spPr>
          <a:xfrm>
            <a:off x="403913" y="4505148"/>
            <a:ext cx="635107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Forma DJR Display"/>
                <a:ea typeface="+mn-ea"/>
                <a:cs typeface="+mn-cs"/>
              </a:rPr>
              <a:t>Cutting edge </a:t>
            </a:r>
            <a:r>
              <a:rPr kumimoji="0" lang="it-IT" sz="1800" b="0" i="0" u="none" strike="noStrike" kern="1200" cap="none" spc="0" normalizeH="0" baseline="0" noProof="0">
                <a:ln>
                  <a:noFill/>
                </a:ln>
                <a:solidFill>
                  <a:srgbClr val="000000"/>
                </a:solidFill>
                <a:effectLst/>
                <a:uLnTx/>
                <a:uFillTx/>
                <a:latin typeface="Forma DJR Display"/>
                <a:ea typeface="+mn-ea"/>
                <a:cs typeface="+mn-cs"/>
              </a:rPr>
              <a:t>AMD Ryzen™ AI Max P</a:t>
            </a:r>
            <a:r>
              <a:rPr kumimoji="0" lang="it-IT" sz="1800" b="0" i="0" u="none" strike="noStrike" kern="1200" cap="none" spc="0" normalizeH="0" baseline="0" noProof="0">
                <a:ln>
                  <a:noFill/>
                </a:ln>
                <a:effectLst/>
                <a:uLnTx/>
                <a:uFillTx/>
                <a:latin typeface="Forma DJR Display"/>
                <a:ea typeface="+mn-ea"/>
                <a:cs typeface="+mn-cs"/>
              </a:rPr>
              <a:t>RO</a:t>
            </a:r>
            <a:r>
              <a:rPr kumimoji="0" lang="it-IT" sz="1800" b="0" i="0" u="none" strike="noStrike" kern="1200" cap="none" spc="0" normalizeH="0" baseline="30000" noProof="0">
                <a:ln>
                  <a:noFill/>
                </a:ln>
                <a:effectLst/>
                <a:uLnTx/>
                <a:uFillTx/>
                <a:latin typeface="Forma DJR Display"/>
                <a:ea typeface="+mn-ea"/>
                <a:cs typeface="+mn-cs"/>
              </a:rPr>
              <a:t>1</a:t>
            </a:r>
            <a:r>
              <a:rPr kumimoji="0" lang="it-IT" sz="1800" b="0" i="0" u="none" strike="noStrike" kern="1200" cap="none" spc="0" normalizeH="0" baseline="0" noProof="0">
                <a:ln>
                  <a:noFill/>
                </a:ln>
                <a:effectLst/>
                <a:uLnTx/>
                <a:uFillTx/>
                <a:latin typeface="Forma DJR Display"/>
                <a:ea typeface="+mn-ea"/>
                <a:cs typeface="+mn-cs"/>
              </a:rPr>
              <a:t> </a:t>
            </a:r>
            <a:r>
              <a:rPr kumimoji="0" lang="it-IT" sz="1800" b="0" i="0" u="none" strike="noStrike" kern="1200" cap="none" spc="0" normalizeH="0" baseline="0" noProof="0">
                <a:ln>
                  <a:noFill/>
                </a:ln>
                <a:solidFill>
                  <a:srgbClr val="000000"/>
                </a:solidFill>
                <a:effectLst/>
                <a:uLnTx/>
                <a:uFillTx/>
                <a:latin typeface="Forma DJR Display"/>
                <a:ea typeface="+mn-ea"/>
                <a:cs typeface="+mn-cs"/>
              </a:rPr>
              <a:t>processor</a:t>
            </a:r>
            <a:r>
              <a:rPr kumimoji="0" lang="en-US" sz="1800" b="0" i="0" u="none" strike="noStrike" kern="1200" cap="none" spc="0" normalizeH="0" baseline="0" noProof="0">
                <a:ln>
                  <a:noFill/>
                </a:ln>
                <a:solidFill>
                  <a:srgbClr val="000000"/>
                </a:solidFill>
                <a:effectLst/>
                <a:uLnTx/>
                <a:uFillTx/>
                <a:latin typeface="Forma DJR Display"/>
                <a:ea typeface="+mn-ea"/>
                <a:cs typeface="+mn-cs"/>
              </a:rPr>
              <a:t> </a:t>
            </a:r>
            <a:r>
              <a:rPr lang="en-US" sz="1800">
                <a:solidFill>
                  <a:srgbClr val="000000"/>
                </a:solidFill>
                <a:latin typeface="Forma DJR Display"/>
              </a:rPr>
              <a:t>with </a:t>
            </a:r>
            <a:r>
              <a:rPr lang="en-US" sz="1800">
                <a:effectLst/>
                <a:latin typeface="Forma DJR Micro" panose="00000000000000090000" pitchFamily="2" charset="0"/>
                <a:ea typeface="Times New Roman" panose="02020603050405020304" pitchFamily="18" charset="0"/>
                <a:cs typeface="Times New Roman" panose="02020603050405020304" pitchFamily="18" charset="0"/>
              </a:rPr>
              <a:t>up to 16 CPU cores, up to 128GB unified </a:t>
            </a:r>
            <a:r>
              <a:rPr lang="en-US" sz="1800">
                <a:solidFill>
                  <a:srgbClr val="000000"/>
                </a:solidFill>
                <a:latin typeface="Forma DJR Display"/>
              </a:rPr>
              <a:t>memory</a:t>
            </a:r>
            <a:r>
              <a:rPr lang="en-US" sz="1800" baseline="30000">
                <a:solidFill>
                  <a:srgbClr val="000000"/>
                </a:solidFill>
                <a:latin typeface="Forma DJR Display"/>
              </a:rPr>
              <a:t>8</a:t>
            </a:r>
            <a:r>
              <a:rPr lang="en-US" sz="1800">
                <a:effectLst/>
                <a:latin typeface="Forma DJR Micro" panose="00000000000000090000" pitchFamily="2" charset="0"/>
                <a:ea typeface="Times New Roman" panose="02020603050405020304" pitchFamily="18" charset="0"/>
                <a:cs typeface="Times New Roman" panose="02020603050405020304" pitchFamily="18" charset="0"/>
              </a:rPr>
              <a:t> and the ability to assign up to 96GB RAM</a:t>
            </a:r>
            <a:r>
              <a:rPr lang="en-US" sz="1800" baseline="30000">
                <a:effectLst/>
                <a:latin typeface="Forma DJR Micro" panose="00000000000000090000" pitchFamily="2" charset="0"/>
                <a:ea typeface="Times New Roman" panose="02020603050405020304" pitchFamily="18" charset="0"/>
                <a:cs typeface="Times New Roman" panose="02020603050405020304" pitchFamily="18" charset="0"/>
              </a:rPr>
              <a:t>2 </a:t>
            </a:r>
            <a:r>
              <a:rPr lang="en-US" sz="1800">
                <a:effectLst/>
                <a:latin typeface="Forma DJR Micro" panose="00000000000000090000" pitchFamily="2" charset="0"/>
                <a:ea typeface="Times New Roman" panose="02020603050405020304" pitchFamily="18" charset="0"/>
                <a:cs typeface="Times New Roman" panose="02020603050405020304" pitchFamily="18" charset="0"/>
              </a:rPr>
              <a:t>to the GPU, handle graphics-heavy or AI-enhanced projects locally.</a:t>
            </a:r>
            <a:r>
              <a:rPr lang="en-US" sz="1800" baseline="30000">
                <a:effectLst/>
                <a:latin typeface="Forma DJR Micro" panose="00000000000000090000" pitchFamily="2" charset="0"/>
                <a:ea typeface="Times New Roman" panose="02020603050405020304" pitchFamily="18" charset="0"/>
                <a:cs typeface="Times New Roman" panose="02020603050405020304" pitchFamily="18" charset="0"/>
              </a:rPr>
              <a:t>66</a:t>
            </a:r>
            <a:endParaRPr kumimoji="0" lang="en-US" sz="1800" b="0" i="0" u="none" strike="noStrike" kern="1200" cap="none" spc="0" normalizeH="0" baseline="30000" noProof="0">
              <a:ln>
                <a:noFill/>
              </a:ln>
              <a:solidFill>
                <a:srgbClr val="000000"/>
              </a:solidFill>
              <a:effectLst/>
              <a:uLnTx/>
              <a:uFillTx/>
              <a:latin typeface="Forma DJR Display"/>
              <a:ea typeface="+mn-ea"/>
              <a:cs typeface="+mn-cs"/>
            </a:endParaRPr>
          </a:p>
        </p:txBody>
      </p:sp>
      <p:pic>
        <p:nvPicPr>
          <p:cNvPr id="11" name="Picture 10" descr="A black rectangular object with holes&#10;&#10;Description automatically generated">
            <a:extLst>
              <a:ext uri="{FF2B5EF4-FFF2-40B4-BE49-F238E27FC236}">
                <a16:creationId xmlns:a16="http://schemas.microsoft.com/office/drawing/2014/main" id="{7F84F972-C130-DF46-076B-D16E4F53E8B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41809" y="1101123"/>
            <a:ext cx="5416887" cy="4604354"/>
          </a:xfrm>
          <a:prstGeom prst="rect">
            <a:avLst/>
          </a:prstGeom>
        </p:spPr>
      </p:pic>
    </p:spTree>
    <p:extLst>
      <p:ext uri="{BB962C8B-B14F-4D97-AF65-F5344CB8AC3E}">
        <p14:creationId xmlns:p14="http://schemas.microsoft.com/office/powerpoint/2010/main" val="104617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AB55EE1-F77F-2360-94F9-4D767BC5AD64}"/>
              </a:ext>
            </a:extLst>
          </p:cNvPr>
          <p:cNvSpPr/>
          <p:nvPr/>
        </p:nvSpPr>
        <p:spPr>
          <a:xfrm>
            <a:off x="-1" y="886463"/>
            <a:ext cx="12192001" cy="170260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C5F8B360-7B1F-2BE1-38E2-9BF088A58A6F}"/>
              </a:ext>
            </a:extLst>
          </p:cNvPr>
          <p:cNvSpPr txBox="1"/>
          <p:nvPr/>
        </p:nvSpPr>
        <p:spPr>
          <a:xfrm>
            <a:off x="281947" y="1186188"/>
            <a:ext cx="6115664" cy="150502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0000"/>
                </a:solidFill>
                <a:effectLst/>
                <a:uLnTx/>
                <a:uFillTx/>
                <a:latin typeface="Forma DJR Display"/>
              </a:rPr>
              <a:t>World’s Most Powerful  Mini AI </a:t>
            </a:r>
            <a:r>
              <a:rPr lang="en-US" sz="4800">
                <a:solidFill>
                  <a:srgbClr val="000000"/>
                </a:solidFill>
                <a:latin typeface="Forma DJR Display"/>
              </a:rPr>
              <a:t>Workstation</a:t>
            </a:r>
            <a:r>
              <a:rPr lang="en-US" sz="4800" baseline="30000">
                <a:solidFill>
                  <a:srgbClr val="000000"/>
                </a:solidFill>
                <a:latin typeface="Forma DJR Display"/>
              </a:rPr>
              <a:t>4</a:t>
            </a:r>
            <a:endParaRPr kumimoji="0" lang="en-US" sz="4800" b="0" i="0" u="none" strike="noStrike" kern="1200" cap="none" spc="0" normalizeH="0" baseline="30000" noProof="0">
              <a:ln>
                <a:noFill/>
              </a:ln>
              <a:solidFill>
                <a:srgbClr val="000000"/>
              </a:solidFill>
              <a:effectLst/>
              <a:uLnTx/>
              <a:uFillTx/>
              <a:latin typeface="Forma DJR Display" panose="00000000000000090000" pitchFamily="2" charset="0"/>
              <a:ea typeface="+mn-ea"/>
              <a:cs typeface="+mn-cs"/>
            </a:endParaRPr>
          </a:p>
        </p:txBody>
      </p:sp>
      <p:sp>
        <p:nvSpPr>
          <p:cNvPr id="60" name="Rectangle 59">
            <a:extLst>
              <a:ext uri="{FF2B5EF4-FFF2-40B4-BE49-F238E27FC236}">
                <a16:creationId xmlns:a16="http://schemas.microsoft.com/office/drawing/2014/main" id="{9029D69F-5B52-B334-3F3D-56032C5A0540}"/>
              </a:ext>
            </a:extLst>
          </p:cNvPr>
          <p:cNvSpPr/>
          <p:nvPr/>
        </p:nvSpPr>
        <p:spPr>
          <a:xfrm>
            <a:off x="-1" y="-5029"/>
            <a:ext cx="12192000" cy="91757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1" name="Picture 30" descr="A blue and white logo&#10;&#10;Description automatically generated">
            <a:extLst>
              <a:ext uri="{FF2B5EF4-FFF2-40B4-BE49-F238E27FC236}">
                <a16:creationId xmlns:a16="http://schemas.microsoft.com/office/drawing/2014/main" id="{F556610D-1F39-0293-B787-F54C6918A6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3203" y="310405"/>
            <a:ext cx="469772" cy="319217"/>
          </a:xfrm>
          <a:prstGeom prst="rect">
            <a:avLst/>
          </a:prstGeom>
        </p:spPr>
      </p:pic>
      <p:sp>
        <p:nvSpPr>
          <p:cNvPr id="40" name="TextBox 39">
            <a:extLst>
              <a:ext uri="{FF2B5EF4-FFF2-40B4-BE49-F238E27FC236}">
                <a16:creationId xmlns:a16="http://schemas.microsoft.com/office/drawing/2014/main" id="{DEF7E8A5-C216-C7EE-1D17-8BD9A14F5E33}"/>
              </a:ext>
            </a:extLst>
          </p:cNvPr>
          <p:cNvSpPr txBox="1"/>
          <p:nvPr/>
        </p:nvSpPr>
        <p:spPr>
          <a:xfrm>
            <a:off x="1194252" y="4395527"/>
            <a:ext cx="5395267" cy="830997"/>
          </a:xfrm>
          <a:prstGeom prst="rect">
            <a:avLst/>
          </a:prstGeom>
          <a:noFill/>
        </p:spPr>
        <p:txBody>
          <a:bodyPr wrap="square">
            <a:spAutoFit/>
          </a:bodyPr>
          <a:lstStyle/>
          <a:p>
            <a:pPr marL="0" lvl="1" indent="0" defTabSz="322139" fontAlgn="auto">
              <a:lnSpc>
                <a:spcPct val="100000"/>
              </a:lnSpc>
              <a:spcBef>
                <a:spcPts val="0"/>
              </a:spcBef>
              <a:buSzPct val="100000"/>
              <a:buNone/>
              <a:defRPr/>
            </a:pPr>
            <a:r>
              <a:rPr lang="en-US" sz="1600" b="1">
                <a:solidFill>
                  <a:srgbClr val="000000"/>
                </a:solidFill>
                <a:latin typeface="Forma DJR Micro"/>
              </a:rPr>
              <a:t>High density rack</a:t>
            </a:r>
            <a:r>
              <a:rPr lang="en-US" sz="1600" b="1" baseline="30000">
                <a:solidFill>
                  <a:srgbClr val="000000"/>
                </a:solidFill>
                <a:latin typeface="Forma DJR Micro"/>
              </a:rPr>
              <a:t>67</a:t>
            </a:r>
            <a:r>
              <a:rPr lang="en-US" sz="1600" b="1">
                <a:solidFill>
                  <a:srgbClr val="000000"/>
                </a:solidFill>
                <a:latin typeface="Forma DJR Micro"/>
              </a:rPr>
              <a:t> </a:t>
            </a:r>
            <a:r>
              <a:rPr lang="en-US" sz="1600">
                <a:solidFill>
                  <a:srgbClr val="000000"/>
                </a:solidFill>
                <a:latin typeface="Forma DJR Micro"/>
              </a:rPr>
              <a:t>mount with 5 systems / 4U </a:t>
            </a:r>
            <a:r>
              <a:rPr lang="en-US" sz="1600">
                <a:solidFill>
                  <a:srgbClr val="000000"/>
                </a:solidFill>
                <a:latin typeface="Forma DJR Micro"/>
                <a:ea typeface="新細明體"/>
              </a:rPr>
              <a:t>offering performance and security at an exceptional value</a:t>
            </a:r>
            <a:endParaRPr lang="en-US" altLang="zh-TW" sz="1600">
              <a:solidFill>
                <a:srgbClr val="000000"/>
              </a:solidFill>
              <a:latin typeface="Forma DJR Micro"/>
              <a:ea typeface="新細明體"/>
            </a:endParaRPr>
          </a:p>
          <a:p>
            <a:pPr marL="0" marR="0" lvl="1" indent="0" algn="l" defTabSz="322139" rtl="0" eaLnBrk="1" fontAlgn="auto" latinLnBrk="0" hangingPunct="1">
              <a:lnSpc>
                <a:spcPct val="100000"/>
              </a:lnSpc>
              <a:spcBef>
                <a:spcPts val="0"/>
              </a:spcBef>
              <a:spcAft>
                <a:spcPts val="0"/>
              </a:spcAft>
              <a:buClrTx/>
              <a:buSzPct val="100000"/>
              <a:buFontTx/>
              <a:buNone/>
              <a:tabLst/>
              <a:defRPr/>
            </a:pPr>
            <a:endParaRPr lang="en-US" sz="1600">
              <a:solidFill>
                <a:srgbClr val="000000"/>
              </a:solidFill>
              <a:latin typeface="Forma DJR Micro"/>
            </a:endParaRPr>
          </a:p>
        </p:txBody>
      </p:sp>
      <p:sp>
        <p:nvSpPr>
          <p:cNvPr id="36" name="TextBox 35">
            <a:extLst>
              <a:ext uri="{FF2B5EF4-FFF2-40B4-BE49-F238E27FC236}">
                <a16:creationId xmlns:a16="http://schemas.microsoft.com/office/drawing/2014/main" id="{226C413C-C590-9DE8-4FD4-1A143B697110}"/>
              </a:ext>
            </a:extLst>
          </p:cNvPr>
          <p:cNvSpPr txBox="1"/>
          <p:nvPr/>
        </p:nvSpPr>
        <p:spPr>
          <a:xfrm>
            <a:off x="1166180" y="2789890"/>
            <a:ext cx="4974471"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AMD Ryzen™ AI MAX PRO </a:t>
            </a:r>
            <a:r>
              <a:rPr lang="en-US" sz="1500">
                <a:solidFill>
                  <a:srgbClr val="000000"/>
                </a:solidFill>
                <a:latin typeface="Forma DJR Micro" panose="00000000000000090000" pitchFamily="2" charset="0"/>
              </a:rPr>
              <a:t>process</a:t>
            </a:r>
            <a:r>
              <a:rPr kumimoji="0" lang="en-US" sz="15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or</a:t>
            </a:r>
            <a:r>
              <a:rPr kumimoji="0" lang="en-US" sz="1500" b="0" i="0" u="none" strike="noStrike" kern="1200" cap="none" spc="0" normalizeH="0" baseline="30000" noProof="0">
                <a:ln>
                  <a:noFill/>
                </a:ln>
                <a:solidFill>
                  <a:srgbClr val="000000"/>
                </a:solidFill>
                <a:effectLst/>
                <a:uLnTx/>
                <a:uFillTx/>
                <a:latin typeface="Forma DJR Micro" panose="00000000000000090000" pitchFamily="2" charset="0"/>
                <a:ea typeface="+mn-ea"/>
                <a:cs typeface="+mn-cs"/>
              </a:rPr>
              <a:t>1 </a:t>
            </a:r>
            <a:r>
              <a:rPr lang="en-US" sz="1500" b="0">
                <a:solidFill>
                  <a:srgbClr val="000000"/>
                </a:solidFill>
                <a:latin typeface="Forma DJR Micro" panose="00000000000000090000" pitchFamily="2" charset="0"/>
              </a:rPr>
              <a:t>with scalable </a:t>
            </a:r>
            <a:r>
              <a:rPr kumimoji="0" lang="en-US" sz="1500" b="1" i="0" u="none" strike="noStrike" kern="1200" cap="none" spc="0" normalizeH="0" noProof="0">
                <a:ln>
                  <a:noFill/>
                </a:ln>
                <a:solidFill>
                  <a:srgbClr val="000000"/>
                </a:solidFill>
                <a:effectLst/>
                <a:uLnTx/>
                <a:uFillTx/>
                <a:latin typeface="Forma DJR Micro" panose="00000000000000090000" pitchFamily="2" charset="0"/>
                <a:ea typeface="+mn-ea"/>
                <a:cs typeface="+mn-cs"/>
              </a:rPr>
              <a:t>unified memory</a:t>
            </a:r>
            <a:r>
              <a:rPr kumimoji="0" lang="en-US" sz="1500" i="0" u="none" strike="noStrike" kern="1200" cap="none" spc="0" normalizeH="0" baseline="30000" noProof="0">
                <a:ln>
                  <a:noFill/>
                </a:ln>
                <a:solidFill>
                  <a:srgbClr val="000000"/>
                </a:solidFill>
                <a:effectLst/>
                <a:uLnTx/>
                <a:uFillTx/>
                <a:latin typeface="Forma DJR Micro" panose="00000000000000090000" pitchFamily="2" charset="0"/>
                <a:ea typeface="+mn-ea"/>
                <a:cs typeface="+mn-cs"/>
              </a:rPr>
              <a:t>8</a:t>
            </a:r>
            <a:r>
              <a:rPr kumimoji="0" lang="en-US" sz="1500" b="1" i="0" u="none" strike="noStrike" kern="1200" cap="none" spc="0" normalizeH="0" noProof="0">
                <a:ln>
                  <a:noFill/>
                </a:ln>
                <a:solidFill>
                  <a:srgbClr val="000000"/>
                </a:solidFill>
                <a:effectLst/>
                <a:uLnTx/>
                <a:uFillTx/>
                <a:latin typeface="Forma DJR Micro" panose="00000000000000090000" pitchFamily="2" charset="0"/>
                <a:ea typeface="+mn-ea"/>
                <a:cs typeface="+mn-cs"/>
              </a:rPr>
              <a:t> </a:t>
            </a:r>
            <a:r>
              <a:rPr kumimoji="0" lang="en-US" sz="1500" i="0" u="none" strike="noStrike" kern="1200" cap="none" spc="0" normalizeH="0" noProof="0">
                <a:ln>
                  <a:noFill/>
                </a:ln>
                <a:solidFill>
                  <a:srgbClr val="000000"/>
                </a:solidFill>
                <a:effectLst/>
                <a:uLnTx/>
                <a:uFillTx/>
                <a:latin typeface="Forma DJR Micro" panose="00000000000000090000" pitchFamily="2" charset="0"/>
                <a:ea typeface="+mn-ea"/>
                <a:cs typeface="+mn-cs"/>
              </a:rPr>
              <a:t>delivers</a:t>
            </a:r>
            <a:r>
              <a:rPr kumimoji="0" lang="en-US" sz="1500" b="1" i="0" u="none" strike="noStrike" kern="1200" cap="none" spc="0" normalizeH="0" noProof="0">
                <a:ln>
                  <a:noFill/>
                </a:ln>
                <a:solidFill>
                  <a:srgbClr val="000000"/>
                </a:solidFill>
                <a:effectLst/>
                <a:uLnTx/>
                <a:uFillTx/>
                <a:latin typeface="Forma DJR Micro" panose="00000000000000090000" pitchFamily="2" charset="0"/>
                <a:ea typeface="+mn-ea"/>
                <a:cs typeface="+mn-cs"/>
              </a:rPr>
              <a:t> up to 96GB graphics memory</a:t>
            </a:r>
            <a:r>
              <a:rPr kumimoji="0" lang="en-US" sz="1500" b="1" i="0" u="none" strike="noStrike" kern="1200" cap="none" spc="0" normalizeH="0" baseline="30000" noProof="0">
                <a:ln>
                  <a:noFill/>
                </a:ln>
                <a:solidFill>
                  <a:srgbClr val="000000"/>
                </a:solidFill>
                <a:effectLst/>
                <a:uLnTx/>
                <a:uFillTx/>
                <a:latin typeface="Forma DJR Micro" panose="00000000000000090000" pitchFamily="2" charset="0"/>
                <a:ea typeface="+mn-ea"/>
                <a:cs typeface="+mn-cs"/>
              </a:rPr>
              <a:t>2</a:t>
            </a:r>
            <a:r>
              <a:rPr kumimoji="0" lang="en-US" sz="1500" b="1" i="0" u="none" strike="noStrike" kern="1200" cap="none" spc="0" normalizeH="0" noProof="0">
                <a:ln>
                  <a:noFill/>
                </a:ln>
                <a:solidFill>
                  <a:srgbClr val="000000"/>
                </a:solidFill>
                <a:effectLst/>
                <a:uLnTx/>
                <a:uFillTx/>
                <a:latin typeface="Forma DJR Micro" panose="00000000000000090000" pitchFamily="2" charset="0"/>
                <a:ea typeface="+mn-ea"/>
                <a:cs typeface="+mn-cs"/>
              </a:rPr>
              <a:t> </a:t>
            </a:r>
            <a:r>
              <a:rPr kumimoji="0" lang="en-US" sz="1500" i="0" u="none" strike="noStrike" kern="1200" cap="none" spc="0" normalizeH="0" noProof="0">
                <a:ln>
                  <a:noFill/>
                </a:ln>
                <a:solidFill>
                  <a:srgbClr val="000000"/>
                </a:solidFill>
                <a:effectLst/>
                <a:uLnTx/>
                <a:uFillTx/>
                <a:latin typeface="Forma DJR Micro" panose="00000000000000090000" pitchFamily="2" charset="0"/>
                <a:ea typeface="+mn-ea"/>
                <a:cs typeface="+mn-cs"/>
              </a:rPr>
              <a:t>for graphics intensive workflows</a:t>
            </a:r>
            <a:endParaRPr kumimoji="0" lang="en-US" sz="1500" b="0" i="0" u="none" strike="noStrike" kern="1200" cap="none" spc="0" normalizeH="0" baseline="30000" noProof="0">
              <a:ln>
                <a:noFill/>
              </a:ln>
              <a:solidFill>
                <a:srgbClr val="000000"/>
              </a:solidFill>
              <a:effectLst/>
              <a:uLnTx/>
              <a:uFillTx/>
              <a:latin typeface="Forma DJR Micro" panose="00000000000000090000" pitchFamily="2" charset="0"/>
              <a:ea typeface="+mn-ea"/>
              <a:cs typeface="+mn-cs"/>
            </a:endParaRPr>
          </a:p>
        </p:txBody>
      </p:sp>
      <p:grpSp>
        <p:nvGrpSpPr>
          <p:cNvPr id="64" name="Group 63">
            <a:extLst>
              <a:ext uri="{FF2B5EF4-FFF2-40B4-BE49-F238E27FC236}">
                <a16:creationId xmlns:a16="http://schemas.microsoft.com/office/drawing/2014/main" id="{F7064947-34A5-9DB7-7F8D-44D60ECA14D2}"/>
              </a:ext>
            </a:extLst>
          </p:cNvPr>
          <p:cNvGrpSpPr/>
          <p:nvPr/>
        </p:nvGrpSpPr>
        <p:grpSpPr>
          <a:xfrm>
            <a:off x="234716" y="5807036"/>
            <a:ext cx="6074383" cy="980773"/>
            <a:chOff x="3933649" y="5175040"/>
            <a:chExt cx="6074383" cy="980773"/>
          </a:xfrm>
        </p:grpSpPr>
        <p:sp>
          <p:nvSpPr>
            <p:cNvPr id="34" name="Content Placeholder 11">
              <a:extLst>
                <a:ext uri="{FF2B5EF4-FFF2-40B4-BE49-F238E27FC236}">
                  <a16:creationId xmlns:a16="http://schemas.microsoft.com/office/drawing/2014/main" id="{B9C4602B-CCDB-BEBA-ECA1-F51391D3E4BD}"/>
                </a:ext>
              </a:extLst>
            </p:cNvPr>
            <p:cNvSpPr txBox="1">
              <a:spLocks/>
            </p:cNvSpPr>
            <p:nvPr/>
          </p:nvSpPr>
          <p:spPr>
            <a:xfrm>
              <a:off x="4930088" y="5175040"/>
              <a:ext cx="5077944" cy="980773"/>
            </a:xfrm>
            <a:prstGeom prst="rect">
              <a:avLst/>
            </a:prstGeom>
          </p:spPr>
          <p:txBody>
            <a:bodyPr vert="horz" lIns="91440" tIns="45720" rIns="91440" bIns="45720" rtlCol="0" anchor="t">
              <a:noAutofit/>
            </a:bodyPr>
            <a:lstStyle>
              <a:lvl1pPr marL="174625" indent="-174625" algn="l" defTabSz="914400" rtl="0" eaLnBrk="1" latinLnBrk="0" hangingPunct="1">
                <a:lnSpc>
                  <a:spcPct val="90000"/>
                </a:lnSpc>
                <a:spcBef>
                  <a:spcPts val="1000"/>
                </a:spcBef>
                <a:buFont typeface="Arial" panose="020B0604020202020204" pitchFamily="34" charset="0"/>
                <a:buChar char="•"/>
                <a:tabLst/>
                <a:defRPr sz="2800" kern="1200">
                  <a:solidFill>
                    <a:schemeClr val="tx1"/>
                  </a:solidFill>
                  <a:latin typeface="Forma DJR Micro" pitchFamily="2" charset="77"/>
                  <a:ea typeface="+mn-ea"/>
                  <a:cs typeface="+mn-cs"/>
                </a:defRPr>
              </a:lvl1pPr>
              <a:lvl2pPr marL="579438" indent="-1222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2pPr>
              <a:lvl3pPr marL="1030288" indent="-1158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Forma DJR Micro" pitchFamily="2" charset="77"/>
                  <a:ea typeface="+mn-ea"/>
                  <a:cs typeface="+mn-cs"/>
                </a:defRPr>
              </a:lvl3pPr>
              <a:lvl4pPr marL="1490663" indent="-119063" algn="l" defTabSz="914400" rtl="0" eaLnBrk="1" latinLnBrk="0" hangingPunct="1">
                <a:lnSpc>
                  <a:spcPct val="90000"/>
                </a:lnSpc>
                <a:spcBef>
                  <a:spcPts val="500"/>
                </a:spcBef>
                <a:buFont typeface="Arial" panose="020B0604020202020204" pitchFamily="34" charset="0"/>
                <a:buChar char="•"/>
                <a:tabLst/>
                <a:defRPr sz="1000" kern="1200">
                  <a:solidFill>
                    <a:schemeClr val="tx1"/>
                  </a:solidFill>
                  <a:latin typeface="Forma DJR Micro" pitchFamily="2" charset="77"/>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fontAlgn="auto">
                <a:lnSpc>
                  <a:spcPct val="100000"/>
                </a:lnSpc>
                <a:spcBef>
                  <a:spcPts val="0"/>
                </a:spcBef>
                <a:buNone/>
                <a:defRPr/>
              </a:pPr>
              <a:r>
                <a:rPr kumimoji="0" lang="en-US" sz="1500" b="0" i="0" u="none" strike="noStrike" kern="1200" cap="none" spc="0" normalizeH="0" baseline="0" noProof="0">
                  <a:ln>
                    <a:noFill/>
                  </a:ln>
                  <a:solidFill>
                    <a:srgbClr val="000000"/>
                  </a:solidFill>
                  <a:effectLst/>
                  <a:uLnTx/>
                  <a:uFillTx/>
                  <a:latin typeface="Forma DJR Micro"/>
                </a:rPr>
                <a:t>Power to use </a:t>
              </a:r>
              <a:r>
                <a:rPr kumimoji="0" lang="en-US" sz="1500" b="1" i="0" u="none" strike="noStrike" kern="1200" cap="none" spc="0" normalizeH="0" baseline="0" noProof="0">
                  <a:ln>
                    <a:noFill/>
                  </a:ln>
                  <a:solidFill>
                    <a:srgbClr val="000000"/>
                  </a:solidFill>
                  <a:effectLst/>
                  <a:uLnTx/>
                  <a:uFillTx/>
                  <a:latin typeface="Forma DJR Micro"/>
                </a:rPr>
                <a:t>AI locally</a:t>
              </a:r>
              <a:r>
                <a:rPr kumimoji="0" lang="en-US" sz="1500" b="1" i="0" u="none" strike="noStrike" kern="1200" cap="none" spc="0" normalizeH="0" baseline="30000" noProof="0">
                  <a:ln>
                    <a:noFill/>
                  </a:ln>
                  <a:solidFill>
                    <a:srgbClr val="000000"/>
                  </a:solidFill>
                  <a:effectLst/>
                  <a:uLnTx/>
                  <a:uFillTx/>
                  <a:latin typeface="Forma DJR Micro"/>
                </a:rPr>
                <a:t>10</a:t>
              </a:r>
              <a:r>
                <a:rPr kumimoji="0" lang="en-US" sz="1500" b="1" i="0" u="none" strike="noStrike" kern="1200" cap="none" spc="0" normalizeH="0" baseline="0" noProof="0">
                  <a:ln>
                    <a:noFill/>
                  </a:ln>
                  <a:solidFill>
                    <a:srgbClr val="000000"/>
                  </a:solidFill>
                  <a:effectLst/>
                  <a:uLnTx/>
                  <a:uFillTx/>
                  <a:latin typeface="Forma DJR Micro"/>
                </a:rPr>
                <a:t> </a:t>
              </a:r>
              <a:r>
                <a:rPr kumimoji="0" lang="en-US" sz="1500" b="0" i="0" u="none" strike="noStrike" kern="1200" cap="none" spc="0" normalizeH="0" baseline="0" noProof="0">
                  <a:ln>
                    <a:noFill/>
                  </a:ln>
                  <a:solidFill>
                    <a:srgbClr val="000000"/>
                  </a:solidFill>
                  <a:effectLst/>
                  <a:uLnTx/>
                  <a:uFillTx/>
                  <a:latin typeface="Forma DJR Micro"/>
                </a:rPr>
                <a:t>with an AMD Ryzen™ AI MAX PRO processor</a:t>
              </a:r>
              <a:r>
                <a:rPr kumimoji="0" lang="en-US" sz="1500" b="0" i="0" u="none" strike="noStrike" kern="1200" cap="none" spc="0" normalizeH="0" baseline="30000" noProof="0">
                  <a:ln>
                    <a:noFill/>
                  </a:ln>
                  <a:solidFill>
                    <a:srgbClr val="000000"/>
                  </a:solidFill>
                  <a:effectLst/>
                  <a:uLnTx/>
                  <a:uFillTx/>
                  <a:latin typeface="Forma DJR Micro"/>
                </a:rPr>
                <a:t>1 </a:t>
              </a:r>
              <a:r>
                <a:rPr kumimoji="0" lang="en-US" sz="1500" i="0" u="none" strike="noStrike" kern="1200" cap="none" spc="0" normalizeH="0" noProof="0">
                  <a:ln>
                    <a:noFill/>
                  </a:ln>
                  <a:solidFill>
                    <a:srgbClr val="000000"/>
                  </a:solidFill>
                  <a:effectLst/>
                  <a:uLnTx/>
                  <a:uFillTx/>
                  <a:latin typeface="Forma DJR Micro"/>
                </a:rPr>
                <a:t>with </a:t>
              </a:r>
              <a:r>
                <a:rPr lang="en-US" sz="1500">
                  <a:solidFill>
                    <a:srgbClr val="000000"/>
                  </a:solidFill>
                  <a:latin typeface="Forma DJR Micro"/>
                </a:rPr>
                <a:t>up to 50</a:t>
              </a:r>
              <a:r>
                <a:rPr kumimoji="0" lang="en-US" sz="1500" b="0" i="0" u="none" strike="noStrike" kern="1200" cap="none" spc="0" normalizeH="0" baseline="0" noProof="0">
                  <a:ln>
                    <a:noFill/>
                  </a:ln>
                  <a:solidFill>
                    <a:srgbClr val="000000"/>
                  </a:solidFill>
                  <a:effectLst/>
                  <a:uLnTx/>
                  <a:uFillTx/>
                  <a:latin typeface="Forma DJR Micro"/>
                </a:rPr>
                <a:t> TOPS</a:t>
              </a:r>
              <a:r>
                <a:rPr kumimoji="0" lang="en-US" sz="1500" b="0" i="0" u="none" strike="noStrike" kern="1200" cap="none" spc="0" normalizeH="0" baseline="30000" noProof="0">
                  <a:ln>
                    <a:noFill/>
                  </a:ln>
                  <a:solidFill>
                    <a:srgbClr val="000000"/>
                  </a:solidFill>
                  <a:effectLst/>
                  <a:uLnTx/>
                  <a:uFillTx/>
                  <a:latin typeface="Forma DJR Micro"/>
                </a:rPr>
                <a:t>9</a:t>
              </a:r>
              <a:r>
                <a:rPr kumimoji="0" lang="en-US" sz="1500" b="0" i="0" u="none" strike="noStrike" kern="1200" cap="none" spc="0" normalizeH="0" baseline="0" noProof="0">
                  <a:ln>
                    <a:noFill/>
                  </a:ln>
                  <a:solidFill>
                    <a:srgbClr val="000000"/>
                  </a:solidFill>
                  <a:effectLst/>
                  <a:uLnTx/>
                  <a:uFillTx/>
                  <a:latin typeface="Forma DJR Micro"/>
                </a:rPr>
                <a:t> N</a:t>
              </a:r>
              <a:r>
                <a:rPr kumimoji="0" lang="en-US" sz="1500" b="0" i="0" u="none" strike="noStrike" kern="1200" cap="none" spc="0" normalizeH="0" noProof="0">
                  <a:ln>
                    <a:noFill/>
                  </a:ln>
                  <a:solidFill>
                    <a:srgbClr val="000000"/>
                  </a:solidFill>
                  <a:effectLst/>
                  <a:uLnTx/>
                  <a:uFillTx/>
                  <a:latin typeface="Forma DJR Micro"/>
                </a:rPr>
                <a:t>P</a:t>
              </a:r>
              <a:r>
                <a:rPr kumimoji="0" lang="en-US" sz="1500" b="0" i="0" u="none" strike="noStrike" kern="1200" cap="none" spc="0" normalizeH="0" baseline="0" noProof="0">
                  <a:ln>
                    <a:noFill/>
                  </a:ln>
                  <a:solidFill>
                    <a:srgbClr val="000000"/>
                  </a:solidFill>
                  <a:effectLst/>
                  <a:uLnTx/>
                  <a:uFillTx/>
                  <a:latin typeface="Forma DJR Micro"/>
                </a:rPr>
                <a:t>U</a:t>
              </a:r>
              <a:r>
                <a:rPr kumimoji="0" lang="en-US" sz="1500" b="0" i="0" u="none" strike="noStrike" kern="1200" cap="none" spc="0" normalizeH="0" baseline="30000" noProof="0">
                  <a:ln>
                    <a:noFill/>
                  </a:ln>
                  <a:solidFill>
                    <a:srgbClr val="000000"/>
                  </a:solidFill>
                  <a:effectLst/>
                  <a:uLnTx/>
                  <a:uFillTx/>
                  <a:latin typeface="Forma DJR Micro"/>
                </a:rPr>
                <a:t>3</a:t>
              </a:r>
              <a:endParaRPr lang="en-US" sz="1500" strike="sngStrike" baseline="30000">
                <a:solidFill>
                  <a:srgbClr val="000000"/>
                </a:solidFill>
                <a:latin typeface="Forma DJR Micro" panose="00000000000000090000" pitchFamily="2" charset="0"/>
              </a:endParaRPr>
            </a:p>
          </p:txBody>
        </p:sp>
        <p:pic>
          <p:nvPicPr>
            <p:cNvPr id="46" name="Picture 2">
              <a:extLst>
                <a:ext uri="{FF2B5EF4-FFF2-40B4-BE49-F238E27FC236}">
                  <a16:creationId xmlns:a16="http://schemas.microsoft.com/office/drawing/2014/main" id="{FC501D23-2C3B-46C4-689F-AC2F9E6528F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33649" y="5296323"/>
              <a:ext cx="838855" cy="200626"/>
            </a:xfrm>
            <a:prstGeom prst="rect">
              <a:avLst/>
            </a:prstGeom>
            <a:noFill/>
            <a:extLst>
              <a:ext uri="{909E8E84-426E-40DD-AFC4-6F175D3DCCD1}">
                <a14:hiddenFill xmlns:a14="http://schemas.microsoft.com/office/drawing/2010/main">
                  <a:solidFill>
                    <a:srgbClr val="FFFFFF"/>
                  </a:solidFill>
                </a14:hiddenFill>
              </a:ext>
            </a:extLst>
          </p:spPr>
        </p:pic>
      </p:grpSp>
      <p:sp>
        <p:nvSpPr>
          <p:cNvPr id="59" name="TextBox 58">
            <a:extLst>
              <a:ext uri="{FF2B5EF4-FFF2-40B4-BE49-F238E27FC236}">
                <a16:creationId xmlns:a16="http://schemas.microsoft.com/office/drawing/2014/main" id="{FF15991A-BB89-F82F-2C31-E98608837FDA}"/>
              </a:ext>
            </a:extLst>
          </p:cNvPr>
          <p:cNvSpPr txBox="1"/>
          <p:nvPr/>
        </p:nvSpPr>
        <p:spPr>
          <a:xfrm>
            <a:off x="174892" y="243214"/>
            <a:ext cx="6041184" cy="461665"/>
          </a:xfrm>
          <a:prstGeom prst="rect">
            <a:avLst/>
          </a:prstGeom>
          <a:noFill/>
        </p:spPr>
        <p:txBody>
          <a:bodyPr wrap="square">
            <a:spAutoFit/>
          </a:bodyPr>
          <a:lstStyle/>
          <a:p>
            <a:pPr marL="858838"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Forma DJR Micro" panose="00000000000000090000" pitchFamily="2" charset="0"/>
                <a:ea typeface="+mn-ea"/>
                <a:cs typeface="+mn-cs"/>
              </a:rPr>
              <a:t>HP Z2 Mini G1a </a:t>
            </a:r>
          </a:p>
        </p:txBody>
      </p:sp>
      <p:cxnSp>
        <p:nvCxnSpPr>
          <p:cNvPr id="4" name="Straight Connector 3">
            <a:extLst>
              <a:ext uri="{FF2B5EF4-FFF2-40B4-BE49-F238E27FC236}">
                <a16:creationId xmlns:a16="http://schemas.microsoft.com/office/drawing/2014/main" id="{6997C410-B9E8-7E17-98AE-9D449FC2712C}"/>
              </a:ext>
            </a:extLst>
          </p:cNvPr>
          <p:cNvCxnSpPr>
            <a:cxnSpLocks/>
          </p:cNvCxnSpPr>
          <p:nvPr/>
        </p:nvCxnSpPr>
        <p:spPr>
          <a:xfrm>
            <a:off x="1262445" y="3543246"/>
            <a:ext cx="5029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B129566-5181-AC04-941D-65266251ECBF}"/>
              </a:ext>
            </a:extLst>
          </p:cNvPr>
          <p:cNvCxnSpPr>
            <a:cxnSpLocks/>
          </p:cNvCxnSpPr>
          <p:nvPr/>
        </p:nvCxnSpPr>
        <p:spPr>
          <a:xfrm>
            <a:off x="1288677" y="5060468"/>
            <a:ext cx="5120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69F559E-470D-3354-F1C8-2C9AAE6DD948}"/>
              </a:ext>
            </a:extLst>
          </p:cNvPr>
          <p:cNvSpPr txBox="1"/>
          <p:nvPr/>
        </p:nvSpPr>
        <p:spPr>
          <a:xfrm>
            <a:off x="1275561" y="3711714"/>
            <a:ext cx="5146872" cy="421269"/>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indent="0" algn="l" defTabSz="914400" rtl="0" eaLnBrk="1" latinLnBrk="0" hangingPunct="1">
              <a:lnSpc>
                <a:spcPct val="90000"/>
              </a:lnSpc>
              <a:spcBef>
                <a:spcPct val="46296"/>
              </a:spcBef>
              <a:buFont typeface="Forma DJR Micro" panose="00000000000000090000" pitchFamily="2" charset="0"/>
              <a:buNone/>
              <a:tabLst>
                <a:tab pos="225425" algn="l"/>
              </a:tabLst>
              <a:defRPr sz="1800" kern="1200">
                <a:solidFill>
                  <a:schemeClr val="tx1"/>
                </a:solidFill>
                <a:latin typeface="+mn-lt"/>
                <a:ea typeface="+mn-ea"/>
                <a:cs typeface="+mn-cs"/>
              </a:defRPr>
            </a:lvl1pPr>
            <a:lvl2pPr marL="180975" indent="-166688" algn="l" defTabSz="914400" rtl="0" eaLnBrk="1" fontAlgn="ctr" latinLnBrk="0" hangingPunct="1">
              <a:lnSpc>
                <a:spcPct val="90000"/>
              </a:lnSpc>
              <a:spcBef>
                <a:spcPct val="23148"/>
              </a:spcBef>
              <a:buClrTx/>
              <a:buFont typeface="Forma DJR Micro" panose="00000000000000090000" pitchFamily="2" charset="0"/>
              <a:buChar char="•"/>
              <a:tabLst/>
              <a:defRPr sz="1800" kern="1200">
                <a:solidFill>
                  <a:schemeClr val="tx1"/>
                </a:solidFill>
                <a:latin typeface="+mn-lt"/>
                <a:ea typeface="+mn-ea"/>
                <a:cs typeface="+mn-cs"/>
              </a:defRPr>
            </a:lvl2pPr>
            <a:lvl3pPr marL="520700" indent="-161925" algn="l" defTabSz="914400" rtl="0" eaLnBrk="1" latinLnBrk="0" hangingPunct="1">
              <a:lnSpc>
                <a:spcPct val="92000"/>
              </a:lnSpc>
              <a:spcBef>
                <a:spcPct val="17857"/>
              </a:spcBef>
              <a:buFont typeface="Forma DJR Micro" panose="00000000000000090000" pitchFamily="2" charset="0"/>
              <a:buChar char="›"/>
              <a:tabLst/>
              <a:defRPr sz="1400" kern="1200">
                <a:solidFill>
                  <a:schemeClr val="tx1"/>
                </a:solidFill>
                <a:latin typeface="+mn-lt"/>
                <a:ea typeface="+mn-ea"/>
                <a:cs typeface="+mn-cs"/>
              </a:defRPr>
            </a:lvl3pPr>
            <a:lvl4pPr marL="715963" indent="-180975" algn="l" defTabSz="914400" rtl="0" eaLnBrk="1" latinLnBrk="0" hangingPunct="1">
              <a:lnSpc>
                <a:spcPct val="92000"/>
              </a:lnSpc>
              <a:spcBef>
                <a:spcPct val="20833"/>
              </a:spcBef>
              <a:buFont typeface="Forma DJR Micro" panose="00000000000000090000" pitchFamily="2" charset="0"/>
              <a:buChar char="—"/>
              <a:tabLst/>
              <a:defRPr sz="1200" kern="1200">
                <a:solidFill>
                  <a:schemeClr val="tx1"/>
                </a:solidFill>
                <a:latin typeface="+mn-lt"/>
                <a:ea typeface="+mn-ea"/>
                <a:cs typeface="+mn-cs"/>
              </a:defRPr>
            </a:lvl4pPr>
            <a:lvl5pPr marL="896938" indent="-134938" algn="l" defTabSz="914400" rtl="0" eaLnBrk="1" latinLnBrk="0" hangingPunct="1">
              <a:lnSpc>
                <a:spcPct val="92000"/>
              </a:lnSpc>
              <a:spcBef>
                <a:spcPct val="20833"/>
              </a:spcBef>
              <a:buFont typeface="Forma DJR Micro" panose="00000000000000090000" pitchFamily="2" charset="0"/>
              <a:buChar char="›"/>
              <a:tabLst/>
              <a:defRPr sz="1200" kern="1200">
                <a:solidFill>
                  <a:schemeClr val="tx1"/>
                </a:solidFill>
                <a:latin typeface="Forma DJR Micro" pitchFamily="2" charset="77"/>
                <a:ea typeface="+mn-ea"/>
                <a:cs typeface="+mn-cs"/>
              </a:defRPr>
            </a:lvl5pPr>
            <a:lvl6pPr marL="1074738" indent="-177800" algn="l" defTabSz="914400" rtl="0" eaLnBrk="1" latinLnBrk="0" hangingPunct="1">
              <a:lnSpc>
                <a:spcPct val="92000"/>
              </a:lnSpc>
              <a:spcBef>
                <a:spcPct val="20833"/>
              </a:spcBef>
              <a:buFont typeface="Forma DJR Micro" panose="00000000000000090000" pitchFamily="2" charset="0"/>
              <a:buChar char="—"/>
              <a:defRPr sz="1200" kern="1200">
                <a:solidFill>
                  <a:schemeClr val="tx1"/>
                </a:solidFill>
                <a:latin typeface="+mn-lt"/>
                <a:ea typeface="+mn-ea"/>
                <a:cs typeface="+mn-cs"/>
              </a:defRPr>
            </a:lvl6pPr>
            <a:lvl7pPr marL="1255713" indent="-139700" algn="l" defTabSz="914400" rtl="0" eaLnBrk="1" fontAlgn="ctr" latinLnBrk="0" hangingPunct="1">
              <a:lnSpc>
                <a:spcPct val="92000"/>
              </a:lnSpc>
              <a:spcBef>
                <a:spcPct val="20833"/>
              </a:spcBef>
              <a:buFont typeface="Forma DJR Micro" panose="00000000000000090000" pitchFamily="2" charset="0"/>
              <a:buChar char="•"/>
              <a:defRPr sz="1200" kern="1200">
                <a:solidFill>
                  <a:schemeClr val="tx1"/>
                </a:solidFill>
                <a:latin typeface="+mn-lt"/>
                <a:ea typeface="+mn-ea"/>
                <a:cs typeface="+mn-cs"/>
              </a:defRPr>
            </a:lvl7pPr>
            <a:lvl8pPr marL="1436688" indent="-134938" algn="l" defTabSz="914400" rtl="0" eaLnBrk="1" latinLnBrk="0" hangingPunct="1">
              <a:lnSpc>
                <a:spcPct val="92000"/>
              </a:lnSpc>
              <a:spcBef>
                <a:spcPct val="20833"/>
              </a:spcBef>
              <a:buFont typeface="Forma DJR Micro" panose="00000000000000090000" pitchFamily="2" charset="0"/>
              <a:buChar char="›"/>
              <a:defRPr sz="1200" kern="1200">
                <a:solidFill>
                  <a:schemeClr val="tx1"/>
                </a:solidFill>
                <a:latin typeface="+mn-lt"/>
                <a:ea typeface="+mn-ea"/>
                <a:cs typeface="+mn-cs"/>
              </a:defRPr>
            </a:lvl8pPr>
            <a:lvl9pPr marL="1614488" indent="-180975" algn="l" defTabSz="914400" rtl="0" eaLnBrk="1" latinLnBrk="0" hangingPunct="1">
              <a:lnSpc>
                <a:spcPct val="92000"/>
              </a:lnSpc>
              <a:spcBef>
                <a:spcPct val="20833"/>
              </a:spcBef>
              <a:buFont typeface="Forma DJR Micro" panose="00000000000000090000" pitchFamily="2" charset="0"/>
              <a:buChar char="—"/>
              <a:defRPr sz="1200" kern="1200">
                <a:solidFill>
                  <a:schemeClr val="tx1"/>
                </a:solidFill>
                <a:latin typeface="+mn-lt"/>
                <a:ea typeface="+mn-ea"/>
                <a:cs typeface="+mn-cs"/>
              </a:defRPr>
            </a:lvl9pPr>
          </a:lstStyle>
          <a:p>
            <a:pPr>
              <a:defRPr/>
            </a:pPr>
            <a:r>
              <a:rPr lang="en-US" sz="1500" b="1">
                <a:solidFill>
                  <a:srgbClr val="000000"/>
                </a:solidFill>
                <a:latin typeface="Forma DJR Micro" panose="00000000000000090000" pitchFamily="2" charset="0"/>
              </a:rPr>
              <a:t>ISV certified</a:t>
            </a:r>
            <a:r>
              <a:rPr lang="en-US" sz="1500" baseline="30000">
                <a:solidFill>
                  <a:srgbClr val="000000"/>
                </a:solidFill>
                <a:latin typeface="Forma DJR Micro" panose="00000000000000090000" pitchFamily="2" charset="0"/>
              </a:rPr>
              <a:t>11</a:t>
            </a:r>
            <a:r>
              <a:rPr lang="en-US" sz="1500" b="1">
                <a:solidFill>
                  <a:srgbClr val="000000"/>
                </a:solidFill>
                <a:latin typeface="Forma DJR Micro" panose="00000000000000090000" pitchFamily="2" charset="0"/>
              </a:rPr>
              <a:t> </a:t>
            </a:r>
            <a:r>
              <a:rPr lang="en-US" sz="1500">
                <a:solidFill>
                  <a:srgbClr val="000000"/>
                </a:solidFill>
                <a:latin typeface="Forma DJR Micro" panose="00000000000000090000" pitchFamily="2" charset="0"/>
              </a:rPr>
              <a:t>and supported for Z AI workstation compatibility with </a:t>
            </a:r>
            <a:r>
              <a:rPr lang="en-US" sz="1500" b="1">
                <a:solidFill>
                  <a:srgbClr val="000000"/>
                </a:solidFill>
                <a:latin typeface="Forma DJR Micro" panose="00000000000000090000" pitchFamily="2" charset="0"/>
              </a:rPr>
              <a:t>125+ system-level TOPS</a:t>
            </a:r>
            <a:r>
              <a:rPr lang="en-US" sz="1500" baseline="30000">
                <a:solidFill>
                  <a:srgbClr val="000000"/>
                </a:solidFill>
                <a:latin typeface="Forma DJR Micro" panose="00000000000000090000" pitchFamily="2" charset="0"/>
              </a:rPr>
              <a:t>66</a:t>
            </a:r>
            <a:r>
              <a:rPr lang="en-US" sz="1500" b="1">
                <a:solidFill>
                  <a:srgbClr val="000000"/>
                </a:solidFill>
                <a:latin typeface="Forma DJR Micro" panose="00000000000000090000" pitchFamily="2" charset="0"/>
              </a:rPr>
              <a:t> </a:t>
            </a:r>
            <a:r>
              <a:rPr lang="en-US" sz="1500">
                <a:solidFill>
                  <a:srgbClr val="000000"/>
                </a:solidFill>
                <a:latin typeface="Forma DJR Micro" panose="00000000000000090000" pitchFamily="2" charset="0"/>
              </a:rPr>
              <a:t>for AI accelerated workflows</a:t>
            </a:r>
          </a:p>
        </p:txBody>
      </p:sp>
      <p:pic>
        <p:nvPicPr>
          <p:cNvPr id="12" name="Graphic 11" descr="Ribbon with solid fill">
            <a:extLst>
              <a:ext uri="{FF2B5EF4-FFF2-40B4-BE49-F238E27FC236}">
                <a16:creationId xmlns:a16="http://schemas.microsoft.com/office/drawing/2014/main" id="{67084F8B-5DAB-AEE3-F90E-CEFD6A48ADC0}"/>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98872" y="3698657"/>
            <a:ext cx="499136" cy="519531"/>
          </a:xfrm>
          <a:prstGeom prst="rect">
            <a:avLst/>
          </a:prstGeom>
        </p:spPr>
      </p:pic>
      <p:cxnSp>
        <p:nvCxnSpPr>
          <p:cNvPr id="13" name="Straight Connector 12">
            <a:extLst>
              <a:ext uri="{FF2B5EF4-FFF2-40B4-BE49-F238E27FC236}">
                <a16:creationId xmlns:a16="http://schemas.microsoft.com/office/drawing/2014/main" id="{F068F8BA-9C99-8139-3C7F-591ACC2FD433}"/>
              </a:ext>
            </a:extLst>
          </p:cNvPr>
          <p:cNvCxnSpPr>
            <a:cxnSpLocks/>
          </p:cNvCxnSpPr>
          <p:nvPr/>
        </p:nvCxnSpPr>
        <p:spPr>
          <a:xfrm>
            <a:off x="1235987" y="4252763"/>
            <a:ext cx="505565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26BC53A-BCEC-3D01-F790-B8646A222E11}"/>
              </a:ext>
            </a:extLst>
          </p:cNvPr>
          <p:cNvSpPr txBox="1"/>
          <p:nvPr/>
        </p:nvSpPr>
        <p:spPr>
          <a:xfrm>
            <a:off x="174892" y="6566109"/>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Mini G1a   |   HP Confidential. For use by HP or Partner with Customers under HP CDA only.</a:t>
            </a:r>
          </a:p>
        </p:txBody>
      </p:sp>
      <p:pic>
        <p:nvPicPr>
          <p:cNvPr id="17" name="Picture 16" descr="A picture containing black, darkness&#10;&#10;Description automatically generated">
            <a:extLst>
              <a:ext uri="{FF2B5EF4-FFF2-40B4-BE49-F238E27FC236}">
                <a16:creationId xmlns:a16="http://schemas.microsoft.com/office/drawing/2014/main" id="{50B03F7A-65DF-4C73-4AEA-12B5E70844F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284352" y="6433934"/>
            <a:ext cx="552205" cy="258331"/>
          </a:xfrm>
          <a:prstGeom prst="rect">
            <a:avLst/>
          </a:prstGeom>
        </p:spPr>
      </p:pic>
      <p:pic>
        <p:nvPicPr>
          <p:cNvPr id="10" name="Picture 9">
            <a:extLst>
              <a:ext uri="{FF2B5EF4-FFF2-40B4-BE49-F238E27FC236}">
                <a16:creationId xmlns:a16="http://schemas.microsoft.com/office/drawing/2014/main" id="{7D064E85-2205-F1EC-0003-6A5C70C3005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98872" y="4486530"/>
            <a:ext cx="543416" cy="556510"/>
          </a:xfrm>
          <a:prstGeom prst="rect">
            <a:avLst/>
          </a:prstGeom>
        </p:spPr>
      </p:pic>
      <p:pic>
        <p:nvPicPr>
          <p:cNvPr id="15" name="Picture 14">
            <a:extLst>
              <a:ext uri="{FF2B5EF4-FFF2-40B4-BE49-F238E27FC236}">
                <a16:creationId xmlns:a16="http://schemas.microsoft.com/office/drawing/2014/main" id="{E155EDA6-B096-E009-8FAC-3B29F24106F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81947" y="2770650"/>
            <a:ext cx="532537" cy="527651"/>
          </a:xfrm>
          <a:prstGeom prst="rect">
            <a:avLst/>
          </a:prstGeom>
        </p:spPr>
      </p:pic>
      <p:cxnSp>
        <p:nvCxnSpPr>
          <p:cNvPr id="18" name="Straight Connector 17">
            <a:extLst>
              <a:ext uri="{FF2B5EF4-FFF2-40B4-BE49-F238E27FC236}">
                <a16:creationId xmlns:a16="http://schemas.microsoft.com/office/drawing/2014/main" id="{FDAB63A0-89E1-2676-C9E6-C55C21DEB245}"/>
              </a:ext>
            </a:extLst>
          </p:cNvPr>
          <p:cNvCxnSpPr>
            <a:cxnSpLocks/>
          </p:cNvCxnSpPr>
          <p:nvPr/>
        </p:nvCxnSpPr>
        <p:spPr>
          <a:xfrm>
            <a:off x="1301793" y="5750831"/>
            <a:ext cx="5120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1312207B-2255-1AA7-C2BD-A6001F26014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85214" y="5056884"/>
            <a:ext cx="586612" cy="704743"/>
          </a:xfrm>
          <a:prstGeom prst="rect">
            <a:avLst/>
          </a:prstGeom>
        </p:spPr>
      </p:pic>
      <p:sp>
        <p:nvSpPr>
          <p:cNvPr id="22" name="TextBox 21">
            <a:extLst>
              <a:ext uri="{FF2B5EF4-FFF2-40B4-BE49-F238E27FC236}">
                <a16:creationId xmlns:a16="http://schemas.microsoft.com/office/drawing/2014/main" id="{9BF9BFE7-F9CD-1C13-9BAB-51E7313C5A86}"/>
              </a:ext>
            </a:extLst>
          </p:cNvPr>
          <p:cNvSpPr txBox="1"/>
          <p:nvPr/>
        </p:nvSpPr>
        <p:spPr>
          <a:xfrm>
            <a:off x="1231155" y="5137794"/>
            <a:ext cx="5095818" cy="513602"/>
          </a:xfrm>
          <a:prstGeom prst="rect">
            <a:avLst/>
          </a:prstGeom>
          <a:noFill/>
        </p:spPr>
        <p:txBody>
          <a:bodyPr wrap="square" rtlCol="0">
            <a:spAutoFit/>
          </a:bodyPr>
          <a:lstStyle/>
          <a:p>
            <a:r>
              <a:rPr lang="en-US" sz="1500">
                <a:solidFill>
                  <a:srgbClr val="000000"/>
                </a:solidFill>
                <a:latin typeface="Forma DJR Micro" panose="00000000000000090000" pitchFamily="2" charset="0"/>
              </a:rPr>
              <a:t>Create an ideal set-up with the </a:t>
            </a:r>
            <a:r>
              <a:rPr lang="en-US" sz="1500" b="1">
                <a:solidFill>
                  <a:srgbClr val="000000"/>
                </a:solidFill>
                <a:latin typeface="Forma DJR Micro" panose="00000000000000090000" pitchFamily="2" charset="0"/>
              </a:rPr>
              <a:t>compact</a:t>
            </a:r>
            <a:r>
              <a:rPr lang="en-US" sz="1500">
                <a:solidFill>
                  <a:srgbClr val="000000"/>
                </a:solidFill>
                <a:latin typeface="Forma DJR Micro" panose="00000000000000090000" pitchFamily="2" charset="0"/>
              </a:rPr>
              <a:t> Z2 Mini. Set it on a desk, mount it behind a monitor, or attach it under a desk. </a:t>
            </a:r>
          </a:p>
        </p:txBody>
      </p:sp>
      <p:pic>
        <p:nvPicPr>
          <p:cNvPr id="5" name="Picture 4" descr="A black rectangular object with holes&#10;&#10;Description automatically generated">
            <a:extLst>
              <a:ext uri="{FF2B5EF4-FFF2-40B4-BE49-F238E27FC236}">
                <a16:creationId xmlns:a16="http://schemas.microsoft.com/office/drawing/2014/main" id="{C406F80C-5990-EB8A-234F-6567E908AA5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489105" y="886463"/>
            <a:ext cx="4337780" cy="3687113"/>
          </a:xfrm>
          <a:prstGeom prst="rect">
            <a:avLst/>
          </a:prstGeom>
        </p:spPr>
      </p:pic>
      <p:pic>
        <p:nvPicPr>
          <p:cNvPr id="14" name="Picture 13" descr="A black rectangular object with holes&#10;&#10;Description automatically generated">
            <a:extLst>
              <a:ext uri="{FF2B5EF4-FFF2-40B4-BE49-F238E27FC236}">
                <a16:creationId xmlns:a16="http://schemas.microsoft.com/office/drawing/2014/main" id="{DC0FD43D-9FAD-97D3-A123-3899CA3F6E16}"/>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379198" y="3829485"/>
            <a:ext cx="3201743" cy="2721482"/>
          </a:xfrm>
          <a:prstGeom prst="rect">
            <a:avLst/>
          </a:prstGeom>
        </p:spPr>
      </p:pic>
    </p:spTree>
    <p:extLst>
      <p:ext uri="{BB962C8B-B14F-4D97-AF65-F5344CB8AC3E}">
        <p14:creationId xmlns:p14="http://schemas.microsoft.com/office/powerpoint/2010/main" val="4016955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alpha val="0"/>
              </a:schemeClr>
            </a:gs>
            <a:gs pos="48000">
              <a:schemeClr val="bg1">
                <a:lumMod val="85000"/>
              </a:schemeClr>
            </a:gs>
            <a:gs pos="16000">
              <a:schemeClr val="bg1">
                <a:lumMod val="85000"/>
                <a:alpha val="25000"/>
              </a:schemeClr>
            </a:gs>
            <a:gs pos="73000">
              <a:schemeClr val="bg1">
                <a:lumMod val="85000"/>
              </a:schemeClr>
            </a:gs>
            <a:gs pos="100000">
              <a:schemeClr val="bg1">
                <a:lumMod val="85000"/>
              </a:schemeClr>
            </a:gs>
          </a:gsLst>
          <a:lin ang="0" scaled="1"/>
        </a:gra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143D8FFB-6E70-9991-8594-0FAC3E579FFF}"/>
              </a:ext>
            </a:extLst>
          </p:cNvPr>
          <p:cNvSpPr/>
          <p:nvPr/>
        </p:nvSpPr>
        <p:spPr bwMode="ltGray">
          <a:xfrm>
            <a:off x="0" y="2218527"/>
            <a:ext cx="12192000" cy="47036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endParaRPr lang="en-US">
              <a:latin typeface="Forma DJR Display"/>
            </a:endParaRPr>
          </a:p>
        </p:txBody>
      </p:sp>
      <p:sp>
        <p:nvSpPr>
          <p:cNvPr id="2" name="Title 1">
            <a:extLst>
              <a:ext uri="{FF2B5EF4-FFF2-40B4-BE49-F238E27FC236}">
                <a16:creationId xmlns:a16="http://schemas.microsoft.com/office/drawing/2014/main" id="{30DF8A1B-BE40-46C8-E9C8-37D1D7F02287}"/>
              </a:ext>
            </a:extLst>
          </p:cNvPr>
          <p:cNvSpPr>
            <a:spLocks noGrp="1"/>
          </p:cNvSpPr>
          <p:nvPr>
            <p:ph type="title"/>
          </p:nvPr>
        </p:nvSpPr>
        <p:spPr>
          <a:xfrm>
            <a:off x="267571" y="349388"/>
            <a:ext cx="11586818" cy="737510"/>
          </a:xfrm>
        </p:spPr>
        <p:txBody>
          <a:bodyPr/>
          <a:lstStyle/>
          <a:p>
            <a:r>
              <a:rPr lang="en-US" sz="5400"/>
              <a:t>The power of unified memory</a:t>
            </a:r>
          </a:p>
        </p:txBody>
      </p:sp>
      <p:grpSp>
        <p:nvGrpSpPr>
          <p:cNvPr id="34" name="Group 33">
            <a:extLst>
              <a:ext uri="{FF2B5EF4-FFF2-40B4-BE49-F238E27FC236}">
                <a16:creationId xmlns:a16="http://schemas.microsoft.com/office/drawing/2014/main" id="{F8A1323F-8674-EC11-E240-333735801FA5}"/>
              </a:ext>
            </a:extLst>
          </p:cNvPr>
          <p:cNvGrpSpPr/>
          <p:nvPr/>
        </p:nvGrpSpPr>
        <p:grpSpPr>
          <a:xfrm>
            <a:off x="8981683" y="5886968"/>
            <a:ext cx="2770470" cy="827243"/>
            <a:chOff x="7758882" y="5067670"/>
            <a:chExt cx="2770470" cy="827243"/>
          </a:xfrm>
        </p:grpSpPr>
        <p:pic>
          <p:nvPicPr>
            <p:cNvPr id="35" name="Picture 34" descr="A picture containing black, darkness&#10;&#10;Description automatically generated">
              <a:extLst>
                <a:ext uri="{FF2B5EF4-FFF2-40B4-BE49-F238E27FC236}">
                  <a16:creationId xmlns:a16="http://schemas.microsoft.com/office/drawing/2014/main" id="{18674536-DCAE-59C7-88E9-F05DF6D00A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58882" y="5270481"/>
              <a:ext cx="1052782" cy="492509"/>
            </a:xfrm>
            <a:prstGeom prst="rect">
              <a:avLst/>
            </a:prstGeom>
          </p:spPr>
        </p:pic>
        <p:cxnSp>
          <p:nvCxnSpPr>
            <p:cNvPr id="36" name="Straight Connector 35">
              <a:extLst>
                <a:ext uri="{FF2B5EF4-FFF2-40B4-BE49-F238E27FC236}">
                  <a16:creationId xmlns:a16="http://schemas.microsoft.com/office/drawing/2014/main" id="{2B731EF3-439A-CEDB-10EA-02BBE77D6F32}"/>
                </a:ext>
              </a:extLst>
            </p:cNvPr>
            <p:cNvCxnSpPr/>
            <p:nvPr/>
          </p:nvCxnSpPr>
          <p:spPr bwMode="black">
            <a:xfrm>
              <a:off x="8957099" y="5137293"/>
              <a:ext cx="0" cy="68799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37" name="Picture 2" descr="AMD Logo, symbol, meaning, history, PNG, brand">
              <a:extLst>
                <a:ext uri="{FF2B5EF4-FFF2-40B4-BE49-F238E27FC236}">
                  <a16:creationId xmlns:a16="http://schemas.microsoft.com/office/drawing/2014/main" id="{E6700E28-BA78-401C-985E-E0DE9E32E3A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058699" y="5067670"/>
              <a:ext cx="1470653" cy="82724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a:extLst>
              <a:ext uri="{FF2B5EF4-FFF2-40B4-BE49-F238E27FC236}">
                <a16:creationId xmlns:a16="http://schemas.microsoft.com/office/drawing/2014/main" id="{6A1E9FE3-0310-32F0-BF7F-9307762BD775}"/>
              </a:ext>
            </a:extLst>
          </p:cNvPr>
          <p:cNvSpPr txBox="1"/>
          <p:nvPr/>
        </p:nvSpPr>
        <p:spPr>
          <a:xfrm>
            <a:off x="7454152" y="2397477"/>
            <a:ext cx="4606198" cy="3788345"/>
          </a:xfrm>
          <a:prstGeom prst="rect">
            <a:avLst/>
          </a:prstGeom>
          <a:noFill/>
        </p:spPr>
        <p:txBody>
          <a:bodyPr wrap="square">
            <a:spAutoFit/>
          </a:bodyPr>
          <a:lstStyle>
            <a:defPPr>
              <a:defRPr lang="en-US"/>
            </a:defPPr>
            <a:lvl1pPr marR="0" lvl="0" fontAlgn="auto">
              <a:lnSpc>
                <a:spcPct val="95000"/>
              </a:lnSpc>
              <a:spcBef>
                <a:spcPts val="0"/>
              </a:spcBef>
              <a:spcAft>
                <a:spcPts val="1800"/>
              </a:spcAft>
              <a:buClrTx/>
              <a:buSzTx/>
              <a:buFontTx/>
              <a:tabLst/>
              <a:defRPr kumimoji="0" sz="3200" b="0" i="0" u="none" strike="noStrike" cap="none" spc="0" normalizeH="0" baseline="0">
                <a:ln>
                  <a:noFill/>
                </a:ln>
                <a:solidFill>
                  <a:srgbClr val="000000"/>
                </a:solidFill>
                <a:effectLst/>
                <a:uLnTx/>
                <a:uFillTx/>
                <a:latin typeface="Forma DJR Micro"/>
              </a:defRPr>
            </a:lvl1pPr>
          </a:lstStyle>
          <a:p>
            <a:pPr marL="0" marR="0" lvl="0" indent="0" algn="l" defTabSz="914400" rtl="0" eaLnBrk="1" fontAlgn="auto" latinLnBrk="0" hangingPunct="1">
              <a:lnSpc>
                <a:spcPct val="95000"/>
              </a:lnSpc>
              <a:spcBef>
                <a:spcPts val="0"/>
              </a:spcBef>
              <a:spcAft>
                <a:spcPts val="600"/>
              </a:spcAft>
              <a:buClrTx/>
              <a:buSzTx/>
              <a:buFontTx/>
              <a:buNone/>
              <a:tabLst/>
              <a:defRPr/>
            </a:pPr>
            <a:r>
              <a:rPr kumimoji="0" lang="en-US" sz="2200" b="0" i="0" u="none" strike="noStrike" kern="1200" cap="none" spc="0" normalizeH="0" baseline="0" noProof="0">
                <a:ln>
                  <a:noFill/>
                </a:ln>
                <a:solidFill>
                  <a:srgbClr val="000000"/>
                </a:solidFill>
                <a:effectLst/>
                <a:uLnTx/>
                <a:uFillTx/>
                <a:latin typeface="Forma DJR Micro"/>
                <a:ea typeface="+mn-ea"/>
                <a:cs typeface="+mn-cs"/>
              </a:rPr>
              <a:t>NEW scalable </a:t>
            </a:r>
            <a:r>
              <a:rPr kumimoji="0" lang="en-US" sz="2200" b="0" i="0" u="none" strike="noStrike" kern="1200" cap="none" spc="0" normalizeH="0" baseline="0" noProof="0">
                <a:ln>
                  <a:noFill/>
                </a:ln>
                <a:solidFill>
                  <a:srgbClr val="549EF7"/>
                </a:solidFill>
                <a:effectLst/>
                <a:uLnTx/>
                <a:uFillTx/>
                <a:latin typeface="Forma DJR Micro"/>
                <a:ea typeface="+mn-ea"/>
                <a:cs typeface="+mn-cs"/>
              </a:rPr>
              <a:t>unified memory</a:t>
            </a:r>
            <a:r>
              <a:rPr kumimoji="0" lang="en-US" sz="2200" b="0" i="0" u="none" strike="noStrike" kern="1200" cap="none" spc="0" normalizeH="0" baseline="30000" noProof="0">
                <a:ln>
                  <a:noFill/>
                </a:ln>
                <a:solidFill>
                  <a:srgbClr val="549EF7"/>
                </a:solidFill>
                <a:effectLst/>
                <a:uLnTx/>
                <a:uFillTx/>
                <a:latin typeface="Forma DJR Micro"/>
                <a:ea typeface="+mn-ea"/>
                <a:cs typeface="+mn-cs"/>
              </a:rPr>
              <a:t>8</a:t>
            </a:r>
            <a:r>
              <a:rPr kumimoji="0" lang="en-US" sz="2200" b="0" i="0" u="none" strike="noStrike" kern="1200" cap="none" spc="0" normalizeH="0" baseline="0" noProof="0">
                <a:ln>
                  <a:noFill/>
                </a:ln>
                <a:solidFill>
                  <a:srgbClr val="549EF7"/>
                </a:solidFill>
                <a:effectLst/>
                <a:uLnTx/>
                <a:uFillTx/>
                <a:latin typeface="Forma DJR Micro"/>
                <a:ea typeface="+mn-ea"/>
                <a:cs typeface="+mn-cs"/>
              </a:rPr>
              <a:t>, </a:t>
            </a:r>
            <a:r>
              <a:rPr kumimoji="0" lang="en-US" sz="2200" b="0" i="0" u="none" strike="noStrike" kern="1200" cap="none" spc="0" normalizeH="0" baseline="0" noProof="0">
                <a:ln>
                  <a:noFill/>
                </a:ln>
                <a:solidFill>
                  <a:srgbClr val="000000"/>
                </a:solidFill>
                <a:effectLst/>
                <a:uLnTx/>
                <a:uFillTx/>
                <a:latin typeface="Forma DJR Micro"/>
                <a:ea typeface="+mn-ea"/>
                <a:cs typeface="+mn-cs"/>
              </a:rPr>
              <a:t>uses system memory to carve out </a:t>
            </a:r>
            <a:r>
              <a:rPr kumimoji="0" lang="en-US" sz="2200" b="0" i="0" u="none" strike="noStrike" kern="1200" cap="none" spc="0" normalizeH="0" baseline="0" noProof="0">
                <a:ln>
                  <a:noFill/>
                </a:ln>
                <a:solidFill>
                  <a:srgbClr val="549EF7"/>
                </a:solidFill>
                <a:effectLst/>
                <a:uLnTx/>
                <a:uFillTx/>
                <a:latin typeface="Forma DJR Micro"/>
                <a:ea typeface="+mn-ea"/>
                <a:cs typeface="+mn-cs"/>
              </a:rPr>
              <a:t>up to 96GB graphics memory</a:t>
            </a:r>
            <a:r>
              <a:rPr kumimoji="0" lang="en-US" sz="2200" b="0" i="0" u="none" strike="noStrike" kern="1200" cap="none" spc="0" normalizeH="0" baseline="30000" noProof="0">
                <a:ln>
                  <a:noFill/>
                </a:ln>
                <a:solidFill>
                  <a:srgbClr val="549EF7"/>
                </a:solidFill>
                <a:effectLst/>
                <a:uLnTx/>
                <a:uFillTx/>
                <a:latin typeface="Forma DJR Micro"/>
                <a:ea typeface="+mn-ea"/>
                <a:cs typeface="+mn-cs"/>
              </a:rPr>
              <a:t>2</a:t>
            </a:r>
            <a:r>
              <a:rPr kumimoji="0" lang="en-US" sz="2200" b="0" i="0" u="none" strike="noStrike" kern="1200" cap="none" spc="0" normalizeH="0" baseline="0" noProof="0">
                <a:ln>
                  <a:noFill/>
                </a:ln>
                <a:solidFill>
                  <a:srgbClr val="000000"/>
                </a:solidFill>
                <a:effectLst/>
                <a:uLnTx/>
                <a:uFillTx/>
                <a:latin typeface="Forma DJR Micro"/>
                <a:ea typeface="+mn-ea"/>
                <a:cs typeface="+mn-cs"/>
              </a:rPr>
              <a:t> unlocking new advanced workflows</a:t>
            </a:r>
          </a:p>
          <a:p>
            <a:pPr marL="0" marR="0" lvl="0" indent="0" algn="l" defTabSz="914400" rtl="0" eaLnBrk="1" fontAlgn="auto" latinLnBrk="0" hangingPunct="1">
              <a:lnSpc>
                <a:spcPct val="95000"/>
              </a:lnSpc>
              <a:spcBef>
                <a:spcPts val="0"/>
              </a:spcBef>
              <a:spcAft>
                <a:spcPts val="600"/>
              </a:spcAft>
              <a:buClrTx/>
              <a:buSzTx/>
              <a:buFontTx/>
              <a:buNone/>
              <a:tabLst/>
              <a:defRPr/>
            </a:pPr>
            <a:r>
              <a:rPr kumimoji="0" lang="en-US" sz="2200" b="0" i="0" u="none" strike="noStrike" kern="1200" cap="none" spc="0" normalizeH="0" baseline="0" noProof="0">
                <a:ln>
                  <a:noFill/>
                </a:ln>
                <a:solidFill>
                  <a:srgbClr val="000000"/>
                </a:solidFill>
                <a:effectLst/>
                <a:uLnTx/>
                <a:uFillTx/>
                <a:latin typeface="Forma DJR Micro"/>
                <a:ea typeface="+mn-ea"/>
                <a:cs typeface="+mn-cs"/>
              </a:rPr>
              <a:t>Reserving </a:t>
            </a:r>
            <a:r>
              <a:rPr kumimoji="0" lang="en-US" sz="2200" b="0" i="0" u="none" strike="noStrike" kern="1200" cap="none" spc="0" normalizeH="0" baseline="0" noProof="0">
                <a:ln>
                  <a:noFill/>
                </a:ln>
                <a:solidFill>
                  <a:srgbClr val="549EF7"/>
                </a:solidFill>
                <a:effectLst/>
                <a:uLnTx/>
                <a:uFillTx/>
                <a:latin typeface="Forma DJR Micro"/>
                <a:ea typeface="+mn-ea"/>
                <a:cs typeface="+mn-cs"/>
              </a:rPr>
              <a:t>up to 32GB system memory </a:t>
            </a:r>
            <a:r>
              <a:rPr kumimoji="0" lang="en-US" sz="2200" b="0" i="0" u="none" strike="noStrike" kern="1200" cap="none" spc="0" normalizeH="0" baseline="0" noProof="0">
                <a:ln>
                  <a:noFill/>
                </a:ln>
                <a:solidFill>
                  <a:srgbClr val="000000"/>
                </a:solidFill>
                <a:effectLst/>
                <a:uLnTx/>
                <a:uFillTx/>
                <a:latin typeface="Forma DJR Micro"/>
                <a:ea typeface="+mn-ea"/>
                <a:cs typeface="+mn-cs"/>
              </a:rPr>
              <a:t>for normal system operations</a:t>
            </a:r>
          </a:p>
          <a:p>
            <a:pPr marL="0" marR="0" lvl="0" indent="0" algn="l" defTabSz="914400" rtl="0" eaLnBrk="1" fontAlgn="auto" latinLnBrk="0" hangingPunct="1">
              <a:lnSpc>
                <a:spcPct val="95000"/>
              </a:lnSpc>
              <a:spcBef>
                <a:spcPts val="0"/>
              </a:spcBef>
              <a:spcAft>
                <a:spcPts val="600"/>
              </a:spcAft>
              <a:buClrTx/>
              <a:buSzTx/>
              <a:buFontTx/>
              <a:buNone/>
              <a:tabLst/>
              <a:defRPr/>
            </a:pPr>
            <a:r>
              <a:rPr kumimoji="0" lang="en-US" sz="2200" b="0" i="0" u="none" strike="noStrike" kern="1200" cap="none" spc="0" normalizeH="0" baseline="0" noProof="0">
                <a:ln>
                  <a:noFill/>
                </a:ln>
                <a:solidFill>
                  <a:srgbClr val="000000"/>
                </a:solidFill>
                <a:effectLst/>
                <a:uLnTx/>
                <a:uFillTx/>
                <a:latin typeface="Forma DJR Micro"/>
                <a:ea typeface="+mn-ea"/>
                <a:cs typeface="+mn-cs"/>
              </a:rPr>
              <a:t>Carve out </a:t>
            </a:r>
            <a:r>
              <a:rPr kumimoji="0" lang="en-US" sz="2200" b="0" i="0" u="none" strike="noStrike" kern="1200" cap="none" spc="0" normalizeH="0" baseline="0" noProof="0">
                <a:ln>
                  <a:noFill/>
                </a:ln>
                <a:solidFill>
                  <a:srgbClr val="549EF7"/>
                </a:solidFill>
                <a:effectLst/>
                <a:uLnTx/>
                <a:uFillTx/>
                <a:latin typeface="Forma DJR Micro"/>
                <a:ea typeface="+mn-ea"/>
                <a:cs typeface="+mn-cs"/>
              </a:rPr>
              <a:t>up to 96GB graphics memory</a:t>
            </a:r>
            <a:r>
              <a:rPr kumimoji="0" lang="en-US" sz="2200" b="0" i="0" u="none" strike="noStrike" kern="1200" cap="none" spc="0" normalizeH="0" baseline="30000" noProof="0">
                <a:ln>
                  <a:noFill/>
                </a:ln>
                <a:solidFill>
                  <a:srgbClr val="549EF7"/>
                </a:solidFill>
                <a:effectLst/>
                <a:uLnTx/>
                <a:uFillTx/>
                <a:latin typeface="Forma DJR Micro"/>
                <a:ea typeface="+mn-ea"/>
                <a:cs typeface="+mn-cs"/>
              </a:rPr>
              <a:t>8</a:t>
            </a:r>
            <a:r>
              <a:rPr kumimoji="0" lang="en-US" sz="2200" b="0" i="0" u="none" strike="noStrike" kern="1200" cap="none" spc="0" normalizeH="0" baseline="0" noProof="0">
                <a:ln>
                  <a:noFill/>
                </a:ln>
                <a:solidFill>
                  <a:srgbClr val="000000"/>
                </a:solidFill>
                <a:effectLst/>
                <a:uLnTx/>
                <a:uFillTx/>
                <a:latin typeface="Forma DJR Micro"/>
                <a:ea typeface="+mn-ea"/>
                <a:cs typeface="+mn-cs"/>
              </a:rPr>
              <a:t> – 2x the memory available in the highest end discrete desktop cards </a:t>
            </a:r>
          </a:p>
        </p:txBody>
      </p:sp>
      <p:sp>
        <p:nvSpPr>
          <p:cNvPr id="6" name="TextBox 5">
            <a:extLst>
              <a:ext uri="{FF2B5EF4-FFF2-40B4-BE49-F238E27FC236}">
                <a16:creationId xmlns:a16="http://schemas.microsoft.com/office/drawing/2014/main" id="{0EA52DD0-958E-92B2-A66F-5395F73530B9}"/>
              </a:ext>
            </a:extLst>
          </p:cNvPr>
          <p:cNvSpPr txBox="1"/>
          <p:nvPr/>
        </p:nvSpPr>
        <p:spPr>
          <a:xfrm>
            <a:off x="195948" y="6631577"/>
            <a:ext cx="850114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160E3AB-88FA-4DFB-82BF-F28E0D6C6432}" type="slidenum">
              <a:rPr kumimoji="0" lang="en-US" sz="700" b="0" i="0" u="none" strike="noStrike" kern="1200" cap="none" spc="0" normalizeH="0" baseline="0" noProof="0" smtClean="0">
                <a:ln>
                  <a:noFill/>
                </a:ln>
                <a:solidFill>
                  <a:srgbClr val="000000"/>
                </a:solidFill>
                <a:effectLst/>
                <a:uLnTx/>
                <a:uFillTx/>
                <a:latin typeface="Forma DJR Micro" panose="0000000000000009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US" sz="7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  |  Z2 Mini G1a   HP Confidential. For use by HP or Partner with Customers under HP CDA only.</a:t>
            </a:r>
          </a:p>
        </p:txBody>
      </p:sp>
      <p:sp>
        <p:nvSpPr>
          <p:cNvPr id="10" name="TextBox 9">
            <a:extLst>
              <a:ext uri="{FF2B5EF4-FFF2-40B4-BE49-F238E27FC236}">
                <a16:creationId xmlns:a16="http://schemas.microsoft.com/office/drawing/2014/main" id="{17A40D5C-9A45-1929-BBB2-936C8DB69627}"/>
              </a:ext>
            </a:extLst>
          </p:cNvPr>
          <p:cNvSpPr txBox="1"/>
          <p:nvPr/>
        </p:nvSpPr>
        <p:spPr>
          <a:xfrm>
            <a:off x="302472" y="1524796"/>
            <a:ext cx="10195034" cy="398571"/>
          </a:xfrm>
          <a:prstGeom prst="rect">
            <a:avLst/>
          </a:prstGeom>
          <a:noFill/>
        </p:spPr>
        <p:txBody>
          <a:bodyPr wrap="square" lIns="0" tIns="0" rIns="0" bIns="0" rtlCol="0">
            <a:spAutoFit/>
          </a:bodyPr>
          <a:lstStyle/>
          <a:p>
            <a:pPr marL="0" indent="0">
              <a:buNone/>
            </a:pPr>
            <a:r>
              <a:rPr lang="en-US" sz="2800">
                <a:latin typeface="Forma DJR Display"/>
              </a:rPr>
              <a:t>World’s highest memory capacity in a mini workstation</a:t>
            </a:r>
            <a:r>
              <a:rPr lang="en-US" sz="2800" baseline="30000">
                <a:latin typeface="Forma DJR Display"/>
              </a:rPr>
              <a:t>69</a:t>
            </a:r>
          </a:p>
        </p:txBody>
      </p:sp>
      <p:grpSp>
        <p:nvGrpSpPr>
          <p:cNvPr id="12" name="Group 11">
            <a:extLst>
              <a:ext uri="{FF2B5EF4-FFF2-40B4-BE49-F238E27FC236}">
                <a16:creationId xmlns:a16="http://schemas.microsoft.com/office/drawing/2014/main" id="{F9F7FF0E-38C1-FDFE-7C11-2C93FC8290FF}"/>
              </a:ext>
            </a:extLst>
          </p:cNvPr>
          <p:cNvGrpSpPr/>
          <p:nvPr/>
        </p:nvGrpSpPr>
        <p:grpSpPr>
          <a:xfrm>
            <a:off x="158192" y="2137838"/>
            <a:ext cx="7150525" cy="4047984"/>
            <a:chOff x="900657" y="1843666"/>
            <a:chExt cx="8202081" cy="4616950"/>
          </a:xfrm>
        </p:grpSpPr>
        <p:grpSp>
          <p:nvGrpSpPr>
            <p:cNvPr id="13" name="Group 12">
              <a:extLst>
                <a:ext uri="{FF2B5EF4-FFF2-40B4-BE49-F238E27FC236}">
                  <a16:creationId xmlns:a16="http://schemas.microsoft.com/office/drawing/2014/main" id="{DE8315BC-EDBC-3970-CD51-08BB5C89E630}"/>
                </a:ext>
              </a:extLst>
            </p:cNvPr>
            <p:cNvGrpSpPr/>
            <p:nvPr/>
          </p:nvGrpSpPr>
          <p:grpSpPr>
            <a:xfrm>
              <a:off x="900657" y="2965227"/>
              <a:ext cx="8202081" cy="3495389"/>
              <a:chOff x="900657" y="2965227"/>
              <a:chExt cx="8202081" cy="3495389"/>
            </a:xfrm>
          </p:grpSpPr>
          <p:sp>
            <p:nvSpPr>
              <p:cNvPr id="22" name="Rectangle 21">
                <a:extLst>
                  <a:ext uri="{FF2B5EF4-FFF2-40B4-BE49-F238E27FC236}">
                    <a16:creationId xmlns:a16="http://schemas.microsoft.com/office/drawing/2014/main" id="{B4DAE19B-3C3F-4F0F-3C11-6CFB9AAC33AF}"/>
                  </a:ext>
                </a:extLst>
              </p:cNvPr>
              <p:cNvSpPr/>
              <p:nvPr/>
            </p:nvSpPr>
            <p:spPr bwMode="ltGray">
              <a:xfrm>
                <a:off x="1128903" y="3429000"/>
                <a:ext cx="2028444" cy="2905125"/>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 typeface="Forma DJR Micro" panose="00000000000000090000" pitchFamily="2" charset="0"/>
                  <a:buNone/>
                  <a:tabLst>
                    <a:tab pos="225425" algn="l"/>
                  </a:tabLst>
                  <a:defRPr/>
                </a:pPr>
                <a:r>
                  <a:rPr kumimoji="0" lang="en-US" sz="1100" b="0" i="0" u="none" strike="noStrike" kern="1200" cap="none" spc="0" normalizeH="0" baseline="0" noProof="0">
                    <a:ln>
                      <a:noFill/>
                    </a:ln>
                    <a:solidFill>
                      <a:srgbClr val="000000"/>
                    </a:solidFill>
                    <a:effectLst/>
                    <a:uLnTx/>
                    <a:uFillTx/>
                    <a:latin typeface="Forma DJR Micro"/>
                    <a:ea typeface="+mn-ea"/>
                    <a:cs typeface="+mn-cs"/>
                  </a:rPr>
                  <a:t>Up to </a:t>
                </a:r>
              </a:p>
              <a:p>
                <a:pPr marL="0" marR="0" lvl="0" indent="0" algn="ctr" defTabSz="914400" rtl="0" eaLnBrk="1" fontAlgn="auto" latinLnBrk="0" hangingPunct="1">
                  <a:lnSpc>
                    <a:spcPct val="90000"/>
                  </a:lnSpc>
                  <a:spcBef>
                    <a:spcPts val="0"/>
                  </a:spcBef>
                  <a:spcAft>
                    <a:spcPts val="0"/>
                  </a:spcAft>
                  <a:buClrTx/>
                  <a:buSzTx/>
                  <a:buFont typeface="Forma DJR Micro" panose="00000000000000090000" pitchFamily="2" charset="0"/>
                  <a:buNone/>
                  <a:tabLst>
                    <a:tab pos="225425" algn="l"/>
                  </a:tabLst>
                  <a:defRPr/>
                </a:pPr>
                <a:r>
                  <a:rPr kumimoji="0" lang="en-US" sz="2800" b="0" i="0" u="none" strike="noStrike" kern="1200" cap="none" spc="0" normalizeH="0" baseline="0" noProof="0">
                    <a:ln>
                      <a:noFill/>
                    </a:ln>
                    <a:solidFill>
                      <a:srgbClr val="0070C0"/>
                    </a:solidFill>
                    <a:effectLst/>
                    <a:uLnTx/>
                    <a:uFillTx/>
                    <a:latin typeface="Forma DJR Micro"/>
                    <a:ea typeface="+mn-ea"/>
                    <a:cs typeface="+mn-cs"/>
                  </a:rPr>
                  <a:t>16</a:t>
                </a:r>
              </a:p>
              <a:p>
                <a:pPr marL="0" marR="0" lvl="0" indent="0" algn="ctr" defTabSz="914400" rtl="0" eaLnBrk="1" fontAlgn="auto" latinLnBrk="0" hangingPunct="1">
                  <a:lnSpc>
                    <a:spcPct val="90000"/>
                  </a:lnSpc>
                  <a:spcBef>
                    <a:spcPts val="0"/>
                  </a:spcBef>
                  <a:spcAft>
                    <a:spcPts val="0"/>
                  </a:spcAft>
                  <a:buClrTx/>
                  <a:buSzTx/>
                  <a:buFont typeface="Forma DJR Micro" panose="00000000000000090000" pitchFamily="2" charset="0"/>
                  <a:buNone/>
                  <a:tabLst>
                    <a:tab pos="225425" algn="l"/>
                  </a:tabLst>
                  <a:defRPr/>
                </a:pPr>
                <a:r>
                  <a:rPr kumimoji="0" lang="en-US" sz="1200" b="0" i="0" u="none" strike="noStrike" kern="1200" cap="none" spc="0" normalizeH="0" baseline="0" noProof="0">
                    <a:ln>
                      <a:noFill/>
                    </a:ln>
                    <a:solidFill>
                      <a:srgbClr val="000000"/>
                    </a:solidFill>
                    <a:effectLst/>
                    <a:uLnTx/>
                    <a:uFillTx/>
                    <a:latin typeface="Forma DJR Micro"/>
                    <a:ea typeface="+mn-ea"/>
                    <a:cs typeface="+mn-cs"/>
                  </a:rPr>
                  <a:t>“</a:t>
                </a:r>
                <a:r>
                  <a:rPr kumimoji="0" lang="en-US" sz="1200" b="0" i="0" u="none" strike="noStrike" kern="1200" cap="none" spc="0" normalizeH="0" baseline="0" noProof="0" err="1">
                    <a:ln>
                      <a:noFill/>
                    </a:ln>
                    <a:solidFill>
                      <a:srgbClr val="000000"/>
                    </a:solidFill>
                    <a:effectLst/>
                    <a:uLnTx/>
                    <a:uFillTx/>
                    <a:latin typeface="Forma DJR Micro"/>
                    <a:ea typeface="+mn-ea"/>
                    <a:cs typeface="+mn-cs"/>
                  </a:rPr>
                  <a:t>Threadripper</a:t>
                </a:r>
                <a:r>
                  <a:rPr kumimoji="0" lang="en-US" sz="1200" b="0" i="0" u="none" strike="noStrike" kern="1200" cap="none" spc="0" normalizeH="0" baseline="0" noProof="0">
                    <a:ln>
                      <a:noFill/>
                    </a:ln>
                    <a:solidFill>
                      <a:srgbClr val="000000"/>
                    </a:solidFill>
                    <a:effectLst/>
                    <a:uLnTx/>
                    <a:uFillTx/>
                    <a:latin typeface="Forma DJR Micro"/>
                    <a:ea typeface="+mn-ea"/>
                    <a:cs typeface="+mn-cs"/>
                  </a:rPr>
                  <a:t> PRO class” CPU cores</a:t>
                </a:r>
                <a:r>
                  <a:rPr kumimoji="0" lang="en-US" sz="1200" b="0" i="0" u="none" strike="noStrike" kern="1200" cap="none" spc="0" normalizeH="0" baseline="30000" noProof="0">
                    <a:ln>
                      <a:noFill/>
                    </a:ln>
                    <a:solidFill>
                      <a:srgbClr val="000000"/>
                    </a:solidFill>
                    <a:effectLst/>
                    <a:uLnTx/>
                    <a:uFillTx/>
                    <a:latin typeface="Forma DJR Micro"/>
                    <a:ea typeface="+mn-ea"/>
                    <a:cs typeface="+mn-cs"/>
                  </a:rPr>
                  <a:t>1</a:t>
                </a:r>
                <a:br>
                  <a:rPr kumimoji="0" lang="en-US" sz="1600" b="0" i="0" u="none" strike="noStrike" kern="1200" cap="none" spc="0" normalizeH="0" baseline="0" noProof="0">
                    <a:ln>
                      <a:noFill/>
                    </a:ln>
                    <a:solidFill>
                      <a:srgbClr val="000000"/>
                    </a:solidFill>
                    <a:effectLst/>
                    <a:uLnTx/>
                    <a:uFillTx/>
                    <a:latin typeface="Forma DJR Micro"/>
                    <a:ea typeface="+mn-ea"/>
                    <a:cs typeface="+mn-cs"/>
                  </a:rPr>
                </a:br>
                <a:r>
                  <a:rPr kumimoji="0" lang="en-US" sz="900" b="0" i="0" u="none" strike="noStrike" kern="1200" cap="none" spc="0" normalizeH="0" baseline="0" noProof="0">
                    <a:ln>
                      <a:noFill/>
                    </a:ln>
                    <a:solidFill>
                      <a:srgbClr val="000000"/>
                    </a:solidFill>
                    <a:effectLst/>
                    <a:uLnTx/>
                    <a:uFillTx/>
                    <a:latin typeface="Forma DJR Micro"/>
                    <a:ea typeface="+mn-ea"/>
                    <a:cs typeface="+mn-cs"/>
                  </a:rPr>
                  <a:t>(up to 112MB Cache)</a:t>
                </a:r>
                <a:endParaRPr kumimoji="0" lang="en-US" sz="1600" b="0" i="0" u="none" strike="noStrike" kern="1200" cap="none" spc="0" normalizeH="0" baseline="0" noProof="0">
                  <a:ln>
                    <a:noFill/>
                  </a:ln>
                  <a:solidFill>
                    <a:srgbClr val="000000"/>
                  </a:solidFill>
                  <a:effectLst/>
                  <a:uLnTx/>
                  <a:uFillTx/>
                  <a:latin typeface="Forma DJR Micro"/>
                  <a:ea typeface="+mn-ea"/>
                  <a:cs typeface="+mn-cs"/>
                </a:endParaRPr>
              </a:p>
            </p:txBody>
          </p:sp>
          <p:pic>
            <p:nvPicPr>
              <p:cNvPr id="23" name="Picture 22">
                <a:extLst>
                  <a:ext uri="{FF2B5EF4-FFF2-40B4-BE49-F238E27FC236}">
                    <a16:creationId xmlns:a16="http://schemas.microsoft.com/office/drawing/2014/main" id="{5D35B6F2-DCE9-512B-ACAE-F1CE690611F9}"/>
                  </a:ext>
                </a:extLst>
              </p:cNvPr>
              <p:cNvPicPr>
                <a:picLocks noChangeAspect="1"/>
              </p:cNvPicPr>
              <p:nvPr/>
            </p:nvPicPr>
            <p:blipFill>
              <a:blip r:embed="rId5" cstate="email">
                <a:biLevel thresh="75000"/>
                <a:extLst>
                  <a:ext uri="{28A0092B-C50C-407E-A947-70E740481C1C}">
                    <a14:useLocalDpi xmlns:a14="http://schemas.microsoft.com/office/drawing/2010/main"/>
                  </a:ext>
                </a:extLst>
              </a:blip>
              <a:stretch>
                <a:fillRect/>
              </a:stretch>
            </p:blipFill>
            <p:spPr>
              <a:xfrm>
                <a:off x="1889121" y="3733699"/>
                <a:ext cx="508009" cy="508009"/>
              </a:xfrm>
              <a:prstGeom prst="rect">
                <a:avLst/>
              </a:prstGeom>
            </p:spPr>
          </p:pic>
          <p:sp>
            <p:nvSpPr>
              <p:cNvPr id="25" name="Rectangle 24">
                <a:extLst>
                  <a:ext uri="{FF2B5EF4-FFF2-40B4-BE49-F238E27FC236}">
                    <a16:creationId xmlns:a16="http://schemas.microsoft.com/office/drawing/2014/main" id="{7482D239-53A7-9EA5-CD05-97F8F69BC1E0}"/>
                  </a:ext>
                </a:extLst>
              </p:cNvPr>
              <p:cNvSpPr/>
              <p:nvPr/>
            </p:nvSpPr>
            <p:spPr bwMode="ltGray">
              <a:xfrm>
                <a:off x="3246665" y="5457825"/>
                <a:ext cx="3510067" cy="8763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pic>
            <p:nvPicPr>
              <p:cNvPr id="26" name="Picture 25">
                <a:extLst>
                  <a:ext uri="{FF2B5EF4-FFF2-40B4-BE49-F238E27FC236}">
                    <a16:creationId xmlns:a16="http://schemas.microsoft.com/office/drawing/2014/main" id="{B7C19D8B-746B-3E1C-39B7-F3E66152AB1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46666" y="3429000"/>
                <a:ext cx="3510067" cy="1961508"/>
              </a:xfrm>
              <a:prstGeom prst="rect">
                <a:avLst/>
              </a:prstGeom>
            </p:spPr>
          </p:pic>
          <p:sp>
            <p:nvSpPr>
              <p:cNvPr id="28" name="Rectangle 27">
                <a:extLst>
                  <a:ext uri="{FF2B5EF4-FFF2-40B4-BE49-F238E27FC236}">
                    <a16:creationId xmlns:a16="http://schemas.microsoft.com/office/drawing/2014/main" id="{3802FDFA-1994-74D8-195E-2A5840E26F59}"/>
                  </a:ext>
                </a:extLst>
              </p:cNvPr>
              <p:cNvSpPr/>
              <p:nvPr/>
            </p:nvSpPr>
            <p:spPr bwMode="ltGray">
              <a:xfrm>
                <a:off x="3183498" y="5457825"/>
                <a:ext cx="2460113" cy="876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 typeface="Forma DJR Micro" panose="00000000000000090000" pitchFamily="2" charset="0"/>
                  <a:buNone/>
                  <a:tabLst>
                    <a:tab pos="225425" algn="l"/>
                  </a:tabLst>
                  <a:defRPr/>
                </a:pPr>
                <a:r>
                  <a:rPr kumimoji="0" lang="en-US" sz="1100" b="0" i="0" u="none" strike="noStrike" kern="1200" cap="none" spc="0" normalizeH="0" baseline="0" noProof="0">
                    <a:ln>
                      <a:noFill/>
                    </a:ln>
                    <a:solidFill>
                      <a:srgbClr val="000000"/>
                    </a:solidFill>
                    <a:effectLst/>
                    <a:uLnTx/>
                    <a:uFillTx/>
                    <a:latin typeface="Forma DJR Micro"/>
                    <a:ea typeface="+mn-ea"/>
                    <a:cs typeface="+mn-cs"/>
                  </a:rPr>
                  <a:t>Up to</a:t>
                </a:r>
              </a:p>
              <a:p>
                <a:pPr marL="0" marR="0" lvl="0" indent="0" algn="ctr" defTabSz="914400" rtl="0" eaLnBrk="1" fontAlgn="auto" latinLnBrk="0" hangingPunct="1">
                  <a:lnSpc>
                    <a:spcPct val="90000"/>
                  </a:lnSpc>
                  <a:spcBef>
                    <a:spcPts val="0"/>
                  </a:spcBef>
                  <a:spcAft>
                    <a:spcPts val="0"/>
                  </a:spcAft>
                  <a:buClrTx/>
                  <a:buSzTx/>
                  <a:buFont typeface="Forma DJR Micro" panose="00000000000000090000" pitchFamily="2" charset="0"/>
                  <a:buNone/>
                  <a:tabLst>
                    <a:tab pos="225425" algn="l"/>
                  </a:tabLst>
                  <a:defRPr/>
                </a:pPr>
                <a:r>
                  <a:rPr kumimoji="0" lang="en-US" sz="2800" b="0" i="0" u="none" strike="noStrike" kern="1200" cap="none" spc="0" normalizeH="0" baseline="0" noProof="0">
                    <a:ln>
                      <a:noFill/>
                    </a:ln>
                    <a:solidFill>
                      <a:srgbClr val="0070C0"/>
                    </a:solidFill>
                    <a:effectLst/>
                    <a:uLnTx/>
                    <a:uFillTx/>
                    <a:latin typeface="Forma DJR Micro"/>
                    <a:ea typeface="+mn-ea"/>
                    <a:cs typeface="+mn-cs"/>
                  </a:rPr>
                  <a:t>50 TOPS</a:t>
                </a:r>
              </a:p>
              <a:p>
                <a:pPr marL="0" marR="0" lvl="0" indent="0" algn="ctr" defTabSz="914400" rtl="0" eaLnBrk="1" fontAlgn="auto" latinLnBrk="0" hangingPunct="1">
                  <a:lnSpc>
                    <a:spcPct val="90000"/>
                  </a:lnSpc>
                  <a:spcBef>
                    <a:spcPts val="0"/>
                  </a:spcBef>
                  <a:spcAft>
                    <a:spcPts val="0"/>
                  </a:spcAft>
                  <a:buClrTx/>
                  <a:buSzTx/>
                  <a:buFont typeface="Forma DJR Micro" panose="00000000000000090000" pitchFamily="2" charset="0"/>
                  <a:buNone/>
                  <a:tabLst>
                    <a:tab pos="225425" algn="l"/>
                  </a:tabLst>
                  <a:defRPr/>
                </a:pPr>
                <a:r>
                  <a:rPr kumimoji="0" lang="en-US" sz="1200" b="0" i="0" u="none" strike="noStrike" kern="1200" cap="none" spc="0" normalizeH="0" baseline="0" noProof="0">
                    <a:ln>
                      <a:noFill/>
                    </a:ln>
                    <a:solidFill>
                      <a:srgbClr val="000000"/>
                    </a:solidFill>
                    <a:effectLst/>
                    <a:uLnTx/>
                    <a:uFillTx/>
                    <a:latin typeface="Forma DJR Micro"/>
                    <a:ea typeface="+mn-ea"/>
                    <a:cs typeface="+mn-cs"/>
                  </a:rPr>
                  <a:t>Dedicated AI Engine (NPU)</a:t>
                </a:r>
                <a:r>
                  <a:rPr kumimoji="0" lang="en-US" sz="1600" b="0" i="0" u="none" strike="noStrike" kern="1200" cap="none" spc="0" normalizeH="0" baseline="30000" noProof="0">
                    <a:ln>
                      <a:noFill/>
                    </a:ln>
                    <a:solidFill>
                      <a:srgbClr val="000000"/>
                    </a:solidFill>
                    <a:effectLst/>
                    <a:uLnTx/>
                    <a:uFillTx/>
                    <a:latin typeface="Forma DJR Micro"/>
                    <a:ea typeface="+mn-ea"/>
                    <a:cs typeface="+mn-cs"/>
                  </a:rPr>
                  <a:t> 3,9</a:t>
                </a:r>
                <a:endParaRPr kumimoji="0" lang="en-US" sz="1600" b="0" i="0" u="none" strike="noStrike" kern="1200" cap="none" spc="0" normalizeH="0" baseline="0" noProof="0">
                  <a:ln>
                    <a:noFill/>
                  </a:ln>
                  <a:solidFill>
                    <a:srgbClr val="000000"/>
                  </a:solidFill>
                  <a:effectLst/>
                  <a:uLnTx/>
                  <a:uFillTx/>
                  <a:latin typeface="Forma DJR Micro"/>
                  <a:ea typeface="+mn-ea"/>
                  <a:cs typeface="+mn-cs"/>
                </a:endParaRPr>
              </a:p>
            </p:txBody>
          </p:sp>
          <p:pic>
            <p:nvPicPr>
              <p:cNvPr id="29" name="object 25">
                <a:extLst>
                  <a:ext uri="{FF2B5EF4-FFF2-40B4-BE49-F238E27FC236}">
                    <a16:creationId xmlns:a16="http://schemas.microsoft.com/office/drawing/2014/main" id="{0D1C2673-256B-BEC6-BDA4-3026ED2F8D9D}"/>
                  </a:ext>
                </a:extLst>
              </p:cNvPr>
              <p:cNvPicPr/>
              <p:nvPr/>
            </p:nvPicPr>
            <p:blipFill>
              <a:blip r:embed="rId7" cstate="email">
                <a:biLevel thresh="75000"/>
                <a:extLst>
                  <a:ext uri="{28A0092B-C50C-407E-A947-70E740481C1C}">
                    <a14:useLocalDpi xmlns:a14="http://schemas.microsoft.com/office/drawing/2010/main"/>
                  </a:ext>
                </a:extLst>
              </a:blip>
              <a:stretch>
                <a:fillRect/>
              </a:stretch>
            </p:blipFill>
            <p:spPr>
              <a:xfrm>
                <a:off x="5536004" y="5531135"/>
                <a:ext cx="1023976" cy="729680"/>
              </a:xfrm>
              <a:prstGeom prst="rect">
                <a:avLst/>
              </a:prstGeom>
            </p:spPr>
          </p:pic>
          <p:sp>
            <p:nvSpPr>
              <p:cNvPr id="30" name="Rectangle 29">
                <a:extLst>
                  <a:ext uri="{FF2B5EF4-FFF2-40B4-BE49-F238E27FC236}">
                    <a16:creationId xmlns:a16="http://schemas.microsoft.com/office/drawing/2014/main" id="{3A8010CF-FE03-1045-7628-6068596B1974}"/>
                  </a:ext>
                </a:extLst>
              </p:cNvPr>
              <p:cNvSpPr/>
              <p:nvPr/>
            </p:nvSpPr>
            <p:spPr bwMode="ltGray">
              <a:xfrm>
                <a:off x="6845655" y="3429000"/>
                <a:ext cx="2028444" cy="2905125"/>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 typeface="Forma DJR Micro" panose="00000000000000090000" pitchFamily="2" charset="0"/>
                  <a:buNone/>
                  <a:tabLst>
                    <a:tab pos="225425" algn="l"/>
                  </a:tabLst>
                  <a:defRPr/>
                </a:pPr>
                <a:r>
                  <a:rPr kumimoji="0" lang="en-US" sz="1200" b="0" i="0" u="none" strike="noStrike" kern="1200" cap="none" spc="0" normalizeH="0" baseline="0" noProof="0">
                    <a:ln>
                      <a:noFill/>
                    </a:ln>
                    <a:solidFill>
                      <a:srgbClr val="000000"/>
                    </a:solidFill>
                    <a:effectLst/>
                    <a:uLnTx/>
                    <a:uFillTx/>
                    <a:latin typeface="Forma DJR Micro"/>
                    <a:ea typeface="+mn-ea"/>
                    <a:cs typeface="+mn-cs"/>
                  </a:rPr>
                  <a:t>Max</a:t>
                </a:r>
              </a:p>
              <a:p>
                <a:pPr marR="0" lvl="0" algn="ctr" fontAlgn="auto">
                  <a:spcBef>
                    <a:spcPts val="0"/>
                  </a:spcBef>
                  <a:spcAft>
                    <a:spcPts val="0"/>
                  </a:spcAft>
                  <a:buClrTx/>
                  <a:buSzTx/>
                  <a:defRPr/>
                </a:pPr>
                <a:r>
                  <a:rPr lang="en-US" sz="2800">
                    <a:solidFill>
                      <a:schemeClr val="accent6"/>
                    </a:solidFill>
                    <a:latin typeface="Forma DJR Micro"/>
                  </a:rPr>
                  <a:t>96GB</a:t>
                </a:r>
              </a:p>
              <a:p>
                <a:pPr marL="0" marR="0" lvl="0" indent="0" algn="ctr" defTabSz="914400" rtl="0" eaLnBrk="1" fontAlgn="auto" latinLnBrk="0" hangingPunct="1">
                  <a:lnSpc>
                    <a:spcPct val="90000"/>
                  </a:lnSpc>
                  <a:spcBef>
                    <a:spcPts val="0"/>
                  </a:spcBef>
                  <a:spcAft>
                    <a:spcPts val="0"/>
                  </a:spcAft>
                  <a:buClrTx/>
                  <a:buSzTx/>
                  <a:buFont typeface="Forma DJR Micro" panose="00000000000000090000" pitchFamily="2" charset="0"/>
                  <a:buNone/>
                  <a:tabLst>
                    <a:tab pos="225425" algn="l"/>
                  </a:tabLst>
                  <a:defRPr/>
                </a:pPr>
                <a:r>
                  <a:rPr kumimoji="0" lang="en-US" sz="1200" b="0" i="0" u="none" strike="noStrike" kern="1200" cap="none" spc="0" normalizeH="0" baseline="0" noProof="0">
                    <a:ln>
                      <a:noFill/>
                    </a:ln>
                    <a:solidFill>
                      <a:srgbClr val="000000"/>
                    </a:solidFill>
                    <a:effectLst/>
                    <a:uLnTx/>
                    <a:uFillTx/>
                    <a:latin typeface="Forma DJR Micro"/>
                    <a:ea typeface="+mn-ea"/>
                    <a:cs typeface="+mn-cs"/>
                  </a:rPr>
                  <a:t>Memory can get allocated to the GPU</a:t>
                </a:r>
                <a:r>
                  <a:rPr kumimoji="0" lang="en-US" sz="1200" b="0" i="0" u="none" strike="noStrike" kern="1200" cap="none" spc="0" normalizeH="0" baseline="30000" noProof="0">
                    <a:ln>
                      <a:noFill/>
                    </a:ln>
                    <a:solidFill>
                      <a:srgbClr val="000000"/>
                    </a:solidFill>
                    <a:effectLst/>
                    <a:uLnTx/>
                    <a:uFillTx/>
                    <a:latin typeface="Forma DJR Micro"/>
                    <a:ea typeface="+mn-ea"/>
                    <a:cs typeface="+mn-cs"/>
                  </a:rPr>
                  <a:t>8</a:t>
                </a:r>
                <a:endParaRPr kumimoji="0" lang="en-US" sz="1200" b="0" i="0" u="none" strike="noStrike" kern="1200" cap="none" spc="0" normalizeH="0" baseline="0" noProof="0">
                  <a:ln>
                    <a:noFill/>
                  </a:ln>
                  <a:solidFill>
                    <a:srgbClr val="000000"/>
                  </a:solidFill>
                  <a:effectLst/>
                  <a:uLnTx/>
                  <a:uFillTx/>
                  <a:latin typeface="Forma DJR Micro"/>
                  <a:ea typeface="+mn-ea"/>
                  <a:cs typeface="+mn-cs"/>
                </a:endParaRPr>
              </a:p>
              <a:p>
                <a:pPr marL="0" marR="0" lvl="0" indent="0" algn="ctr" defTabSz="914400" rtl="0" eaLnBrk="1" fontAlgn="auto" latinLnBrk="0" hangingPunct="1">
                  <a:lnSpc>
                    <a:spcPct val="90000"/>
                  </a:lnSpc>
                  <a:spcBef>
                    <a:spcPts val="0"/>
                  </a:spcBef>
                  <a:spcAft>
                    <a:spcPts val="0"/>
                  </a:spcAft>
                  <a:buClrTx/>
                  <a:buSzTx/>
                  <a:buFont typeface="Forma DJR Micro" panose="00000000000000090000" pitchFamily="2" charset="0"/>
                  <a:buNone/>
                  <a:tabLst>
                    <a:tab pos="225425" algn="l"/>
                  </a:tabLst>
                  <a:defRPr/>
                </a:pPr>
                <a:endParaRPr kumimoji="0" lang="en-US" sz="1400" b="0" i="0" u="none" strike="noStrike" kern="1200" cap="none" spc="0" normalizeH="0" baseline="0" noProof="0">
                  <a:ln>
                    <a:noFill/>
                  </a:ln>
                  <a:solidFill>
                    <a:srgbClr val="000000"/>
                  </a:solidFill>
                  <a:effectLst/>
                  <a:uLnTx/>
                  <a:uFillTx/>
                  <a:latin typeface="Forma DJR Micro"/>
                  <a:ea typeface="+mn-ea"/>
                  <a:cs typeface="+mn-cs"/>
                </a:endParaRPr>
              </a:p>
              <a:p>
                <a:pPr marL="0" marR="0" lvl="0" indent="0" algn="ctr" defTabSz="914400" rtl="0" eaLnBrk="1" fontAlgn="auto" latinLnBrk="0" hangingPunct="1">
                  <a:lnSpc>
                    <a:spcPct val="90000"/>
                  </a:lnSpc>
                  <a:spcBef>
                    <a:spcPts val="0"/>
                  </a:spcBef>
                  <a:spcAft>
                    <a:spcPts val="0"/>
                  </a:spcAft>
                  <a:buClrTx/>
                  <a:buSzTx/>
                  <a:buFont typeface="Forma DJR Micro" panose="00000000000000090000" pitchFamily="2" charset="0"/>
                  <a:buNone/>
                  <a:tabLst>
                    <a:tab pos="225425" algn="l"/>
                  </a:tabLst>
                  <a:defRPr/>
                </a:pPr>
                <a:endParaRPr kumimoji="0" lang="en-US" sz="1400" b="0" i="0" u="none" strike="noStrike" kern="1200" cap="none" spc="0" normalizeH="0" baseline="0" noProof="0">
                  <a:ln>
                    <a:noFill/>
                  </a:ln>
                  <a:solidFill>
                    <a:srgbClr val="000000"/>
                  </a:solidFill>
                  <a:effectLst/>
                  <a:uLnTx/>
                  <a:uFillTx/>
                  <a:latin typeface="Forma DJR Micro"/>
                  <a:ea typeface="+mn-ea"/>
                  <a:cs typeface="+mn-cs"/>
                </a:endParaRPr>
              </a:p>
              <a:p>
                <a:pPr marL="0" marR="0" lvl="0" indent="0" algn="ctr" defTabSz="914400" rtl="0" eaLnBrk="1" fontAlgn="auto" latinLnBrk="0" hangingPunct="1">
                  <a:lnSpc>
                    <a:spcPct val="90000"/>
                  </a:lnSpc>
                  <a:spcBef>
                    <a:spcPts val="0"/>
                  </a:spcBef>
                  <a:spcAft>
                    <a:spcPts val="0"/>
                  </a:spcAft>
                  <a:buClrTx/>
                  <a:buSzTx/>
                  <a:buFont typeface="Forma DJR Micro" panose="00000000000000090000" pitchFamily="2" charset="0"/>
                  <a:buNone/>
                  <a:tabLst>
                    <a:tab pos="225425" algn="l"/>
                  </a:tabLst>
                  <a:defRPr/>
                </a:pPr>
                <a:endParaRPr kumimoji="0" lang="en-US" sz="1400" b="0" i="0" u="none" strike="noStrike" kern="1200" cap="none" spc="0" normalizeH="0" baseline="0" noProof="0">
                  <a:ln>
                    <a:noFill/>
                  </a:ln>
                  <a:solidFill>
                    <a:srgbClr val="000000"/>
                  </a:solidFill>
                  <a:effectLst/>
                  <a:uLnTx/>
                  <a:uFillTx/>
                  <a:latin typeface="Forma DJR Micro"/>
                  <a:ea typeface="+mn-ea"/>
                  <a:cs typeface="+mn-cs"/>
                </a:endParaRPr>
              </a:p>
              <a:p>
                <a:pPr marL="0" marR="0" lvl="0" indent="0" algn="ctr" defTabSz="914400" rtl="0" eaLnBrk="1" fontAlgn="auto" latinLnBrk="0" hangingPunct="1">
                  <a:lnSpc>
                    <a:spcPct val="90000"/>
                  </a:lnSpc>
                  <a:spcBef>
                    <a:spcPts val="0"/>
                  </a:spcBef>
                  <a:spcAft>
                    <a:spcPts val="0"/>
                  </a:spcAft>
                  <a:buClrTx/>
                  <a:buSzTx/>
                  <a:buFont typeface="Forma DJR Micro" panose="00000000000000090000" pitchFamily="2" charset="0"/>
                  <a:buNone/>
                  <a:tabLst>
                    <a:tab pos="225425" algn="l"/>
                  </a:tabLst>
                  <a:defRPr/>
                </a:pPr>
                <a:endParaRPr kumimoji="0" lang="en-US" sz="1400" b="0" i="0" u="none" strike="noStrike" kern="1200" cap="none" spc="0" normalizeH="0" baseline="0" noProof="0">
                  <a:ln>
                    <a:noFill/>
                  </a:ln>
                  <a:solidFill>
                    <a:srgbClr val="000000"/>
                  </a:solidFill>
                  <a:effectLst/>
                  <a:uLnTx/>
                  <a:uFillTx/>
                  <a:latin typeface="Forma DJR Micro"/>
                  <a:ea typeface="+mn-ea"/>
                  <a:cs typeface="+mn-cs"/>
                </a:endParaRPr>
              </a:p>
              <a:p>
                <a:pPr marL="0" marR="0" lvl="0" indent="0" algn="ctr" defTabSz="914400" rtl="0" eaLnBrk="1" fontAlgn="auto" latinLnBrk="0" hangingPunct="1">
                  <a:lnSpc>
                    <a:spcPct val="90000"/>
                  </a:lnSpc>
                  <a:spcBef>
                    <a:spcPts val="0"/>
                  </a:spcBef>
                  <a:spcAft>
                    <a:spcPts val="0"/>
                  </a:spcAft>
                  <a:buClrTx/>
                  <a:buSzTx/>
                  <a:buFont typeface="Forma DJR Micro" panose="00000000000000090000" pitchFamily="2" charset="0"/>
                  <a:buNone/>
                  <a:tabLst>
                    <a:tab pos="225425" algn="l"/>
                  </a:tabLst>
                  <a:defRPr/>
                </a:pPr>
                <a:endParaRPr kumimoji="0" lang="en-US" sz="1400" b="0" i="0" u="none" strike="noStrike" kern="1200" cap="none" spc="0" normalizeH="0" baseline="0" noProof="0">
                  <a:ln>
                    <a:noFill/>
                  </a:ln>
                  <a:solidFill>
                    <a:srgbClr val="000000"/>
                  </a:solidFill>
                  <a:effectLst/>
                  <a:uLnTx/>
                  <a:uFillTx/>
                  <a:latin typeface="Forma DJR Micro"/>
                  <a:ea typeface="+mn-ea"/>
                  <a:cs typeface="+mn-cs"/>
                </a:endParaRPr>
              </a:p>
              <a:p>
                <a:pPr marL="0" marR="0" lvl="0" indent="0" algn="ctr" defTabSz="914400" rtl="0" eaLnBrk="1" fontAlgn="auto" latinLnBrk="0" hangingPunct="1">
                  <a:lnSpc>
                    <a:spcPct val="90000"/>
                  </a:lnSpc>
                  <a:spcBef>
                    <a:spcPts val="0"/>
                  </a:spcBef>
                  <a:spcAft>
                    <a:spcPts val="0"/>
                  </a:spcAft>
                  <a:buClrTx/>
                  <a:buSzTx/>
                  <a:buFont typeface="Forma DJR Micro" panose="00000000000000090000" pitchFamily="2" charset="0"/>
                  <a:buNone/>
                  <a:tabLst>
                    <a:tab pos="225425" algn="l"/>
                  </a:tabLst>
                  <a:defRPr/>
                </a:pPr>
                <a:r>
                  <a:rPr kumimoji="0" lang="en-US" sz="1200" b="0" i="0" u="none" strike="noStrike" kern="1200" cap="none" spc="0" normalizeH="0" baseline="0" noProof="0">
                    <a:ln>
                      <a:noFill/>
                    </a:ln>
                    <a:solidFill>
                      <a:srgbClr val="000000"/>
                    </a:solidFill>
                    <a:effectLst/>
                    <a:uLnTx/>
                    <a:uFillTx/>
                    <a:latin typeface="Forma DJR Micro"/>
                    <a:ea typeface="+mn-ea"/>
                    <a:cs typeface="+mn-cs"/>
                  </a:rPr>
                  <a:t>Up to “Desktop Class” </a:t>
                </a:r>
              </a:p>
              <a:p>
                <a:pPr marL="0" marR="0" lvl="0" indent="0" algn="ctr" defTabSz="914400" rtl="0" eaLnBrk="1" fontAlgn="auto" latinLnBrk="0" hangingPunct="1">
                  <a:lnSpc>
                    <a:spcPct val="90000"/>
                  </a:lnSpc>
                  <a:spcBef>
                    <a:spcPts val="0"/>
                  </a:spcBef>
                  <a:spcAft>
                    <a:spcPts val="0"/>
                  </a:spcAft>
                  <a:buClrTx/>
                  <a:buSzTx/>
                  <a:buFont typeface="Forma DJR Micro" panose="00000000000000090000" pitchFamily="2" charset="0"/>
                  <a:buNone/>
                  <a:tabLst>
                    <a:tab pos="225425" algn="l"/>
                  </a:tabLst>
                  <a:defRPr/>
                </a:pPr>
                <a:r>
                  <a:rPr kumimoji="0" lang="en-US" sz="2800" b="0" i="0" u="none" strike="noStrike" kern="1200" cap="none" spc="0" normalizeH="0" baseline="0" noProof="0">
                    <a:ln>
                      <a:noFill/>
                    </a:ln>
                    <a:solidFill>
                      <a:srgbClr val="0070C0"/>
                    </a:solidFill>
                    <a:effectLst/>
                    <a:uLnTx/>
                    <a:uFillTx/>
                    <a:latin typeface="Forma DJR Micro"/>
                    <a:ea typeface="+mn-ea"/>
                    <a:cs typeface="+mn-cs"/>
                  </a:rPr>
                  <a:t>40 CU</a:t>
                </a:r>
              </a:p>
              <a:p>
                <a:pPr marL="0" marR="0" lvl="0" indent="0" algn="ctr" defTabSz="914400" rtl="0" eaLnBrk="1" fontAlgn="auto" latinLnBrk="0" hangingPunct="1">
                  <a:lnSpc>
                    <a:spcPct val="90000"/>
                  </a:lnSpc>
                  <a:spcBef>
                    <a:spcPts val="0"/>
                  </a:spcBef>
                  <a:spcAft>
                    <a:spcPts val="0"/>
                  </a:spcAft>
                  <a:buClrTx/>
                  <a:buSzTx/>
                  <a:buFont typeface="Forma DJR Micro" panose="00000000000000090000" pitchFamily="2" charset="0"/>
                  <a:buNone/>
                  <a:tabLst>
                    <a:tab pos="225425" algn="l"/>
                  </a:tabLst>
                  <a:defRPr/>
                </a:pPr>
                <a:r>
                  <a:rPr kumimoji="0" lang="en-US" sz="1200" b="0" i="0" u="none" strike="noStrike" kern="1200" cap="none" spc="0" normalizeH="0" baseline="0" noProof="0">
                    <a:ln>
                      <a:noFill/>
                    </a:ln>
                    <a:solidFill>
                      <a:srgbClr val="000000"/>
                    </a:solidFill>
                    <a:effectLst/>
                    <a:uLnTx/>
                    <a:uFillTx/>
                    <a:latin typeface="Forma DJR Micro"/>
                    <a:ea typeface="+mn-ea"/>
                    <a:cs typeface="+mn-cs"/>
                  </a:rPr>
                  <a:t>RDNA</a:t>
                </a:r>
                <a:r>
                  <a:rPr kumimoji="0" lang="en-US" sz="600" b="0" i="0" u="none" strike="noStrike" kern="1200" cap="none" spc="0" normalizeH="0" baseline="90000" noProof="0">
                    <a:ln>
                      <a:noFill/>
                    </a:ln>
                    <a:solidFill>
                      <a:srgbClr val="000000"/>
                    </a:solidFill>
                    <a:effectLst/>
                    <a:uLnTx/>
                    <a:uFillTx/>
                    <a:latin typeface="Forma DJR Micro"/>
                    <a:ea typeface="+mn-ea"/>
                    <a:cs typeface="+mn-cs"/>
                  </a:rPr>
                  <a:t>TM</a:t>
                </a:r>
                <a:r>
                  <a:rPr kumimoji="0" lang="en-US" sz="1200" b="0" i="0" u="none" strike="noStrike" kern="1200" cap="none" spc="0" normalizeH="0" baseline="30000" noProof="0">
                    <a:ln>
                      <a:noFill/>
                    </a:ln>
                    <a:solidFill>
                      <a:srgbClr val="000000"/>
                    </a:solidFill>
                    <a:effectLst/>
                    <a:uLnTx/>
                    <a:uFillTx/>
                    <a:latin typeface="Forma DJR Micro"/>
                    <a:ea typeface="+mn-ea"/>
                    <a:cs typeface="+mn-cs"/>
                  </a:rPr>
                  <a:t> </a:t>
                </a:r>
                <a:r>
                  <a:rPr kumimoji="0" lang="en-US" sz="1200" b="0" i="0" u="none" strike="noStrike" kern="1200" cap="none" spc="0" normalizeH="0" baseline="0" noProof="0">
                    <a:ln>
                      <a:noFill/>
                    </a:ln>
                    <a:solidFill>
                      <a:srgbClr val="000000"/>
                    </a:solidFill>
                    <a:effectLst/>
                    <a:uLnTx/>
                    <a:uFillTx/>
                    <a:latin typeface="Forma DJR Micro"/>
                    <a:ea typeface="+mn-ea"/>
                    <a:cs typeface="+mn-cs"/>
                  </a:rPr>
                  <a:t>3.5 GPU</a:t>
                </a:r>
                <a:endParaRPr kumimoji="0" lang="en-US" sz="1600" b="0" i="0" u="none" strike="noStrike" kern="1200" cap="none" spc="0" normalizeH="0" baseline="0" noProof="0">
                  <a:ln>
                    <a:noFill/>
                  </a:ln>
                  <a:solidFill>
                    <a:srgbClr val="000000"/>
                  </a:solidFill>
                  <a:effectLst/>
                  <a:uLnTx/>
                  <a:uFillTx/>
                  <a:latin typeface="Forma DJR Micro"/>
                  <a:ea typeface="+mn-ea"/>
                  <a:cs typeface="+mn-cs"/>
                </a:endParaRPr>
              </a:p>
            </p:txBody>
          </p:sp>
          <p:sp>
            <p:nvSpPr>
              <p:cNvPr id="32" name="Rectangle 31">
                <a:extLst>
                  <a:ext uri="{FF2B5EF4-FFF2-40B4-BE49-F238E27FC236}">
                    <a16:creationId xmlns:a16="http://schemas.microsoft.com/office/drawing/2014/main" id="{721CCF70-5371-FE16-8D95-4765944EB7E4}"/>
                  </a:ext>
                </a:extLst>
              </p:cNvPr>
              <p:cNvSpPr/>
              <p:nvPr/>
            </p:nvSpPr>
            <p:spPr bwMode="ltGray">
              <a:xfrm>
                <a:off x="900657" y="2965227"/>
                <a:ext cx="8202081" cy="3495389"/>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 typeface="Forma DJR Micro" panose="00000000000000090000" pitchFamily="2" charset="0"/>
                  <a:buNone/>
                  <a:tabLst>
                    <a:tab pos="225425" algn="l"/>
                  </a:tabLst>
                  <a:defRPr/>
                </a:pPr>
                <a:endParaRPr kumimoji="0" lang="en-US" sz="1800" b="0" i="0" u="none" strike="noStrike" kern="1200" cap="none" spc="0" normalizeH="0" baseline="0" noProof="0">
                  <a:ln>
                    <a:noFill/>
                  </a:ln>
                  <a:solidFill>
                    <a:srgbClr val="000000"/>
                  </a:solidFill>
                  <a:effectLst/>
                  <a:uLnTx/>
                  <a:uFillTx/>
                  <a:latin typeface="Forma DJR Micro"/>
                  <a:ea typeface="+mn-ea"/>
                  <a:cs typeface="+mn-cs"/>
                </a:endParaRPr>
              </a:p>
            </p:txBody>
          </p:sp>
          <p:pic>
            <p:nvPicPr>
              <p:cNvPr id="38" name="object 26">
                <a:extLst>
                  <a:ext uri="{FF2B5EF4-FFF2-40B4-BE49-F238E27FC236}">
                    <a16:creationId xmlns:a16="http://schemas.microsoft.com/office/drawing/2014/main" id="{BD8B2CBD-FFF4-0248-2E8F-8DF6C0D68729}"/>
                  </a:ext>
                </a:extLst>
              </p:cNvPr>
              <p:cNvPicPr/>
              <p:nvPr/>
            </p:nvPicPr>
            <p:blipFill>
              <a:blip r:embed="rId8" cstate="email">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7264825" y="4618068"/>
                <a:ext cx="1190105" cy="620683"/>
              </a:xfrm>
              <a:prstGeom prst="rect">
                <a:avLst/>
              </a:prstGeom>
            </p:spPr>
          </p:pic>
          <p:sp>
            <p:nvSpPr>
              <p:cNvPr id="46" name="TextBox 45">
                <a:extLst>
                  <a:ext uri="{FF2B5EF4-FFF2-40B4-BE49-F238E27FC236}">
                    <a16:creationId xmlns:a16="http://schemas.microsoft.com/office/drawing/2014/main" id="{DAAE04CD-B265-CCF8-220D-F3877E85C2E2}"/>
                  </a:ext>
                </a:extLst>
              </p:cNvPr>
              <p:cNvSpPr txBox="1"/>
              <p:nvPr/>
            </p:nvSpPr>
            <p:spPr>
              <a:xfrm>
                <a:off x="3302894" y="3069002"/>
                <a:ext cx="3397605" cy="281847"/>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ct val="46296"/>
                  </a:spcBef>
                  <a:spcAft>
                    <a:spcPts val="0"/>
                  </a:spcAft>
                  <a:buClrTx/>
                  <a:buSzTx/>
                  <a:buFont typeface="Forma DJR Micro" panose="00000000000000090000" pitchFamily="2" charset="0"/>
                  <a:buNone/>
                  <a:tabLst>
                    <a:tab pos="225425" algn="l"/>
                  </a:tabLst>
                  <a:defRPr/>
                </a:pPr>
                <a:r>
                  <a:rPr kumimoji="0" lang="en-US" sz="1800" b="0" i="0" u="sng" strike="noStrike" kern="1200" cap="none" spc="0" normalizeH="0" baseline="0" noProof="0">
                    <a:ln>
                      <a:noFill/>
                    </a:ln>
                    <a:solidFill>
                      <a:srgbClr val="000000"/>
                    </a:solidFill>
                    <a:effectLst/>
                    <a:uLnTx/>
                    <a:uFillTx/>
                    <a:latin typeface="Forma DJR Micro"/>
                    <a:ea typeface="+mn-ea"/>
                    <a:cs typeface="+mn-cs"/>
                  </a:rPr>
                  <a:t>Integrated on a single chip</a:t>
                </a:r>
              </a:p>
            </p:txBody>
          </p:sp>
        </p:grpSp>
        <p:grpSp>
          <p:nvGrpSpPr>
            <p:cNvPr id="16" name="Group 15">
              <a:extLst>
                <a:ext uri="{FF2B5EF4-FFF2-40B4-BE49-F238E27FC236}">
                  <a16:creationId xmlns:a16="http://schemas.microsoft.com/office/drawing/2014/main" id="{CEA34B30-F0AF-4C63-F33F-CE7F3FA82BD6}"/>
                </a:ext>
              </a:extLst>
            </p:cNvPr>
            <p:cNvGrpSpPr/>
            <p:nvPr/>
          </p:nvGrpSpPr>
          <p:grpSpPr>
            <a:xfrm>
              <a:off x="4743993" y="1843666"/>
              <a:ext cx="3574697" cy="1088759"/>
              <a:chOff x="4933951" y="1734759"/>
              <a:chExt cx="3574696" cy="1088760"/>
            </a:xfrm>
          </p:grpSpPr>
          <p:sp>
            <p:nvSpPr>
              <p:cNvPr id="17" name="Rectangle 16">
                <a:extLst>
                  <a:ext uri="{FF2B5EF4-FFF2-40B4-BE49-F238E27FC236}">
                    <a16:creationId xmlns:a16="http://schemas.microsoft.com/office/drawing/2014/main" id="{23409314-0D32-FF46-CF0D-BF1FBF42A13C}"/>
                  </a:ext>
                </a:extLst>
              </p:cNvPr>
              <p:cNvSpPr/>
              <p:nvPr/>
            </p:nvSpPr>
            <p:spPr bwMode="ltGray">
              <a:xfrm>
                <a:off x="4933951" y="1734759"/>
                <a:ext cx="3574696" cy="1088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90000"/>
                  </a:lnSpc>
                  <a:spcBef>
                    <a:spcPts val="0"/>
                  </a:spcBef>
                  <a:spcAft>
                    <a:spcPts val="0"/>
                  </a:spcAft>
                  <a:buClrTx/>
                  <a:buSzTx/>
                  <a:buFont typeface="Forma DJR Micro" panose="00000000000000090000" pitchFamily="2" charset="0"/>
                  <a:buNone/>
                  <a:tabLst>
                    <a:tab pos="225425" algn="l"/>
                  </a:tabLst>
                  <a:defRPr/>
                </a:pPr>
                <a:r>
                  <a:rPr kumimoji="0" lang="en-US" sz="1200" b="0" i="0" u="none" strike="noStrike" kern="1200" cap="none" spc="0" normalizeH="0" baseline="0" noProof="0">
                    <a:ln>
                      <a:noFill/>
                    </a:ln>
                    <a:solidFill>
                      <a:srgbClr val="000000"/>
                    </a:solidFill>
                    <a:effectLst/>
                    <a:uLnTx/>
                    <a:uFillTx/>
                    <a:latin typeface="Forma DJR Micro"/>
                    <a:ea typeface="+mn-ea"/>
                    <a:cs typeface="+mn-cs"/>
                  </a:rPr>
                  <a:t>Unified Memory Architecture</a:t>
                </a:r>
                <a:r>
                  <a:rPr kumimoji="0" lang="en-US" sz="1200" b="0" i="0" u="none" strike="noStrike" kern="1200" cap="none" spc="0" normalizeH="0" baseline="30000" noProof="0">
                    <a:ln>
                      <a:noFill/>
                    </a:ln>
                    <a:solidFill>
                      <a:srgbClr val="000000"/>
                    </a:solidFill>
                    <a:effectLst/>
                    <a:uLnTx/>
                    <a:uFillTx/>
                    <a:latin typeface="Forma DJR Micro"/>
                    <a:ea typeface="+mn-ea"/>
                    <a:cs typeface="+mn-cs"/>
                  </a:rPr>
                  <a:t>8</a:t>
                </a:r>
                <a:r>
                  <a:rPr kumimoji="0" lang="en-US" sz="1200" b="0" i="0" u="none" strike="noStrike" kern="1200" cap="none" spc="0" normalizeH="0" baseline="0" noProof="0">
                    <a:ln>
                      <a:noFill/>
                    </a:ln>
                    <a:solidFill>
                      <a:srgbClr val="000000"/>
                    </a:solidFill>
                    <a:effectLst/>
                    <a:uLnTx/>
                    <a:uFillTx/>
                    <a:latin typeface="Forma DJR Micro"/>
                    <a:ea typeface="+mn-ea"/>
                    <a:cs typeface="+mn-cs"/>
                  </a:rPr>
                  <a:t> (LDDR5) with assignable GPU memory</a:t>
                </a:r>
              </a:p>
            </p:txBody>
          </p:sp>
          <p:pic>
            <p:nvPicPr>
              <p:cNvPr id="21" name="object 28">
                <a:extLst>
                  <a:ext uri="{FF2B5EF4-FFF2-40B4-BE49-F238E27FC236}">
                    <a16:creationId xmlns:a16="http://schemas.microsoft.com/office/drawing/2014/main" id="{A164E497-D5C5-0B5B-C2CE-4FD90477D2D1}"/>
                  </a:ext>
                </a:extLst>
              </p:cNvPr>
              <p:cNvPicPr/>
              <p:nvPr/>
            </p:nvPicPr>
            <p:blipFill>
              <a:blip r:embed="rId9" cstate="email">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5833569" y="1863167"/>
                <a:ext cx="1775460" cy="481584"/>
              </a:xfrm>
              <a:prstGeom prst="rect">
                <a:avLst/>
              </a:prstGeom>
            </p:spPr>
          </p:pic>
        </p:grpSp>
      </p:grpSp>
      <p:sp>
        <p:nvSpPr>
          <p:cNvPr id="5" name="Rectangle 4">
            <a:extLst>
              <a:ext uri="{FF2B5EF4-FFF2-40B4-BE49-F238E27FC236}">
                <a16:creationId xmlns:a16="http://schemas.microsoft.com/office/drawing/2014/main" id="{59CE15A6-DD5B-7B31-D16D-6C8C2F3D1176}"/>
              </a:ext>
            </a:extLst>
          </p:cNvPr>
          <p:cNvSpPr/>
          <p:nvPr/>
        </p:nvSpPr>
        <p:spPr bwMode="ltGray">
          <a:xfrm>
            <a:off x="945205" y="2201467"/>
            <a:ext cx="2360710" cy="89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 typeface="Forma DJR Micro" panose="00000000000000090000" pitchFamily="2" charset="0"/>
              <a:buNone/>
              <a:tabLst>
                <a:tab pos="225425" algn="l"/>
              </a:tabLst>
              <a:defRPr/>
            </a:pPr>
            <a:r>
              <a:rPr kumimoji="0" lang="en-US" sz="1100" b="0" i="0" u="none" strike="noStrike" kern="1200" cap="none" spc="0" normalizeH="0" baseline="0" noProof="0">
                <a:ln>
                  <a:noFill/>
                </a:ln>
                <a:solidFill>
                  <a:srgbClr val="000000"/>
                </a:solidFill>
                <a:effectLst/>
                <a:uLnTx/>
                <a:uFillTx/>
                <a:latin typeface="Forma DJR Micro"/>
                <a:ea typeface="+mn-ea"/>
                <a:cs typeface="+mn-cs"/>
              </a:rPr>
              <a:t>Up to</a:t>
            </a:r>
          </a:p>
          <a:p>
            <a:pPr marL="0" marR="0" lvl="0" indent="0" algn="ctr" defTabSz="914400" rtl="0" eaLnBrk="1" fontAlgn="auto" latinLnBrk="0" hangingPunct="1">
              <a:lnSpc>
                <a:spcPct val="90000"/>
              </a:lnSpc>
              <a:spcBef>
                <a:spcPts val="0"/>
              </a:spcBef>
              <a:spcAft>
                <a:spcPts val="0"/>
              </a:spcAft>
              <a:buClrTx/>
              <a:buSzTx/>
              <a:buFont typeface="Forma DJR Micro" panose="00000000000000090000" pitchFamily="2" charset="0"/>
              <a:buNone/>
              <a:tabLst>
                <a:tab pos="225425" algn="l"/>
              </a:tabLst>
              <a:defRPr/>
            </a:pPr>
            <a:r>
              <a:rPr kumimoji="0" lang="en-US" sz="2800" b="0" i="0" u="none" strike="noStrike" kern="1200" cap="none" spc="0" normalizeH="0" baseline="0" noProof="0">
                <a:ln>
                  <a:noFill/>
                </a:ln>
                <a:solidFill>
                  <a:schemeClr val="accent6"/>
                </a:solidFill>
                <a:effectLst/>
                <a:uLnTx/>
                <a:uFillTx/>
                <a:latin typeface="Forma DJR Micro"/>
                <a:ea typeface="+mn-ea"/>
                <a:cs typeface="+mn-cs"/>
              </a:rPr>
              <a:t>128GB</a:t>
            </a:r>
          </a:p>
          <a:p>
            <a:pPr marL="0" marR="0" lvl="0" indent="0" algn="ctr" defTabSz="914400" rtl="0" eaLnBrk="1" fontAlgn="auto" latinLnBrk="0" hangingPunct="1">
              <a:lnSpc>
                <a:spcPct val="90000"/>
              </a:lnSpc>
              <a:spcBef>
                <a:spcPts val="0"/>
              </a:spcBef>
              <a:spcAft>
                <a:spcPts val="0"/>
              </a:spcAft>
              <a:buClrTx/>
              <a:buSzTx/>
              <a:buFont typeface="Forma DJR Micro" panose="00000000000000090000" pitchFamily="2" charset="0"/>
              <a:buNone/>
              <a:tabLst>
                <a:tab pos="225425" algn="l"/>
              </a:tabLst>
              <a:defRPr/>
            </a:pPr>
            <a:r>
              <a:rPr kumimoji="0" lang="en-US" sz="1200" b="0" i="0" u="none" strike="noStrike" kern="1200" cap="none" spc="0" normalizeH="0" baseline="0" noProof="0">
                <a:ln>
                  <a:noFill/>
                </a:ln>
                <a:solidFill>
                  <a:srgbClr val="000000"/>
                </a:solidFill>
                <a:effectLst/>
                <a:uLnTx/>
                <a:uFillTx/>
                <a:latin typeface="Forma DJR Micro"/>
                <a:ea typeface="+mn-ea"/>
                <a:cs typeface="+mn-cs"/>
              </a:rPr>
              <a:t>Total system memory</a:t>
            </a:r>
            <a:r>
              <a:rPr kumimoji="0" lang="en-US" sz="1200" b="0" i="0" u="none" strike="noStrike" kern="1200" cap="none" spc="0" normalizeH="0" baseline="30000" noProof="0">
                <a:ln>
                  <a:noFill/>
                </a:ln>
                <a:solidFill>
                  <a:srgbClr val="000000"/>
                </a:solidFill>
                <a:effectLst/>
                <a:uLnTx/>
                <a:uFillTx/>
                <a:latin typeface="Forma DJR Micro"/>
                <a:ea typeface="+mn-ea"/>
                <a:cs typeface="+mn-cs"/>
              </a:rPr>
              <a:t>13</a:t>
            </a:r>
            <a:endParaRPr kumimoji="0" lang="en-US" sz="1200" b="0" i="0" u="none" strike="noStrike" kern="1200" cap="none" spc="0" normalizeH="0" baseline="0" noProof="0">
              <a:ln>
                <a:noFill/>
              </a:ln>
              <a:solidFill>
                <a:srgbClr val="000000"/>
              </a:solidFill>
              <a:effectLst/>
              <a:uLnTx/>
              <a:uFillTx/>
              <a:latin typeface="Forma DJR Micro"/>
              <a:ea typeface="+mn-ea"/>
              <a:cs typeface="+mn-cs"/>
            </a:endParaRPr>
          </a:p>
        </p:txBody>
      </p:sp>
    </p:spTree>
    <p:extLst>
      <p:ext uri="{BB962C8B-B14F-4D97-AF65-F5344CB8AC3E}">
        <p14:creationId xmlns:p14="http://schemas.microsoft.com/office/powerpoint/2010/main" val="1572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HP 2023 Expressive Light Template">
  <a:themeElements>
    <a:clrScheme name="HP Standard Blue Template">
      <a:dk1>
        <a:srgbClr val="000000"/>
      </a:dk1>
      <a:lt1>
        <a:srgbClr val="FFFFFF"/>
      </a:lt1>
      <a:dk2>
        <a:srgbClr val="BBD8FC"/>
      </a:dk2>
      <a:lt2>
        <a:srgbClr val="CCE2FD"/>
      </a:lt2>
      <a:accent1>
        <a:srgbClr val="AACFFB"/>
      </a:accent1>
      <a:accent2>
        <a:srgbClr val="98C5FA"/>
      </a:accent2>
      <a:accent3>
        <a:srgbClr val="87BBFA"/>
      </a:accent3>
      <a:accent4>
        <a:srgbClr val="76B1F9"/>
      </a:accent4>
      <a:accent5>
        <a:srgbClr val="65A8F8"/>
      </a:accent5>
      <a:accent6>
        <a:srgbClr val="549EF7"/>
      </a:accent6>
      <a:hlink>
        <a:srgbClr val="000000"/>
      </a:hlink>
      <a:folHlink>
        <a:srgbClr val="000000"/>
      </a:folHlink>
    </a:clrScheme>
    <a:fontScheme name="HP Corporate Template 2022">
      <a:majorFont>
        <a:latin typeface="Forma DJR Display"/>
        <a:ea typeface=""/>
        <a:cs typeface=""/>
      </a:majorFont>
      <a:minorFont>
        <a:latin typeface="Forma DJR Mic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a:noFill/>
        </a:ln>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black">
        <a:ln w="158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txDef>
  </a:objectDefaults>
  <a:extraClrSchemeLst>
    <a:extraClrScheme>
      <a:clrScheme name="HP Ultramarine Blue">
        <a:dk1>
          <a:srgbClr val="000000"/>
        </a:dk1>
        <a:lt1>
          <a:srgbClr val="FFFFFF"/>
        </a:lt1>
        <a:dk2>
          <a:srgbClr val="B5BDFB"/>
        </a:dk2>
        <a:lt2>
          <a:srgbClr val="C8CDFC"/>
        </a:lt2>
        <a:accent1>
          <a:srgbClr val="A3ACFA"/>
        </a:accent1>
        <a:accent2>
          <a:srgbClr val="919BF9"/>
        </a:accent2>
        <a:accent3>
          <a:srgbClr val="7E8BF8"/>
        </a:accent3>
        <a:accent4>
          <a:srgbClr val="6C7AF7"/>
        </a:accent4>
        <a:accent5>
          <a:srgbClr val="596AF6"/>
        </a:accent5>
        <a:accent6>
          <a:srgbClr val="4759F5"/>
        </a:accent6>
        <a:hlink>
          <a:srgbClr val="000000"/>
        </a:hlink>
        <a:folHlink>
          <a:srgbClr val="000000"/>
        </a:folHlink>
      </a:clrScheme>
    </a:extraClrScheme>
    <a:extraClrScheme>
      <a:clrScheme name="HP Standard Blue">
        <a:dk1>
          <a:srgbClr val="000000"/>
        </a:dk1>
        <a:lt1>
          <a:srgbClr val="FFFFFF"/>
        </a:lt1>
        <a:dk2>
          <a:srgbClr val="BBD8FC"/>
        </a:dk2>
        <a:lt2>
          <a:srgbClr val="CCE2FD"/>
        </a:lt2>
        <a:accent1>
          <a:srgbClr val="AACFFB"/>
        </a:accent1>
        <a:accent2>
          <a:srgbClr val="98C5FA"/>
        </a:accent2>
        <a:accent3>
          <a:srgbClr val="87BBF9"/>
        </a:accent3>
        <a:accent4>
          <a:srgbClr val="76B1F9"/>
        </a:accent4>
        <a:accent5>
          <a:srgbClr val="65A8F8"/>
        </a:accent5>
        <a:accent6>
          <a:srgbClr val="549EF7"/>
        </a:accent6>
        <a:hlink>
          <a:srgbClr val="000000"/>
        </a:hlink>
        <a:folHlink>
          <a:srgbClr val="000000"/>
        </a:folHlink>
      </a:clrScheme>
    </a:extraClrScheme>
    <a:extraClrScheme>
      <a:clrScheme name="HP Aqua">
        <a:dk1>
          <a:srgbClr val="000000"/>
        </a:dk1>
        <a:lt1>
          <a:srgbClr val="FFFFFF"/>
        </a:lt1>
        <a:dk2>
          <a:srgbClr val="B3F2FD"/>
        </a:dk2>
        <a:lt2>
          <a:srgbClr val="C6F5FE"/>
        </a:lt2>
        <a:accent1>
          <a:srgbClr val="A0EFFD"/>
        </a:accent1>
        <a:accent2>
          <a:srgbClr val="8CEBFC"/>
        </a:accent2>
        <a:accent3>
          <a:srgbClr val="79E8FC"/>
        </a:accent3>
        <a:accent4>
          <a:srgbClr val="66E5FB"/>
        </a:accent4>
        <a:accent5>
          <a:srgbClr val="53E1FB"/>
        </a:accent5>
        <a:accent6>
          <a:srgbClr val="40DEFA"/>
        </a:accent6>
        <a:hlink>
          <a:srgbClr val="000000"/>
        </a:hlink>
        <a:folHlink>
          <a:srgbClr val="000000"/>
        </a:folHlink>
      </a:clrScheme>
    </a:extraClrScheme>
    <a:extraClrScheme>
      <a:clrScheme name="HP Bright Green">
        <a:dk1>
          <a:srgbClr val="000000"/>
        </a:dk1>
        <a:lt1>
          <a:srgbClr val="FFFFFF"/>
        </a:lt1>
        <a:dk2>
          <a:srgbClr val="B8FBDD"/>
        </a:dk2>
        <a:lt2>
          <a:srgbClr val="CAFCE6"/>
        </a:lt2>
        <a:accent1>
          <a:srgbClr val="A7FAD5"/>
        </a:accent1>
        <a:accent2>
          <a:srgbClr val="95F9CD"/>
        </a:accent2>
        <a:accent3>
          <a:srgbClr val="83F8C4"/>
        </a:accent3>
        <a:accent4>
          <a:srgbClr val="71F7BC"/>
        </a:accent4>
        <a:accent5>
          <a:srgbClr val="60F6B3"/>
        </a:accent5>
        <a:accent6>
          <a:srgbClr val="4EF5AB"/>
        </a:accent6>
        <a:hlink>
          <a:srgbClr val="000000"/>
        </a:hlink>
        <a:folHlink>
          <a:srgbClr val="000000"/>
        </a:folHlink>
      </a:clrScheme>
    </a:extraClrScheme>
    <a:extraClrScheme>
      <a:clrScheme name="HP Emerald Green">
        <a:dk1>
          <a:srgbClr val="000000"/>
        </a:dk1>
        <a:lt1>
          <a:srgbClr val="FFFFFF"/>
        </a:lt1>
        <a:dk2>
          <a:srgbClr val="99ECC7"/>
        </a:dk2>
        <a:lt2>
          <a:srgbClr val="B3F1D5"/>
        </a:lt2>
        <a:accent1>
          <a:srgbClr val="80E8B9"/>
        </a:accent1>
        <a:accent2>
          <a:srgbClr val="66E3AA"/>
        </a:accent2>
        <a:accent3>
          <a:srgbClr val="4DDE9C"/>
        </a:accent3>
        <a:accent4>
          <a:srgbClr val="33D98E"/>
        </a:accent4>
        <a:accent5>
          <a:srgbClr val="1AD580"/>
        </a:accent5>
        <a:accent6>
          <a:srgbClr val="00D072"/>
        </a:accent6>
        <a:hlink>
          <a:srgbClr val="000000"/>
        </a:hlink>
        <a:folHlink>
          <a:srgbClr val="000000"/>
        </a:folHlink>
      </a:clrScheme>
    </a:extraClrScheme>
    <a:extraClrScheme>
      <a:clrScheme name="HP Charteuse Green">
        <a:dk1>
          <a:srgbClr val="000000"/>
        </a:dk1>
        <a:lt1>
          <a:srgbClr val="FFFFFF"/>
        </a:lt1>
        <a:dk2>
          <a:srgbClr val="CDFDBB"/>
        </a:dk2>
        <a:lt2>
          <a:srgbClr val="DAFDCC"/>
        </a:lt2>
        <a:accent1>
          <a:srgbClr val="C1FCAA"/>
        </a:accent1>
        <a:accent2>
          <a:srgbClr val="B5FB99"/>
        </a:accent2>
        <a:accent3>
          <a:srgbClr val="A8FB88"/>
        </a:accent3>
        <a:accent4>
          <a:srgbClr val="9CFA77"/>
        </a:accent4>
        <a:accent5>
          <a:srgbClr val="8FFA66"/>
        </a:accent5>
        <a:accent6>
          <a:srgbClr val="83F955"/>
        </a:accent6>
        <a:hlink>
          <a:srgbClr val="000000"/>
        </a:hlink>
        <a:folHlink>
          <a:srgbClr val="000000"/>
        </a:folHlink>
      </a:clrScheme>
    </a:extraClrScheme>
    <a:extraClrScheme>
      <a:clrScheme name="HP Lime">
        <a:dk1>
          <a:srgbClr val="000000"/>
        </a:dk1>
        <a:lt1>
          <a:srgbClr val="FFFFFF"/>
        </a:lt1>
        <a:dk2>
          <a:srgbClr val="EDFDC2"/>
        </a:dk2>
        <a:lt2>
          <a:srgbClr val="F2FED1"/>
        </a:lt2>
        <a:accent1>
          <a:srgbClr val="E9FDB3"/>
        </a:accent1>
        <a:accent2>
          <a:srgbClr val="E5FDA3"/>
        </a:accent2>
        <a:accent3>
          <a:srgbClr val="E0FC94"/>
        </a:accent3>
        <a:accent4>
          <a:srgbClr val="DCFC85"/>
        </a:accent4>
        <a:accent5>
          <a:srgbClr val="D7FB75"/>
        </a:accent5>
        <a:accent6>
          <a:srgbClr val="D3FB66"/>
        </a:accent6>
        <a:hlink>
          <a:srgbClr val="000000"/>
        </a:hlink>
        <a:folHlink>
          <a:srgbClr val="000000"/>
        </a:folHlink>
      </a:clrScheme>
    </a:extraClrScheme>
    <a:extraClrScheme>
      <a:clrScheme name="HP Yellow">
        <a:dk1>
          <a:srgbClr val="000000"/>
        </a:dk1>
        <a:lt1>
          <a:srgbClr val="FFFFFF"/>
        </a:lt1>
        <a:dk2>
          <a:srgbClr val="FEFBB7"/>
        </a:dk2>
        <a:lt2>
          <a:srgbClr val="FEFCC9"/>
        </a:lt2>
        <a:accent1>
          <a:srgbClr val="FEFAA5"/>
        </a:accent1>
        <a:accent2>
          <a:srgbClr val="FDF993"/>
        </a:accent2>
        <a:accent3>
          <a:srgbClr val="FDF881"/>
        </a:accent3>
        <a:accent4>
          <a:srgbClr val="FDF76F"/>
        </a:accent4>
        <a:accent5>
          <a:srgbClr val="FCF65D"/>
        </a:accent5>
        <a:accent6>
          <a:srgbClr val="FCF54B"/>
        </a:accent6>
        <a:hlink>
          <a:srgbClr val="000000"/>
        </a:hlink>
        <a:folHlink>
          <a:srgbClr val="000000"/>
        </a:folHlink>
      </a:clrScheme>
    </a:extraClrScheme>
    <a:extraClrScheme>
      <a:clrScheme name="HP Corn">
        <a:dk1>
          <a:srgbClr val="000000"/>
        </a:dk1>
        <a:lt1>
          <a:srgbClr val="FFFFFF"/>
        </a:lt1>
        <a:dk2>
          <a:srgbClr val="FFF3AF"/>
        </a:dk2>
        <a:lt2>
          <a:srgbClr val="FFF6C3"/>
        </a:lt2>
        <a:accent1>
          <a:srgbClr val="FFF09B"/>
        </a:accent1>
        <a:accent2>
          <a:srgbClr val="FFED87"/>
        </a:accent2>
        <a:accent3>
          <a:srgbClr val="FFEA73"/>
        </a:accent3>
        <a:accent4>
          <a:srgbClr val="FFE75F"/>
        </a:accent4>
        <a:accent5>
          <a:srgbClr val="FFE44B"/>
        </a:accent5>
        <a:accent6>
          <a:srgbClr val="FFE137"/>
        </a:accent6>
        <a:hlink>
          <a:srgbClr val="000000"/>
        </a:hlink>
        <a:folHlink>
          <a:srgbClr val="000000"/>
        </a:folHlink>
      </a:clrScheme>
    </a:extraClrScheme>
    <a:extraClrScheme>
      <a:clrScheme name="HP Gold">
        <a:dk1>
          <a:srgbClr val="000000"/>
        </a:dk1>
        <a:lt1>
          <a:srgbClr val="FFFFFF"/>
        </a:lt1>
        <a:dk2>
          <a:srgbClr val="FFE5B1"/>
        </a:dk2>
        <a:lt2>
          <a:srgbClr val="FFEBC4"/>
        </a:lt2>
        <a:accent1>
          <a:srgbClr val="FFDE9D"/>
        </a:accent1>
        <a:accent2>
          <a:srgbClr val="FFD789"/>
        </a:accent2>
        <a:accent3>
          <a:srgbClr val="FFD176"/>
        </a:accent3>
        <a:accent4>
          <a:srgbClr val="FFCA62"/>
        </a:accent4>
        <a:accent5>
          <a:srgbClr val="FFC44F"/>
        </a:accent5>
        <a:accent6>
          <a:srgbClr val="FFBD3B"/>
        </a:accent6>
        <a:hlink>
          <a:srgbClr val="000000"/>
        </a:hlink>
        <a:folHlink>
          <a:srgbClr val="000000"/>
        </a:folHlink>
      </a:clrScheme>
    </a:extraClrScheme>
    <a:extraClrScheme>
      <a:clrScheme name="HP Orange">
        <a:dk1>
          <a:srgbClr val="000000"/>
        </a:dk1>
        <a:lt1>
          <a:srgbClr val="FFFFFF"/>
        </a:lt1>
        <a:dk2>
          <a:srgbClr val="FFD099"/>
        </a:dk2>
        <a:lt2>
          <a:srgbClr val="FFDCB3"/>
        </a:lt2>
        <a:accent1>
          <a:srgbClr val="FFC480"/>
        </a:accent1>
        <a:accent2>
          <a:srgbClr val="FFB866"/>
        </a:accent2>
        <a:accent3>
          <a:srgbClr val="FFAC4D"/>
        </a:accent3>
        <a:accent4>
          <a:srgbClr val="FFA133"/>
        </a:accent4>
        <a:accent5>
          <a:srgbClr val="FF951A"/>
        </a:accent5>
        <a:accent6>
          <a:srgbClr val="FF8900"/>
        </a:accent6>
        <a:hlink>
          <a:srgbClr val="000000"/>
        </a:hlink>
        <a:folHlink>
          <a:srgbClr val="000000"/>
        </a:folHlink>
      </a:clrScheme>
    </a:extraClrScheme>
    <a:extraClrScheme>
      <a:clrScheme name="HP Coral">
        <a:dk1>
          <a:srgbClr val="000000"/>
        </a:dk1>
        <a:lt1>
          <a:srgbClr val="FFFFFF"/>
        </a:lt1>
        <a:dk2>
          <a:srgbClr val="FFCFC4"/>
        </a:dk2>
        <a:lt2>
          <a:srgbClr val="FFDBD3"/>
        </a:lt2>
        <a:accent1>
          <a:srgbClr val="FFC3B5"/>
        </a:accent1>
        <a:accent2>
          <a:srgbClr val="FFB7A6"/>
        </a:accent2>
        <a:accent3>
          <a:srgbClr val="FFAB97"/>
        </a:accent3>
        <a:accent4>
          <a:srgbClr val="FF9F89"/>
        </a:accent4>
        <a:accent5>
          <a:srgbClr val="FF937A"/>
        </a:accent5>
        <a:accent6>
          <a:srgbClr val="FF876B"/>
        </a:accent6>
        <a:hlink>
          <a:srgbClr val="000000"/>
        </a:hlink>
        <a:folHlink>
          <a:srgbClr val="000000"/>
        </a:folHlink>
      </a:clrScheme>
    </a:extraClrScheme>
    <a:extraClrScheme>
      <a:clrScheme name="HP Pink">
        <a:dk1>
          <a:srgbClr val="000000"/>
        </a:dk1>
        <a:lt1>
          <a:srgbClr val="FFFFFF"/>
        </a:lt1>
        <a:dk2>
          <a:srgbClr val="FFC1E4"/>
        </a:dk2>
        <a:lt2>
          <a:srgbClr val="FFD0EB"/>
        </a:lt2>
        <a:accent1>
          <a:srgbClr val="FFB1DD"/>
        </a:accent1>
        <a:accent2>
          <a:srgbClr val="FFA1D6"/>
        </a:accent2>
        <a:accent3>
          <a:srgbClr val="FF92CF"/>
        </a:accent3>
        <a:accent4>
          <a:srgbClr val="FF82C9"/>
        </a:accent4>
        <a:accent5>
          <a:srgbClr val="FF73C2"/>
        </a:accent5>
        <a:accent6>
          <a:srgbClr val="FF63BB"/>
        </a:accent6>
        <a:hlink>
          <a:srgbClr val="000000"/>
        </a:hlink>
        <a:folHlink>
          <a:srgbClr val="000000"/>
        </a:folHlink>
      </a:clrScheme>
    </a:extraClrScheme>
    <a:extraClrScheme>
      <a:clrScheme name="HP Ultra Pink">
        <a:dk1>
          <a:srgbClr val="000000"/>
        </a:dk1>
        <a:lt1>
          <a:srgbClr val="FFFFFF"/>
        </a:lt1>
        <a:dk2>
          <a:srgbClr val="FFCEFF"/>
        </a:dk2>
        <a:lt2>
          <a:srgbClr val="FFDAFF"/>
        </a:lt2>
        <a:accent1>
          <a:srgbClr val="FFC2FF"/>
        </a:accent1>
        <a:accent2>
          <a:srgbClr val="FFB5FF"/>
        </a:accent2>
        <a:accent3>
          <a:srgbClr val="FFA9FF"/>
        </a:accent3>
        <a:accent4>
          <a:srgbClr val="FF9DFF"/>
        </a:accent4>
        <a:accent5>
          <a:srgbClr val="FF90FF"/>
        </a:accent5>
        <a:accent6>
          <a:srgbClr val="FF84FF"/>
        </a:accent6>
        <a:hlink>
          <a:srgbClr val="000000"/>
        </a:hlink>
        <a:folHlink>
          <a:srgbClr val="000000"/>
        </a:folHlink>
      </a:clrScheme>
    </a:extraClrScheme>
    <a:extraClrScheme>
      <a:clrScheme name="HP Lavender">
        <a:dk1>
          <a:srgbClr val="000000"/>
        </a:dk1>
        <a:lt1>
          <a:srgbClr val="FFFFFF"/>
        </a:lt1>
        <a:dk2>
          <a:srgbClr val="E2BBFB"/>
        </a:dk2>
        <a:lt2>
          <a:srgbClr val="E9CCFC"/>
        </a:lt2>
        <a:accent1>
          <a:srgbClr val="DBAAFA"/>
        </a:accent1>
        <a:accent2>
          <a:srgbClr val="D399F9"/>
        </a:accent2>
        <a:accent3>
          <a:srgbClr val="CC88F8"/>
        </a:accent3>
        <a:accent4>
          <a:srgbClr val="C577F7"/>
        </a:accent4>
        <a:accent5>
          <a:srgbClr val="BD66F6"/>
        </a:accent5>
        <a:accent6>
          <a:srgbClr val="B655F5"/>
        </a:accent6>
        <a:hlink>
          <a:srgbClr val="000000"/>
        </a:hlink>
        <a:folHlink>
          <a:srgbClr val="000000"/>
        </a:folHlink>
      </a:clrScheme>
    </a:extraClrScheme>
    <a:extraClrScheme>
      <a:clrScheme name="HP Purple">
        <a:dk1>
          <a:srgbClr val="000000"/>
        </a:dk1>
        <a:lt1>
          <a:srgbClr val="FFFFFF"/>
        </a:lt1>
        <a:dk2>
          <a:srgbClr val="DCD8FD"/>
        </a:dk2>
        <a:lt2>
          <a:srgbClr val="E5E2FE"/>
        </a:lt2>
        <a:accent1>
          <a:srgbClr val="D4CFFD"/>
        </a:accent1>
        <a:accent2>
          <a:srgbClr val="CBC5FC"/>
        </a:accent2>
        <a:accent3>
          <a:srgbClr val="C2BBFC"/>
        </a:accent3>
        <a:accent4>
          <a:srgbClr val="B9B1FB"/>
        </a:accent4>
        <a:accent5>
          <a:srgbClr val="B1A8FB"/>
        </a:accent5>
        <a:accent6>
          <a:srgbClr val="A89EFA"/>
        </a:accent6>
        <a:hlink>
          <a:srgbClr val="000000"/>
        </a:hlink>
        <a:folHlink>
          <a:srgbClr val="000000"/>
        </a:folHlink>
      </a:clrScheme>
    </a:extraClrScheme>
  </a:extraClrSchemeLst>
  <a:custClrLst>
    <a:custClr name="HP Warning Red">
      <a:srgbClr val="FF3900"/>
    </a:custClr>
    <a:custClr name="HP Orange">
      <a:srgbClr val="FF8900"/>
    </a:custClr>
    <a:custClr name="HP Corn">
      <a:srgbClr val="FFE137"/>
    </a:custClr>
    <a:custClr name="HP Emerald Green">
      <a:srgbClr val="00D072"/>
    </a:custClr>
    <a:custClr name="HP Corporate Blue">
      <a:srgbClr val="0096D6"/>
    </a:custClr>
    <a:custClr name="HP Standard Gray (photo background)">
      <a:srgbClr val="E6E6E6"/>
    </a:custClr>
    <a:custClr name="HP Standard Cream (text background)">
      <a:srgbClr val="F2EBDC"/>
    </a:custClr>
  </a:custClrLst>
  <a:extLst>
    <a:ext uri="{05A4C25C-085E-4340-85A3-A5531E510DB2}">
      <thm15:themeFamily xmlns:thm15="http://schemas.microsoft.com/office/thememl/2012/main" name="HP 2024 Expressive Light Template" id="{CBD0D479-6724-4E0D-BC76-BF638E1C0521}" vid="{9B0744C2-04B9-414C-A8E2-16B51EE96FE9}"/>
    </a:ext>
  </a:extLst>
</a:theme>
</file>

<file path=ppt/theme/theme10.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FormaDJRDisplay"/>
        <a:ea typeface=""/>
        <a:cs typeface=""/>
      </a:majorFont>
      <a:minorFont>
        <a:latin typeface="Forma DJR Mic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HP Corporate Template 2022">
  <a:themeElements>
    <a:clrScheme name="HP Corporate Blue Template">
      <a:dk1>
        <a:sysClr val="windowText" lastClr="000000"/>
      </a:dk1>
      <a:lt1>
        <a:sysClr val="window" lastClr="FFFFFF"/>
      </a:lt1>
      <a:dk2>
        <a:srgbClr val="BBD8FC"/>
      </a:dk2>
      <a:lt2>
        <a:srgbClr val="CCE2FD"/>
      </a:lt2>
      <a:accent1>
        <a:srgbClr val="AACFFB"/>
      </a:accent1>
      <a:accent2>
        <a:srgbClr val="98C5FA"/>
      </a:accent2>
      <a:accent3>
        <a:srgbClr val="87BBFA"/>
      </a:accent3>
      <a:accent4>
        <a:srgbClr val="76B1F9"/>
      </a:accent4>
      <a:accent5>
        <a:srgbClr val="65A8F8"/>
      </a:accent5>
      <a:accent6>
        <a:srgbClr val="549EF7"/>
      </a:accent6>
      <a:hlink>
        <a:srgbClr val="074B9E"/>
      </a:hlink>
      <a:folHlink>
        <a:srgbClr val="549EF7"/>
      </a:folHlink>
    </a:clrScheme>
    <a:fontScheme name="HP Corporate Template 2022">
      <a:majorFont>
        <a:latin typeface="Forma DJR Display"/>
        <a:ea typeface=""/>
        <a:cs typeface=""/>
      </a:majorFont>
      <a:minorFont>
        <a:latin typeface="Forma DJR Mic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a:noFill/>
        </a:ln>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black">
        <a:ln w="158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90000"/>
          </a:lnSpc>
          <a:spcBef>
            <a:spcPts val="1000"/>
          </a:spcBef>
          <a:defRPr dirty="0" err="1" smtClean="0"/>
        </a:defPPr>
      </a:lstStyle>
    </a:txDef>
  </a:objectDefaults>
  <a:extraClrSchemeLst/>
  <a:extLst>
    <a:ext uri="{05A4C25C-085E-4340-85A3-A5531E510DB2}">
      <thm15:themeFamily xmlns:thm15="http://schemas.microsoft.com/office/thememl/2012/main" name="HP_2022_Corporate Blue Template" id="{AF94D80D-A847-4FD6-9293-869A9B1F3B8C}" vid="{8FF7ACE9-B43D-47FB-933C-EE73EC4A8AB8}"/>
    </a:ext>
  </a:extLst>
</a:theme>
</file>

<file path=ppt/theme/theme12.xml><?xml version="1.0" encoding="utf-8"?>
<a:theme xmlns:a="http://schemas.openxmlformats.org/drawingml/2006/main" name="4_Theme blue">
  <a:themeElements>
    <a:clrScheme name="HP Light Blue">
      <a:dk1>
        <a:srgbClr val="000000"/>
      </a:dk1>
      <a:lt1>
        <a:srgbClr val="FFFFFF"/>
      </a:lt1>
      <a:dk2>
        <a:srgbClr val="BBD8FC"/>
      </a:dk2>
      <a:lt2>
        <a:srgbClr val="CCE2FD"/>
      </a:lt2>
      <a:accent1>
        <a:srgbClr val="AACFFB"/>
      </a:accent1>
      <a:accent2>
        <a:srgbClr val="98C5FA"/>
      </a:accent2>
      <a:accent3>
        <a:srgbClr val="87BBFA"/>
      </a:accent3>
      <a:accent4>
        <a:srgbClr val="76B1F9"/>
      </a:accent4>
      <a:accent5>
        <a:srgbClr val="65A8F8"/>
      </a:accent5>
      <a:accent6>
        <a:srgbClr val="549EF7"/>
      </a:accent6>
      <a:hlink>
        <a:srgbClr val="000000"/>
      </a:hlink>
      <a:folHlink>
        <a:srgbClr val="000000"/>
      </a:folHlink>
    </a:clrScheme>
    <a:fontScheme name="Custom 3">
      <a:majorFont>
        <a:latin typeface="FormaDJRDisplay"/>
        <a:ea typeface=""/>
        <a:cs typeface=""/>
      </a:majorFont>
      <a:minorFont>
        <a:latin typeface="Forma DJR Mic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a:noFill/>
        </a:ln>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black">
        <a:ln w="158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txDef>
  </a:objectDefaults>
  <a:extraClrSchemeLst>
    <a:extraClrScheme>
      <a:clrScheme name="HP Ultramarine Blue">
        <a:dk1>
          <a:srgbClr val="000000"/>
        </a:dk1>
        <a:lt1>
          <a:srgbClr val="FFFFFF"/>
        </a:lt1>
        <a:dk2>
          <a:srgbClr val="B5BDFB"/>
        </a:dk2>
        <a:lt2>
          <a:srgbClr val="C8CDFC"/>
        </a:lt2>
        <a:accent1>
          <a:srgbClr val="A3ACFA"/>
        </a:accent1>
        <a:accent2>
          <a:srgbClr val="919BF9"/>
        </a:accent2>
        <a:accent3>
          <a:srgbClr val="7E8BF8"/>
        </a:accent3>
        <a:accent4>
          <a:srgbClr val="6C7AF7"/>
        </a:accent4>
        <a:accent5>
          <a:srgbClr val="596AF6"/>
        </a:accent5>
        <a:accent6>
          <a:srgbClr val="4759F5"/>
        </a:accent6>
        <a:hlink>
          <a:srgbClr val="000000"/>
        </a:hlink>
        <a:folHlink>
          <a:srgbClr val="000000"/>
        </a:folHlink>
      </a:clrScheme>
    </a:extraClrScheme>
    <a:extraClrScheme>
      <a:clrScheme name="HP Standard Blue">
        <a:dk1>
          <a:srgbClr val="000000"/>
        </a:dk1>
        <a:lt1>
          <a:srgbClr val="FFFFFF"/>
        </a:lt1>
        <a:dk2>
          <a:srgbClr val="BBD8FC"/>
        </a:dk2>
        <a:lt2>
          <a:srgbClr val="CCE2FD"/>
        </a:lt2>
        <a:accent1>
          <a:srgbClr val="AACFFB"/>
        </a:accent1>
        <a:accent2>
          <a:srgbClr val="98C5FA"/>
        </a:accent2>
        <a:accent3>
          <a:srgbClr val="87BBF9"/>
        </a:accent3>
        <a:accent4>
          <a:srgbClr val="76B1F9"/>
        </a:accent4>
        <a:accent5>
          <a:srgbClr val="65A8F8"/>
        </a:accent5>
        <a:accent6>
          <a:srgbClr val="549EF7"/>
        </a:accent6>
        <a:hlink>
          <a:srgbClr val="000000"/>
        </a:hlink>
        <a:folHlink>
          <a:srgbClr val="000000"/>
        </a:folHlink>
      </a:clrScheme>
    </a:extraClrScheme>
    <a:extraClrScheme>
      <a:clrScheme name="HP Aqua">
        <a:dk1>
          <a:srgbClr val="000000"/>
        </a:dk1>
        <a:lt1>
          <a:srgbClr val="FFFFFF"/>
        </a:lt1>
        <a:dk2>
          <a:srgbClr val="B3F2FD"/>
        </a:dk2>
        <a:lt2>
          <a:srgbClr val="C6F5FE"/>
        </a:lt2>
        <a:accent1>
          <a:srgbClr val="A0EFFD"/>
        </a:accent1>
        <a:accent2>
          <a:srgbClr val="8CEBFC"/>
        </a:accent2>
        <a:accent3>
          <a:srgbClr val="79E8FC"/>
        </a:accent3>
        <a:accent4>
          <a:srgbClr val="66E5FB"/>
        </a:accent4>
        <a:accent5>
          <a:srgbClr val="53E1FB"/>
        </a:accent5>
        <a:accent6>
          <a:srgbClr val="40DEFA"/>
        </a:accent6>
        <a:hlink>
          <a:srgbClr val="000000"/>
        </a:hlink>
        <a:folHlink>
          <a:srgbClr val="000000"/>
        </a:folHlink>
      </a:clrScheme>
    </a:extraClrScheme>
    <a:extraClrScheme>
      <a:clrScheme name="HP Bright Green">
        <a:dk1>
          <a:srgbClr val="000000"/>
        </a:dk1>
        <a:lt1>
          <a:srgbClr val="FFFFFF"/>
        </a:lt1>
        <a:dk2>
          <a:srgbClr val="B8FBDD"/>
        </a:dk2>
        <a:lt2>
          <a:srgbClr val="CAFCE6"/>
        </a:lt2>
        <a:accent1>
          <a:srgbClr val="A7FAD5"/>
        </a:accent1>
        <a:accent2>
          <a:srgbClr val="95F9CD"/>
        </a:accent2>
        <a:accent3>
          <a:srgbClr val="83F8C4"/>
        </a:accent3>
        <a:accent4>
          <a:srgbClr val="71F7BC"/>
        </a:accent4>
        <a:accent5>
          <a:srgbClr val="60F6B3"/>
        </a:accent5>
        <a:accent6>
          <a:srgbClr val="4EF5AB"/>
        </a:accent6>
        <a:hlink>
          <a:srgbClr val="000000"/>
        </a:hlink>
        <a:folHlink>
          <a:srgbClr val="000000"/>
        </a:folHlink>
      </a:clrScheme>
    </a:extraClrScheme>
    <a:extraClrScheme>
      <a:clrScheme name="HP Emerald Green">
        <a:dk1>
          <a:srgbClr val="000000"/>
        </a:dk1>
        <a:lt1>
          <a:srgbClr val="FFFFFF"/>
        </a:lt1>
        <a:dk2>
          <a:srgbClr val="99ECC7"/>
        </a:dk2>
        <a:lt2>
          <a:srgbClr val="B3F1D5"/>
        </a:lt2>
        <a:accent1>
          <a:srgbClr val="80E8B9"/>
        </a:accent1>
        <a:accent2>
          <a:srgbClr val="66E3AA"/>
        </a:accent2>
        <a:accent3>
          <a:srgbClr val="4DDE9C"/>
        </a:accent3>
        <a:accent4>
          <a:srgbClr val="33D98E"/>
        </a:accent4>
        <a:accent5>
          <a:srgbClr val="1AD580"/>
        </a:accent5>
        <a:accent6>
          <a:srgbClr val="00D072"/>
        </a:accent6>
        <a:hlink>
          <a:srgbClr val="000000"/>
        </a:hlink>
        <a:folHlink>
          <a:srgbClr val="000000"/>
        </a:folHlink>
      </a:clrScheme>
    </a:extraClrScheme>
    <a:extraClrScheme>
      <a:clrScheme name="HP Charteuse Green">
        <a:dk1>
          <a:srgbClr val="000000"/>
        </a:dk1>
        <a:lt1>
          <a:srgbClr val="FFFFFF"/>
        </a:lt1>
        <a:dk2>
          <a:srgbClr val="CDFDBB"/>
        </a:dk2>
        <a:lt2>
          <a:srgbClr val="DAFDCC"/>
        </a:lt2>
        <a:accent1>
          <a:srgbClr val="C1FCAA"/>
        </a:accent1>
        <a:accent2>
          <a:srgbClr val="B5FB99"/>
        </a:accent2>
        <a:accent3>
          <a:srgbClr val="A8FB88"/>
        </a:accent3>
        <a:accent4>
          <a:srgbClr val="9CFA77"/>
        </a:accent4>
        <a:accent5>
          <a:srgbClr val="8FFA66"/>
        </a:accent5>
        <a:accent6>
          <a:srgbClr val="83F955"/>
        </a:accent6>
        <a:hlink>
          <a:srgbClr val="000000"/>
        </a:hlink>
        <a:folHlink>
          <a:srgbClr val="000000"/>
        </a:folHlink>
      </a:clrScheme>
    </a:extraClrScheme>
    <a:extraClrScheme>
      <a:clrScheme name="HP Lime">
        <a:dk1>
          <a:srgbClr val="000000"/>
        </a:dk1>
        <a:lt1>
          <a:srgbClr val="FFFFFF"/>
        </a:lt1>
        <a:dk2>
          <a:srgbClr val="EDFDC2"/>
        </a:dk2>
        <a:lt2>
          <a:srgbClr val="F2FED1"/>
        </a:lt2>
        <a:accent1>
          <a:srgbClr val="E9FDB3"/>
        </a:accent1>
        <a:accent2>
          <a:srgbClr val="E5FDA3"/>
        </a:accent2>
        <a:accent3>
          <a:srgbClr val="E0FC94"/>
        </a:accent3>
        <a:accent4>
          <a:srgbClr val="DCFC85"/>
        </a:accent4>
        <a:accent5>
          <a:srgbClr val="D7FB75"/>
        </a:accent5>
        <a:accent6>
          <a:srgbClr val="D3FB66"/>
        </a:accent6>
        <a:hlink>
          <a:srgbClr val="000000"/>
        </a:hlink>
        <a:folHlink>
          <a:srgbClr val="000000"/>
        </a:folHlink>
      </a:clrScheme>
    </a:extraClrScheme>
    <a:extraClrScheme>
      <a:clrScheme name="HP Yellow">
        <a:dk1>
          <a:srgbClr val="000000"/>
        </a:dk1>
        <a:lt1>
          <a:srgbClr val="FFFFFF"/>
        </a:lt1>
        <a:dk2>
          <a:srgbClr val="FEFBB7"/>
        </a:dk2>
        <a:lt2>
          <a:srgbClr val="FEFCC9"/>
        </a:lt2>
        <a:accent1>
          <a:srgbClr val="FEFAA5"/>
        </a:accent1>
        <a:accent2>
          <a:srgbClr val="FDF993"/>
        </a:accent2>
        <a:accent3>
          <a:srgbClr val="FDF881"/>
        </a:accent3>
        <a:accent4>
          <a:srgbClr val="FDF76F"/>
        </a:accent4>
        <a:accent5>
          <a:srgbClr val="FCF65D"/>
        </a:accent5>
        <a:accent6>
          <a:srgbClr val="FCF54B"/>
        </a:accent6>
        <a:hlink>
          <a:srgbClr val="000000"/>
        </a:hlink>
        <a:folHlink>
          <a:srgbClr val="000000"/>
        </a:folHlink>
      </a:clrScheme>
    </a:extraClrScheme>
    <a:extraClrScheme>
      <a:clrScheme name="HP Corn">
        <a:dk1>
          <a:srgbClr val="000000"/>
        </a:dk1>
        <a:lt1>
          <a:srgbClr val="FFFFFF"/>
        </a:lt1>
        <a:dk2>
          <a:srgbClr val="FFF3AF"/>
        </a:dk2>
        <a:lt2>
          <a:srgbClr val="FFF6C3"/>
        </a:lt2>
        <a:accent1>
          <a:srgbClr val="FFF09B"/>
        </a:accent1>
        <a:accent2>
          <a:srgbClr val="FFED87"/>
        </a:accent2>
        <a:accent3>
          <a:srgbClr val="FFEA73"/>
        </a:accent3>
        <a:accent4>
          <a:srgbClr val="FFE75F"/>
        </a:accent4>
        <a:accent5>
          <a:srgbClr val="FFE44B"/>
        </a:accent5>
        <a:accent6>
          <a:srgbClr val="FFE137"/>
        </a:accent6>
        <a:hlink>
          <a:srgbClr val="000000"/>
        </a:hlink>
        <a:folHlink>
          <a:srgbClr val="000000"/>
        </a:folHlink>
      </a:clrScheme>
    </a:extraClrScheme>
    <a:extraClrScheme>
      <a:clrScheme name="HP Gold">
        <a:dk1>
          <a:srgbClr val="000000"/>
        </a:dk1>
        <a:lt1>
          <a:srgbClr val="FFFFFF"/>
        </a:lt1>
        <a:dk2>
          <a:srgbClr val="FFE5B1"/>
        </a:dk2>
        <a:lt2>
          <a:srgbClr val="FFEBC4"/>
        </a:lt2>
        <a:accent1>
          <a:srgbClr val="FFDE9D"/>
        </a:accent1>
        <a:accent2>
          <a:srgbClr val="FFD789"/>
        </a:accent2>
        <a:accent3>
          <a:srgbClr val="FFD176"/>
        </a:accent3>
        <a:accent4>
          <a:srgbClr val="FFCA62"/>
        </a:accent4>
        <a:accent5>
          <a:srgbClr val="FFC44F"/>
        </a:accent5>
        <a:accent6>
          <a:srgbClr val="FFBD3B"/>
        </a:accent6>
        <a:hlink>
          <a:srgbClr val="000000"/>
        </a:hlink>
        <a:folHlink>
          <a:srgbClr val="000000"/>
        </a:folHlink>
      </a:clrScheme>
    </a:extraClrScheme>
    <a:extraClrScheme>
      <a:clrScheme name="HP Orange">
        <a:dk1>
          <a:srgbClr val="000000"/>
        </a:dk1>
        <a:lt1>
          <a:srgbClr val="FFFFFF"/>
        </a:lt1>
        <a:dk2>
          <a:srgbClr val="FFD099"/>
        </a:dk2>
        <a:lt2>
          <a:srgbClr val="FFDCB3"/>
        </a:lt2>
        <a:accent1>
          <a:srgbClr val="FFC480"/>
        </a:accent1>
        <a:accent2>
          <a:srgbClr val="FFB866"/>
        </a:accent2>
        <a:accent3>
          <a:srgbClr val="FFAC4D"/>
        </a:accent3>
        <a:accent4>
          <a:srgbClr val="FFA133"/>
        </a:accent4>
        <a:accent5>
          <a:srgbClr val="FF951A"/>
        </a:accent5>
        <a:accent6>
          <a:srgbClr val="FF8900"/>
        </a:accent6>
        <a:hlink>
          <a:srgbClr val="000000"/>
        </a:hlink>
        <a:folHlink>
          <a:srgbClr val="000000"/>
        </a:folHlink>
      </a:clrScheme>
    </a:extraClrScheme>
    <a:extraClrScheme>
      <a:clrScheme name="HP Coral">
        <a:dk1>
          <a:srgbClr val="000000"/>
        </a:dk1>
        <a:lt1>
          <a:srgbClr val="FFFFFF"/>
        </a:lt1>
        <a:dk2>
          <a:srgbClr val="FFCFC4"/>
        </a:dk2>
        <a:lt2>
          <a:srgbClr val="FFDBD3"/>
        </a:lt2>
        <a:accent1>
          <a:srgbClr val="FFC3B5"/>
        </a:accent1>
        <a:accent2>
          <a:srgbClr val="FFB7A6"/>
        </a:accent2>
        <a:accent3>
          <a:srgbClr val="FFAB97"/>
        </a:accent3>
        <a:accent4>
          <a:srgbClr val="FF9F89"/>
        </a:accent4>
        <a:accent5>
          <a:srgbClr val="FF937A"/>
        </a:accent5>
        <a:accent6>
          <a:srgbClr val="FF876B"/>
        </a:accent6>
        <a:hlink>
          <a:srgbClr val="000000"/>
        </a:hlink>
        <a:folHlink>
          <a:srgbClr val="000000"/>
        </a:folHlink>
      </a:clrScheme>
    </a:extraClrScheme>
    <a:extraClrScheme>
      <a:clrScheme name="HP Pink">
        <a:dk1>
          <a:srgbClr val="000000"/>
        </a:dk1>
        <a:lt1>
          <a:srgbClr val="FFFFFF"/>
        </a:lt1>
        <a:dk2>
          <a:srgbClr val="FFC1E4"/>
        </a:dk2>
        <a:lt2>
          <a:srgbClr val="FFD0EB"/>
        </a:lt2>
        <a:accent1>
          <a:srgbClr val="FFB1DD"/>
        </a:accent1>
        <a:accent2>
          <a:srgbClr val="FFA1D6"/>
        </a:accent2>
        <a:accent3>
          <a:srgbClr val="FF92CF"/>
        </a:accent3>
        <a:accent4>
          <a:srgbClr val="FF82C9"/>
        </a:accent4>
        <a:accent5>
          <a:srgbClr val="FF73C2"/>
        </a:accent5>
        <a:accent6>
          <a:srgbClr val="FF63BB"/>
        </a:accent6>
        <a:hlink>
          <a:srgbClr val="000000"/>
        </a:hlink>
        <a:folHlink>
          <a:srgbClr val="000000"/>
        </a:folHlink>
      </a:clrScheme>
    </a:extraClrScheme>
    <a:extraClrScheme>
      <a:clrScheme name="HP Ultra Pink">
        <a:dk1>
          <a:srgbClr val="000000"/>
        </a:dk1>
        <a:lt1>
          <a:srgbClr val="FFFFFF"/>
        </a:lt1>
        <a:dk2>
          <a:srgbClr val="FFCEFF"/>
        </a:dk2>
        <a:lt2>
          <a:srgbClr val="FFDAFF"/>
        </a:lt2>
        <a:accent1>
          <a:srgbClr val="FFC2FF"/>
        </a:accent1>
        <a:accent2>
          <a:srgbClr val="FFB5FF"/>
        </a:accent2>
        <a:accent3>
          <a:srgbClr val="FFA9FF"/>
        </a:accent3>
        <a:accent4>
          <a:srgbClr val="FF9DFF"/>
        </a:accent4>
        <a:accent5>
          <a:srgbClr val="FF90FF"/>
        </a:accent5>
        <a:accent6>
          <a:srgbClr val="FF84FF"/>
        </a:accent6>
        <a:hlink>
          <a:srgbClr val="000000"/>
        </a:hlink>
        <a:folHlink>
          <a:srgbClr val="000000"/>
        </a:folHlink>
      </a:clrScheme>
    </a:extraClrScheme>
    <a:extraClrScheme>
      <a:clrScheme name="HP Lavender">
        <a:dk1>
          <a:srgbClr val="000000"/>
        </a:dk1>
        <a:lt1>
          <a:srgbClr val="FFFFFF"/>
        </a:lt1>
        <a:dk2>
          <a:srgbClr val="E2BBFB"/>
        </a:dk2>
        <a:lt2>
          <a:srgbClr val="E9CCFC"/>
        </a:lt2>
        <a:accent1>
          <a:srgbClr val="DBAAFA"/>
        </a:accent1>
        <a:accent2>
          <a:srgbClr val="D399F9"/>
        </a:accent2>
        <a:accent3>
          <a:srgbClr val="CC88F8"/>
        </a:accent3>
        <a:accent4>
          <a:srgbClr val="C577F7"/>
        </a:accent4>
        <a:accent5>
          <a:srgbClr val="BD66F6"/>
        </a:accent5>
        <a:accent6>
          <a:srgbClr val="B655F5"/>
        </a:accent6>
        <a:hlink>
          <a:srgbClr val="000000"/>
        </a:hlink>
        <a:folHlink>
          <a:srgbClr val="000000"/>
        </a:folHlink>
      </a:clrScheme>
    </a:extraClrScheme>
    <a:extraClrScheme>
      <a:clrScheme name="HP Purple">
        <a:dk1>
          <a:srgbClr val="000000"/>
        </a:dk1>
        <a:lt1>
          <a:srgbClr val="FFFFFF"/>
        </a:lt1>
        <a:dk2>
          <a:srgbClr val="DCD8FD"/>
        </a:dk2>
        <a:lt2>
          <a:srgbClr val="E5E2FE"/>
        </a:lt2>
        <a:accent1>
          <a:srgbClr val="D4CFFD"/>
        </a:accent1>
        <a:accent2>
          <a:srgbClr val="CBC5FC"/>
        </a:accent2>
        <a:accent3>
          <a:srgbClr val="C2BBFC"/>
        </a:accent3>
        <a:accent4>
          <a:srgbClr val="B9B1FB"/>
        </a:accent4>
        <a:accent5>
          <a:srgbClr val="B1A8FB"/>
        </a:accent5>
        <a:accent6>
          <a:srgbClr val="A89EFA"/>
        </a:accent6>
        <a:hlink>
          <a:srgbClr val="000000"/>
        </a:hlink>
        <a:folHlink>
          <a:srgbClr val="000000"/>
        </a:folHlink>
      </a:clrScheme>
    </a:extraClrScheme>
    <a:extraClrScheme>
      <a:clrScheme name="HP Corporate Blue">
        <a:dk1>
          <a:srgbClr val="000000"/>
        </a:dk1>
        <a:lt1>
          <a:srgbClr val="FFFFFF"/>
        </a:lt1>
        <a:dk2>
          <a:srgbClr val="99D5EF"/>
        </a:dk2>
        <a:lt2>
          <a:srgbClr val="B3E0F3"/>
        </a:lt2>
        <a:accent1>
          <a:srgbClr val="80CBEB"/>
        </a:accent1>
        <a:accent2>
          <a:srgbClr val="66C0E6"/>
        </a:accent2>
        <a:accent3>
          <a:srgbClr val="4DB6E2"/>
        </a:accent3>
        <a:accent4>
          <a:srgbClr val="33ABDE"/>
        </a:accent4>
        <a:accent5>
          <a:srgbClr val="1AA1DA"/>
        </a:accent5>
        <a:accent6>
          <a:srgbClr val="0096D6"/>
        </a:accent6>
        <a:hlink>
          <a:srgbClr val="000000"/>
        </a:hlink>
        <a:folHlink>
          <a:srgbClr val="000000"/>
        </a:folHlink>
      </a:clrScheme>
    </a:extraClrScheme>
  </a:extraClrSchemeLst>
  <a:custClrLst>
    <a:custClr name="HP Warning Red">
      <a:srgbClr val="FF3900"/>
    </a:custClr>
    <a:custClr name="HP Orange">
      <a:srgbClr val="FF8900"/>
    </a:custClr>
    <a:custClr name="HP Corn">
      <a:srgbClr val="FFE137"/>
    </a:custClr>
    <a:custClr name="HP Emerald Green">
      <a:srgbClr val="00D072"/>
    </a:custClr>
    <a:custClr name="HP Corporate Blue">
      <a:srgbClr val="0096D6"/>
    </a:custClr>
    <a:custClr name="HP Standard Gray (photo background)">
      <a:srgbClr val="E6E6E6"/>
    </a:custClr>
    <a:custClr name="HP Standard Cream (text background)">
      <a:srgbClr val="F2EBDC"/>
    </a:custClr>
  </a:custClrLst>
  <a:extLst>
    <a:ext uri="{05A4C25C-085E-4340-85A3-A5531E510DB2}">
      <thm15:themeFamily xmlns:thm15="http://schemas.microsoft.com/office/thememl/2012/main" name="Theme blue" id="{6CAF3B53-A8A4-4403-AB72-32970A0B4FD4}" vid="{ACFB783A-3F32-4235-A409-7F6B452892B0}"/>
    </a:ext>
  </a:extLst>
</a:theme>
</file>

<file path=ppt/theme/theme1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5.xml><?xml version="1.0" encoding="utf-8"?>
<a:theme xmlns:a="http://schemas.openxmlformats.org/drawingml/2006/main" name="2_Office Theme">
  <a:themeElements>
    <a:clrScheme name="NEW BRAND">
      <a:dk1>
        <a:srgbClr val="000000"/>
      </a:dk1>
      <a:lt1>
        <a:srgbClr val="FFFFFF"/>
      </a:lt1>
      <a:dk2>
        <a:srgbClr val="549EF8"/>
      </a:dk2>
      <a:lt2>
        <a:srgbClr val="E6E6E6"/>
      </a:lt2>
      <a:accent1>
        <a:srgbClr val="A0F66E"/>
      </a:accent1>
      <a:accent2>
        <a:srgbClr val="5ECD7B"/>
      </a:accent2>
      <a:accent3>
        <a:srgbClr val="4758F6"/>
      </a:accent3>
      <a:accent4>
        <a:srgbClr val="E68E33"/>
      </a:accent4>
      <a:accent5>
        <a:srgbClr val="AA5BED"/>
      </a:accent5>
      <a:accent6>
        <a:srgbClr val="0096D6"/>
      </a:accent6>
      <a:hlink>
        <a:srgbClr val="43679B"/>
      </a:hlink>
      <a:folHlink>
        <a:srgbClr val="77395F"/>
      </a:folHlink>
    </a:clrScheme>
    <a:fontScheme name="Forma 2022">
      <a:majorFont>
        <a:latin typeface="Forma DJR Display"/>
        <a:ea typeface=""/>
        <a:cs typeface=""/>
      </a:majorFont>
      <a:minorFont>
        <a:latin typeface="Forma DJR Mic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_Theme blue">
  <a:themeElements>
    <a:clrScheme name="HP Light Blue">
      <a:dk1>
        <a:srgbClr val="000000"/>
      </a:dk1>
      <a:lt1>
        <a:srgbClr val="FFFFFF"/>
      </a:lt1>
      <a:dk2>
        <a:srgbClr val="BBD8FC"/>
      </a:dk2>
      <a:lt2>
        <a:srgbClr val="CCE2FD"/>
      </a:lt2>
      <a:accent1>
        <a:srgbClr val="AACFFB"/>
      </a:accent1>
      <a:accent2>
        <a:srgbClr val="98C5FA"/>
      </a:accent2>
      <a:accent3>
        <a:srgbClr val="87BBFA"/>
      </a:accent3>
      <a:accent4>
        <a:srgbClr val="76B1F9"/>
      </a:accent4>
      <a:accent5>
        <a:srgbClr val="65A8F8"/>
      </a:accent5>
      <a:accent6>
        <a:srgbClr val="549EF7"/>
      </a:accent6>
      <a:hlink>
        <a:srgbClr val="000000"/>
      </a:hlink>
      <a:folHlink>
        <a:srgbClr val="000000"/>
      </a:folHlink>
    </a:clrScheme>
    <a:fontScheme name="Custom 3">
      <a:majorFont>
        <a:latin typeface="FormaDJRDisplay"/>
        <a:ea typeface=""/>
        <a:cs typeface=""/>
      </a:majorFont>
      <a:minorFont>
        <a:latin typeface="Forma DJR Mic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a:noFill/>
        </a:ln>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black">
        <a:ln w="158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txDef>
  </a:objectDefaults>
  <a:extraClrSchemeLst>
    <a:extraClrScheme>
      <a:clrScheme name="HP Ultramarine Blue">
        <a:dk1>
          <a:srgbClr val="000000"/>
        </a:dk1>
        <a:lt1>
          <a:srgbClr val="FFFFFF"/>
        </a:lt1>
        <a:dk2>
          <a:srgbClr val="B5BDFB"/>
        </a:dk2>
        <a:lt2>
          <a:srgbClr val="C8CDFC"/>
        </a:lt2>
        <a:accent1>
          <a:srgbClr val="A3ACFA"/>
        </a:accent1>
        <a:accent2>
          <a:srgbClr val="919BF9"/>
        </a:accent2>
        <a:accent3>
          <a:srgbClr val="7E8BF8"/>
        </a:accent3>
        <a:accent4>
          <a:srgbClr val="6C7AF7"/>
        </a:accent4>
        <a:accent5>
          <a:srgbClr val="596AF6"/>
        </a:accent5>
        <a:accent6>
          <a:srgbClr val="4759F5"/>
        </a:accent6>
        <a:hlink>
          <a:srgbClr val="000000"/>
        </a:hlink>
        <a:folHlink>
          <a:srgbClr val="000000"/>
        </a:folHlink>
      </a:clrScheme>
    </a:extraClrScheme>
    <a:extraClrScheme>
      <a:clrScheme name="HP Standard Blue">
        <a:dk1>
          <a:srgbClr val="000000"/>
        </a:dk1>
        <a:lt1>
          <a:srgbClr val="FFFFFF"/>
        </a:lt1>
        <a:dk2>
          <a:srgbClr val="BBD8FC"/>
        </a:dk2>
        <a:lt2>
          <a:srgbClr val="CCE2FD"/>
        </a:lt2>
        <a:accent1>
          <a:srgbClr val="AACFFB"/>
        </a:accent1>
        <a:accent2>
          <a:srgbClr val="98C5FA"/>
        </a:accent2>
        <a:accent3>
          <a:srgbClr val="87BBF9"/>
        </a:accent3>
        <a:accent4>
          <a:srgbClr val="76B1F9"/>
        </a:accent4>
        <a:accent5>
          <a:srgbClr val="65A8F8"/>
        </a:accent5>
        <a:accent6>
          <a:srgbClr val="549EF7"/>
        </a:accent6>
        <a:hlink>
          <a:srgbClr val="000000"/>
        </a:hlink>
        <a:folHlink>
          <a:srgbClr val="000000"/>
        </a:folHlink>
      </a:clrScheme>
    </a:extraClrScheme>
    <a:extraClrScheme>
      <a:clrScheme name="HP Aqua">
        <a:dk1>
          <a:srgbClr val="000000"/>
        </a:dk1>
        <a:lt1>
          <a:srgbClr val="FFFFFF"/>
        </a:lt1>
        <a:dk2>
          <a:srgbClr val="B3F2FD"/>
        </a:dk2>
        <a:lt2>
          <a:srgbClr val="C6F5FE"/>
        </a:lt2>
        <a:accent1>
          <a:srgbClr val="A0EFFD"/>
        </a:accent1>
        <a:accent2>
          <a:srgbClr val="8CEBFC"/>
        </a:accent2>
        <a:accent3>
          <a:srgbClr val="79E8FC"/>
        </a:accent3>
        <a:accent4>
          <a:srgbClr val="66E5FB"/>
        </a:accent4>
        <a:accent5>
          <a:srgbClr val="53E1FB"/>
        </a:accent5>
        <a:accent6>
          <a:srgbClr val="40DEFA"/>
        </a:accent6>
        <a:hlink>
          <a:srgbClr val="000000"/>
        </a:hlink>
        <a:folHlink>
          <a:srgbClr val="000000"/>
        </a:folHlink>
      </a:clrScheme>
    </a:extraClrScheme>
    <a:extraClrScheme>
      <a:clrScheme name="HP Bright Green">
        <a:dk1>
          <a:srgbClr val="000000"/>
        </a:dk1>
        <a:lt1>
          <a:srgbClr val="FFFFFF"/>
        </a:lt1>
        <a:dk2>
          <a:srgbClr val="B8FBDD"/>
        </a:dk2>
        <a:lt2>
          <a:srgbClr val="CAFCE6"/>
        </a:lt2>
        <a:accent1>
          <a:srgbClr val="A7FAD5"/>
        </a:accent1>
        <a:accent2>
          <a:srgbClr val="95F9CD"/>
        </a:accent2>
        <a:accent3>
          <a:srgbClr val="83F8C4"/>
        </a:accent3>
        <a:accent4>
          <a:srgbClr val="71F7BC"/>
        </a:accent4>
        <a:accent5>
          <a:srgbClr val="60F6B3"/>
        </a:accent5>
        <a:accent6>
          <a:srgbClr val="4EF5AB"/>
        </a:accent6>
        <a:hlink>
          <a:srgbClr val="000000"/>
        </a:hlink>
        <a:folHlink>
          <a:srgbClr val="000000"/>
        </a:folHlink>
      </a:clrScheme>
    </a:extraClrScheme>
    <a:extraClrScheme>
      <a:clrScheme name="HP Emerald Green">
        <a:dk1>
          <a:srgbClr val="000000"/>
        </a:dk1>
        <a:lt1>
          <a:srgbClr val="FFFFFF"/>
        </a:lt1>
        <a:dk2>
          <a:srgbClr val="99ECC7"/>
        </a:dk2>
        <a:lt2>
          <a:srgbClr val="B3F1D5"/>
        </a:lt2>
        <a:accent1>
          <a:srgbClr val="80E8B9"/>
        </a:accent1>
        <a:accent2>
          <a:srgbClr val="66E3AA"/>
        </a:accent2>
        <a:accent3>
          <a:srgbClr val="4DDE9C"/>
        </a:accent3>
        <a:accent4>
          <a:srgbClr val="33D98E"/>
        </a:accent4>
        <a:accent5>
          <a:srgbClr val="1AD580"/>
        </a:accent5>
        <a:accent6>
          <a:srgbClr val="00D072"/>
        </a:accent6>
        <a:hlink>
          <a:srgbClr val="000000"/>
        </a:hlink>
        <a:folHlink>
          <a:srgbClr val="000000"/>
        </a:folHlink>
      </a:clrScheme>
    </a:extraClrScheme>
    <a:extraClrScheme>
      <a:clrScheme name="HP Charteuse Green">
        <a:dk1>
          <a:srgbClr val="000000"/>
        </a:dk1>
        <a:lt1>
          <a:srgbClr val="FFFFFF"/>
        </a:lt1>
        <a:dk2>
          <a:srgbClr val="CDFDBB"/>
        </a:dk2>
        <a:lt2>
          <a:srgbClr val="DAFDCC"/>
        </a:lt2>
        <a:accent1>
          <a:srgbClr val="C1FCAA"/>
        </a:accent1>
        <a:accent2>
          <a:srgbClr val="B5FB99"/>
        </a:accent2>
        <a:accent3>
          <a:srgbClr val="A8FB88"/>
        </a:accent3>
        <a:accent4>
          <a:srgbClr val="9CFA77"/>
        </a:accent4>
        <a:accent5>
          <a:srgbClr val="8FFA66"/>
        </a:accent5>
        <a:accent6>
          <a:srgbClr val="83F955"/>
        </a:accent6>
        <a:hlink>
          <a:srgbClr val="000000"/>
        </a:hlink>
        <a:folHlink>
          <a:srgbClr val="000000"/>
        </a:folHlink>
      </a:clrScheme>
    </a:extraClrScheme>
    <a:extraClrScheme>
      <a:clrScheme name="HP Lime">
        <a:dk1>
          <a:srgbClr val="000000"/>
        </a:dk1>
        <a:lt1>
          <a:srgbClr val="FFFFFF"/>
        </a:lt1>
        <a:dk2>
          <a:srgbClr val="EDFDC2"/>
        </a:dk2>
        <a:lt2>
          <a:srgbClr val="F2FED1"/>
        </a:lt2>
        <a:accent1>
          <a:srgbClr val="E9FDB3"/>
        </a:accent1>
        <a:accent2>
          <a:srgbClr val="E5FDA3"/>
        </a:accent2>
        <a:accent3>
          <a:srgbClr val="E0FC94"/>
        </a:accent3>
        <a:accent4>
          <a:srgbClr val="DCFC85"/>
        </a:accent4>
        <a:accent5>
          <a:srgbClr val="D7FB75"/>
        </a:accent5>
        <a:accent6>
          <a:srgbClr val="D3FB66"/>
        </a:accent6>
        <a:hlink>
          <a:srgbClr val="000000"/>
        </a:hlink>
        <a:folHlink>
          <a:srgbClr val="000000"/>
        </a:folHlink>
      </a:clrScheme>
    </a:extraClrScheme>
    <a:extraClrScheme>
      <a:clrScheme name="HP Yellow">
        <a:dk1>
          <a:srgbClr val="000000"/>
        </a:dk1>
        <a:lt1>
          <a:srgbClr val="FFFFFF"/>
        </a:lt1>
        <a:dk2>
          <a:srgbClr val="FEFBB7"/>
        </a:dk2>
        <a:lt2>
          <a:srgbClr val="FEFCC9"/>
        </a:lt2>
        <a:accent1>
          <a:srgbClr val="FEFAA5"/>
        </a:accent1>
        <a:accent2>
          <a:srgbClr val="FDF993"/>
        </a:accent2>
        <a:accent3>
          <a:srgbClr val="FDF881"/>
        </a:accent3>
        <a:accent4>
          <a:srgbClr val="FDF76F"/>
        </a:accent4>
        <a:accent5>
          <a:srgbClr val="FCF65D"/>
        </a:accent5>
        <a:accent6>
          <a:srgbClr val="FCF54B"/>
        </a:accent6>
        <a:hlink>
          <a:srgbClr val="000000"/>
        </a:hlink>
        <a:folHlink>
          <a:srgbClr val="000000"/>
        </a:folHlink>
      </a:clrScheme>
    </a:extraClrScheme>
    <a:extraClrScheme>
      <a:clrScheme name="HP Corn">
        <a:dk1>
          <a:srgbClr val="000000"/>
        </a:dk1>
        <a:lt1>
          <a:srgbClr val="FFFFFF"/>
        </a:lt1>
        <a:dk2>
          <a:srgbClr val="FFF3AF"/>
        </a:dk2>
        <a:lt2>
          <a:srgbClr val="FFF6C3"/>
        </a:lt2>
        <a:accent1>
          <a:srgbClr val="FFF09B"/>
        </a:accent1>
        <a:accent2>
          <a:srgbClr val="FFED87"/>
        </a:accent2>
        <a:accent3>
          <a:srgbClr val="FFEA73"/>
        </a:accent3>
        <a:accent4>
          <a:srgbClr val="FFE75F"/>
        </a:accent4>
        <a:accent5>
          <a:srgbClr val="FFE44B"/>
        </a:accent5>
        <a:accent6>
          <a:srgbClr val="FFE137"/>
        </a:accent6>
        <a:hlink>
          <a:srgbClr val="000000"/>
        </a:hlink>
        <a:folHlink>
          <a:srgbClr val="000000"/>
        </a:folHlink>
      </a:clrScheme>
    </a:extraClrScheme>
    <a:extraClrScheme>
      <a:clrScheme name="HP Gold">
        <a:dk1>
          <a:srgbClr val="000000"/>
        </a:dk1>
        <a:lt1>
          <a:srgbClr val="FFFFFF"/>
        </a:lt1>
        <a:dk2>
          <a:srgbClr val="FFE5B1"/>
        </a:dk2>
        <a:lt2>
          <a:srgbClr val="FFEBC4"/>
        </a:lt2>
        <a:accent1>
          <a:srgbClr val="FFDE9D"/>
        </a:accent1>
        <a:accent2>
          <a:srgbClr val="FFD789"/>
        </a:accent2>
        <a:accent3>
          <a:srgbClr val="FFD176"/>
        </a:accent3>
        <a:accent4>
          <a:srgbClr val="FFCA62"/>
        </a:accent4>
        <a:accent5>
          <a:srgbClr val="FFC44F"/>
        </a:accent5>
        <a:accent6>
          <a:srgbClr val="FFBD3B"/>
        </a:accent6>
        <a:hlink>
          <a:srgbClr val="000000"/>
        </a:hlink>
        <a:folHlink>
          <a:srgbClr val="000000"/>
        </a:folHlink>
      </a:clrScheme>
    </a:extraClrScheme>
    <a:extraClrScheme>
      <a:clrScheme name="HP Orange">
        <a:dk1>
          <a:srgbClr val="000000"/>
        </a:dk1>
        <a:lt1>
          <a:srgbClr val="FFFFFF"/>
        </a:lt1>
        <a:dk2>
          <a:srgbClr val="FFD099"/>
        </a:dk2>
        <a:lt2>
          <a:srgbClr val="FFDCB3"/>
        </a:lt2>
        <a:accent1>
          <a:srgbClr val="FFC480"/>
        </a:accent1>
        <a:accent2>
          <a:srgbClr val="FFB866"/>
        </a:accent2>
        <a:accent3>
          <a:srgbClr val="FFAC4D"/>
        </a:accent3>
        <a:accent4>
          <a:srgbClr val="FFA133"/>
        </a:accent4>
        <a:accent5>
          <a:srgbClr val="FF951A"/>
        </a:accent5>
        <a:accent6>
          <a:srgbClr val="FF8900"/>
        </a:accent6>
        <a:hlink>
          <a:srgbClr val="000000"/>
        </a:hlink>
        <a:folHlink>
          <a:srgbClr val="000000"/>
        </a:folHlink>
      </a:clrScheme>
    </a:extraClrScheme>
    <a:extraClrScheme>
      <a:clrScheme name="HP Coral">
        <a:dk1>
          <a:srgbClr val="000000"/>
        </a:dk1>
        <a:lt1>
          <a:srgbClr val="FFFFFF"/>
        </a:lt1>
        <a:dk2>
          <a:srgbClr val="FFCFC4"/>
        </a:dk2>
        <a:lt2>
          <a:srgbClr val="FFDBD3"/>
        </a:lt2>
        <a:accent1>
          <a:srgbClr val="FFC3B5"/>
        </a:accent1>
        <a:accent2>
          <a:srgbClr val="FFB7A6"/>
        </a:accent2>
        <a:accent3>
          <a:srgbClr val="FFAB97"/>
        </a:accent3>
        <a:accent4>
          <a:srgbClr val="FF9F89"/>
        </a:accent4>
        <a:accent5>
          <a:srgbClr val="FF937A"/>
        </a:accent5>
        <a:accent6>
          <a:srgbClr val="FF876B"/>
        </a:accent6>
        <a:hlink>
          <a:srgbClr val="000000"/>
        </a:hlink>
        <a:folHlink>
          <a:srgbClr val="000000"/>
        </a:folHlink>
      </a:clrScheme>
    </a:extraClrScheme>
    <a:extraClrScheme>
      <a:clrScheme name="HP Pink">
        <a:dk1>
          <a:srgbClr val="000000"/>
        </a:dk1>
        <a:lt1>
          <a:srgbClr val="FFFFFF"/>
        </a:lt1>
        <a:dk2>
          <a:srgbClr val="FFC1E4"/>
        </a:dk2>
        <a:lt2>
          <a:srgbClr val="FFD0EB"/>
        </a:lt2>
        <a:accent1>
          <a:srgbClr val="FFB1DD"/>
        </a:accent1>
        <a:accent2>
          <a:srgbClr val="FFA1D6"/>
        </a:accent2>
        <a:accent3>
          <a:srgbClr val="FF92CF"/>
        </a:accent3>
        <a:accent4>
          <a:srgbClr val="FF82C9"/>
        </a:accent4>
        <a:accent5>
          <a:srgbClr val="FF73C2"/>
        </a:accent5>
        <a:accent6>
          <a:srgbClr val="FF63BB"/>
        </a:accent6>
        <a:hlink>
          <a:srgbClr val="000000"/>
        </a:hlink>
        <a:folHlink>
          <a:srgbClr val="000000"/>
        </a:folHlink>
      </a:clrScheme>
    </a:extraClrScheme>
    <a:extraClrScheme>
      <a:clrScheme name="HP Ultra Pink">
        <a:dk1>
          <a:srgbClr val="000000"/>
        </a:dk1>
        <a:lt1>
          <a:srgbClr val="FFFFFF"/>
        </a:lt1>
        <a:dk2>
          <a:srgbClr val="FFCEFF"/>
        </a:dk2>
        <a:lt2>
          <a:srgbClr val="FFDAFF"/>
        </a:lt2>
        <a:accent1>
          <a:srgbClr val="FFC2FF"/>
        </a:accent1>
        <a:accent2>
          <a:srgbClr val="FFB5FF"/>
        </a:accent2>
        <a:accent3>
          <a:srgbClr val="FFA9FF"/>
        </a:accent3>
        <a:accent4>
          <a:srgbClr val="FF9DFF"/>
        </a:accent4>
        <a:accent5>
          <a:srgbClr val="FF90FF"/>
        </a:accent5>
        <a:accent6>
          <a:srgbClr val="FF84FF"/>
        </a:accent6>
        <a:hlink>
          <a:srgbClr val="000000"/>
        </a:hlink>
        <a:folHlink>
          <a:srgbClr val="000000"/>
        </a:folHlink>
      </a:clrScheme>
    </a:extraClrScheme>
    <a:extraClrScheme>
      <a:clrScheme name="HP Lavender">
        <a:dk1>
          <a:srgbClr val="000000"/>
        </a:dk1>
        <a:lt1>
          <a:srgbClr val="FFFFFF"/>
        </a:lt1>
        <a:dk2>
          <a:srgbClr val="E2BBFB"/>
        </a:dk2>
        <a:lt2>
          <a:srgbClr val="E9CCFC"/>
        </a:lt2>
        <a:accent1>
          <a:srgbClr val="DBAAFA"/>
        </a:accent1>
        <a:accent2>
          <a:srgbClr val="D399F9"/>
        </a:accent2>
        <a:accent3>
          <a:srgbClr val="CC88F8"/>
        </a:accent3>
        <a:accent4>
          <a:srgbClr val="C577F7"/>
        </a:accent4>
        <a:accent5>
          <a:srgbClr val="BD66F6"/>
        </a:accent5>
        <a:accent6>
          <a:srgbClr val="B655F5"/>
        </a:accent6>
        <a:hlink>
          <a:srgbClr val="000000"/>
        </a:hlink>
        <a:folHlink>
          <a:srgbClr val="000000"/>
        </a:folHlink>
      </a:clrScheme>
    </a:extraClrScheme>
    <a:extraClrScheme>
      <a:clrScheme name="HP Purple">
        <a:dk1>
          <a:srgbClr val="000000"/>
        </a:dk1>
        <a:lt1>
          <a:srgbClr val="FFFFFF"/>
        </a:lt1>
        <a:dk2>
          <a:srgbClr val="DCD8FD"/>
        </a:dk2>
        <a:lt2>
          <a:srgbClr val="E5E2FE"/>
        </a:lt2>
        <a:accent1>
          <a:srgbClr val="D4CFFD"/>
        </a:accent1>
        <a:accent2>
          <a:srgbClr val="CBC5FC"/>
        </a:accent2>
        <a:accent3>
          <a:srgbClr val="C2BBFC"/>
        </a:accent3>
        <a:accent4>
          <a:srgbClr val="B9B1FB"/>
        </a:accent4>
        <a:accent5>
          <a:srgbClr val="B1A8FB"/>
        </a:accent5>
        <a:accent6>
          <a:srgbClr val="A89EFA"/>
        </a:accent6>
        <a:hlink>
          <a:srgbClr val="000000"/>
        </a:hlink>
        <a:folHlink>
          <a:srgbClr val="000000"/>
        </a:folHlink>
      </a:clrScheme>
    </a:extraClrScheme>
    <a:extraClrScheme>
      <a:clrScheme name="HP Corporate Blue">
        <a:dk1>
          <a:srgbClr val="000000"/>
        </a:dk1>
        <a:lt1>
          <a:srgbClr val="FFFFFF"/>
        </a:lt1>
        <a:dk2>
          <a:srgbClr val="99D5EF"/>
        </a:dk2>
        <a:lt2>
          <a:srgbClr val="B3E0F3"/>
        </a:lt2>
        <a:accent1>
          <a:srgbClr val="80CBEB"/>
        </a:accent1>
        <a:accent2>
          <a:srgbClr val="66C0E6"/>
        </a:accent2>
        <a:accent3>
          <a:srgbClr val="4DB6E2"/>
        </a:accent3>
        <a:accent4>
          <a:srgbClr val="33ABDE"/>
        </a:accent4>
        <a:accent5>
          <a:srgbClr val="1AA1DA"/>
        </a:accent5>
        <a:accent6>
          <a:srgbClr val="0096D6"/>
        </a:accent6>
        <a:hlink>
          <a:srgbClr val="000000"/>
        </a:hlink>
        <a:folHlink>
          <a:srgbClr val="000000"/>
        </a:folHlink>
      </a:clrScheme>
    </a:extraClrScheme>
  </a:extraClrSchemeLst>
  <a:custClrLst>
    <a:custClr name="HP Warning Red">
      <a:srgbClr val="FF3900"/>
    </a:custClr>
    <a:custClr name="HP Orange">
      <a:srgbClr val="FF8900"/>
    </a:custClr>
    <a:custClr name="HP Corn">
      <a:srgbClr val="FFE137"/>
    </a:custClr>
    <a:custClr name="HP Emerald Green">
      <a:srgbClr val="00D072"/>
    </a:custClr>
    <a:custClr name="HP Corporate Blue">
      <a:srgbClr val="0096D6"/>
    </a:custClr>
    <a:custClr name="HP Standard Gray (photo background)">
      <a:srgbClr val="E6E6E6"/>
    </a:custClr>
    <a:custClr name="HP Standard Cream (text background)">
      <a:srgbClr val="F2EBDC"/>
    </a:custClr>
  </a:custClrLst>
  <a:extLst>
    <a:ext uri="{05A4C25C-085E-4340-85A3-A5531E510DB2}">
      <thm15:themeFamily xmlns:thm15="http://schemas.microsoft.com/office/thememl/2012/main" name="Theme blue" id="{6CAF3B53-A8A4-4403-AB72-32970A0B4FD4}" vid="{ACFB783A-3F32-4235-A409-7F6B452892B0}"/>
    </a:ext>
  </a:extLst>
</a:theme>
</file>

<file path=ppt/theme/theme17.xml><?xml version="1.0" encoding="utf-8"?>
<a:theme xmlns:a="http://schemas.openxmlformats.org/drawingml/2006/main" name="1_Theme blue">
  <a:themeElements>
    <a:clrScheme name="HP Light Blue">
      <a:dk1>
        <a:srgbClr val="000000"/>
      </a:dk1>
      <a:lt1>
        <a:srgbClr val="FFFFFF"/>
      </a:lt1>
      <a:dk2>
        <a:srgbClr val="BBD8FC"/>
      </a:dk2>
      <a:lt2>
        <a:srgbClr val="CCE2FD"/>
      </a:lt2>
      <a:accent1>
        <a:srgbClr val="AACFFB"/>
      </a:accent1>
      <a:accent2>
        <a:srgbClr val="98C5FA"/>
      </a:accent2>
      <a:accent3>
        <a:srgbClr val="87BBFA"/>
      </a:accent3>
      <a:accent4>
        <a:srgbClr val="76B1F9"/>
      </a:accent4>
      <a:accent5>
        <a:srgbClr val="65A8F8"/>
      </a:accent5>
      <a:accent6>
        <a:srgbClr val="549EF7"/>
      </a:accent6>
      <a:hlink>
        <a:srgbClr val="000000"/>
      </a:hlink>
      <a:folHlink>
        <a:srgbClr val="000000"/>
      </a:folHlink>
    </a:clrScheme>
    <a:fontScheme name="Custom 3">
      <a:majorFont>
        <a:latin typeface="FormaDJRDisplay"/>
        <a:ea typeface=""/>
        <a:cs typeface=""/>
      </a:majorFont>
      <a:minorFont>
        <a:latin typeface="Forma DJR Mic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a:noFill/>
        </a:ln>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black">
        <a:ln w="158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txDef>
  </a:objectDefaults>
  <a:extraClrSchemeLst>
    <a:extraClrScheme>
      <a:clrScheme name="HP Ultramarine Blue">
        <a:dk1>
          <a:srgbClr val="000000"/>
        </a:dk1>
        <a:lt1>
          <a:srgbClr val="FFFFFF"/>
        </a:lt1>
        <a:dk2>
          <a:srgbClr val="B5BDFB"/>
        </a:dk2>
        <a:lt2>
          <a:srgbClr val="C8CDFC"/>
        </a:lt2>
        <a:accent1>
          <a:srgbClr val="A3ACFA"/>
        </a:accent1>
        <a:accent2>
          <a:srgbClr val="919BF9"/>
        </a:accent2>
        <a:accent3>
          <a:srgbClr val="7E8BF8"/>
        </a:accent3>
        <a:accent4>
          <a:srgbClr val="6C7AF7"/>
        </a:accent4>
        <a:accent5>
          <a:srgbClr val="596AF6"/>
        </a:accent5>
        <a:accent6>
          <a:srgbClr val="4759F5"/>
        </a:accent6>
        <a:hlink>
          <a:srgbClr val="000000"/>
        </a:hlink>
        <a:folHlink>
          <a:srgbClr val="000000"/>
        </a:folHlink>
      </a:clrScheme>
    </a:extraClrScheme>
    <a:extraClrScheme>
      <a:clrScheme name="HP Standard Blue">
        <a:dk1>
          <a:srgbClr val="000000"/>
        </a:dk1>
        <a:lt1>
          <a:srgbClr val="FFFFFF"/>
        </a:lt1>
        <a:dk2>
          <a:srgbClr val="BBD8FC"/>
        </a:dk2>
        <a:lt2>
          <a:srgbClr val="CCE2FD"/>
        </a:lt2>
        <a:accent1>
          <a:srgbClr val="AACFFB"/>
        </a:accent1>
        <a:accent2>
          <a:srgbClr val="98C5FA"/>
        </a:accent2>
        <a:accent3>
          <a:srgbClr val="87BBF9"/>
        </a:accent3>
        <a:accent4>
          <a:srgbClr val="76B1F9"/>
        </a:accent4>
        <a:accent5>
          <a:srgbClr val="65A8F8"/>
        </a:accent5>
        <a:accent6>
          <a:srgbClr val="549EF7"/>
        </a:accent6>
        <a:hlink>
          <a:srgbClr val="000000"/>
        </a:hlink>
        <a:folHlink>
          <a:srgbClr val="000000"/>
        </a:folHlink>
      </a:clrScheme>
    </a:extraClrScheme>
    <a:extraClrScheme>
      <a:clrScheme name="HP Aqua">
        <a:dk1>
          <a:srgbClr val="000000"/>
        </a:dk1>
        <a:lt1>
          <a:srgbClr val="FFFFFF"/>
        </a:lt1>
        <a:dk2>
          <a:srgbClr val="B3F2FD"/>
        </a:dk2>
        <a:lt2>
          <a:srgbClr val="C6F5FE"/>
        </a:lt2>
        <a:accent1>
          <a:srgbClr val="A0EFFD"/>
        </a:accent1>
        <a:accent2>
          <a:srgbClr val="8CEBFC"/>
        </a:accent2>
        <a:accent3>
          <a:srgbClr val="79E8FC"/>
        </a:accent3>
        <a:accent4>
          <a:srgbClr val="66E5FB"/>
        </a:accent4>
        <a:accent5>
          <a:srgbClr val="53E1FB"/>
        </a:accent5>
        <a:accent6>
          <a:srgbClr val="40DEFA"/>
        </a:accent6>
        <a:hlink>
          <a:srgbClr val="000000"/>
        </a:hlink>
        <a:folHlink>
          <a:srgbClr val="000000"/>
        </a:folHlink>
      </a:clrScheme>
    </a:extraClrScheme>
    <a:extraClrScheme>
      <a:clrScheme name="HP Bright Green">
        <a:dk1>
          <a:srgbClr val="000000"/>
        </a:dk1>
        <a:lt1>
          <a:srgbClr val="FFFFFF"/>
        </a:lt1>
        <a:dk2>
          <a:srgbClr val="B8FBDD"/>
        </a:dk2>
        <a:lt2>
          <a:srgbClr val="CAFCE6"/>
        </a:lt2>
        <a:accent1>
          <a:srgbClr val="A7FAD5"/>
        </a:accent1>
        <a:accent2>
          <a:srgbClr val="95F9CD"/>
        </a:accent2>
        <a:accent3>
          <a:srgbClr val="83F8C4"/>
        </a:accent3>
        <a:accent4>
          <a:srgbClr val="71F7BC"/>
        </a:accent4>
        <a:accent5>
          <a:srgbClr val="60F6B3"/>
        </a:accent5>
        <a:accent6>
          <a:srgbClr val="4EF5AB"/>
        </a:accent6>
        <a:hlink>
          <a:srgbClr val="000000"/>
        </a:hlink>
        <a:folHlink>
          <a:srgbClr val="000000"/>
        </a:folHlink>
      </a:clrScheme>
    </a:extraClrScheme>
    <a:extraClrScheme>
      <a:clrScheme name="HP Emerald Green">
        <a:dk1>
          <a:srgbClr val="000000"/>
        </a:dk1>
        <a:lt1>
          <a:srgbClr val="FFFFFF"/>
        </a:lt1>
        <a:dk2>
          <a:srgbClr val="99ECC7"/>
        </a:dk2>
        <a:lt2>
          <a:srgbClr val="B3F1D5"/>
        </a:lt2>
        <a:accent1>
          <a:srgbClr val="80E8B9"/>
        </a:accent1>
        <a:accent2>
          <a:srgbClr val="66E3AA"/>
        </a:accent2>
        <a:accent3>
          <a:srgbClr val="4DDE9C"/>
        </a:accent3>
        <a:accent4>
          <a:srgbClr val="33D98E"/>
        </a:accent4>
        <a:accent5>
          <a:srgbClr val="1AD580"/>
        </a:accent5>
        <a:accent6>
          <a:srgbClr val="00D072"/>
        </a:accent6>
        <a:hlink>
          <a:srgbClr val="000000"/>
        </a:hlink>
        <a:folHlink>
          <a:srgbClr val="000000"/>
        </a:folHlink>
      </a:clrScheme>
    </a:extraClrScheme>
    <a:extraClrScheme>
      <a:clrScheme name="HP Charteuse Green">
        <a:dk1>
          <a:srgbClr val="000000"/>
        </a:dk1>
        <a:lt1>
          <a:srgbClr val="FFFFFF"/>
        </a:lt1>
        <a:dk2>
          <a:srgbClr val="CDFDBB"/>
        </a:dk2>
        <a:lt2>
          <a:srgbClr val="DAFDCC"/>
        </a:lt2>
        <a:accent1>
          <a:srgbClr val="C1FCAA"/>
        </a:accent1>
        <a:accent2>
          <a:srgbClr val="B5FB99"/>
        </a:accent2>
        <a:accent3>
          <a:srgbClr val="A8FB88"/>
        </a:accent3>
        <a:accent4>
          <a:srgbClr val="9CFA77"/>
        </a:accent4>
        <a:accent5>
          <a:srgbClr val="8FFA66"/>
        </a:accent5>
        <a:accent6>
          <a:srgbClr val="83F955"/>
        </a:accent6>
        <a:hlink>
          <a:srgbClr val="000000"/>
        </a:hlink>
        <a:folHlink>
          <a:srgbClr val="000000"/>
        </a:folHlink>
      </a:clrScheme>
    </a:extraClrScheme>
    <a:extraClrScheme>
      <a:clrScheme name="HP Lime">
        <a:dk1>
          <a:srgbClr val="000000"/>
        </a:dk1>
        <a:lt1>
          <a:srgbClr val="FFFFFF"/>
        </a:lt1>
        <a:dk2>
          <a:srgbClr val="EDFDC2"/>
        </a:dk2>
        <a:lt2>
          <a:srgbClr val="F2FED1"/>
        </a:lt2>
        <a:accent1>
          <a:srgbClr val="E9FDB3"/>
        </a:accent1>
        <a:accent2>
          <a:srgbClr val="E5FDA3"/>
        </a:accent2>
        <a:accent3>
          <a:srgbClr val="E0FC94"/>
        </a:accent3>
        <a:accent4>
          <a:srgbClr val="DCFC85"/>
        </a:accent4>
        <a:accent5>
          <a:srgbClr val="D7FB75"/>
        </a:accent5>
        <a:accent6>
          <a:srgbClr val="D3FB66"/>
        </a:accent6>
        <a:hlink>
          <a:srgbClr val="000000"/>
        </a:hlink>
        <a:folHlink>
          <a:srgbClr val="000000"/>
        </a:folHlink>
      </a:clrScheme>
    </a:extraClrScheme>
    <a:extraClrScheme>
      <a:clrScheme name="HP Yellow">
        <a:dk1>
          <a:srgbClr val="000000"/>
        </a:dk1>
        <a:lt1>
          <a:srgbClr val="FFFFFF"/>
        </a:lt1>
        <a:dk2>
          <a:srgbClr val="FEFBB7"/>
        </a:dk2>
        <a:lt2>
          <a:srgbClr val="FEFCC9"/>
        </a:lt2>
        <a:accent1>
          <a:srgbClr val="FEFAA5"/>
        </a:accent1>
        <a:accent2>
          <a:srgbClr val="FDF993"/>
        </a:accent2>
        <a:accent3>
          <a:srgbClr val="FDF881"/>
        </a:accent3>
        <a:accent4>
          <a:srgbClr val="FDF76F"/>
        </a:accent4>
        <a:accent5>
          <a:srgbClr val="FCF65D"/>
        </a:accent5>
        <a:accent6>
          <a:srgbClr val="FCF54B"/>
        </a:accent6>
        <a:hlink>
          <a:srgbClr val="000000"/>
        </a:hlink>
        <a:folHlink>
          <a:srgbClr val="000000"/>
        </a:folHlink>
      </a:clrScheme>
    </a:extraClrScheme>
    <a:extraClrScheme>
      <a:clrScheme name="HP Corn">
        <a:dk1>
          <a:srgbClr val="000000"/>
        </a:dk1>
        <a:lt1>
          <a:srgbClr val="FFFFFF"/>
        </a:lt1>
        <a:dk2>
          <a:srgbClr val="FFF3AF"/>
        </a:dk2>
        <a:lt2>
          <a:srgbClr val="FFF6C3"/>
        </a:lt2>
        <a:accent1>
          <a:srgbClr val="FFF09B"/>
        </a:accent1>
        <a:accent2>
          <a:srgbClr val="FFED87"/>
        </a:accent2>
        <a:accent3>
          <a:srgbClr val="FFEA73"/>
        </a:accent3>
        <a:accent4>
          <a:srgbClr val="FFE75F"/>
        </a:accent4>
        <a:accent5>
          <a:srgbClr val="FFE44B"/>
        </a:accent5>
        <a:accent6>
          <a:srgbClr val="FFE137"/>
        </a:accent6>
        <a:hlink>
          <a:srgbClr val="000000"/>
        </a:hlink>
        <a:folHlink>
          <a:srgbClr val="000000"/>
        </a:folHlink>
      </a:clrScheme>
    </a:extraClrScheme>
    <a:extraClrScheme>
      <a:clrScheme name="HP Gold">
        <a:dk1>
          <a:srgbClr val="000000"/>
        </a:dk1>
        <a:lt1>
          <a:srgbClr val="FFFFFF"/>
        </a:lt1>
        <a:dk2>
          <a:srgbClr val="FFE5B1"/>
        </a:dk2>
        <a:lt2>
          <a:srgbClr val="FFEBC4"/>
        </a:lt2>
        <a:accent1>
          <a:srgbClr val="FFDE9D"/>
        </a:accent1>
        <a:accent2>
          <a:srgbClr val="FFD789"/>
        </a:accent2>
        <a:accent3>
          <a:srgbClr val="FFD176"/>
        </a:accent3>
        <a:accent4>
          <a:srgbClr val="FFCA62"/>
        </a:accent4>
        <a:accent5>
          <a:srgbClr val="FFC44F"/>
        </a:accent5>
        <a:accent6>
          <a:srgbClr val="FFBD3B"/>
        </a:accent6>
        <a:hlink>
          <a:srgbClr val="000000"/>
        </a:hlink>
        <a:folHlink>
          <a:srgbClr val="000000"/>
        </a:folHlink>
      </a:clrScheme>
    </a:extraClrScheme>
    <a:extraClrScheme>
      <a:clrScheme name="HP Orange">
        <a:dk1>
          <a:srgbClr val="000000"/>
        </a:dk1>
        <a:lt1>
          <a:srgbClr val="FFFFFF"/>
        </a:lt1>
        <a:dk2>
          <a:srgbClr val="FFD099"/>
        </a:dk2>
        <a:lt2>
          <a:srgbClr val="FFDCB3"/>
        </a:lt2>
        <a:accent1>
          <a:srgbClr val="FFC480"/>
        </a:accent1>
        <a:accent2>
          <a:srgbClr val="FFB866"/>
        </a:accent2>
        <a:accent3>
          <a:srgbClr val="FFAC4D"/>
        </a:accent3>
        <a:accent4>
          <a:srgbClr val="FFA133"/>
        </a:accent4>
        <a:accent5>
          <a:srgbClr val="FF951A"/>
        </a:accent5>
        <a:accent6>
          <a:srgbClr val="FF8900"/>
        </a:accent6>
        <a:hlink>
          <a:srgbClr val="000000"/>
        </a:hlink>
        <a:folHlink>
          <a:srgbClr val="000000"/>
        </a:folHlink>
      </a:clrScheme>
    </a:extraClrScheme>
    <a:extraClrScheme>
      <a:clrScheme name="HP Coral">
        <a:dk1>
          <a:srgbClr val="000000"/>
        </a:dk1>
        <a:lt1>
          <a:srgbClr val="FFFFFF"/>
        </a:lt1>
        <a:dk2>
          <a:srgbClr val="FFCFC4"/>
        </a:dk2>
        <a:lt2>
          <a:srgbClr val="FFDBD3"/>
        </a:lt2>
        <a:accent1>
          <a:srgbClr val="FFC3B5"/>
        </a:accent1>
        <a:accent2>
          <a:srgbClr val="FFB7A6"/>
        </a:accent2>
        <a:accent3>
          <a:srgbClr val="FFAB97"/>
        </a:accent3>
        <a:accent4>
          <a:srgbClr val="FF9F89"/>
        </a:accent4>
        <a:accent5>
          <a:srgbClr val="FF937A"/>
        </a:accent5>
        <a:accent6>
          <a:srgbClr val="FF876B"/>
        </a:accent6>
        <a:hlink>
          <a:srgbClr val="000000"/>
        </a:hlink>
        <a:folHlink>
          <a:srgbClr val="000000"/>
        </a:folHlink>
      </a:clrScheme>
    </a:extraClrScheme>
    <a:extraClrScheme>
      <a:clrScheme name="HP Pink">
        <a:dk1>
          <a:srgbClr val="000000"/>
        </a:dk1>
        <a:lt1>
          <a:srgbClr val="FFFFFF"/>
        </a:lt1>
        <a:dk2>
          <a:srgbClr val="FFC1E4"/>
        </a:dk2>
        <a:lt2>
          <a:srgbClr val="FFD0EB"/>
        </a:lt2>
        <a:accent1>
          <a:srgbClr val="FFB1DD"/>
        </a:accent1>
        <a:accent2>
          <a:srgbClr val="FFA1D6"/>
        </a:accent2>
        <a:accent3>
          <a:srgbClr val="FF92CF"/>
        </a:accent3>
        <a:accent4>
          <a:srgbClr val="FF82C9"/>
        </a:accent4>
        <a:accent5>
          <a:srgbClr val="FF73C2"/>
        </a:accent5>
        <a:accent6>
          <a:srgbClr val="FF63BB"/>
        </a:accent6>
        <a:hlink>
          <a:srgbClr val="000000"/>
        </a:hlink>
        <a:folHlink>
          <a:srgbClr val="000000"/>
        </a:folHlink>
      </a:clrScheme>
    </a:extraClrScheme>
    <a:extraClrScheme>
      <a:clrScheme name="HP Ultra Pink">
        <a:dk1>
          <a:srgbClr val="000000"/>
        </a:dk1>
        <a:lt1>
          <a:srgbClr val="FFFFFF"/>
        </a:lt1>
        <a:dk2>
          <a:srgbClr val="FFCEFF"/>
        </a:dk2>
        <a:lt2>
          <a:srgbClr val="FFDAFF"/>
        </a:lt2>
        <a:accent1>
          <a:srgbClr val="FFC2FF"/>
        </a:accent1>
        <a:accent2>
          <a:srgbClr val="FFB5FF"/>
        </a:accent2>
        <a:accent3>
          <a:srgbClr val="FFA9FF"/>
        </a:accent3>
        <a:accent4>
          <a:srgbClr val="FF9DFF"/>
        </a:accent4>
        <a:accent5>
          <a:srgbClr val="FF90FF"/>
        </a:accent5>
        <a:accent6>
          <a:srgbClr val="FF84FF"/>
        </a:accent6>
        <a:hlink>
          <a:srgbClr val="000000"/>
        </a:hlink>
        <a:folHlink>
          <a:srgbClr val="000000"/>
        </a:folHlink>
      </a:clrScheme>
    </a:extraClrScheme>
    <a:extraClrScheme>
      <a:clrScheme name="HP Lavender">
        <a:dk1>
          <a:srgbClr val="000000"/>
        </a:dk1>
        <a:lt1>
          <a:srgbClr val="FFFFFF"/>
        </a:lt1>
        <a:dk2>
          <a:srgbClr val="E2BBFB"/>
        </a:dk2>
        <a:lt2>
          <a:srgbClr val="E9CCFC"/>
        </a:lt2>
        <a:accent1>
          <a:srgbClr val="DBAAFA"/>
        </a:accent1>
        <a:accent2>
          <a:srgbClr val="D399F9"/>
        </a:accent2>
        <a:accent3>
          <a:srgbClr val="CC88F8"/>
        </a:accent3>
        <a:accent4>
          <a:srgbClr val="C577F7"/>
        </a:accent4>
        <a:accent5>
          <a:srgbClr val="BD66F6"/>
        </a:accent5>
        <a:accent6>
          <a:srgbClr val="B655F5"/>
        </a:accent6>
        <a:hlink>
          <a:srgbClr val="000000"/>
        </a:hlink>
        <a:folHlink>
          <a:srgbClr val="000000"/>
        </a:folHlink>
      </a:clrScheme>
    </a:extraClrScheme>
    <a:extraClrScheme>
      <a:clrScheme name="HP Purple">
        <a:dk1>
          <a:srgbClr val="000000"/>
        </a:dk1>
        <a:lt1>
          <a:srgbClr val="FFFFFF"/>
        </a:lt1>
        <a:dk2>
          <a:srgbClr val="DCD8FD"/>
        </a:dk2>
        <a:lt2>
          <a:srgbClr val="E5E2FE"/>
        </a:lt2>
        <a:accent1>
          <a:srgbClr val="D4CFFD"/>
        </a:accent1>
        <a:accent2>
          <a:srgbClr val="CBC5FC"/>
        </a:accent2>
        <a:accent3>
          <a:srgbClr val="C2BBFC"/>
        </a:accent3>
        <a:accent4>
          <a:srgbClr val="B9B1FB"/>
        </a:accent4>
        <a:accent5>
          <a:srgbClr val="B1A8FB"/>
        </a:accent5>
        <a:accent6>
          <a:srgbClr val="A89EFA"/>
        </a:accent6>
        <a:hlink>
          <a:srgbClr val="000000"/>
        </a:hlink>
        <a:folHlink>
          <a:srgbClr val="000000"/>
        </a:folHlink>
      </a:clrScheme>
    </a:extraClrScheme>
    <a:extraClrScheme>
      <a:clrScheme name="HP Corporate Blue">
        <a:dk1>
          <a:srgbClr val="000000"/>
        </a:dk1>
        <a:lt1>
          <a:srgbClr val="FFFFFF"/>
        </a:lt1>
        <a:dk2>
          <a:srgbClr val="99D5EF"/>
        </a:dk2>
        <a:lt2>
          <a:srgbClr val="B3E0F3"/>
        </a:lt2>
        <a:accent1>
          <a:srgbClr val="80CBEB"/>
        </a:accent1>
        <a:accent2>
          <a:srgbClr val="66C0E6"/>
        </a:accent2>
        <a:accent3>
          <a:srgbClr val="4DB6E2"/>
        </a:accent3>
        <a:accent4>
          <a:srgbClr val="33ABDE"/>
        </a:accent4>
        <a:accent5>
          <a:srgbClr val="1AA1DA"/>
        </a:accent5>
        <a:accent6>
          <a:srgbClr val="0096D6"/>
        </a:accent6>
        <a:hlink>
          <a:srgbClr val="000000"/>
        </a:hlink>
        <a:folHlink>
          <a:srgbClr val="000000"/>
        </a:folHlink>
      </a:clrScheme>
    </a:extraClrScheme>
  </a:extraClrSchemeLst>
  <a:custClrLst>
    <a:custClr name="HP Warning Red">
      <a:srgbClr val="FF3900"/>
    </a:custClr>
    <a:custClr name="HP Orange">
      <a:srgbClr val="FF8900"/>
    </a:custClr>
    <a:custClr name="HP Corn">
      <a:srgbClr val="FFE137"/>
    </a:custClr>
    <a:custClr name="HP Emerald Green">
      <a:srgbClr val="00D072"/>
    </a:custClr>
    <a:custClr name="HP Corporate Blue">
      <a:srgbClr val="0096D6"/>
    </a:custClr>
    <a:custClr name="HP Standard Gray (photo background)">
      <a:srgbClr val="E6E6E6"/>
    </a:custClr>
    <a:custClr name="HP Standard Cream (text background)">
      <a:srgbClr val="F2EBDC"/>
    </a:custClr>
  </a:custClrLst>
  <a:extLst>
    <a:ext uri="{05A4C25C-085E-4340-85A3-A5531E510DB2}">
      <thm15:themeFamily xmlns:thm15="http://schemas.microsoft.com/office/thememl/2012/main" name="Theme blue" id="{6CAF3B53-A8A4-4403-AB72-32970A0B4FD4}" vid="{ACFB783A-3F32-4235-A409-7F6B452892B0}"/>
    </a:ext>
  </a:extLst>
</a:theme>
</file>

<file path=ppt/theme/theme18.xml><?xml version="1.0" encoding="utf-8"?>
<a:theme xmlns:a="http://schemas.openxmlformats.org/drawingml/2006/main" name="HP_theme">
  <a:themeElements>
    <a:clrScheme name="HP Corporate Template 2022">
      <a:dk1>
        <a:sysClr val="windowText" lastClr="000000"/>
      </a:dk1>
      <a:lt1>
        <a:sysClr val="window" lastClr="FFFFFF"/>
      </a:lt1>
      <a:dk2>
        <a:srgbClr val="4758F6"/>
      </a:dk2>
      <a:lt2>
        <a:srgbClr val="549EF8"/>
      </a:lt2>
      <a:accent1>
        <a:srgbClr val="0096D6"/>
      </a:accent1>
      <a:accent2>
        <a:srgbClr val="F8E569"/>
      </a:accent2>
      <a:accent3>
        <a:srgbClr val="DCF659"/>
      </a:accent3>
      <a:accent4>
        <a:srgbClr val="EF8D72"/>
      </a:accent4>
      <a:accent5>
        <a:srgbClr val="EF82F9"/>
      </a:accent5>
      <a:accent6>
        <a:srgbClr val="AA5BED"/>
      </a:accent6>
      <a:hlink>
        <a:srgbClr val="0096D6"/>
      </a:hlink>
      <a:folHlink>
        <a:srgbClr val="0096D6"/>
      </a:folHlink>
    </a:clrScheme>
    <a:fontScheme name="HP Corporate Template 2022">
      <a:majorFont>
        <a:latin typeface="Forma DJR Display"/>
        <a:ea typeface=""/>
        <a:cs typeface=""/>
      </a:majorFont>
      <a:minorFont>
        <a:latin typeface="Forma DJR Mic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bg2"/>
        </a:solidFill>
        <a:ln>
          <a:noFill/>
        </a:ln>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black">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HP_theme" id="{0419C42C-CB15-4E21-81AA-EAEF0D60361D}" vid="{5915437A-5444-4A10-AFD1-60057AB20C29}"/>
    </a:ext>
  </a:extLst>
</a:theme>
</file>

<file path=ppt/theme/theme19.xml><?xml version="1.0" encoding="utf-8"?>
<a:theme xmlns:a="http://schemas.openxmlformats.org/drawingml/2006/main" name="HP 2023 Expressive Light Template">
  <a:themeElements>
    <a:clrScheme name="HP Standard Blue Template">
      <a:dk1>
        <a:srgbClr val="000000"/>
      </a:dk1>
      <a:lt1>
        <a:srgbClr val="FFFFFF"/>
      </a:lt1>
      <a:dk2>
        <a:srgbClr val="BBD8FC"/>
      </a:dk2>
      <a:lt2>
        <a:srgbClr val="CCE2FD"/>
      </a:lt2>
      <a:accent1>
        <a:srgbClr val="AACFFB"/>
      </a:accent1>
      <a:accent2>
        <a:srgbClr val="98C5FA"/>
      </a:accent2>
      <a:accent3>
        <a:srgbClr val="87BBFA"/>
      </a:accent3>
      <a:accent4>
        <a:srgbClr val="76B1F9"/>
      </a:accent4>
      <a:accent5>
        <a:srgbClr val="65A8F8"/>
      </a:accent5>
      <a:accent6>
        <a:srgbClr val="549EF7"/>
      </a:accent6>
      <a:hlink>
        <a:srgbClr val="000000"/>
      </a:hlink>
      <a:folHlink>
        <a:srgbClr val="000000"/>
      </a:folHlink>
    </a:clrScheme>
    <a:fontScheme name="HP Corporate Template 2022">
      <a:majorFont>
        <a:latin typeface="Forma DJR Display"/>
        <a:ea typeface=""/>
        <a:cs typeface=""/>
      </a:majorFont>
      <a:minorFont>
        <a:latin typeface="Forma DJR Mic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a:noFill/>
        </a:ln>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black">
        <a:ln w="158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txDef>
  </a:objectDefaults>
  <a:extraClrSchemeLst>
    <a:extraClrScheme>
      <a:clrScheme name="HP Ultramarine Blue">
        <a:dk1>
          <a:srgbClr val="000000"/>
        </a:dk1>
        <a:lt1>
          <a:srgbClr val="FFFFFF"/>
        </a:lt1>
        <a:dk2>
          <a:srgbClr val="B5BDFB"/>
        </a:dk2>
        <a:lt2>
          <a:srgbClr val="C8CDFC"/>
        </a:lt2>
        <a:accent1>
          <a:srgbClr val="A3ACFA"/>
        </a:accent1>
        <a:accent2>
          <a:srgbClr val="919BF9"/>
        </a:accent2>
        <a:accent3>
          <a:srgbClr val="7E8BF8"/>
        </a:accent3>
        <a:accent4>
          <a:srgbClr val="6C7AF7"/>
        </a:accent4>
        <a:accent5>
          <a:srgbClr val="596AF6"/>
        </a:accent5>
        <a:accent6>
          <a:srgbClr val="4759F5"/>
        </a:accent6>
        <a:hlink>
          <a:srgbClr val="000000"/>
        </a:hlink>
        <a:folHlink>
          <a:srgbClr val="000000"/>
        </a:folHlink>
      </a:clrScheme>
    </a:extraClrScheme>
    <a:extraClrScheme>
      <a:clrScheme name="HP Standard Blue">
        <a:dk1>
          <a:srgbClr val="000000"/>
        </a:dk1>
        <a:lt1>
          <a:srgbClr val="FFFFFF"/>
        </a:lt1>
        <a:dk2>
          <a:srgbClr val="BBD8FC"/>
        </a:dk2>
        <a:lt2>
          <a:srgbClr val="CCE2FD"/>
        </a:lt2>
        <a:accent1>
          <a:srgbClr val="AACFFB"/>
        </a:accent1>
        <a:accent2>
          <a:srgbClr val="98C5FA"/>
        </a:accent2>
        <a:accent3>
          <a:srgbClr val="87BBF9"/>
        </a:accent3>
        <a:accent4>
          <a:srgbClr val="76B1F9"/>
        </a:accent4>
        <a:accent5>
          <a:srgbClr val="65A8F8"/>
        </a:accent5>
        <a:accent6>
          <a:srgbClr val="549EF7"/>
        </a:accent6>
        <a:hlink>
          <a:srgbClr val="000000"/>
        </a:hlink>
        <a:folHlink>
          <a:srgbClr val="000000"/>
        </a:folHlink>
      </a:clrScheme>
    </a:extraClrScheme>
    <a:extraClrScheme>
      <a:clrScheme name="HP Aqua">
        <a:dk1>
          <a:srgbClr val="000000"/>
        </a:dk1>
        <a:lt1>
          <a:srgbClr val="FFFFFF"/>
        </a:lt1>
        <a:dk2>
          <a:srgbClr val="B3F2FD"/>
        </a:dk2>
        <a:lt2>
          <a:srgbClr val="C6F5FE"/>
        </a:lt2>
        <a:accent1>
          <a:srgbClr val="A0EFFD"/>
        </a:accent1>
        <a:accent2>
          <a:srgbClr val="8CEBFC"/>
        </a:accent2>
        <a:accent3>
          <a:srgbClr val="79E8FC"/>
        </a:accent3>
        <a:accent4>
          <a:srgbClr val="66E5FB"/>
        </a:accent4>
        <a:accent5>
          <a:srgbClr val="53E1FB"/>
        </a:accent5>
        <a:accent6>
          <a:srgbClr val="40DEFA"/>
        </a:accent6>
        <a:hlink>
          <a:srgbClr val="000000"/>
        </a:hlink>
        <a:folHlink>
          <a:srgbClr val="000000"/>
        </a:folHlink>
      </a:clrScheme>
    </a:extraClrScheme>
    <a:extraClrScheme>
      <a:clrScheme name="HP Bright Green">
        <a:dk1>
          <a:srgbClr val="000000"/>
        </a:dk1>
        <a:lt1>
          <a:srgbClr val="FFFFFF"/>
        </a:lt1>
        <a:dk2>
          <a:srgbClr val="B8FBDD"/>
        </a:dk2>
        <a:lt2>
          <a:srgbClr val="CAFCE6"/>
        </a:lt2>
        <a:accent1>
          <a:srgbClr val="A7FAD5"/>
        </a:accent1>
        <a:accent2>
          <a:srgbClr val="95F9CD"/>
        </a:accent2>
        <a:accent3>
          <a:srgbClr val="83F8C4"/>
        </a:accent3>
        <a:accent4>
          <a:srgbClr val="71F7BC"/>
        </a:accent4>
        <a:accent5>
          <a:srgbClr val="60F6B3"/>
        </a:accent5>
        <a:accent6>
          <a:srgbClr val="4EF5AB"/>
        </a:accent6>
        <a:hlink>
          <a:srgbClr val="000000"/>
        </a:hlink>
        <a:folHlink>
          <a:srgbClr val="000000"/>
        </a:folHlink>
      </a:clrScheme>
    </a:extraClrScheme>
    <a:extraClrScheme>
      <a:clrScheme name="HP Emerald Green">
        <a:dk1>
          <a:srgbClr val="000000"/>
        </a:dk1>
        <a:lt1>
          <a:srgbClr val="FFFFFF"/>
        </a:lt1>
        <a:dk2>
          <a:srgbClr val="99ECC7"/>
        </a:dk2>
        <a:lt2>
          <a:srgbClr val="B3F1D5"/>
        </a:lt2>
        <a:accent1>
          <a:srgbClr val="80E8B9"/>
        </a:accent1>
        <a:accent2>
          <a:srgbClr val="66E3AA"/>
        </a:accent2>
        <a:accent3>
          <a:srgbClr val="4DDE9C"/>
        </a:accent3>
        <a:accent4>
          <a:srgbClr val="33D98E"/>
        </a:accent4>
        <a:accent5>
          <a:srgbClr val="1AD580"/>
        </a:accent5>
        <a:accent6>
          <a:srgbClr val="00D072"/>
        </a:accent6>
        <a:hlink>
          <a:srgbClr val="000000"/>
        </a:hlink>
        <a:folHlink>
          <a:srgbClr val="000000"/>
        </a:folHlink>
      </a:clrScheme>
    </a:extraClrScheme>
    <a:extraClrScheme>
      <a:clrScheme name="HP Charteuse Green">
        <a:dk1>
          <a:srgbClr val="000000"/>
        </a:dk1>
        <a:lt1>
          <a:srgbClr val="FFFFFF"/>
        </a:lt1>
        <a:dk2>
          <a:srgbClr val="CDFDBB"/>
        </a:dk2>
        <a:lt2>
          <a:srgbClr val="DAFDCC"/>
        </a:lt2>
        <a:accent1>
          <a:srgbClr val="C1FCAA"/>
        </a:accent1>
        <a:accent2>
          <a:srgbClr val="B5FB99"/>
        </a:accent2>
        <a:accent3>
          <a:srgbClr val="A8FB88"/>
        </a:accent3>
        <a:accent4>
          <a:srgbClr val="9CFA77"/>
        </a:accent4>
        <a:accent5>
          <a:srgbClr val="8FFA66"/>
        </a:accent5>
        <a:accent6>
          <a:srgbClr val="83F955"/>
        </a:accent6>
        <a:hlink>
          <a:srgbClr val="000000"/>
        </a:hlink>
        <a:folHlink>
          <a:srgbClr val="000000"/>
        </a:folHlink>
      </a:clrScheme>
    </a:extraClrScheme>
    <a:extraClrScheme>
      <a:clrScheme name="HP Lime">
        <a:dk1>
          <a:srgbClr val="000000"/>
        </a:dk1>
        <a:lt1>
          <a:srgbClr val="FFFFFF"/>
        </a:lt1>
        <a:dk2>
          <a:srgbClr val="EDFDC2"/>
        </a:dk2>
        <a:lt2>
          <a:srgbClr val="F2FED1"/>
        </a:lt2>
        <a:accent1>
          <a:srgbClr val="E9FDB3"/>
        </a:accent1>
        <a:accent2>
          <a:srgbClr val="E5FDA3"/>
        </a:accent2>
        <a:accent3>
          <a:srgbClr val="E0FC94"/>
        </a:accent3>
        <a:accent4>
          <a:srgbClr val="DCFC85"/>
        </a:accent4>
        <a:accent5>
          <a:srgbClr val="D7FB75"/>
        </a:accent5>
        <a:accent6>
          <a:srgbClr val="D3FB66"/>
        </a:accent6>
        <a:hlink>
          <a:srgbClr val="000000"/>
        </a:hlink>
        <a:folHlink>
          <a:srgbClr val="000000"/>
        </a:folHlink>
      </a:clrScheme>
    </a:extraClrScheme>
    <a:extraClrScheme>
      <a:clrScheme name="HP Yellow">
        <a:dk1>
          <a:srgbClr val="000000"/>
        </a:dk1>
        <a:lt1>
          <a:srgbClr val="FFFFFF"/>
        </a:lt1>
        <a:dk2>
          <a:srgbClr val="FEFBB7"/>
        </a:dk2>
        <a:lt2>
          <a:srgbClr val="FEFCC9"/>
        </a:lt2>
        <a:accent1>
          <a:srgbClr val="FEFAA5"/>
        </a:accent1>
        <a:accent2>
          <a:srgbClr val="FDF993"/>
        </a:accent2>
        <a:accent3>
          <a:srgbClr val="FDF881"/>
        </a:accent3>
        <a:accent4>
          <a:srgbClr val="FDF76F"/>
        </a:accent4>
        <a:accent5>
          <a:srgbClr val="FCF65D"/>
        </a:accent5>
        <a:accent6>
          <a:srgbClr val="FCF54B"/>
        </a:accent6>
        <a:hlink>
          <a:srgbClr val="000000"/>
        </a:hlink>
        <a:folHlink>
          <a:srgbClr val="000000"/>
        </a:folHlink>
      </a:clrScheme>
    </a:extraClrScheme>
    <a:extraClrScheme>
      <a:clrScheme name="HP Corn">
        <a:dk1>
          <a:srgbClr val="000000"/>
        </a:dk1>
        <a:lt1>
          <a:srgbClr val="FFFFFF"/>
        </a:lt1>
        <a:dk2>
          <a:srgbClr val="FFF3AF"/>
        </a:dk2>
        <a:lt2>
          <a:srgbClr val="FFF6C3"/>
        </a:lt2>
        <a:accent1>
          <a:srgbClr val="FFF09B"/>
        </a:accent1>
        <a:accent2>
          <a:srgbClr val="FFED87"/>
        </a:accent2>
        <a:accent3>
          <a:srgbClr val="FFEA73"/>
        </a:accent3>
        <a:accent4>
          <a:srgbClr val="FFE75F"/>
        </a:accent4>
        <a:accent5>
          <a:srgbClr val="FFE44B"/>
        </a:accent5>
        <a:accent6>
          <a:srgbClr val="FFE137"/>
        </a:accent6>
        <a:hlink>
          <a:srgbClr val="000000"/>
        </a:hlink>
        <a:folHlink>
          <a:srgbClr val="000000"/>
        </a:folHlink>
      </a:clrScheme>
    </a:extraClrScheme>
    <a:extraClrScheme>
      <a:clrScheme name="HP Gold">
        <a:dk1>
          <a:srgbClr val="000000"/>
        </a:dk1>
        <a:lt1>
          <a:srgbClr val="FFFFFF"/>
        </a:lt1>
        <a:dk2>
          <a:srgbClr val="FFE5B1"/>
        </a:dk2>
        <a:lt2>
          <a:srgbClr val="FFEBC4"/>
        </a:lt2>
        <a:accent1>
          <a:srgbClr val="FFDE9D"/>
        </a:accent1>
        <a:accent2>
          <a:srgbClr val="FFD789"/>
        </a:accent2>
        <a:accent3>
          <a:srgbClr val="FFD176"/>
        </a:accent3>
        <a:accent4>
          <a:srgbClr val="FFCA62"/>
        </a:accent4>
        <a:accent5>
          <a:srgbClr val="FFC44F"/>
        </a:accent5>
        <a:accent6>
          <a:srgbClr val="FFBD3B"/>
        </a:accent6>
        <a:hlink>
          <a:srgbClr val="000000"/>
        </a:hlink>
        <a:folHlink>
          <a:srgbClr val="000000"/>
        </a:folHlink>
      </a:clrScheme>
    </a:extraClrScheme>
    <a:extraClrScheme>
      <a:clrScheme name="HP Orange">
        <a:dk1>
          <a:srgbClr val="000000"/>
        </a:dk1>
        <a:lt1>
          <a:srgbClr val="FFFFFF"/>
        </a:lt1>
        <a:dk2>
          <a:srgbClr val="FFD099"/>
        </a:dk2>
        <a:lt2>
          <a:srgbClr val="FFDCB3"/>
        </a:lt2>
        <a:accent1>
          <a:srgbClr val="FFC480"/>
        </a:accent1>
        <a:accent2>
          <a:srgbClr val="FFB866"/>
        </a:accent2>
        <a:accent3>
          <a:srgbClr val="FFAC4D"/>
        </a:accent3>
        <a:accent4>
          <a:srgbClr val="FFA133"/>
        </a:accent4>
        <a:accent5>
          <a:srgbClr val="FF951A"/>
        </a:accent5>
        <a:accent6>
          <a:srgbClr val="FF8900"/>
        </a:accent6>
        <a:hlink>
          <a:srgbClr val="000000"/>
        </a:hlink>
        <a:folHlink>
          <a:srgbClr val="000000"/>
        </a:folHlink>
      </a:clrScheme>
    </a:extraClrScheme>
    <a:extraClrScheme>
      <a:clrScheme name="HP Coral">
        <a:dk1>
          <a:srgbClr val="000000"/>
        </a:dk1>
        <a:lt1>
          <a:srgbClr val="FFFFFF"/>
        </a:lt1>
        <a:dk2>
          <a:srgbClr val="FFCFC4"/>
        </a:dk2>
        <a:lt2>
          <a:srgbClr val="FFDBD3"/>
        </a:lt2>
        <a:accent1>
          <a:srgbClr val="FFC3B5"/>
        </a:accent1>
        <a:accent2>
          <a:srgbClr val="FFB7A6"/>
        </a:accent2>
        <a:accent3>
          <a:srgbClr val="FFAB97"/>
        </a:accent3>
        <a:accent4>
          <a:srgbClr val="FF9F89"/>
        </a:accent4>
        <a:accent5>
          <a:srgbClr val="FF937A"/>
        </a:accent5>
        <a:accent6>
          <a:srgbClr val="FF876B"/>
        </a:accent6>
        <a:hlink>
          <a:srgbClr val="000000"/>
        </a:hlink>
        <a:folHlink>
          <a:srgbClr val="000000"/>
        </a:folHlink>
      </a:clrScheme>
    </a:extraClrScheme>
    <a:extraClrScheme>
      <a:clrScheme name="HP Pink">
        <a:dk1>
          <a:srgbClr val="000000"/>
        </a:dk1>
        <a:lt1>
          <a:srgbClr val="FFFFFF"/>
        </a:lt1>
        <a:dk2>
          <a:srgbClr val="FFC1E4"/>
        </a:dk2>
        <a:lt2>
          <a:srgbClr val="FFD0EB"/>
        </a:lt2>
        <a:accent1>
          <a:srgbClr val="FFB1DD"/>
        </a:accent1>
        <a:accent2>
          <a:srgbClr val="FFA1D6"/>
        </a:accent2>
        <a:accent3>
          <a:srgbClr val="FF92CF"/>
        </a:accent3>
        <a:accent4>
          <a:srgbClr val="FF82C9"/>
        </a:accent4>
        <a:accent5>
          <a:srgbClr val="FF73C2"/>
        </a:accent5>
        <a:accent6>
          <a:srgbClr val="FF63BB"/>
        </a:accent6>
        <a:hlink>
          <a:srgbClr val="000000"/>
        </a:hlink>
        <a:folHlink>
          <a:srgbClr val="000000"/>
        </a:folHlink>
      </a:clrScheme>
    </a:extraClrScheme>
    <a:extraClrScheme>
      <a:clrScheme name="HP Ultra Pink">
        <a:dk1>
          <a:srgbClr val="000000"/>
        </a:dk1>
        <a:lt1>
          <a:srgbClr val="FFFFFF"/>
        </a:lt1>
        <a:dk2>
          <a:srgbClr val="FFCEFF"/>
        </a:dk2>
        <a:lt2>
          <a:srgbClr val="FFDAFF"/>
        </a:lt2>
        <a:accent1>
          <a:srgbClr val="FFC2FF"/>
        </a:accent1>
        <a:accent2>
          <a:srgbClr val="FFB5FF"/>
        </a:accent2>
        <a:accent3>
          <a:srgbClr val="FFA9FF"/>
        </a:accent3>
        <a:accent4>
          <a:srgbClr val="FF9DFF"/>
        </a:accent4>
        <a:accent5>
          <a:srgbClr val="FF90FF"/>
        </a:accent5>
        <a:accent6>
          <a:srgbClr val="FF84FF"/>
        </a:accent6>
        <a:hlink>
          <a:srgbClr val="000000"/>
        </a:hlink>
        <a:folHlink>
          <a:srgbClr val="000000"/>
        </a:folHlink>
      </a:clrScheme>
    </a:extraClrScheme>
    <a:extraClrScheme>
      <a:clrScheme name="HP Lavender">
        <a:dk1>
          <a:srgbClr val="000000"/>
        </a:dk1>
        <a:lt1>
          <a:srgbClr val="FFFFFF"/>
        </a:lt1>
        <a:dk2>
          <a:srgbClr val="E2BBFB"/>
        </a:dk2>
        <a:lt2>
          <a:srgbClr val="E9CCFC"/>
        </a:lt2>
        <a:accent1>
          <a:srgbClr val="DBAAFA"/>
        </a:accent1>
        <a:accent2>
          <a:srgbClr val="D399F9"/>
        </a:accent2>
        <a:accent3>
          <a:srgbClr val="CC88F8"/>
        </a:accent3>
        <a:accent4>
          <a:srgbClr val="C577F7"/>
        </a:accent4>
        <a:accent5>
          <a:srgbClr val="BD66F6"/>
        </a:accent5>
        <a:accent6>
          <a:srgbClr val="B655F5"/>
        </a:accent6>
        <a:hlink>
          <a:srgbClr val="000000"/>
        </a:hlink>
        <a:folHlink>
          <a:srgbClr val="000000"/>
        </a:folHlink>
      </a:clrScheme>
    </a:extraClrScheme>
    <a:extraClrScheme>
      <a:clrScheme name="HP Purple">
        <a:dk1>
          <a:srgbClr val="000000"/>
        </a:dk1>
        <a:lt1>
          <a:srgbClr val="FFFFFF"/>
        </a:lt1>
        <a:dk2>
          <a:srgbClr val="DCD8FD"/>
        </a:dk2>
        <a:lt2>
          <a:srgbClr val="E5E2FE"/>
        </a:lt2>
        <a:accent1>
          <a:srgbClr val="D4CFFD"/>
        </a:accent1>
        <a:accent2>
          <a:srgbClr val="CBC5FC"/>
        </a:accent2>
        <a:accent3>
          <a:srgbClr val="C2BBFC"/>
        </a:accent3>
        <a:accent4>
          <a:srgbClr val="B9B1FB"/>
        </a:accent4>
        <a:accent5>
          <a:srgbClr val="B1A8FB"/>
        </a:accent5>
        <a:accent6>
          <a:srgbClr val="A89EFA"/>
        </a:accent6>
        <a:hlink>
          <a:srgbClr val="000000"/>
        </a:hlink>
        <a:folHlink>
          <a:srgbClr val="000000"/>
        </a:folHlink>
      </a:clrScheme>
    </a:extraClrScheme>
  </a:extraClrSchemeLst>
  <a:custClrLst>
    <a:custClr name="HP Warning Red">
      <a:srgbClr val="FF3900"/>
    </a:custClr>
    <a:custClr name="HP Orange">
      <a:srgbClr val="FF8900"/>
    </a:custClr>
    <a:custClr name="HP Corn">
      <a:srgbClr val="FFE137"/>
    </a:custClr>
    <a:custClr name="HP Emerald Green">
      <a:srgbClr val="00D072"/>
    </a:custClr>
    <a:custClr name="HP Corporate Blue">
      <a:srgbClr val="0096D6"/>
    </a:custClr>
    <a:custClr name="HP Standard Gray (photo background)">
      <a:srgbClr val="E6E6E6"/>
    </a:custClr>
    <a:custClr name="HP Standard Cream (text background)">
      <a:srgbClr val="F2EBDC"/>
    </a:custClr>
  </a:custClrLst>
  <a:extLst>
    <a:ext uri="{05A4C25C-085E-4340-85A3-A5531E510DB2}">
      <thm15:themeFamily xmlns:thm15="http://schemas.microsoft.com/office/thememl/2012/main" name="HP 2023 Expressive Light Template.potx" id="{38967331-4D40-45E9-A1A3-3132724F4C49}" vid="{812E390B-5AEC-47B9-BC24-B2855E60F37D}"/>
    </a:ext>
  </a:extLst>
</a:theme>
</file>

<file path=ppt/theme/theme2.xml><?xml version="1.0" encoding="utf-8"?>
<a:theme xmlns:a="http://schemas.openxmlformats.org/drawingml/2006/main" name="Office Theme">
  <a:themeElements>
    <a:clrScheme name="New Brand Theme">
      <a:dk1>
        <a:srgbClr val="000000"/>
      </a:dk1>
      <a:lt1>
        <a:srgbClr val="FFFFFF"/>
      </a:lt1>
      <a:dk2>
        <a:srgbClr val="549EF8"/>
      </a:dk2>
      <a:lt2>
        <a:srgbClr val="E6E6E6"/>
      </a:lt2>
      <a:accent1>
        <a:srgbClr val="A0F66E"/>
      </a:accent1>
      <a:accent2>
        <a:srgbClr val="5ECD7B"/>
      </a:accent2>
      <a:accent3>
        <a:srgbClr val="4758F6"/>
      </a:accent3>
      <a:accent4>
        <a:srgbClr val="E68E33"/>
      </a:accent4>
      <a:accent5>
        <a:srgbClr val="AA5BED"/>
      </a:accent5>
      <a:accent6>
        <a:srgbClr val="0096D6"/>
      </a:accent6>
      <a:hlink>
        <a:srgbClr val="43679B"/>
      </a:hlink>
      <a:folHlink>
        <a:srgbClr val="77395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HP 2023 Expressive Light Template">
  <a:themeElements>
    <a:clrScheme name="HP Standard Blue Template">
      <a:dk1>
        <a:srgbClr val="000000"/>
      </a:dk1>
      <a:lt1>
        <a:srgbClr val="FFFFFF"/>
      </a:lt1>
      <a:dk2>
        <a:srgbClr val="BBD8FC"/>
      </a:dk2>
      <a:lt2>
        <a:srgbClr val="CCE2FD"/>
      </a:lt2>
      <a:accent1>
        <a:srgbClr val="AACFFB"/>
      </a:accent1>
      <a:accent2>
        <a:srgbClr val="98C5FA"/>
      </a:accent2>
      <a:accent3>
        <a:srgbClr val="87BBFA"/>
      </a:accent3>
      <a:accent4>
        <a:srgbClr val="76B1F9"/>
      </a:accent4>
      <a:accent5>
        <a:srgbClr val="65A8F8"/>
      </a:accent5>
      <a:accent6>
        <a:srgbClr val="549EF7"/>
      </a:accent6>
      <a:hlink>
        <a:srgbClr val="000000"/>
      </a:hlink>
      <a:folHlink>
        <a:srgbClr val="000000"/>
      </a:folHlink>
    </a:clrScheme>
    <a:fontScheme name="HP Corporate Template 2022">
      <a:majorFont>
        <a:latin typeface="Forma DJR Display"/>
        <a:ea typeface=""/>
        <a:cs typeface=""/>
      </a:majorFont>
      <a:minorFont>
        <a:latin typeface="Forma DJR Mic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a:noFill/>
        </a:ln>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black">
        <a:ln w="158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txDef>
  </a:objectDefaults>
  <a:extraClrSchemeLst>
    <a:extraClrScheme>
      <a:clrScheme name="HP Ultramarine Blue">
        <a:dk1>
          <a:srgbClr val="000000"/>
        </a:dk1>
        <a:lt1>
          <a:srgbClr val="FFFFFF"/>
        </a:lt1>
        <a:dk2>
          <a:srgbClr val="B5BDFB"/>
        </a:dk2>
        <a:lt2>
          <a:srgbClr val="C8CDFC"/>
        </a:lt2>
        <a:accent1>
          <a:srgbClr val="A3ACFA"/>
        </a:accent1>
        <a:accent2>
          <a:srgbClr val="919BF9"/>
        </a:accent2>
        <a:accent3>
          <a:srgbClr val="7E8BF8"/>
        </a:accent3>
        <a:accent4>
          <a:srgbClr val="6C7AF7"/>
        </a:accent4>
        <a:accent5>
          <a:srgbClr val="596AF6"/>
        </a:accent5>
        <a:accent6>
          <a:srgbClr val="4759F5"/>
        </a:accent6>
        <a:hlink>
          <a:srgbClr val="000000"/>
        </a:hlink>
        <a:folHlink>
          <a:srgbClr val="000000"/>
        </a:folHlink>
      </a:clrScheme>
    </a:extraClrScheme>
    <a:extraClrScheme>
      <a:clrScheme name="HP Standard Blue">
        <a:dk1>
          <a:srgbClr val="000000"/>
        </a:dk1>
        <a:lt1>
          <a:srgbClr val="FFFFFF"/>
        </a:lt1>
        <a:dk2>
          <a:srgbClr val="BBD8FC"/>
        </a:dk2>
        <a:lt2>
          <a:srgbClr val="CCE2FD"/>
        </a:lt2>
        <a:accent1>
          <a:srgbClr val="AACFFB"/>
        </a:accent1>
        <a:accent2>
          <a:srgbClr val="98C5FA"/>
        </a:accent2>
        <a:accent3>
          <a:srgbClr val="87BBF9"/>
        </a:accent3>
        <a:accent4>
          <a:srgbClr val="76B1F9"/>
        </a:accent4>
        <a:accent5>
          <a:srgbClr val="65A8F8"/>
        </a:accent5>
        <a:accent6>
          <a:srgbClr val="549EF7"/>
        </a:accent6>
        <a:hlink>
          <a:srgbClr val="000000"/>
        </a:hlink>
        <a:folHlink>
          <a:srgbClr val="000000"/>
        </a:folHlink>
      </a:clrScheme>
    </a:extraClrScheme>
    <a:extraClrScheme>
      <a:clrScheme name="HP Aqua">
        <a:dk1>
          <a:srgbClr val="000000"/>
        </a:dk1>
        <a:lt1>
          <a:srgbClr val="FFFFFF"/>
        </a:lt1>
        <a:dk2>
          <a:srgbClr val="B3F2FD"/>
        </a:dk2>
        <a:lt2>
          <a:srgbClr val="C6F5FE"/>
        </a:lt2>
        <a:accent1>
          <a:srgbClr val="A0EFFD"/>
        </a:accent1>
        <a:accent2>
          <a:srgbClr val="8CEBFC"/>
        </a:accent2>
        <a:accent3>
          <a:srgbClr val="79E8FC"/>
        </a:accent3>
        <a:accent4>
          <a:srgbClr val="66E5FB"/>
        </a:accent4>
        <a:accent5>
          <a:srgbClr val="53E1FB"/>
        </a:accent5>
        <a:accent6>
          <a:srgbClr val="40DEFA"/>
        </a:accent6>
        <a:hlink>
          <a:srgbClr val="000000"/>
        </a:hlink>
        <a:folHlink>
          <a:srgbClr val="000000"/>
        </a:folHlink>
      </a:clrScheme>
    </a:extraClrScheme>
    <a:extraClrScheme>
      <a:clrScheme name="HP Bright Green">
        <a:dk1>
          <a:srgbClr val="000000"/>
        </a:dk1>
        <a:lt1>
          <a:srgbClr val="FFFFFF"/>
        </a:lt1>
        <a:dk2>
          <a:srgbClr val="B8FBDD"/>
        </a:dk2>
        <a:lt2>
          <a:srgbClr val="CAFCE6"/>
        </a:lt2>
        <a:accent1>
          <a:srgbClr val="A7FAD5"/>
        </a:accent1>
        <a:accent2>
          <a:srgbClr val="95F9CD"/>
        </a:accent2>
        <a:accent3>
          <a:srgbClr val="83F8C4"/>
        </a:accent3>
        <a:accent4>
          <a:srgbClr val="71F7BC"/>
        </a:accent4>
        <a:accent5>
          <a:srgbClr val="60F6B3"/>
        </a:accent5>
        <a:accent6>
          <a:srgbClr val="4EF5AB"/>
        </a:accent6>
        <a:hlink>
          <a:srgbClr val="000000"/>
        </a:hlink>
        <a:folHlink>
          <a:srgbClr val="000000"/>
        </a:folHlink>
      </a:clrScheme>
    </a:extraClrScheme>
    <a:extraClrScheme>
      <a:clrScheme name="HP Emerald Green">
        <a:dk1>
          <a:srgbClr val="000000"/>
        </a:dk1>
        <a:lt1>
          <a:srgbClr val="FFFFFF"/>
        </a:lt1>
        <a:dk2>
          <a:srgbClr val="99ECC7"/>
        </a:dk2>
        <a:lt2>
          <a:srgbClr val="B3F1D5"/>
        </a:lt2>
        <a:accent1>
          <a:srgbClr val="80E8B9"/>
        </a:accent1>
        <a:accent2>
          <a:srgbClr val="66E3AA"/>
        </a:accent2>
        <a:accent3>
          <a:srgbClr val="4DDE9C"/>
        </a:accent3>
        <a:accent4>
          <a:srgbClr val="33D98E"/>
        </a:accent4>
        <a:accent5>
          <a:srgbClr val="1AD580"/>
        </a:accent5>
        <a:accent6>
          <a:srgbClr val="00D072"/>
        </a:accent6>
        <a:hlink>
          <a:srgbClr val="000000"/>
        </a:hlink>
        <a:folHlink>
          <a:srgbClr val="000000"/>
        </a:folHlink>
      </a:clrScheme>
    </a:extraClrScheme>
    <a:extraClrScheme>
      <a:clrScheme name="HP Charteuse Green">
        <a:dk1>
          <a:srgbClr val="000000"/>
        </a:dk1>
        <a:lt1>
          <a:srgbClr val="FFFFFF"/>
        </a:lt1>
        <a:dk2>
          <a:srgbClr val="CDFDBB"/>
        </a:dk2>
        <a:lt2>
          <a:srgbClr val="DAFDCC"/>
        </a:lt2>
        <a:accent1>
          <a:srgbClr val="C1FCAA"/>
        </a:accent1>
        <a:accent2>
          <a:srgbClr val="B5FB99"/>
        </a:accent2>
        <a:accent3>
          <a:srgbClr val="A8FB88"/>
        </a:accent3>
        <a:accent4>
          <a:srgbClr val="9CFA77"/>
        </a:accent4>
        <a:accent5>
          <a:srgbClr val="8FFA66"/>
        </a:accent5>
        <a:accent6>
          <a:srgbClr val="83F955"/>
        </a:accent6>
        <a:hlink>
          <a:srgbClr val="000000"/>
        </a:hlink>
        <a:folHlink>
          <a:srgbClr val="000000"/>
        </a:folHlink>
      </a:clrScheme>
    </a:extraClrScheme>
    <a:extraClrScheme>
      <a:clrScheme name="HP Lime">
        <a:dk1>
          <a:srgbClr val="000000"/>
        </a:dk1>
        <a:lt1>
          <a:srgbClr val="FFFFFF"/>
        </a:lt1>
        <a:dk2>
          <a:srgbClr val="EDFDC2"/>
        </a:dk2>
        <a:lt2>
          <a:srgbClr val="F2FED1"/>
        </a:lt2>
        <a:accent1>
          <a:srgbClr val="E9FDB3"/>
        </a:accent1>
        <a:accent2>
          <a:srgbClr val="E5FDA3"/>
        </a:accent2>
        <a:accent3>
          <a:srgbClr val="E0FC94"/>
        </a:accent3>
        <a:accent4>
          <a:srgbClr val="DCFC85"/>
        </a:accent4>
        <a:accent5>
          <a:srgbClr val="D7FB75"/>
        </a:accent5>
        <a:accent6>
          <a:srgbClr val="D3FB66"/>
        </a:accent6>
        <a:hlink>
          <a:srgbClr val="000000"/>
        </a:hlink>
        <a:folHlink>
          <a:srgbClr val="000000"/>
        </a:folHlink>
      </a:clrScheme>
    </a:extraClrScheme>
    <a:extraClrScheme>
      <a:clrScheme name="HP Yellow">
        <a:dk1>
          <a:srgbClr val="000000"/>
        </a:dk1>
        <a:lt1>
          <a:srgbClr val="FFFFFF"/>
        </a:lt1>
        <a:dk2>
          <a:srgbClr val="FEFBB7"/>
        </a:dk2>
        <a:lt2>
          <a:srgbClr val="FEFCC9"/>
        </a:lt2>
        <a:accent1>
          <a:srgbClr val="FEFAA5"/>
        </a:accent1>
        <a:accent2>
          <a:srgbClr val="FDF993"/>
        </a:accent2>
        <a:accent3>
          <a:srgbClr val="FDF881"/>
        </a:accent3>
        <a:accent4>
          <a:srgbClr val="FDF76F"/>
        </a:accent4>
        <a:accent5>
          <a:srgbClr val="FCF65D"/>
        </a:accent5>
        <a:accent6>
          <a:srgbClr val="FCF54B"/>
        </a:accent6>
        <a:hlink>
          <a:srgbClr val="000000"/>
        </a:hlink>
        <a:folHlink>
          <a:srgbClr val="000000"/>
        </a:folHlink>
      </a:clrScheme>
    </a:extraClrScheme>
    <a:extraClrScheme>
      <a:clrScheme name="HP Corn">
        <a:dk1>
          <a:srgbClr val="000000"/>
        </a:dk1>
        <a:lt1>
          <a:srgbClr val="FFFFFF"/>
        </a:lt1>
        <a:dk2>
          <a:srgbClr val="FFF3AF"/>
        </a:dk2>
        <a:lt2>
          <a:srgbClr val="FFF6C3"/>
        </a:lt2>
        <a:accent1>
          <a:srgbClr val="FFF09B"/>
        </a:accent1>
        <a:accent2>
          <a:srgbClr val="FFED87"/>
        </a:accent2>
        <a:accent3>
          <a:srgbClr val="FFEA73"/>
        </a:accent3>
        <a:accent4>
          <a:srgbClr val="FFE75F"/>
        </a:accent4>
        <a:accent5>
          <a:srgbClr val="FFE44B"/>
        </a:accent5>
        <a:accent6>
          <a:srgbClr val="FFE137"/>
        </a:accent6>
        <a:hlink>
          <a:srgbClr val="000000"/>
        </a:hlink>
        <a:folHlink>
          <a:srgbClr val="000000"/>
        </a:folHlink>
      </a:clrScheme>
    </a:extraClrScheme>
    <a:extraClrScheme>
      <a:clrScheme name="HP Gold">
        <a:dk1>
          <a:srgbClr val="000000"/>
        </a:dk1>
        <a:lt1>
          <a:srgbClr val="FFFFFF"/>
        </a:lt1>
        <a:dk2>
          <a:srgbClr val="FFE5B1"/>
        </a:dk2>
        <a:lt2>
          <a:srgbClr val="FFEBC4"/>
        </a:lt2>
        <a:accent1>
          <a:srgbClr val="FFDE9D"/>
        </a:accent1>
        <a:accent2>
          <a:srgbClr val="FFD789"/>
        </a:accent2>
        <a:accent3>
          <a:srgbClr val="FFD176"/>
        </a:accent3>
        <a:accent4>
          <a:srgbClr val="FFCA62"/>
        </a:accent4>
        <a:accent5>
          <a:srgbClr val="FFC44F"/>
        </a:accent5>
        <a:accent6>
          <a:srgbClr val="FFBD3B"/>
        </a:accent6>
        <a:hlink>
          <a:srgbClr val="000000"/>
        </a:hlink>
        <a:folHlink>
          <a:srgbClr val="000000"/>
        </a:folHlink>
      </a:clrScheme>
    </a:extraClrScheme>
    <a:extraClrScheme>
      <a:clrScheme name="HP Orange">
        <a:dk1>
          <a:srgbClr val="000000"/>
        </a:dk1>
        <a:lt1>
          <a:srgbClr val="FFFFFF"/>
        </a:lt1>
        <a:dk2>
          <a:srgbClr val="FFD099"/>
        </a:dk2>
        <a:lt2>
          <a:srgbClr val="FFDCB3"/>
        </a:lt2>
        <a:accent1>
          <a:srgbClr val="FFC480"/>
        </a:accent1>
        <a:accent2>
          <a:srgbClr val="FFB866"/>
        </a:accent2>
        <a:accent3>
          <a:srgbClr val="FFAC4D"/>
        </a:accent3>
        <a:accent4>
          <a:srgbClr val="FFA133"/>
        </a:accent4>
        <a:accent5>
          <a:srgbClr val="FF951A"/>
        </a:accent5>
        <a:accent6>
          <a:srgbClr val="FF8900"/>
        </a:accent6>
        <a:hlink>
          <a:srgbClr val="000000"/>
        </a:hlink>
        <a:folHlink>
          <a:srgbClr val="000000"/>
        </a:folHlink>
      </a:clrScheme>
    </a:extraClrScheme>
    <a:extraClrScheme>
      <a:clrScheme name="HP Coral">
        <a:dk1>
          <a:srgbClr val="000000"/>
        </a:dk1>
        <a:lt1>
          <a:srgbClr val="FFFFFF"/>
        </a:lt1>
        <a:dk2>
          <a:srgbClr val="FFCFC4"/>
        </a:dk2>
        <a:lt2>
          <a:srgbClr val="FFDBD3"/>
        </a:lt2>
        <a:accent1>
          <a:srgbClr val="FFC3B5"/>
        </a:accent1>
        <a:accent2>
          <a:srgbClr val="FFB7A6"/>
        </a:accent2>
        <a:accent3>
          <a:srgbClr val="FFAB97"/>
        </a:accent3>
        <a:accent4>
          <a:srgbClr val="FF9F89"/>
        </a:accent4>
        <a:accent5>
          <a:srgbClr val="FF937A"/>
        </a:accent5>
        <a:accent6>
          <a:srgbClr val="FF876B"/>
        </a:accent6>
        <a:hlink>
          <a:srgbClr val="000000"/>
        </a:hlink>
        <a:folHlink>
          <a:srgbClr val="000000"/>
        </a:folHlink>
      </a:clrScheme>
    </a:extraClrScheme>
    <a:extraClrScheme>
      <a:clrScheme name="HP Pink">
        <a:dk1>
          <a:srgbClr val="000000"/>
        </a:dk1>
        <a:lt1>
          <a:srgbClr val="FFFFFF"/>
        </a:lt1>
        <a:dk2>
          <a:srgbClr val="FFC1E4"/>
        </a:dk2>
        <a:lt2>
          <a:srgbClr val="FFD0EB"/>
        </a:lt2>
        <a:accent1>
          <a:srgbClr val="FFB1DD"/>
        </a:accent1>
        <a:accent2>
          <a:srgbClr val="FFA1D6"/>
        </a:accent2>
        <a:accent3>
          <a:srgbClr val="FF92CF"/>
        </a:accent3>
        <a:accent4>
          <a:srgbClr val="FF82C9"/>
        </a:accent4>
        <a:accent5>
          <a:srgbClr val="FF73C2"/>
        </a:accent5>
        <a:accent6>
          <a:srgbClr val="FF63BB"/>
        </a:accent6>
        <a:hlink>
          <a:srgbClr val="000000"/>
        </a:hlink>
        <a:folHlink>
          <a:srgbClr val="000000"/>
        </a:folHlink>
      </a:clrScheme>
    </a:extraClrScheme>
    <a:extraClrScheme>
      <a:clrScheme name="HP Ultra Pink">
        <a:dk1>
          <a:srgbClr val="000000"/>
        </a:dk1>
        <a:lt1>
          <a:srgbClr val="FFFFFF"/>
        </a:lt1>
        <a:dk2>
          <a:srgbClr val="FFCEFF"/>
        </a:dk2>
        <a:lt2>
          <a:srgbClr val="FFDAFF"/>
        </a:lt2>
        <a:accent1>
          <a:srgbClr val="FFC2FF"/>
        </a:accent1>
        <a:accent2>
          <a:srgbClr val="FFB5FF"/>
        </a:accent2>
        <a:accent3>
          <a:srgbClr val="FFA9FF"/>
        </a:accent3>
        <a:accent4>
          <a:srgbClr val="FF9DFF"/>
        </a:accent4>
        <a:accent5>
          <a:srgbClr val="FF90FF"/>
        </a:accent5>
        <a:accent6>
          <a:srgbClr val="FF84FF"/>
        </a:accent6>
        <a:hlink>
          <a:srgbClr val="000000"/>
        </a:hlink>
        <a:folHlink>
          <a:srgbClr val="000000"/>
        </a:folHlink>
      </a:clrScheme>
    </a:extraClrScheme>
    <a:extraClrScheme>
      <a:clrScheme name="HP Lavender">
        <a:dk1>
          <a:srgbClr val="000000"/>
        </a:dk1>
        <a:lt1>
          <a:srgbClr val="FFFFFF"/>
        </a:lt1>
        <a:dk2>
          <a:srgbClr val="E2BBFB"/>
        </a:dk2>
        <a:lt2>
          <a:srgbClr val="E9CCFC"/>
        </a:lt2>
        <a:accent1>
          <a:srgbClr val="DBAAFA"/>
        </a:accent1>
        <a:accent2>
          <a:srgbClr val="D399F9"/>
        </a:accent2>
        <a:accent3>
          <a:srgbClr val="CC88F8"/>
        </a:accent3>
        <a:accent4>
          <a:srgbClr val="C577F7"/>
        </a:accent4>
        <a:accent5>
          <a:srgbClr val="BD66F6"/>
        </a:accent5>
        <a:accent6>
          <a:srgbClr val="B655F5"/>
        </a:accent6>
        <a:hlink>
          <a:srgbClr val="000000"/>
        </a:hlink>
        <a:folHlink>
          <a:srgbClr val="000000"/>
        </a:folHlink>
      </a:clrScheme>
    </a:extraClrScheme>
    <a:extraClrScheme>
      <a:clrScheme name="HP Purple">
        <a:dk1>
          <a:srgbClr val="000000"/>
        </a:dk1>
        <a:lt1>
          <a:srgbClr val="FFFFFF"/>
        </a:lt1>
        <a:dk2>
          <a:srgbClr val="DCD8FD"/>
        </a:dk2>
        <a:lt2>
          <a:srgbClr val="E5E2FE"/>
        </a:lt2>
        <a:accent1>
          <a:srgbClr val="D4CFFD"/>
        </a:accent1>
        <a:accent2>
          <a:srgbClr val="CBC5FC"/>
        </a:accent2>
        <a:accent3>
          <a:srgbClr val="C2BBFC"/>
        </a:accent3>
        <a:accent4>
          <a:srgbClr val="B9B1FB"/>
        </a:accent4>
        <a:accent5>
          <a:srgbClr val="B1A8FB"/>
        </a:accent5>
        <a:accent6>
          <a:srgbClr val="A89EFA"/>
        </a:accent6>
        <a:hlink>
          <a:srgbClr val="000000"/>
        </a:hlink>
        <a:folHlink>
          <a:srgbClr val="000000"/>
        </a:folHlink>
      </a:clrScheme>
    </a:extraClrScheme>
  </a:extraClrSchemeLst>
  <a:custClrLst>
    <a:custClr name="HP Warning Red">
      <a:srgbClr val="FF3900"/>
    </a:custClr>
    <a:custClr name="HP Orange">
      <a:srgbClr val="FF8900"/>
    </a:custClr>
    <a:custClr name="HP Corn">
      <a:srgbClr val="FFE137"/>
    </a:custClr>
    <a:custClr name="HP Emerald Green">
      <a:srgbClr val="00D072"/>
    </a:custClr>
    <a:custClr name="HP Corporate Blue">
      <a:srgbClr val="0096D6"/>
    </a:custClr>
    <a:custClr name="HP Standard Gray (photo background)">
      <a:srgbClr val="E6E6E6"/>
    </a:custClr>
    <a:custClr name="HP Standard Cream (text background)">
      <a:srgbClr val="F2EBDC"/>
    </a:custClr>
  </a:custClrLst>
  <a:extLst>
    <a:ext uri="{05A4C25C-085E-4340-85A3-A5531E510DB2}">
      <thm15:themeFamily xmlns:thm15="http://schemas.microsoft.com/office/thememl/2012/main" name="HP 2023 Expressive Light Template.potx" id="{38967331-4D40-45E9-A1A3-3132724F4C49}" vid="{812E390B-5AEC-47B9-BC24-B2855E60F37D}"/>
    </a:ext>
  </a:extLst>
</a:theme>
</file>

<file path=ppt/theme/theme3.xml><?xml version="1.0" encoding="utf-8"?>
<a:theme xmlns:a="http://schemas.openxmlformats.org/drawingml/2006/main" name="5_Office Theme">
  <a:themeElements>
    <a:clrScheme name="VISid">
      <a:dk1>
        <a:srgbClr val="000000"/>
      </a:dk1>
      <a:lt1>
        <a:srgbClr val="FFFFFF"/>
      </a:lt1>
      <a:dk2>
        <a:srgbClr val="549EF8"/>
      </a:dk2>
      <a:lt2>
        <a:srgbClr val="E6E6E6"/>
      </a:lt2>
      <a:accent1>
        <a:srgbClr val="A0F66E"/>
      </a:accent1>
      <a:accent2>
        <a:srgbClr val="5ECD7B"/>
      </a:accent2>
      <a:accent3>
        <a:srgbClr val="4758F6"/>
      </a:accent3>
      <a:accent4>
        <a:srgbClr val="E68E33"/>
      </a:accent4>
      <a:accent5>
        <a:srgbClr val="AA5BED"/>
      </a:accent5>
      <a:accent6>
        <a:srgbClr val="0096D6"/>
      </a:accent6>
      <a:hlink>
        <a:srgbClr val="43679B"/>
      </a:hlink>
      <a:folHlink>
        <a:srgbClr val="77395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NEW BRAND">
      <a:dk1>
        <a:srgbClr val="000000"/>
      </a:dk1>
      <a:lt1>
        <a:srgbClr val="FFFFFF"/>
      </a:lt1>
      <a:dk2>
        <a:srgbClr val="549EF8"/>
      </a:dk2>
      <a:lt2>
        <a:srgbClr val="E6E6E6"/>
      </a:lt2>
      <a:accent1>
        <a:srgbClr val="A0F66E"/>
      </a:accent1>
      <a:accent2>
        <a:srgbClr val="5ECD7B"/>
      </a:accent2>
      <a:accent3>
        <a:srgbClr val="4758F6"/>
      </a:accent3>
      <a:accent4>
        <a:srgbClr val="E68E33"/>
      </a:accent4>
      <a:accent5>
        <a:srgbClr val="AA5BED"/>
      </a:accent5>
      <a:accent6>
        <a:srgbClr val="0096D6"/>
      </a:accent6>
      <a:hlink>
        <a:srgbClr val="43679B"/>
      </a:hlink>
      <a:folHlink>
        <a:srgbClr val="77395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HP 2023 Expressive Light Template">
  <a:themeElements>
    <a:clrScheme name="HP Standard Blue Template">
      <a:dk1>
        <a:srgbClr val="000000"/>
      </a:dk1>
      <a:lt1>
        <a:srgbClr val="FFFFFF"/>
      </a:lt1>
      <a:dk2>
        <a:srgbClr val="BBD8FC"/>
      </a:dk2>
      <a:lt2>
        <a:srgbClr val="CCE2FD"/>
      </a:lt2>
      <a:accent1>
        <a:srgbClr val="AACFFB"/>
      </a:accent1>
      <a:accent2>
        <a:srgbClr val="98C5FA"/>
      </a:accent2>
      <a:accent3>
        <a:srgbClr val="87BBFA"/>
      </a:accent3>
      <a:accent4>
        <a:srgbClr val="76B1F9"/>
      </a:accent4>
      <a:accent5>
        <a:srgbClr val="65A8F8"/>
      </a:accent5>
      <a:accent6>
        <a:srgbClr val="549EF7"/>
      </a:accent6>
      <a:hlink>
        <a:srgbClr val="000000"/>
      </a:hlink>
      <a:folHlink>
        <a:srgbClr val="000000"/>
      </a:folHlink>
    </a:clrScheme>
    <a:fontScheme name="HP Corporate Template 2022">
      <a:majorFont>
        <a:latin typeface="Forma DJR Display"/>
        <a:ea typeface=""/>
        <a:cs typeface=""/>
      </a:majorFont>
      <a:minorFont>
        <a:latin typeface="Forma DJR Mic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a:noFill/>
        </a:ln>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black">
        <a:ln w="158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txDef>
  </a:objectDefaults>
  <a:extraClrSchemeLst>
    <a:extraClrScheme>
      <a:clrScheme name="HP Ultramarine Blue">
        <a:dk1>
          <a:srgbClr val="000000"/>
        </a:dk1>
        <a:lt1>
          <a:srgbClr val="FFFFFF"/>
        </a:lt1>
        <a:dk2>
          <a:srgbClr val="B5BDFB"/>
        </a:dk2>
        <a:lt2>
          <a:srgbClr val="C8CDFC"/>
        </a:lt2>
        <a:accent1>
          <a:srgbClr val="A3ACFA"/>
        </a:accent1>
        <a:accent2>
          <a:srgbClr val="919BF9"/>
        </a:accent2>
        <a:accent3>
          <a:srgbClr val="7E8BF8"/>
        </a:accent3>
        <a:accent4>
          <a:srgbClr val="6C7AF7"/>
        </a:accent4>
        <a:accent5>
          <a:srgbClr val="596AF6"/>
        </a:accent5>
        <a:accent6>
          <a:srgbClr val="4759F5"/>
        </a:accent6>
        <a:hlink>
          <a:srgbClr val="000000"/>
        </a:hlink>
        <a:folHlink>
          <a:srgbClr val="000000"/>
        </a:folHlink>
      </a:clrScheme>
    </a:extraClrScheme>
    <a:extraClrScheme>
      <a:clrScheme name="HP Standard Blue">
        <a:dk1>
          <a:srgbClr val="000000"/>
        </a:dk1>
        <a:lt1>
          <a:srgbClr val="FFFFFF"/>
        </a:lt1>
        <a:dk2>
          <a:srgbClr val="BBD8FC"/>
        </a:dk2>
        <a:lt2>
          <a:srgbClr val="CCE2FD"/>
        </a:lt2>
        <a:accent1>
          <a:srgbClr val="AACFFB"/>
        </a:accent1>
        <a:accent2>
          <a:srgbClr val="98C5FA"/>
        </a:accent2>
        <a:accent3>
          <a:srgbClr val="87BBF9"/>
        </a:accent3>
        <a:accent4>
          <a:srgbClr val="76B1F9"/>
        </a:accent4>
        <a:accent5>
          <a:srgbClr val="65A8F8"/>
        </a:accent5>
        <a:accent6>
          <a:srgbClr val="549EF7"/>
        </a:accent6>
        <a:hlink>
          <a:srgbClr val="000000"/>
        </a:hlink>
        <a:folHlink>
          <a:srgbClr val="000000"/>
        </a:folHlink>
      </a:clrScheme>
    </a:extraClrScheme>
    <a:extraClrScheme>
      <a:clrScheme name="HP Aqua">
        <a:dk1>
          <a:srgbClr val="000000"/>
        </a:dk1>
        <a:lt1>
          <a:srgbClr val="FFFFFF"/>
        </a:lt1>
        <a:dk2>
          <a:srgbClr val="B3F2FD"/>
        </a:dk2>
        <a:lt2>
          <a:srgbClr val="C6F5FE"/>
        </a:lt2>
        <a:accent1>
          <a:srgbClr val="A0EFFD"/>
        </a:accent1>
        <a:accent2>
          <a:srgbClr val="8CEBFC"/>
        </a:accent2>
        <a:accent3>
          <a:srgbClr val="79E8FC"/>
        </a:accent3>
        <a:accent4>
          <a:srgbClr val="66E5FB"/>
        </a:accent4>
        <a:accent5>
          <a:srgbClr val="53E1FB"/>
        </a:accent5>
        <a:accent6>
          <a:srgbClr val="40DEFA"/>
        </a:accent6>
        <a:hlink>
          <a:srgbClr val="000000"/>
        </a:hlink>
        <a:folHlink>
          <a:srgbClr val="000000"/>
        </a:folHlink>
      </a:clrScheme>
    </a:extraClrScheme>
    <a:extraClrScheme>
      <a:clrScheme name="HP Bright Green">
        <a:dk1>
          <a:srgbClr val="000000"/>
        </a:dk1>
        <a:lt1>
          <a:srgbClr val="FFFFFF"/>
        </a:lt1>
        <a:dk2>
          <a:srgbClr val="B8FBDD"/>
        </a:dk2>
        <a:lt2>
          <a:srgbClr val="CAFCE6"/>
        </a:lt2>
        <a:accent1>
          <a:srgbClr val="A7FAD5"/>
        </a:accent1>
        <a:accent2>
          <a:srgbClr val="95F9CD"/>
        </a:accent2>
        <a:accent3>
          <a:srgbClr val="83F8C4"/>
        </a:accent3>
        <a:accent4>
          <a:srgbClr val="71F7BC"/>
        </a:accent4>
        <a:accent5>
          <a:srgbClr val="60F6B3"/>
        </a:accent5>
        <a:accent6>
          <a:srgbClr val="4EF5AB"/>
        </a:accent6>
        <a:hlink>
          <a:srgbClr val="000000"/>
        </a:hlink>
        <a:folHlink>
          <a:srgbClr val="000000"/>
        </a:folHlink>
      </a:clrScheme>
    </a:extraClrScheme>
    <a:extraClrScheme>
      <a:clrScheme name="HP Emerald Green">
        <a:dk1>
          <a:srgbClr val="000000"/>
        </a:dk1>
        <a:lt1>
          <a:srgbClr val="FFFFFF"/>
        </a:lt1>
        <a:dk2>
          <a:srgbClr val="99ECC7"/>
        </a:dk2>
        <a:lt2>
          <a:srgbClr val="B3F1D5"/>
        </a:lt2>
        <a:accent1>
          <a:srgbClr val="80E8B9"/>
        </a:accent1>
        <a:accent2>
          <a:srgbClr val="66E3AA"/>
        </a:accent2>
        <a:accent3>
          <a:srgbClr val="4DDE9C"/>
        </a:accent3>
        <a:accent4>
          <a:srgbClr val="33D98E"/>
        </a:accent4>
        <a:accent5>
          <a:srgbClr val="1AD580"/>
        </a:accent5>
        <a:accent6>
          <a:srgbClr val="00D072"/>
        </a:accent6>
        <a:hlink>
          <a:srgbClr val="000000"/>
        </a:hlink>
        <a:folHlink>
          <a:srgbClr val="000000"/>
        </a:folHlink>
      </a:clrScheme>
    </a:extraClrScheme>
    <a:extraClrScheme>
      <a:clrScheme name="HP Charteuse Green">
        <a:dk1>
          <a:srgbClr val="000000"/>
        </a:dk1>
        <a:lt1>
          <a:srgbClr val="FFFFFF"/>
        </a:lt1>
        <a:dk2>
          <a:srgbClr val="CDFDBB"/>
        </a:dk2>
        <a:lt2>
          <a:srgbClr val="DAFDCC"/>
        </a:lt2>
        <a:accent1>
          <a:srgbClr val="C1FCAA"/>
        </a:accent1>
        <a:accent2>
          <a:srgbClr val="B5FB99"/>
        </a:accent2>
        <a:accent3>
          <a:srgbClr val="A8FB88"/>
        </a:accent3>
        <a:accent4>
          <a:srgbClr val="9CFA77"/>
        </a:accent4>
        <a:accent5>
          <a:srgbClr val="8FFA66"/>
        </a:accent5>
        <a:accent6>
          <a:srgbClr val="83F955"/>
        </a:accent6>
        <a:hlink>
          <a:srgbClr val="000000"/>
        </a:hlink>
        <a:folHlink>
          <a:srgbClr val="000000"/>
        </a:folHlink>
      </a:clrScheme>
    </a:extraClrScheme>
    <a:extraClrScheme>
      <a:clrScheme name="HP Lime">
        <a:dk1>
          <a:srgbClr val="000000"/>
        </a:dk1>
        <a:lt1>
          <a:srgbClr val="FFFFFF"/>
        </a:lt1>
        <a:dk2>
          <a:srgbClr val="EDFDC2"/>
        </a:dk2>
        <a:lt2>
          <a:srgbClr val="F2FED1"/>
        </a:lt2>
        <a:accent1>
          <a:srgbClr val="E9FDB3"/>
        </a:accent1>
        <a:accent2>
          <a:srgbClr val="E5FDA3"/>
        </a:accent2>
        <a:accent3>
          <a:srgbClr val="E0FC94"/>
        </a:accent3>
        <a:accent4>
          <a:srgbClr val="DCFC85"/>
        </a:accent4>
        <a:accent5>
          <a:srgbClr val="D7FB75"/>
        </a:accent5>
        <a:accent6>
          <a:srgbClr val="D3FB66"/>
        </a:accent6>
        <a:hlink>
          <a:srgbClr val="000000"/>
        </a:hlink>
        <a:folHlink>
          <a:srgbClr val="000000"/>
        </a:folHlink>
      </a:clrScheme>
    </a:extraClrScheme>
    <a:extraClrScheme>
      <a:clrScheme name="HP Yellow">
        <a:dk1>
          <a:srgbClr val="000000"/>
        </a:dk1>
        <a:lt1>
          <a:srgbClr val="FFFFFF"/>
        </a:lt1>
        <a:dk2>
          <a:srgbClr val="FEFBB7"/>
        </a:dk2>
        <a:lt2>
          <a:srgbClr val="FEFCC9"/>
        </a:lt2>
        <a:accent1>
          <a:srgbClr val="FEFAA5"/>
        </a:accent1>
        <a:accent2>
          <a:srgbClr val="FDF993"/>
        </a:accent2>
        <a:accent3>
          <a:srgbClr val="FDF881"/>
        </a:accent3>
        <a:accent4>
          <a:srgbClr val="FDF76F"/>
        </a:accent4>
        <a:accent5>
          <a:srgbClr val="FCF65D"/>
        </a:accent5>
        <a:accent6>
          <a:srgbClr val="FCF54B"/>
        </a:accent6>
        <a:hlink>
          <a:srgbClr val="000000"/>
        </a:hlink>
        <a:folHlink>
          <a:srgbClr val="000000"/>
        </a:folHlink>
      </a:clrScheme>
    </a:extraClrScheme>
    <a:extraClrScheme>
      <a:clrScheme name="HP Corn">
        <a:dk1>
          <a:srgbClr val="000000"/>
        </a:dk1>
        <a:lt1>
          <a:srgbClr val="FFFFFF"/>
        </a:lt1>
        <a:dk2>
          <a:srgbClr val="FFF3AF"/>
        </a:dk2>
        <a:lt2>
          <a:srgbClr val="FFF6C3"/>
        </a:lt2>
        <a:accent1>
          <a:srgbClr val="FFF09B"/>
        </a:accent1>
        <a:accent2>
          <a:srgbClr val="FFED87"/>
        </a:accent2>
        <a:accent3>
          <a:srgbClr val="FFEA73"/>
        </a:accent3>
        <a:accent4>
          <a:srgbClr val="FFE75F"/>
        </a:accent4>
        <a:accent5>
          <a:srgbClr val="FFE44B"/>
        </a:accent5>
        <a:accent6>
          <a:srgbClr val="FFE137"/>
        </a:accent6>
        <a:hlink>
          <a:srgbClr val="000000"/>
        </a:hlink>
        <a:folHlink>
          <a:srgbClr val="000000"/>
        </a:folHlink>
      </a:clrScheme>
    </a:extraClrScheme>
    <a:extraClrScheme>
      <a:clrScheme name="HP Gold">
        <a:dk1>
          <a:srgbClr val="000000"/>
        </a:dk1>
        <a:lt1>
          <a:srgbClr val="FFFFFF"/>
        </a:lt1>
        <a:dk2>
          <a:srgbClr val="FFE5B1"/>
        </a:dk2>
        <a:lt2>
          <a:srgbClr val="FFEBC4"/>
        </a:lt2>
        <a:accent1>
          <a:srgbClr val="FFDE9D"/>
        </a:accent1>
        <a:accent2>
          <a:srgbClr val="FFD789"/>
        </a:accent2>
        <a:accent3>
          <a:srgbClr val="FFD176"/>
        </a:accent3>
        <a:accent4>
          <a:srgbClr val="FFCA62"/>
        </a:accent4>
        <a:accent5>
          <a:srgbClr val="FFC44F"/>
        </a:accent5>
        <a:accent6>
          <a:srgbClr val="FFBD3B"/>
        </a:accent6>
        <a:hlink>
          <a:srgbClr val="000000"/>
        </a:hlink>
        <a:folHlink>
          <a:srgbClr val="000000"/>
        </a:folHlink>
      </a:clrScheme>
    </a:extraClrScheme>
    <a:extraClrScheme>
      <a:clrScheme name="HP Orange">
        <a:dk1>
          <a:srgbClr val="000000"/>
        </a:dk1>
        <a:lt1>
          <a:srgbClr val="FFFFFF"/>
        </a:lt1>
        <a:dk2>
          <a:srgbClr val="FFD099"/>
        </a:dk2>
        <a:lt2>
          <a:srgbClr val="FFDCB3"/>
        </a:lt2>
        <a:accent1>
          <a:srgbClr val="FFC480"/>
        </a:accent1>
        <a:accent2>
          <a:srgbClr val="FFB866"/>
        </a:accent2>
        <a:accent3>
          <a:srgbClr val="FFAC4D"/>
        </a:accent3>
        <a:accent4>
          <a:srgbClr val="FFA133"/>
        </a:accent4>
        <a:accent5>
          <a:srgbClr val="FF951A"/>
        </a:accent5>
        <a:accent6>
          <a:srgbClr val="FF8900"/>
        </a:accent6>
        <a:hlink>
          <a:srgbClr val="000000"/>
        </a:hlink>
        <a:folHlink>
          <a:srgbClr val="000000"/>
        </a:folHlink>
      </a:clrScheme>
    </a:extraClrScheme>
    <a:extraClrScheme>
      <a:clrScheme name="HP Coral">
        <a:dk1>
          <a:srgbClr val="000000"/>
        </a:dk1>
        <a:lt1>
          <a:srgbClr val="FFFFFF"/>
        </a:lt1>
        <a:dk2>
          <a:srgbClr val="FFCFC4"/>
        </a:dk2>
        <a:lt2>
          <a:srgbClr val="FFDBD3"/>
        </a:lt2>
        <a:accent1>
          <a:srgbClr val="FFC3B5"/>
        </a:accent1>
        <a:accent2>
          <a:srgbClr val="FFB7A6"/>
        </a:accent2>
        <a:accent3>
          <a:srgbClr val="FFAB97"/>
        </a:accent3>
        <a:accent4>
          <a:srgbClr val="FF9F89"/>
        </a:accent4>
        <a:accent5>
          <a:srgbClr val="FF937A"/>
        </a:accent5>
        <a:accent6>
          <a:srgbClr val="FF876B"/>
        </a:accent6>
        <a:hlink>
          <a:srgbClr val="000000"/>
        </a:hlink>
        <a:folHlink>
          <a:srgbClr val="000000"/>
        </a:folHlink>
      </a:clrScheme>
    </a:extraClrScheme>
    <a:extraClrScheme>
      <a:clrScheme name="HP Pink">
        <a:dk1>
          <a:srgbClr val="000000"/>
        </a:dk1>
        <a:lt1>
          <a:srgbClr val="FFFFFF"/>
        </a:lt1>
        <a:dk2>
          <a:srgbClr val="FFC1E4"/>
        </a:dk2>
        <a:lt2>
          <a:srgbClr val="FFD0EB"/>
        </a:lt2>
        <a:accent1>
          <a:srgbClr val="FFB1DD"/>
        </a:accent1>
        <a:accent2>
          <a:srgbClr val="FFA1D6"/>
        </a:accent2>
        <a:accent3>
          <a:srgbClr val="FF92CF"/>
        </a:accent3>
        <a:accent4>
          <a:srgbClr val="FF82C9"/>
        </a:accent4>
        <a:accent5>
          <a:srgbClr val="FF73C2"/>
        </a:accent5>
        <a:accent6>
          <a:srgbClr val="FF63BB"/>
        </a:accent6>
        <a:hlink>
          <a:srgbClr val="000000"/>
        </a:hlink>
        <a:folHlink>
          <a:srgbClr val="000000"/>
        </a:folHlink>
      </a:clrScheme>
    </a:extraClrScheme>
    <a:extraClrScheme>
      <a:clrScheme name="HP Ultra Pink">
        <a:dk1>
          <a:srgbClr val="000000"/>
        </a:dk1>
        <a:lt1>
          <a:srgbClr val="FFFFFF"/>
        </a:lt1>
        <a:dk2>
          <a:srgbClr val="FFCEFF"/>
        </a:dk2>
        <a:lt2>
          <a:srgbClr val="FFDAFF"/>
        </a:lt2>
        <a:accent1>
          <a:srgbClr val="FFC2FF"/>
        </a:accent1>
        <a:accent2>
          <a:srgbClr val="FFB5FF"/>
        </a:accent2>
        <a:accent3>
          <a:srgbClr val="FFA9FF"/>
        </a:accent3>
        <a:accent4>
          <a:srgbClr val="FF9DFF"/>
        </a:accent4>
        <a:accent5>
          <a:srgbClr val="FF90FF"/>
        </a:accent5>
        <a:accent6>
          <a:srgbClr val="FF84FF"/>
        </a:accent6>
        <a:hlink>
          <a:srgbClr val="000000"/>
        </a:hlink>
        <a:folHlink>
          <a:srgbClr val="000000"/>
        </a:folHlink>
      </a:clrScheme>
    </a:extraClrScheme>
    <a:extraClrScheme>
      <a:clrScheme name="HP Lavender">
        <a:dk1>
          <a:srgbClr val="000000"/>
        </a:dk1>
        <a:lt1>
          <a:srgbClr val="FFFFFF"/>
        </a:lt1>
        <a:dk2>
          <a:srgbClr val="E2BBFB"/>
        </a:dk2>
        <a:lt2>
          <a:srgbClr val="E9CCFC"/>
        </a:lt2>
        <a:accent1>
          <a:srgbClr val="DBAAFA"/>
        </a:accent1>
        <a:accent2>
          <a:srgbClr val="D399F9"/>
        </a:accent2>
        <a:accent3>
          <a:srgbClr val="CC88F8"/>
        </a:accent3>
        <a:accent4>
          <a:srgbClr val="C577F7"/>
        </a:accent4>
        <a:accent5>
          <a:srgbClr val="BD66F6"/>
        </a:accent5>
        <a:accent6>
          <a:srgbClr val="B655F5"/>
        </a:accent6>
        <a:hlink>
          <a:srgbClr val="000000"/>
        </a:hlink>
        <a:folHlink>
          <a:srgbClr val="000000"/>
        </a:folHlink>
      </a:clrScheme>
    </a:extraClrScheme>
    <a:extraClrScheme>
      <a:clrScheme name="HP Purple">
        <a:dk1>
          <a:srgbClr val="000000"/>
        </a:dk1>
        <a:lt1>
          <a:srgbClr val="FFFFFF"/>
        </a:lt1>
        <a:dk2>
          <a:srgbClr val="DCD8FD"/>
        </a:dk2>
        <a:lt2>
          <a:srgbClr val="E5E2FE"/>
        </a:lt2>
        <a:accent1>
          <a:srgbClr val="D4CFFD"/>
        </a:accent1>
        <a:accent2>
          <a:srgbClr val="CBC5FC"/>
        </a:accent2>
        <a:accent3>
          <a:srgbClr val="C2BBFC"/>
        </a:accent3>
        <a:accent4>
          <a:srgbClr val="B9B1FB"/>
        </a:accent4>
        <a:accent5>
          <a:srgbClr val="B1A8FB"/>
        </a:accent5>
        <a:accent6>
          <a:srgbClr val="A89EFA"/>
        </a:accent6>
        <a:hlink>
          <a:srgbClr val="000000"/>
        </a:hlink>
        <a:folHlink>
          <a:srgbClr val="000000"/>
        </a:folHlink>
      </a:clrScheme>
    </a:extraClrScheme>
  </a:extraClrSchemeLst>
  <a:custClrLst>
    <a:custClr name="HP Warning Red">
      <a:srgbClr val="FF3900"/>
    </a:custClr>
    <a:custClr name="HP Orange">
      <a:srgbClr val="FF8900"/>
    </a:custClr>
    <a:custClr name="HP Corn">
      <a:srgbClr val="FFE137"/>
    </a:custClr>
    <a:custClr name="HP Emerald Green">
      <a:srgbClr val="00D072"/>
    </a:custClr>
    <a:custClr name="HP Corporate Blue">
      <a:srgbClr val="0096D6"/>
    </a:custClr>
    <a:custClr name="HP Standard Gray (photo background)">
      <a:srgbClr val="E6E6E6"/>
    </a:custClr>
    <a:custClr name="HP Standard Cream (text background)">
      <a:srgbClr val="F2EBDC"/>
    </a:custClr>
  </a:custClrLst>
  <a:extLst>
    <a:ext uri="{05A4C25C-085E-4340-85A3-A5531E510DB2}">
      <thm15:themeFamily xmlns:thm15="http://schemas.microsoft.com/office/thememl/2012/main" name="HP 2024 Expressive Light Template" id="{CBD0D479-6724-4E0D-BC76-BF638E1C0521}" vid="{9B0744C2-04B9-414C-A8E2-16B51EE96FE9}"/>
    </a:ext>
  </a:extLst>
</a:theme>
</file>

<file path=ppt/theme/theme6.xml><?xml version="1.0" encoding="utf-8"?>
<a:theme xmlns:a="http://schemas.openxmlformats.org/drawingml/2006/main" name="3_Office Theme">
  <a:themeElements>
    <a:clrScheme name="NEW BRAND">
      <a:dk1>
        <a:srgbClr val="000000"/>
      </a:dk1>
      <a:lt1>
        <a:srgbClr val="FFFFFF"/>
      </a:lt1>
      <a:dk2>
        <a:srgbClr val="549EF8"/>
      </a:dk2>
      <a:lt2>
        <a:srgbClr val="E6E6E6"/>
      </a:lt2>
      <a:accent1>
        <a:srgbClr val="A0F66E"/>
      </a:accent1>
      <a:accent2>
        <a:srgbClr val="5ECD7B"/>
      </a:accent2>
      <a:accent3>
        <a:srgbClr val="4758F6"/>
      </a:accent3>
      <a:accent4>
        <a:srgbClr val="E68E33"/>
      </a:accent4>
      <a:accent5>
        <a:srgbClr val="AA5BED"/>
      </a:accent5>
      <a:accent6>
        <a:srgbClr val="0096D6"/>
      </a:accent6>
      <a:hlink>
        <a:srgbClr val="43679B"/>
      </a:hlink>
      <a:folHlink>
        <a:srgbClr val="77395F"/>
      </a:folHlink>
    </a:clrScheme>
    <a:fontScheme name="Forma 2022">
      <a:majorFont>
        <a:latin typeface="Forma DJR Display"/>
        <a:ea typeface=""/>
        <a:cs typeface=""/>
      </a:majorFont>
      <a:minorFont>
        <a:latin typeface="Forma DJR Mic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HP Theme">
  <a:themeElements>
    <a:clrScheme name="VISid">
      <a:dk1>
        <a:srgbClr val="000000"/>
      </a:dk1>
      <a:lt1>
        <a:srgbClr val="FFFFFF"/>
      </a:lt1>
      <a:dk2>
        <a:srgbClr val="549EF8"/>
      </a:dk2>
      <a:lt2>
        <a:srgbClr val="E6E6E6"/>
      </a:lt2>
      <a:accent1>
        <a:srgbClr val="A0F66E"/>
      </a:accent1>
      <a:accent2>
        <a:srgbClr val="5ECD7B"/>
      </a:accent2>
      <a:accent3>
        <a:srgbClr val="4758F6"/>
      </a:accent3>
      <a:accent4>
        <a:srgbClr val="E68E33"/>
      </a:accent4>
      <a:accent5>
        <a:srgbClr val="AA5BED"/>
      </a:accent5>
      <a:accent6>
        <a:srgbClr val="0096D6"/>
      </a:accent6>
      <a:hlink>
        <a:srgbClr val="43679B"/>
      </a:hlink>
      <a:folHlink>
        <a:srgbClr val="77395F"/>
      </a:folHlink>
    </a:clrScheme>
    <a:fontScheme name="HP Corporate Template 2022">
      <a:majorFont>
        <a:latin typeface="Forma DJR Display"/>
        <a:ea typeface=""/>
        <a:cs typeface=""/>
      </a:majorFont>
      <a:minorFont>
        <a:latin typeface="Forma DJR Mic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a:noFill/>
        </a:ln>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black">
        <a:ln w="158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90000"/>
          </a:lnSpc>
          <a:spcBef>
            <a:spcPts val="1000"/>
          </a:spcBef>
          <a:defRPr dirty="0" err="1" smtClean="0"/>
        </a:defPPr>
      </a:lstStyle>
    </a:txDef>
  </a:objectDefaults>
  <a:extraClrSchemeLst/>
  <a:extLst>
    <a:ext uri="{05A4C25C-085E-4340-85A3-A5531E510DB2}">
      <thm15:themeFamily xmlns:thm15="http://schemas.microsoft.com/office/thememl/2012/main" name="HP Theme" id="{E59B13FD-95E4-406D-B883-B1E00224676F}" vid="{763554FB-09E7-435D-AE96-A0069E4EF363}"/>
    </a:ext>
  </a:extLst>
</a:theme>
</file>

<file path=ppt/theme/theme8.xml><?xml version="1.0" encoding="utf-8"?>
<a:theme xmlns:a="http://schemas.openxmlformats.org/drawingml/2006/main" name="3_HP 2023 Expressive Light Template">
  <a:themeElements>
    <a:clrScheme name="HP Standard Blue Template">
      <a:dk1>
        <a:srgbClr val="000000"/>
      </a:dk1>
      <a:lt1>
        <a:srgbClr val="FFFFFF"/>
      </a:lt1>
      <a:dk2>
        <a:srgbClr val="BBD8FC"/>
      </a:dk2>
      <a:lt2>
        <a:srgbClr val="CCE2FD"/>
      </a:lt2>
      <a:accent1>
        <a:srgbClr val="AACFFB"/>
      </a:accent1>
      <a:accent2>
        <a:srgbClr val="98C5FA"/>
      </a:accent2>
      <a:accent3>
        <a:srgbClr val="87BBFA"/>
      </a:accent3>
      <a:accent4>
        <a:srgbClr val="76B1F9"/>
      </a:accent4>
      <a:accent5>
        <a:srgbClr val="65A8F8"/>
      </a:accent5>
      <a:accent6>
        <a:srgbClr val="549EF7"/>
      </a:accent6>
      <a:hlink>
        <a:srgbClr val="000000"/>
      </a:hlink>
      <a:folHlink>
        <a:srgbClr val="000000"/>
      </a:folHlink>
    </a:clrScheme>
    <a:fontScheme name="HP Corporate Template 2022">
      <a:majorFont>
        <a:latin typeface="Forma DJR Display"/>
        <a:ea typeface=""/>
        <a:cs typeface=""/>
      </a:majorFont>
      <a:minorFont>
        <a:latin typeface="Forma DJR Mic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a:noFill/>
        </a:ln>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black">
        <a:ln w="158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txDef>
  </a:objectDefaults>
  <a:extraClrSchemeLst>
    <a:extraClrScheme>
      <a:clrScheme name="HP Ultramarine Blue">
        <a:dk1>
          <a:srgbClr val="000000"/>
        </a:dk1>
        <a:lt1>
          <a:srgbClr val="FFFFFF"/>
        </a:lt1>
        <a:dk2>
          <a:srgbClr val="B5BDFB"/>
        </a:dk2>
        <a:lt2>
          <a:srgbClr val="C8CDFC"/>
        </a:lt2>
        <a:accent1>
          <a:srgbClr val="A3ACFA"/>
        </a:accent1>
        <a:accent2>
          <a:srgbClr val="919BF9"/>
        </a:accent2>
        <a:accent3>
          <a:srgbClr val="7E8BF8"/>
        </a:accent3>
        <a:accent4>
          <a:srgbClr val="6C7AF7"/>
        </a:accent4>
        <a:accent5>
          <a:srgbClr val="596AF6"/>
        </a:accent5>
        <a:accent6>
          <a:srgbClr val="4759F5"/>
        </a:accent6>
        <a:hlink>
          <a:srgbClr val="000000"/>
        </a:hlink>
        <a:folHlink>
          <a:srgbClr val="000000"/>
        </a:folHlink>
      </a:clrScheme>
    </a:extraClrScheme>
    <a:extraClrScheme>
      <a:clrScheme name="HP Standard Blue">
        <a:dk1>
          <a:srgbClr val="000000"/>
        </a:dk1>
        <a:lt1>
          <a:srgbClr val="FFFFFF"/>
        </a:lt1>
        <a:dk2>
          <a:srgbClr val="BBD8FC"/>
        </a:dk2>
        <a:lt2>
          <a:srgbClr val="CCE2FD"/>
        </a:lt2>
        <a:accent1>
          <a:srgbClr val="AACFFB"/>
        </a:accent1>
        <a:accent2>
          <a:srgbClr val="98C5FA"/>
        </a:accent2>
        <a:accent3>
          <a:srgbClr val="87BBF9"/>
        </a:accent3>
        <a:accent4>
          <a:srgbClr val="76B1F9"/>
        </a:accent4>
        <a:accent5>
          <a:srgbClr val="65A8F8"/>
        </a:accent5>
        <a:accent6>
          <a:srgbClr val="549EF7"/>
        </a:accent6>
        <a:hlink>
          <a:srgbClr val="000000"/>
        </a:hlink>
        <a:folHlink>
          <a:srgbClr val="000000"/>
        </a:folHlink>
      </a:clrScheme>
    </a:extraClrScheme>
    <a:extraClrScheme>
      <a:clrScheme name="HP Aqua">
        <a:dk1>
          <a:srgbClr val="000000"/>
        </a:dk1>
        <a:lt1>
          <a:srgbClr val="FFFFFF"/>
        </a:lt1>
        <a:dk2>
          <a:srgbClr val="B3F2FD"/>
        </a:dk2>
        <a:lt2>
          <a:srgbClr val="C6F5FE"/>
        </a:lt2>
        <a:accent1>
          <a:srgbClr val="A0EFFD"/>
        </a:accent1>
        <a:accent2>
          <a:srgbClr val="8CEBFC"/>
        </a:accent2>
        <a:accent3>
          <a:srgbClr val="79E8FC"/>
        </a:accent3>
        <a:accent4>
          <a:srgbClr val="66E5FB"/>
        </a:accent4>
        <a:accent5>
          <a:srgbClr val="53E1FB"/>
        </a:accent5>
        <a:accent6>
          <a:srgbClr val="40DEFA"/>
        </a:accent6>
        <a:hlink>
          <a:srgbClr val="000000"/>
        </a:hlink>
        <a:folHlink>
          <a:srgbClr val="000000"/>
        </a:folHlink>
      </a:clrScheme>
    </a:extraClrScheme>
    <a:extraClrScheme>
      <a:clrScheme name="HP Bright Green">
        <a:dk1>
          <a:srgbClr val="000000"/>
        </a:dk1>
        <a:lt1>
          <a:srgbClr val="FFFFFF"/>
        </a:lt1>
        <a:dk2>
          <a:srgbClr val="B8FBDD"/>
        </a:dk2>
        <a:lt2>
          <a:srgbClr val="CAFCE6"/>
        </a:lt2>
        <a:accent1>
          <a:srgbClr val="A7FAD5"/>
        </a:accent1>
        <a:accent2>
          <a:srgbClr val="95F9CD"/>
        </a:accent2>
        <a:accent3>
          <a:srgbClr val="83F8C4"/>
        </a:accent3>
        <a:accent4>
          <a:srgbClr val="71F7BC"/>
        </a:accent4>
        <a:accent5>
          <a:srgbClr val="60F6B3"/>
        </a:accent5>
        <a:accent6>
          <a:srgbClr val="4EF5AB"/>
        </a:accent6>
        <a:hlink>
          <a:srgbClr val="000000"/>
        </a:hlink>
        <a:folHlink>
          <a:srgbClr val="000000"/>
        </a:folHlink>
      </a:clrScheme>
    </a:extraClrScheme>
    <a:extraClrScheme>
      <a:clrScheme name="HP Emerald Green">
        <a:dk1>
          <a:srgbClr val="000000"/>
        </a:dk1>
        <a:lt1>
          <a:srgbClr val="FFFFFF"/>
        </a:lt1>
        <a:dk2>
          <a:srgbClr val="99ECC7"/>
        </a:dk2>
        <a:lt2>
          <a:srgbClr val="B3F1D5"/>
        </a:lt2>
        <a:accent1>
          <a:srgbClr val="80E8B9"/>
        </a:accent1>
        <a:accent2>
          <a:srgbClr val="66E3AA"/>
        </a:accent2>
        <a:accent3>
          <a:srgbClr val="4DDE9C"/>
        </a:accent3>
        <a:accent4>
          <a:srgbClr val="33D98E"/>
        </a:accent4>
        <a:accent5>
          <a:srgbClr val="1AD580"/>
        </a:accent5>
        <a:accent6>
          <a:srgbClr val="00D072"/>
        </a:accent6>
        <a:hlink>
          <a:srgbClr val="000000"/>
        </a:hlink>
        <a:folHlink>
          <a:srgbClr val="000000"/>
        </a:folHlink>
      </a:clrScheme>
    </a:extraClrScheme>
    <a:extraClrScheme>
      <a:clrScheme name="HP Charteuse Green">
        <a:dk1>
          <a:srgbClr val="000000"/>
        </a:dk1>
        <a:lt1>
          <a:srgbClr val="FFFFFF"/>
        </a:lt1>
        <a:dk2>
          <a:srgbClr val="CDFDBB"/>
        </a:dk2>
        <a:lt2>
          <a:srgbClr val="DAFDCC"/>
        </a:lt2>
        <a:accent1>
          <a:srgbClr val="C1FCAA"/>
        </a:accent1>
        <a:accent2>
          <a:srgbClr val="B5FB99"/>
        </a:accent2>
        <a:accent3>
          <a:srgbClr val="A8FB88"/>
        </a:accent3>
        <a:accent4>
          <a:srgbClr val="9CFA77"/>
        </a:accent4>
        <a:accent5>
          <a:srgbClr val="8FFA66"/>
        </a:accent5>
        <a:accent6>
          <a:srgbClr val="83F955"/>
        </a:accent6>
        <a:hlink>
          <a:srgbClr val="000000"/>
        </a:hlink>
        <a:folHlink>
          <a:srgbClr val="000000"/>
        </a:folHlink>
      </a:clrScheme>
    </a:extraClrScheme>
    <a:extraClrScheme>
      <a:clrScheme name="HP Lime">
        <a:dk1>
          <a:srgbClr val="000000"/>
        </a:dk1>
        <a:lt1>
          <a:srgbClr val="FFFFFF"/>
        </a:lt1>
        <a:dk2>
          <a:srgbClr val="EDFDC2"/>
        </a:dk2>
        <a:lt2>
          <a:srgbClr val="F2FED1"/>
        </a:lt2>
        <a:accent1>
          <a:srgbClr val="E9FDB3"/>
        </a:accent1>
        <a:accent2>
          <a:srgbClr val="E5FDA3"/>
        </a:accent2>
        <a:accent3>
          <a:srgbClr val="E0FC94"/>
        </a:accent3>
        <a:accent4>
          <a:srgbClr val="DCFC85"/>
        </a:accent4>
        <a:accent5>
          <a:srgbClr val="D7FB75"/>
        </a:accent5>
        <a:accent6>
          <a:srgbClr val="D3FB66"/>
        </a:accent6>
        <a:hlink>
          <a:srgbClr val="000000"/>
        </a:hlink>
        <a:folHlink>
          <a:srgbClr val="000000"/>
        </a:folHlink>
      </a:clrScheme>
    </a:extraClrScheme>
    <a:extraClrScheme>
      <a:clrScheme name="HP Yellow">
        <a:dk1>
          <a:srgbClr val="000000"/>
        </a:dk1>
        <a:lt1>
          <a:srgbClr val="FFFFFF"/>
        </a:lt1>
        <a:dk2>
          <a:srgbClr val="FEFBB7"/>
        </a:dk2>
        <a:lt2>
          <a:srgbClr val="FEFCC9"/>
        </a:lt2>
        <a:accent1>
          <a:srgbClr val="FEFAA5"/>
        </a:accent1>
        <a:accent2>
          <a:srgbClr val="FDF993"/>
        </a:accent2>
        <a:accent3>
          <a:srgbClr val="FDF881"/>
        </a:accent3>
        <a:accent4>
          <a:srgbClr val="FDF76F"/>
        </a:accent4>
        <a:accent5>
          <a:srgbClr val="FCF65D"/>
        </a:accent5>
        <a:accent6>
          <a:srgbClr val="FCF54B"/>
        </a:accent6>
        <a:hlink>
          <a:srgbClr val="000000"/>
        </a:hlink>
        <a:folHlink>
          <a:srgbClr val="000000"/>
        </a:folHlink>
      </a:clrScheme>
    </a:extraClrScheme>
    <a:extraClrScheme>
      <a:clrScheme name="HP Corn">
        <a:dk1>
          <a:srgbClr val="000000"/>
        </a:dk1>
        <a:lt1>
          <a:srgbClr val="FFFFFF"/>
        </a:lt1>
        <a:dk2>
          <a:srgbClr val="FFF3AF"/>
        </a:dk2>
        <a:lt2>
          <a:srgbClr val="FFF6C3"/>
        </a:lt2>
        <a:accent1>
          <a:srgbClr val="FFF09B"/>
        </a:accent1>
        <a:accent2>
          <a:srgbClr val="FFED87"/>
        </a:accent2>
        <a:accent3>
          <a:srgbClr val="FFEA73"/>
        </a:accent3>
        <a:accent4>
          <a:srgbClr val="FFE75F"/>
        </a:accent4>
        <a:accent5>
          <a:srgbClr val="FFE44B"/>
        </a:accent5>
        <a:accent6>
          <a:srgbClr val="FFE137"/>
        </a:accent6>
        <a:hlink>
          <a:srgbClr val="000000"/>
        </a:hlink>
        <a:folHlink>
          <a:srgbClr val="000000"/>
        </a:folHlink>
      </a:clrScheme>
    </a:extraClrScheme>
    <a:extraClrScheme>
      <a:clrScheme name="HP Gold">
        <a:dk1>
          <a:srgbClr val="000000"/>
        </a:dk1>
        <a:lt1>
          <a:srgbClr val="FFFFFF"/>
        </a:lt1>
        <a:dk2>
          <a:srgbClr val="FFE5B1"/>
        </a:dk2>
        <a:lt2>
          <a:srgbClr val="FFEBC4"/>
        </a:lt2>
        <a:accent1>
          <a:srgbClr val="FFDE9D"/>
        </a:accent1>
        <a:accent2>
          <a:srgbClr val="FFD789"/>
        </a:accent2>
        <a:accent3>
          <a:srgbClr val="FFD176"/>
        </a:accent3>
        <a:accent4>
          <a:srgbClr val="FFCA62"/>
        </a:accent4>
        <a:accent5>
          <a:srgbClr val="FFC44F"/>
        </a:accent5>
        <a:accent6>
          <a:srgbClr val="FFBD3B"/>
        </a:accent6>
        <a:hlink>
          <a:srgbClr val="000000"/>
        </a:hlink>
        <a:folHlink>
          <a:srgbClr val="000000"/>
        </a:folHlink>
      </a:clrScheme>
    </a:extraClrScheme>
    <a:extraClrScheme>
      <a:clrScheme name="HP Orange">
        <a:dk1>
          <a:srgbClr val="000000"/>
        </a:dk1>
        <a:lt1>
          <a:srgbClr val="FFFFFF"/>
        </a:lt1>
        <a:dk2>
          <a:srgbClr val="FFD099"/>
        </a:dk2>
        <a:lt2>
          <a:srgbClr val="FFDCB3"/>
        </a:lt2>
        <a:accent1>
          <a:srgbClr val="FFC480"/>
        </a:accent1>
        <a:accent2>
          <a:srgbClr val="FFB866"/>
        </a:accent2>
        <a:accent3>
          <a:srgbClr val="FFAC4D"/>
        </a:accent3>
        <a:accent4>
          <a:srgbClr val="FFA133"/>
        </a:accent4>
        <a:accent5>
          <a:srgbClr val="FF951A"/>
        </a:accent5>
        <a:accent6>
          <a:srgbClr val="FF8900"/>
        </a:accent6>
        <a:hlink>
          <a:srgbClr val="000000"/>
        </a:hlink>
        <a:folHlink>
          <a:srgbClr val="000000"/>
        </a:folHlink>
      </a:clrScheme>
    </a:extraClrScheme>
    <a:extraClrScheme>
      <a:clrScheme name="HP Coral">
        <a:dk1>
          <a:srgbClr val="000000"/>
        </a:dk1>
        <a:lt1>
          <a:srgbClr val="FFFFFF"/>
        </a:lt1>
        <a:dk2>
          <a:srgbClr val="FFCFC4"/>
        </a:dk2>
        <a:lt2>
          <a:srgbClr val="FFDBD3"/>
        </a:lt2>
        <a:accent1>
          <a:srgbClr val="FFC3B5"/>
        </a:accent1>
        <a:accent2>
          <a:srgbClr val="FFB7A6"/>
        </a:accent2>
        <a:accent3>
          <a:srgbClr val="FFAB97"/>
        </a:accent3>
        <a:accent4>
          <a:srgbClr val="FF9F89"/>
        </a:accent4>
        <a:accent5>
          <a:srgbClr val="FF937A"/>
        </a:accent5>
        <a:accent6>
          <a:srgbClr val="FF876B"/>
        </a:accent6>
        <a:hlink>
          <a:srgbClr val="000000"/>
        </a:hlink>
        <a:folHlink>
          <a:srgbClr val="000000"/>
        </a:folHlink>
      </a:clrScheme>
    </a:extraClrScheme>
    <a:extraClrScheme>
      <a:clrScheme name="HP Pink">
        <a:dk1>
          <a:srgbClr val="000000"/>
        </a:dk1>
        <a:lt1>
          <a:srgbClr val="FFFFFF"/>
        </a:lt1>
        <a:dk2>
          <a:srgbClr val="FFC1E4"/>
        </a:dk2>
        <a:lt2>
          <a:srgbClr val="FFD0EB"/>
        </a:lt2>
        <a:accent1>
          <a:srgbClr val="FFB1DD"/>
        </a:accent1>
        <a:accent2>
          <a:srgbClr val="FFA1D6"/>
        </a:accent2>
        <a:accent3>
          <a:srgbClr val="FF92CF"/>
        </a:accent3>
        <a:accent4>
          <a:srgbClr val="FF82C9"/>
        </a:accent4>
        <a:accent5>
          <a:srgbClr val="FF73C2"/>
        </a:accent5>
        <a:accent6>
          <a:srgbClr val="FF63BB"/>
        </a:accent6>
        <a:hlink>
          <a:srgbClr val="000000"/>
        </a:hlink>
        <a:folHlink>
          <a:srgbClr val="000000"/>
        </a:folHlink>
      </a:clrScheme>
    </a:extraClrScheme>
    <a:extraClrScheme>
      <a:clrScheme name="HP Ultra Pink">
        <a:dk1>
          <a:srgbClr val="000000"/>
        </a:dk1>
        <a:lt1>
          <a:srgbClr val="FFFFFF"/>
        </a:lt1>
        <a:dk2>
          <a:srgbClr val="FFCEFF"/>
        </a:dk2>
        <a:lt2>
          <a:srgbClr val="FFDAFF"/>
        </a:lt2>
        <a:accent1>
          <a:srgbClr val="FFC2FF"/>
        </a:accent1>
        <a:accent2>
          <a:srgbClr val="FFB5FF"/>
        </a:accent2>
        <a:accent3>
          <a:srgbClr val="FFA9FF"/>
        </a:accent3>
        <a:accent4>
          <a:srgbClr val="FF9DFF"/>
        </a:accent4>
        <a:accent5>
          <a:srgbClr val="FF90FF"/>
        </a:accent5>
        <a:accent6>
          <a:srgbClr val="FF84FF"/>
        </a:accent6>
        <a:hlink>
          <a:srgbClr val="000000"/>
        </a:hlink>
        <a:folHlink>
          <a:srgbClr val="000000"/>
        </a:folHlink>
      </a:clrScheme>
    </a:extraClrScheme>
    <a:extraClrScheme>
      <a:clrScheme name="HP Lavender">
        <a:dk1>
          <a:srgbClr val="000000"/>
        </a:dk1>
        <a:lt1>
          <a:srgbClr val="FFFFFF"/>
        </a:lt1>
        <a:dk2>
          <a:srgbClr val="E2BBFB"/>
        </a:dk2>
        <a:lt2>
          <a:srgbClr val="E9CCFC"/>
        </a:lt2>
        <a:accent1>
          <a:srgbClr val="DBAAFA"/>
        </a:accent1>
        <a:accent2>
          <a:srgbClr val="D399F9"/>
        </a:accent2>
        <a:accent3>
          <a:srgbClr val="CC88F8"/>
        </a:accent3>
        <a:accent4>
          <a:srgbClr val="C577F7"/>
        </a:accent4>
        <a:accent5>
          <a:srgbClr val="BD66F6"/>
        </a:accent5>
        <a:accent6>
          <a:srgbClr val="B655F5"/>
        </a:accent6>
        <a:hlink>
          <a:srgbClr val="000000"/>
        </a:hlink>
        <a:folHlink>
          <a:srgbClr val="000000"/>
        </a:folHlink>
      </a:clrScheme>
    </a:extraClrScheme>
    <a:extraClrScheme>
      <a:clrScheme name="HP Purple">
        <a:dk1>
          <a:srgbClr val="000000"/>
        </a:dk1>
        <a:lt1>
          <a:srgbClr val="FFFFFF"/>
        </a:lt1>
        <a:dk2>
          <a:srgbClr val="DCD8FD"/>
        </a:dk2>
        <a:lt2>
          <a:srgbClr val="E5E2FE"/>
        </a:lt2>
        <a:accent1>
          <a:srgbClr val="D4CFFD"/>
        </a:accent1>
        <a:accent2>
          <a:srgbClr val="CBC5FC"/>
        </a:accent2>
        <a:accent3>
          <a:srgbClr val="C2BBFC"/>
        </a:accent3>
        <a:accent4>
          <a:srgbClr val="B9B1FB"/>
        </a:accent4>
        <a:accent5>
          <a:srgbClr val="B1A8FB"/>
        </a:accent5>
        <a:accent6>
          <a:srgbClr val="A89EFA"/>
        </a:accent6>
        <a:hlink>
          <a:srgbClr val="000000"/>
        </a:hlink>
        <a:folHlink>
          <a:srgbClr val="000000"/>
        </a:folHlink>
      </a:clrScheme>
    </a:extraClrScheme>
  </a:extraClrSchemeLst>
  <a:custClrLst>
    <a:custClr name="HP Warning Red">
      <a:srgbClr val="FF3900"/>
    </a:custClr>
    <a:custClr name="HP Orange">
      <a:srgbClr val="FF8900"/>
    </a:custClr>
    <a:custClr name="HP Corn">
      <a:srgbClr val="FFE137"/>
    </a:custClr>
    <a:custClr name="HP Emerald Green">
      <a:srgbClr val="00D072"/>
    </a:custClr>
    <a:custClr name="HP Corporate Blue">
      <a:srgbClr val="0096D6"/>
    </a:custClr>
    <a:custClr name="HP Standard Gray (photo background)">
      <a:srgbClr val="E6E6E6"/>
    </a:custClr>
    <a:custClr name="HP Standard Cream (text background)">
      <a:srgbClr val="F2EBDC"/>
    </a:custClr>
  </a:custClrLst>
  <a:extLst>
    <a:ext uri="{05A4C25C-085E-4340-85A3-A5531E510DB2}">
      <thm15:themeFamily xmlns:thm15="http://schemas.microsoft.com/office/thememl/2012/main" name="Presentation2" id="{B0FE45E5-9854-4577-9D0D-685169A697F5}" vid="{28A2655B-D74C-41BE-8563-2116E8BE11DD}"/>
    </a:ext>
  </a:extLst>
</a:theme>
</file>

<file path=ppt/theme/theme9.xml><?xml version="1.0" encoding="utf-8"?>
<a:theme xmlns:a="http://schemas.openxmlformats.org/drawingml/2006/main" name="4_HP 2023 Expressive Light Template">
  <a:themeElements>
    <a:clrScheme name="Custom 2">
      <a:dk1>
        <a:srgbClr val="000000"/>
      </a:dk1>
      <a:lt1>
        <a:srgbClr val="FFFFFF"/>
      </a:lt1>
      <a:dk2>
        <a:srgbClr val="BBD8FC"/>
      </a:dk2>
      <a:lt2>
        <a:srgbClr val="CCE2FD"/>
      </a:lt2>
      <a:accent1>
        <a:srgbClr val="AACFFB"/>
      </a:accent1>
      <a:accent2>
        <a:srgbClr val="98C5FA"/>
      </a:accent2>
      <a:accent3>
        <a:srgbClr val="87BBFA"/>
      </a:accent3>
      <a:accent4>
        <a:srgbClr val="76B1F9"/>
      </a:accent4>
      <a:accent5>
        <a:srgbClr val="65A8F8"/>
      </a:accent5>
      <a:accent6>
        <a:srgbClr val="549EF7"/>
      </a:accent6>
      <a:hlink>
        <a:srgbClr val="000000"/>
      </a:hlink>
      <a:folHlink>
        <a:srgbClr val="000000"/>
      </a:folHlink>
    </a:clrScheme>
    <a:fontScheme name="HP Corporate Template 2022">
      <a:majorFont>
        <a:latin typeface="Forma DJR Display"/>
        <a:ea typeface=""/>
        <a:cs typeface=""/>
      </a:majorFont>
      <a:minorFont>
        <a:latin typeface="Forma DJR Mic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a:noFill/>
        </a:ln>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black">
        <a:ln w="158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txDef>
  </a:objectDefaults>
  <a:extraClrSchemeLst>
    <a:extraClrScheme>
      <a:clrScheme name="HP Ultramarine Blue">
        <a:dk1>
          <a:srgbClr val="000000"/>
        </a:dk1>
        <a:lt1>
          <a:srgbClr val="FFFFFF"/>
        </a:lt1>
        <a:dk2>
          <a:srgbClr val="B5BDFB"/>
        </a:dk2>
        <a:lt2>
          <a:srgbClr val="C8CDFC"/>
        </a:lt2>
        <a:accent1>
          <a:srgbClr val="A3ACFA"/>
        </a:accent1>
        <a:accent2>
          <a:srgbClr val="919BF9"/>
        </a:accent2>
        <a:accent3>
          <a:srgbClr val="7E8BF8"/>
        </a:accent3>
        <a:accent4>
          <a:srgbClr val="6C7AF7"/>
        </a:accent4>
        <a:accent5>
          <a:srgbClr val="596AF6"/>
        </a:accent5>
        <a:accent6>
          <a:srgbClr val="4759F5"/>
        </a:accent6>
        <a:hlink>
          <a:srgbClr val="000000"/>
        </a:hlink>
        <a:folHlink>
          <a:srgbClr val="000000"/>
        </a:folHlink>
      </a:clrScheme>
    </a:extraClrScheme>
    <a:extraClrScheme>
      <a:clrScheme name="HP Standard Blue">
        <a:dk1>
          <a:srgbClr val="000000"/>
        </a:dk1>
        <a:lt1>
          <a:srgbClr val="FFFFFF"/>
        </a:lt1>
        <a:dk2>
          <a:srgbClr val="BBD8FC"/>
        </a:dk2>
        <a:lt2>
          <a:srgbClr val="CCE2FD"/>
        </a:lt2>
        <a:accent1>
          <a:srgbClr val="AACFFB"/>
        </a:accent1>
        <a:accent2>
          <a:srgbClr val="98C5FA"/>
        </a:accent2>
        <a:accent3>
          <a:srgbClr val="87BBF9"/>
        </a:accent3>
        <a:accent4>
          <a:srgbClr val="76B1F9"/>
        </a:accent4>
        <a:accent5>
          <a:srgbClr val="65A8F8"/>
        </a:accent5>
        <a:accent6>
          <a:srgbClr val="549EF7"/>
        </a:accent6>
        <a:hlink>
          <a:srgbClr val="000000"/>
        </a:hlink>
        <a:folHlink>
          <a:srgbClr val="000000"/>
        </a:folHlink>
      </a:clrScheme>
    </a:extraClrScheme>
    <a:extraClrScheme>
      <a:clrScheme name="HP Aqua">
        <a:dk1>
          <a:srgbClr val="000000"/>
        </a:dk1>
        <a:lt1>
          <a:srgbClr val="FFFFFF"/>
        </a:lt1>
        <a:dk2>
          <a:srgbClr val="B3F2FD"/>
        </a:dk2>
        <a:lt2>
          <a:srgbClr val="C6F5FE"/>
        </a:lt2>
        <a:accent1>
          <a:srgbClr val="A0EFFD"/>
        </a:accent1>
        <a:accent2>
          <a:srgbClr val="8CEBFC"/>
        </a:accent2>
        <a:accent3>
          <a:srgbClr val="79E8FC"/>
        </a:accent3>
        <a:accent4>
          <a:srgbClr val="66E5FB"/>
        </a:accent4>
        <a:accent5>
          <a:srgbClr val="53E1FB"/>
        </a:accent5>
        <a:accent6>
          <a:srgbClr val="40DEFA"/>
        </a:accent6>
        <a:hlink>
          <a:srgbClr val="000000"/>
        </a:hlink>
        <a:folHlink>
          <a:srgbClr val="000000"/>
        </a:folHlink>
      </a:clrScheme>
    </a:extraClrScheme>
    <a:extraClrScheme>
      <a:clrScheme name="HP Bright Green">
        <a:dk1>
          <a:srgbClr val="000000"/>
        </a:dk1>
        <a:lt1>
          <a:srgbClr val="FFFFFF"/>
        </a:lt1>
        <a:dk2>
          <a:srgbClr val="B8FBDD"/>
        </a:dk2>
        <a:lt2>
          <a:srgbClr val="CAFCE6"/>
        </a:lt2>
        <a:accent1>
          <a:srgbClr val="A7FAD5"/>
        </a:accent1>
        <a:accent2>
          <a:srgbClr val="95F9CD"/>
        </a:accent2>
        <a:accent3>
          <a:srgbClr val="83F8C4"/>
        </a:accent3>
        <a:accent4>
          <a:srgbClr val="71F7BC"/>
        </a:accent4>
        <a:accent5>
          <a:srgbClr val="60F6B3"/>
        </a:accent5>
        <a:accent6>
          <a:srgbClr val="4EF5AB"/>
        </a:accent6>
        <a:hlink>
          <a:srgbClr val="000000"/>
        </a:hlink>
        <a:folHlink>
          <a:srgbClr val="000000"/>
        </a:folHlink>
      </a:clrScheme>
    </a:extraClrScheme>
    <a:extraClrScheme>
      <a:clrScheme name="HP Emerald Green">
        <a:dk1>
          <a:srgbClr val="000000"/>
        </a:dk1>
        <a:lt1>
          <a:srgbClr val="FFFFFF"/>
        </a:lt1>
        <a:dk2>
          <a:srgbClr val="99ECC7"/>
        </a:dk2>
        <a:lt2>
          <a:srgbClr val="B3F1D5"/>
        </a:lt2>
        <a:accent1>
          <a:srgbClr val="80E8B9"/>
        </a:accent1>
        <a:accent2>
          <a:srgbClr val="66E3AA"/>
        </a:accent2>
        <a:accent3>
          <a:srgbClr val="4DDE9C"/>
        </a:accent3>
        <a:accent4>
          <a:srgbClr val="33D98E"/>
        </a:accent4>
        <a:accent5>
          <a:srgbClr val="1AD580"/>
        </a:accent5>
        <a:accent6>
          <a:srgbClr val="00D072"/>
        </a:accent6>
        <a:hlink>
          <a:srgbClr val="000000"/>
        </a:hlink>
        <a:folHlink>
          <a:srgbClr val="000000"/>
        </a:folHlink>
      </a:clrScheme>
    </a:extraClrScheme>
    <a:extraClrScheme>
      <a:clrScheme name="HP Charteuse Green">
        <a:dk1>
          <a:srgbClr val="000000"/>
        </a:dk1>
        <a:lt1>
          <a:srgbClr val="FFFFFF"/>
        </a:lt1>
        <a:dk2>
          <a:srgbClr val="CDFDBB"/>
        </a:dk2>
        <a:lt2>
          <a:srgbClr val="DAFDCC"/>
        </a:lt2>
        <a:accent1>
          <a:srgbClr val="C1FCAA"/>
        </a:accent1>
        <a:accent2>
          <a:srgbClr val="B5FB99"/>
        </a:accent2>
        <a:accent3>
          <a:srgbClr val="A8FB88"/>
        </a:accent3>
        <a:accent4>
          <a:srgbClr val="9CFA77"/>
        </a:accent4>
        <a:accent5>
          <a:srgbClr val="8FFA66"/>
        </a:accent5>
        <a:accent6>
          <a:srgbClr val="83F955"/>
        </a:accent6>
        <a:hlink>
          <a:srgbClr val="000000"/>
        </a:hlink>
        <a:folHlink>
          <a:srgbClr val="000000"/>
        </a:folHlink>
      </a:clrScheme>
    </a:extraClrScheme>
    <a:extraClrScheme>
      <a:clrScheme name="HP Lime">
        <a:dk1>
          <a:srgbClr val="000000"/>
        </a:dk1>
        <a:lt1>
          <a:srgbClr val="FFFFFF"/>
        </a:lt1>
        <a:dk2>
          <a:srgbClr val="EDFDC2"/>
        </a:dk2>
        <a:lt2>
          <a:srgbClr val="F2FED1"/>
        </a:lt2>
        <a:accent1>
          <a:srgbClr val="E9FDB3"/>
        </a:accent1>
        <a:accent2>
          <a:srgbClr val="E5FDA3"/>
        </a:accent2>
        <a:accent3>
          <a:srgbClr val="E0FC94"/>
        </a:accent3>
        <a:accent4>
          <a:srgbClr val="DCFC85"/>
        </a:accent4>
        <a:accent5>
          <a:srgbClr val="D7FB75"/>
        </a:accent5>
        <a:accent6>
          <a:srgbClr val="D3FB66"/>
        </a:accent6>
        <a:hlink>
          <a:srgbClr val="000000"/>
        </a:hlink>
        <a:folHlink>
          <a:srgbClr val="000000"/>
        </a:folHlink>
      </a:clrScheme>
    </a:extraClrScheme>
    <a:extraClrScheme>
      <a:clrScheme name="HP Yellow">
        <a:dk1>
          <a:srgbClr val="000000"/>
        </a:dk1>
        <a:lt1>
          <a:srgbClr val="FFFFFF"/>
        </a:lt1>
        <a:dk2>
          <a:srgbClr val="FEFBB7"/>
        </a:dk2>
        <a:lt2>
          <a:srgbClr val="FEFCC9"/>
        </a:lt2>
        <a:accent1>
          <a:srgbClr val="FEFAA5"/>
        </a:accent1>
        <a:accent2>
          <a:srgbClr val="FDF993"/>
        </a:accent2>
        <a:accent3>
          <a:srgbClr val="FDF881"/>
        </a:accent3>
        <a:accent4>
          <a:srgbClr val="FDF76F"/>
        </a:accent4>
        <a:accent5>
          <a:srgbClr val="FCF65D"/>
        </a:accent5>
        <a:accent6>
          <a:srgbClr val="FCF54B"/>
        </a:accent6>
        <a:hlink>
          <a:srgbClr val="000000"/>
        </a:hlink>
        <a:folHlink>
          <a:srgbClr val="000000"/>
        </a:folHlink>
      </a:clrScheme>
    </a:extraClrScheme>
    <a:extraClrScheme>
      <a:clrScheme name="HP Corn">
        <a:dk1>
          <a:srgbClr val="000000"/>
        </a:dk1>
        <a:lt1>
          <a:srgbClr val="FFFFFF"/>
        </a:lt1>
        <a:dk2>
          <a:srgbClr val="FFF3AF"/>
        </a:dk2>
        <a:lt2>
          <a:srgbClr val="FFF6C3"/>
        </a:lt2>
        <a:accent1>
          <a:srgbClr val="FFF09B"/>
        </a:accent1>
        <a:accent2>
          <a:srgbClr val="FFED87"/>
        </a:accent2>
        <a:accent3>
          <a:srgbClr val="FFEA73"/>
        </a:accent3>
        <a:accent4>
          <a:srgbClr val="FFE75F"/>
        </a:accent4>
        <a:accent5>
          <a:srgbClr val="FFE44B"/>
        </a:accent5>
        <a:accent6>
          <a:srgbClr val="FFE137"/>
        </a:accent6>
        <a:hlink>
          <a:srgbClr val="000000"/>
        </a:hlink>
        <a:folHlink>
          <a:srgbClr val="000000"/>
        </a:folHlink>
      </a:clrScheme>
    </a:extraClrScheme>
    <a:extraClrScheme>
      <a:clrScheme name="HP Gold">
        <a:dk1>
          <a:srgbClr val="000000"/>
        </a:dk1>
        <a:lt1>
          <a:srgbClr val="FFFFFF"/>
        </a:lt1>
        <a:dk2>
          <a:srgbClr val="FFE5B1"/>
        </a:dk2>
        <a:lt2>
          <a:srgbClr val="FFEBC4"/>
        </a:lt2>
        <a:accent1>
          <a:srgbClr val="FFDE9D"/>
        </a:accent1>
        <a:accent2>
          <a:srgbClr val="FFD789"/>
        </a:accent2>
        <a:accent3>
          <a:srgbClr val="FFD176"/>
        </a:accent3>
        <a:accent4>
          <a:srgbClr val="FFCA62"/>
        </a:accent4>
        <a:accent5>
          <a:srgbClr val="FFC44F"/>
        </a:accent5>
        <a:accent6>
          <a:srgbClr val="FFBD3B"/>
        </a:accent6>
        <a:hlink>
          <a:srgbClr val="000000"/>
        </a:hlink>
        <a:folHlink>
          <a:srgbClr val="000000"/>
        </a:folHlink>
      </a:clrScheme>
    </a:extraClrScheme>
    <a:extraClrScheme>
      <a:clrScheme name="HP Orange">
        <a:dk1>
          <a:srgbClr val="000000"/>
        </a:dk1>
        <a:lt1>
          <a:srgbClr val="FFFFFF"/>
        </a:lt1>
        <a:dk2>
          <a:srgbClr val="FFD099"/>
        </a:dk2>
        <a:lt2>
          <a:srgbClr val="FFDCB3"/>
        </a:lt2>
        <a:accent1>
          <a:srgbClr val="FFC480"/>
        </a:accent1>
        <a:accent2>
          <a:srgbClr val="FFB866"/>
        </a:accent2>
        <a:accent3>
          <a:srgbClr val="FFAC4D"/>
        </a:accent3>
        <a:accent4>
          <a:srgbClr val="FFA133"/>
        </a:accent4>
        <a:accent5>
          <a:srgbClr val="FF951A"/>
        </a:accent5>
        <a:accent6>
          <a:srgbClr val="FF8900"/>
        </a:accent6>
        <a:hlink>
          <a:srgbClr val="000000"/>
        </a:hlink>
        <a:folHlink>
          <a:srgbClr val="000000"/>
        </a:folHlink>
      </a:clrScheme>
    </a:extraClrScheme>
    <a:extraClrScheme>
      <a:clrScheme name="HP Coral">
        <a:dk1>
          <a:srgbClr val="000000"/>
        </a:dk1>
        <a:lt1>
          <a:srgbClr val="FFFFFF"/>
        </a:lt1>
        <a:dk2>
          <a:srgbClr val="FFCFC4"/>
        </a:dk2>
        <a:lt2>
          <a:srgbClr val="FFDBD3"/>
        </a:lt2>
        <a:accent1>
          <a:srgbClr val="FFC3B5"/>
        </a:accent1>
        <a:accent2>
          <a:srgbClr val="FFB7A6"/>
        </a:accent2>
        <a:accent3>
          <a:srgbClr val="FFAB97"/>
        </a:accent3>
        <a:accent4>
          <a:srgbClr val="FF9F89"/>
        </a:accent4>
        <a:accent5>
          <a:srgbClr val="FF937A"/>
        </a:accent5>
        <a:accent6>
          <a:srgbClr val="FF876B"/>
        </a:accent6>
        <a:hlink>
          <a:srgbClr val="000000"/>
        </a:hlink>
        <a:folHlink>
          <a:srgbClr val="000000"/>
        </a:folHlink>
      </a:clrScheme>
    </a:extraClrScheme>
    <a:extraClrScheme>
      <a:clrScheme name="HP Pink">
        <a:dk1>
          <a:srgbClr val="000000"/>
        </a:dk1>
        <a:lt1>
          <a:srgbClr val="FFFFFF"/>
        </a:lt1>
        <a:dk2>
          <a:srgbClr val="FFC1E4"/>
        </a:dk2>
        <a:lt2>
          <a:srgbClr val="FFD0EB"/>
        </a:lt2>
        <a:accent1>
          <a:srgbClr val="FFB1DD"/>
        </a:accent1>
        <a:accent2>
          <a:srgbClr val="FFA1D6"/>
        </a:accent2>
        <a:accent3>
          <a:srgbClr val="FF92CF"/>
        </a:accent3>
        <a:accent4>
          <a:srgbClr val="FF82C9"/>
        </a:accent4>
        <a:accent5>
          <a:srgbClr val="FF73C2"/>
        </a:accent5>
        <a:accent6>
          <a:srgbClr val="FF63BB"/>
        </a:accent6>
        <a:hlink>
          <a:srgbClr val="000000"/>
        </a:hlink>
        <a:folHlink>
          <a:srgbClr val="000000"/>
        </a:folHlink>
      </a:clrScheme>
    </a:extraClrScheme>
    <a:extraClrScheme>
      <a:clrScheme name="HP Ultra Pink">
        <a:dk1>
          <a:srgbClr val="000000"/>
        </a:dk1>
        <a:lt1>
          <a:srgbClr val="FFFFFF"/>
        </a:lt1>
        <a:dk2>
          <a:srgbClr val="FFCEFF"/>
        </a:dk2>
        <a:lt2>
          <a:srgbClr val="FFDAFF"/>
        </a:lt2>
        <a:accent1>
          <a:srgbClr val="FFC2FF"/>
        </a:accent1>
        <a:accent2>
          <a:srgbClr val="FFB5FF"/>
        </a:accent2>
        <a:accent3>
          <a:srgbClr val="FFA9FF"/>
        </a:accent3>
        <a:accent4>
          <a:srgbClr val="FF9DFF"/>
        </a:accent4>
        <a:accent5>
          <a:srgbClr val="FF90FF"/>
        </a:accent5>
        <a:accent6>
          <a:srgbClr val="FF84FF"/>
        </a:accent6>
        <a:hlink>
          <a:srgbClr val="000000"/>
        </a:hlink>
        <a:folHlink>
          <a:srgbClr val="000000"/>
        </a:folHlink>
      </a:clrScheme>
    </a:extraClrScheme>
    <a:extraClrScheme>
      <a:clrScheme name="HP Lavender">
        <a:dk1>
          <a:srgbClr val="000000"/>
        </a:dk1>
        <a:lt1>
          <a:srgbClr val="FFFFFF"/>
        </a:lt1>
        <a:dk2>
          <a:srgbClr val="E2BBFB"/>
        </a:dk2>
        <a:lt2>
          <a:srgbClr val="E9CCFC"/>
        </a:lt2>
        <a:accent1>
          <a:srgbClr val="DBAAFA"/>
        </a:accent1>
        <a:accent2>
          <a:srgbClr val="D399F9"/>
        </a:accent2>
        <a:accent3>
          <a:srgbClr val="CC88F8"/>
        </a:accent3>
        <a:accent4>
          <a:srgbClr val="C577F7"/>
        </a:accent4>
        <a:accent5>
          <a:srgbClr val="BD66F6"/>
        </a:accent5>
        <a:accent6>
          <a:srgbClr val="B655F5"/>
        </a:accent6>
        <a:hlink>
          <a:srgbClr val="000000"/>
        </a:hlink>
        <a:folHlink>
          <a:srgbClr val="000000"/>
        </a:folHlink>
      </a:clrScheme>
    </a:extraClrScheme>
    <a:extraClrScheme>
      <a:clrScheme name="HP Purple">
        <a:dk1>
          <a:srgbClr val="000000"/>
        </a:dk1>
        <a:lt1>
          <a:srgbClr val="FFFFFF"/>
        </a:lt1>
        <a:dk2>
          <a:srgbClr val="DCD8FD"/>
        </a:dk2>
        <a:lt2>
          <a:srgbClr val="E5E2FE"/>
        </a:lt2>
        <a:accent1>
          <a:srgbClr val="D4CFFD"/>
        </a:accent1>
        <a:accent2>
          <a:srgbClr val="CBC5FC"/>
        </a:accent2>
        <a:accent3>
          <a:srgbClr val="C2BBFC"/>
        </a:accent3>
        <a:accent4>
          <a:srgbClr val="B9B1FB"/>
        </a:accent4>
        <a:accent5>
          <a:srgbClr val="B1A8FB"/>
        </a:accent5>
        <a:accent6>
          <a:srgbClr val="A89EFA"/>
        </a:accent6>
        <a:hlink>
          <a:srgbClr val="000000"/>
        </a:hlink>
        <a:folHlink>
          <a:srgbClr val="000000"/>
        </a:folHlink>
      </a:clrScheme>
    </a:extraClrScheme>
  </a:extraClrSchemeLst>
  <a:custClrLst>
    <a:custClr name="HP Warning Red">
      <a:srgbClr val="FF3900"/>
    </a:custClr>
    <a:custClr name="HP Orange">
      <a:srgbClr val="FF8900"/>
    </a:custClr>
    <a:custClr name="HP Corn">
      <a:srgbClr val="FFE137"/>
    </a:custClr>
    <a:custClr name="HP Emerald Green">
      <a:srgbClr val="00D072"/>
    </a:custClr>
    <a:custClr name="HP Corporate Blue">
      <a:srgbClr val="0096D6"/>
    </a:custClr>
    <a:custClr name="HP Standard Gray (photo background)">
      <a:srgbClr val="E6E6E6"/>
    </a:custClr>
    <a:custClr name="HP Standard Cream (text background)">
      <a:srgbClr val="F2EBDC"/>
    </a:custClr>
  </a:custClrLst>
  <a:extLst>
    <a:ext uri="{05A4C25C-085E-4340-85A3-A5531E510DB2}">
      <thm15:themeFamily xmlns:thm15="http://schemas.microsoft.com/office/thememl/2012/main" name="Presentation2" id="{B0FE45E5-9854-4577-9D0D-685169A697F5}" vid="{28A2655B-D74C-41BE-8563-2116E8BE11D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31BBAA276BDF8429003CE1683E9AF81" ma:contentTypeVersion="15" ma:contentTypeDescription="Create a new document." ma:contentTypeScope="" ma:versionID="55fb37d91dd7e4687ec6d806789687e4">
  <xsd:schema xmlns:xsd="http://www.w3.org/2001/XMLSchema" xmlns:xs="http://www.w3.org/2001/XMLSchema" xmlns:p="http://schemas.microsoft.com/office/2006/metadata/properties" xmlns:ns2="dd98bbc4-6f75-4770-a60e-d36347a9f52f" xmlns:ns3="75dac6d2-281a-40bb-b5a2-1d7957b7384e" targetNamespace="http://schemas.microsoft.com/office/2006/metadata/properties" ma:root="true" ma:fieldsID="3a7a40f413935fd5d6f8f4ceeff6ce51" ns2:_="" ns3:_="">
    <xsd:import namespace="dd98bbc4-6f75-4770-a60e-d36347a9f52f"/>
    <xsd:import namespace="75dac6d2-281a-40bb-b5a2-1d7957b7384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98bbc4-6f75-4770-a60e-d36347a9f5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97f403b-2b63-43ad-9c62-fa967f2a159f"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5dac6d2-281a-40bb-b5a2-1d7957b7384e"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e385aa6e-db4d-4b41-b83f-a6d62ce1ac9d}" ma:internalName="TaxCatchAll" ma:showField="CatchAllData" ma:web="75dac6d2-281a-40bb-b5a2-1d7957b7384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d98bbc4-6f75-4770-a60e-d36347a9f52f">
      <Terms xmlns="http://schemas.microsoft.com/office/infopath/2007/PartnerControls"/>
    </lcf76f155ced4ddcb4097134ff3c332f>
    <TaxCatchAll xmlns="75dac6d2-281a-40bb-b5a2-1d7957b7384e" xsi:nil="true"/>
    <SharedWithUsers xmlns="75dac6d2-281a-40bb-b5a2-1d7957b7384e">
      <UserInfo>
        <DisplayName>Kathrin Blatter</DisplayName>
        <AccountId>4294</AccountId>
        <AccountType/>
      </UserInfo>
    </SharedWithUsers>
  </documentManagement>
</p:properties>
</file>

<file path=customXml/itemProps1.xml><?xml version="1.0" encoding="utf-8"?>
<ds:datastoreItem xmlns:ds="http://schemas.openxmlformats.org/officeDocument/2006/customXml" ds:itemID="{9F1A5936-89E7-49A1-8270-52445F597E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98bbc4-6f75-4770-a60e-d36347a9f52f"/>
    <ds:schemaRef ds:uri="75dac6d2-281a-40bb-b5a2-1d7957b738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DA29134-8142-437F-BCBB-6FDF89221315}">
  <ds:schemaRefs>
    <ds:schemaRef ds:uri="http://schemas.microsoft.com/sharepoint/v3/contenttype/forms"/>
  </ds:schemaRefs>
</ds:datastoreItem>
</file>

<file path=customXml/itemProps3.xml><?xml version="1.0" encoding="utf-8"?>
<ds:datastoreItem xmlns:ds="http://schemas.openxmlformats.org/officeDocument/2006/customXml" ds:itemID="{902CF860-9034-4E5E-B928-6B0756D7D432}">
  <ds:schemaRefs>
    <ds:schemaRef ds:uri="http://purl.org/dc/elements/1.1/"/>
    <ds:schemaRef ds:uri="http://purl.org/dc/terms/"/>
    <ds:schemaRef ds:uri="http://schemas.microsoft.com/office/2006/metadata/properties"/>
    <ds:schemaRef ds:uri="http://purl.org/dc/dcmitype/"/>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f1992541-e9ef-465e-b6b4-3d22cb6e8cbf"/>
    <ds:schemaRef ds:uri="b334a643-1262-47e0-b455-18de1e883b90"/>
    <ds:schemaRef ds:uri="dd98bbc4-6f75-4770-a60e-d36347a9f52f"/>
    <ds:schemaRef ds:uri="75dac6d2-281a-40bb-b5a2-1d7957b7384e"/>
  </ds:schemaRefs>
</ds:datastoreItem>
</file>

<file path=docProps/app.xml><?xml version="1.0" encoding="utf-8"?>
<Properties xmlns="http://schemas.openxmlformats.org/officeDocument/2006/extended-properties" xmlns:vt="http://schemas.openxmlformats.org/officeDocument/2006/docPropsVTypes">
  <Template>HP 2024 Expressive Light Template</Template>
  <TotalTime>0</TotalTime>
  <Words>25134</Words>
  <Application>Microsoft Office PowerPoint</Application>
  <PresentationFormat>Widescreen</PresentationFormat>
  <Paragraphs>1680</Paragraphs>
  <Slides>59</Slides>
  <Notes>59</Notes>
  <HiddenSlides>0</HiddenSlides>
  <MMClips>1</MMClips>
  <ScaleCrop>false</ScaleCrop>
  <HeadingPairs>
    <vt:vector size="8" baseType="variant">
      <vt:variant>
        <vt:lpstr>Fonts Used</vt:lpstr>
      </vt:variant>
      <vt:variant>
        <vt:i4>24</vt:i4>
      </vt:variant>
      <vt:variant>
        <vt:lpstr>Theme</vt:lpstr>
      </vt:variant>
      <vt:variant>
        <vt:i4>18</vt:i4>
      </vt:variant>
      <vt:variant>
        <vt:lpstr>Embedded OLE Servers</vt:lpstr>
      </vt:variant>
      <vt:variant>
        <vt:i4>1</vt:i4>
      </vt:variant>
      <vt:variant>
        <vt:lpstr>Slide Titles</vt:lpstr>
      </vt:variant>
      <vt:variant>
        <vt:i4>59</vt:i4>
      </vt:variant>
    </vt:vector>
  </HeadingPairs>
  <TitlesOfParts>
    <vt:vector size="102" baseType="lpstr">
      <vt:lpstr>PMingLiU</vt:lpstr>
      <vt:lpstr>Aptos</vt:lpstr>
      <vt:lpstr>Aptos Display</vt:lpstr>
      <vt:lpstr>Arial</vt:lpstr>
      <vt:lpstr>Calibri</vt:lpstr>
      <vt:lpstr>Courier New</vt:lpstr>
      <vt:lpstr>Forma DJR Deck</vt:lpstr>
      <vt:lpstr>Forma DJR Display</vt:lpstr>
      <vt:lpstr>Forma DJR Display Regular</vt:lpstr>
      <vt:lpstr>Forma DJR Micro</vt:lpstr>
      <vt:lpstr>FormaDJRDisplay</vt:lpstr>
      <vt:lpstr>Gotham A</vt:lpstr>
      <vt:lpstr>HP Simplified</vt:lpstr>
      <vt:lpstr>HP Simplified </vt:lpstr>
      <vt:lpstr>HP Simplified Light</vt:lpstr>
      <vt:lpstr>Lato Light</vt:lpstr>
      <vt:lpstr>Montserrat Medium</vt:lpstr>
      <vt:lpstr>NVIDIA Sans</vt:lpstr>
      <vt:lpstr>Play</vt:lpstr>
      <vt:lpstr>Segoe MDL2 Assets</vt:lpstr>
      <vt:lpstr>Segoe UI</vt:lpstr>
      <vt:lpstr>System Font Regular</vt:lpstr>
      <vt:lpstr>Times New Roman</vt:lpstr>
      <vt:lpstr>Wingdings</vt:lpstr>
      <vt:lpstr>HP 2023 Expressive Light Template</vt:lpstr>
      <vt:lpstr>Office Theme</vt:lpstr>
      <vt:lpstr>5_Office Theme</vt:lpstr>
      <vt:lpstr>6_Office Theme</vt:lpstr>
      <vt:lpstr>2_HP 2023 Expressive Light Template</vt:lpstr>
      <vt:lpstr>3_Office Theme</vt:lpstr>
      <vt:lpstr>HP Theme</vt:lpstr>
      <vt:lpstr>3_HP 2023 Expressive Light Template</vt:lpstr>
      <vt:lpstr>4_HP 2023 Expressive Light Template</vt:lpstr>
      <vt:lpstr>Custom Design</vt:lpstr>
      <vt:lpstr>3_HP Corporate Template 2022</vt:lpstr>
      <vt:lpstr>4_Theme blue</vt:lpstr>
      <vt:lpstr>1_Custom Design</vt:lpstr>
      <vt:lpstr>1_Office Theme</vt:lpstr>
      <vt:lpstr>2_Office Theme</vt:lpstr>
      <vt:lpstr>2_Theme blue</vt:lpstr>
      <vt:lpstr>1_Theme blue</vt:lpstr>
      <vt:lpstr>HP_theme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power of unified memory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HP Z2 Mini G1a</vt:lpstr>
      <vt:lpstr> HP Z2 Mini G1a: Mini workstation.​Transformative AI performance.  </vt:lpstr>
      <vt:lpstr>PowerPoint Presentation</vt:lpstr>
      <vt:lpstr>Product walkaround</vt:lpstr>
      <vt:lpstr>PowerPoint Presentation</vt:lpstr>
      <vt:lpstr>Customized Connections</vt:lpstr>
      <vt:lpstr>PowerPoint Presentation</vt:lpstr>
      <vt:lpstr>More power, smaller footprint</vt:lpstr>
      <vt:lpstr>PowerPoint Presentation</vt:lpstr>
      <vt:lpstr>PowerPoint Presentation</vt:lpstr>
      <vt:lpstr>PowerPoint Presentation</vt:lpstr>
      <vt:lpstr>PowerPoint Presentation</vt:lpstr>
      <vt:lpstr>Extensive ISV testing and certification11</vt:lpstr>
      <vt:lpstr>Custom Performance Modes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HP Services76</vt:lpstr>
      <vt:lpstr>Benefits of managed services76</vt:lpstr>
      <vt:lpstr>PowerPoint Presentation</vt:lpstr>
      <vt:lpstr>PowerPoint Presentation</vt:lpstr>
      <vt:lpstr>PowerPoint Presentation</vt:lpstr>
      <vt:lpstr>PowerPoint Presentation</vt:lpstr>
      <vt:lpstr>PowerPoint Presentation</vt:lpstr>
      <vt:lpstr>PowerPoint Presentation</vt:lpstr>
      <vt:lpstr>Security experiences</vt:lpstr>
      <vt:lpstr>PowerPoint Presentation</vt:lpstr>
      <vt:lpstr>PowerPoint Presentation</vt:lpstr>
      <vt:lpstr>Sustainability &amp; Reliability</vt:lpstr>
      <vt:lpstr>Designed with reliability in mind</vt:lpstr>
      <vt:lpstr>The world’s most sustainable PC portfolio</vt:lpstr>
      <vt:lpstr>PowerPoint Presentation</vt:lpstr>
      <vt:lpstr>2025 Desktop Workstation Portfolio</vt:lpstr>
      <vt:lpstr>PowerPoint Presentation</vt:lpstr>
      <vt:lpstr>Disclaimers</vt:lpstr>
      <vt:lpstr>Disclaimers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HP ZBook Ultra 14 G1a Early Customer Presentation</dc:title>
  <dc:creator>laura.stevens3@hp.com</dc:creator>
  <cp:lastModifiedBy>Schwender, Fabian (CEE ACS ACM)</cp:lastModifiedBy>
  <cp:revision>4</cp:revision>
  <cp:lastPrinted>2024-09-09T18:20:00Z</cp:lastPrinted>
  <dcterms:created xsi:type="dcterms:W3CDTF">2024-08-20T20:02:46Z</dcterms:created>
  <dcterms:modified xsi:type="dcterms:W3CDTF">2025-06-26T08:48:59Z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e30196d5-768a-4a9f-b44c-513b74362139</vt:lpwstr>
  </property>
  <property fmtid="{D5CDD505-2E9C-101B-9397-08002B2CF9AE}" pid="3" name="MediaServiceImageTags">
    <vt:lpwstr/>
  </property>
  <property fmtid="{D5CDD505-2E9C-101B-9397-08002B2CF9AE}" pid="4" name="ComplianceAssetId">
    <vt:lpwstr/>
  </property>
  <property fmtid="{D5CDD505-2E9C-101B-9397-08002B2CF9AE}" pid="5" name="TriggerFlowInfo">
    <vt:lpwstr/>
  </property>
  <property fmtid="{D5CDD505-2E9C-101B-9397-08002B2CF9AE}" pid="6" name="TemplateUrl">
    <vt:lpwstr/>
  </property>
  <property fmtid="{D5CDD505-2E9C-101B-9397-08002B2CF9AE}" pid="7" name="_ExtendedDescription">
    <vt:lpwstr/>
  </property>
  <property fmtid="{D5CDD505-2E9C-101B-9397-08002B2CF9AE}" pid="8" name="xd_Signature">
    <vt:lpwstr/>
  </property>
  <property fmtid="{D5CDD505-2E9C-101B-9397-08002B2CF9AE}" pid="9" name="xd_ProgID">
    <vt:lpwstr/>
  </property>
  <property fmtid="{D5CDD505-2E9C-101B-9397-08002B2CF9AE}" pid="10" name="SharedWithUsers">
    <vt:lpwstr>4294;#Kathrin Blatter</vt:lpwstr>
  </property>
  <property fmtid="{D5CDD505-2E9C-101B-9397-08002B2CF9AE}" pid="11" name="ContentTypeId">
    <vt:lpwstr>0x010100831BBAA276BDF8429003CE1683E9AF81</vt:lpwstr>
  </property>
</Properties>
</file>