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8.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9.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0.xml" ContentType="application/vnd.openxmlformats-officedocument.theme+xml"/>
  <Override PartName="/ppt/tags/tag3.xml" ContentType="application/vnd.openxmlformats-officedocument.presentationml.tags+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1.xml" ContentType="application/vnd.openxmlformats-officedocument.theme+xml"/>
  <Override PartName="/ppt/tags/tag4.xml" ContentType="application/vnd.openxmlformats-officedocument.presentationml.tags+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12.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13.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14.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15.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4008" r:id="rId5"/>
    <p:sldMasterId id="2147485129" r:id="rId6"/>
    <p:sldMasterId id="2147485210" r:id="rId7"/>
    <p:sldMasterId id="2147485221" r:id="rId8"/>
    <p:sldMasterId id="2147485362" r:id="rId9"/>
    <p:sldMasterId id="2147485404" r:id="rId10"/>
    <p:sldMasterId id="2147485558" r:id="rId11"/>
    <p:sldMasterId id="2147485638" r:id="rId12"/>
    <p:sldMasterId id="2147485728" r:id="rId13"/>
    <p:sldMasterId id="2147485769" r:id="rId14"/>
    <p:sldMasterId id="2147485823" r:id="rId15"/>
    <p:sldMasterId id="2147485877" r:id="rId16"/>
    <p:sldMasterId id="2147485882" r:id="rId17"/>
    <p:sldMasterId id="2147485909" r:id="rId18"/>
    <p:sldMasterId id="2147485916" r:id="rId19"/>
  </p:sldMasterIdLst>
  <p:notesMasterIdLst>
    <p:notesMasterId r:id="rId66"/>
  </p:notesMasterIdLst>
  <p:handoutMasterIdLst>
    <p:handoutMasterId r:id="rId67"/>
  </p:handoutMasterIdLst>
  <p:sldIdLst>
    <p:sldId id="261" r:id="rId20"/>
    <p:sldId id="266" r:id="rId21"/>
    <p:sldId id="2147473998" r:id="rId22"/>
    <p:sldId id="377" r:id="rId23"/>
    <p:sldId id="2147483647" r:id="rId24"/>
    <p:sldId id="293" r:id="rId25"/>
    <p:sldId id="268" r:id="rId26"/>
    <p:sldId id="279" r:id="rId27"/>
    <p:sldId id="2147483637" r:id="rId28"/>
    <p:sldId id="258" r:id="rId29"/>
    <p:sldId id="271" r:id="rId30"/>
    <p:sldId id="275" r:id="rId31"/>
    <p:sldId id="2147483646" r:id="rId32"/>
    <p:sldId id="259" r:id="rId33"/>
    <p:sldId id="270" r:id="rId34"/>
    <p:sldId id="265" r:id="rId35"/>
    <p:sldId id="263" r:id="rId36"/>
    <p:sldId id="264" r:id="rId37"/>
    <p:sldId id="267" r:id="rId38"/>
    <p:sldId id="257" r:id="rId39"/>
    <p:sldId id="256" r:id="rId40"/>
    <p:sldId id="2147473123" r:id="rId41"/>
    <p:sldId id="2147483391" r:id="rId42"/>
    <p:sldId id="260" r:id="rId43"/>
    <p:sldId id="282" r:id="rId44"/>
    <p:sldId id="262" r:id="rId45"/>
    <p:sldId id="2147309616" r:id="rId46"/>
    <p:sldId id="2147309596" r:id="rId47"/>
    <p:sldId id="2147309598" r:id="rId48"/>
    <p:sldId id="2147309612" r:id="rId49"/>
    <p:sldId id="274" r:id="rId50"/>
    <p:sldId id="277" r:id="rId51"/>
    <p:sldId id="280" r:id="rId52"/>
    <p:sldId id="2147309600" r:id="rId53"/>
    <p:sldId id="2147470261" r:id="rId54"/>
    <p:sldId id="2147483397" r:id="rId55"/>
    <p:sldId id="2147483398" r:id="rId56"/>
    <p:sldId id="278" r:id="rId57"/>
    <p:sldId id="281" r:id="rId58"/>
    <p:sldId id="289" r:id="rId59"/>
    <p:sldId id="2147483367" r:id="rId60"/>
    <p:sldId id="269" r:id="rId61"/>
    <p:sldId id="290" r:id="rId62"/>
    <p:sldId id="272" r:id="rId63"/>
    <p:sldId id="276" r:id="rId64"/>
    <p:sldId id="2147483638" r:id="rId65"/>
  </p:sldIdLst>
  <p:sldSz cx="12192000" cy="6858000"/>
  <p:notesSz cx="6858000" cy="9313863"/>
  <p:defaultTextStyle>
    <a:defPPr>
      <a:defRPr lang="en-US"/>
    </a:defPPr>
    <a:lvl1pPr marL="0" indent="0" algn="l" defTabSz="914400" rtl="0" eaLnBrk="1" latinLnBrk="0" hangingPunct="1">
      <a:lnSpc>
        <a:spcPct val="90000"/>
      </a:lnSpc>
      <a:spcBef>
        <a:spcPct val="46296"/>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ct val="23148"/>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ct val="17857"/>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722D2C-A21C-42A9-AC21-4DF62A61724E}">
          <p14:sldIdLst/>
        </p14:section>
        <p14:section name="Introduction" id="{C31A95F1-5190-435B-9813-2F8757D5FC48}">
          <p14:sldIdLst>
            <p14:sldId id="261"/>
            <p14:sldId id="266"/>
          </p14:sldIdLst>
        </p14:section>
        <p14:section name="Naming Strategy" id="{30E82C2F-8FEB-48E4-A1FD-A37F5E55468A}">
          <p14:sldIdLst>
            <p14:sldId id="2147473998"/>
          </p14:sldIdLst>
        </p14:section>
        <p14:section name="Announcement Narrative" id="{24C9EB70-0993-4E82-8EF6-804074BD4246}">
          <p14:sldIdLst>
            <p14:sldId id="377"/>
            <p14:sldId id="2147483647"/>
          </p14:sldIdLst>
        </p14:section>
        <p14:section name="What's New" id="{73652964-FFAD-44F2-A5D9-6693C5D4B965}">
          <p14:sldIdLst>
            <p14:sldId id="293"/>
            <p14:sldId id="268"/>
            <p14:sldId id="279"/>
          </p14:sldIdLst>
        </p14:section>
        <p14:section name="Workflows | Who uses this device" id="{C7C06A2E-EEC2-4D89-A146-7345D593B574}">
          <p14:sldIdLst>
            <p14:sldId id="2147483637"/>
            <p14:sldId id="258"/>
            <p14:sldId id="271"/>
            <p14:sldId id="275"/>
          </p14:sldIdLst>
        </p14:section>
        <p14:section name="Gen to Gen Comparisons" id="{75DD9FCE-E823-406F-A336-DCB4F1EC9D81}">
          <p14:sldIdLst>
            <p14:sldId id="2147483646"/>
          </p14:sldIdLst>
        </p14:section>
        <p14:section name="Product Features" id="{D004DFEE-81D4-46EF-9A7E-80D35A3E6706}">
          <p14:sldIdLst>
            <p14:sldId id="259"/>
            <p14:sldId id="270"/>
            <p14:sldId id="265"/>
            <p14:sldId id="263"/>
            <p14:sldId id="264"/>
            <p14:sldId id="267"/>
            <p14:sldId id="257"/>
            <p14:sldId id="256"/>
            <p14:sldId id="2147473123"/>
            <p14:sldId id="2147483391"/>
            <p14:sldId id="260"/>
            <p14:sldId id="282"/>
            <p14:sldId id="262"/>
          </p14:sldIdLst>
        </p14:section>
        <p14:section name="HP Services" id="{E77DE900-9126-49DC-B04B-36E6B8127CF6}">
          <p14:sldIdLst>
            <p14:sldId id="2147309616"/>
            <p14:sldId id="2147309596"/>
            <p14:sldId id="2147309598"/>
          </p14:sldIdLst>
        </p14:section>
        <p14:section name="Ecosystem" id="{7B2E7AFC-A60F-44BA-9287-43C91528126D}">
          <p14:sldIdLst>
            <p14:sldId id="2147309612"/>
            <p14:sldId id="274"/>
            <p14:sldId id="277"/>
            <p14:sldId id="280"/>
            <p14:sldId id="2147309600"/>
          </p14:sldIdLst>
        </p14:section>
        <p14:section name="Security Experiences" id="{D79724A4-AFFB-466D-9A30-E048156812C5}">
          <p14:sldIdLst>
            <p14:sldId id="2147470261"/>
            <p14:sldId id="2147483397"/>
            <p14:sldId id="2147483398"/>
          </p14:sldIdLst>
        </p14:section>
        <p14:section name="Sustainability" id="{1B0FB7FC-46AB-41AF-9EFA-F7C4528A55CD}">
          <p14:sldIdLst>
            <p14:sldId id="278"/>
            <p14:sldId id="281"/>
            <p14:sldId id="289"/>
            <p14:sldId id="2147483367"/>
          </p14:sldIdLst>
        </p14:section>
        <p14:section name="2025 Desktop Workstation Portfolio" id="{46B5D036-AE78-435D-BBB8-BF63D40DC201}">
          <p14:sldIdLst>
            <p14:sldId id="269"/>
          </p14:sldIdLst>
        </p14:section>
        <p14:section name="Closing" id="{C33AA4F1-E548-45CE-BA85-8174F5D7D1B3}">
          <p14:sldIdLst>
            <p14:sldId id="290"/>
          </p14:sldIdLst>
        </p14:section>
        <p14:section name="Disclaimers" id="{8A95C622-8D8D-4230-A05B-973597A6356B}">
          <p14:sldIdLst>
            <p14:sldId id="272"/>
            <p14:sldId id="276"/>
            <p14:sldId id="2147483638"/>
          </p14:sldIdLst>
        </p14:section>
      </p14:sectionLst>
    </p:ext>
    <p:ext uri="{EFAFB233-063F-42B5-8137-9DF3F51BA10A}">
      <p15:sldGuideLst xmlns:p15="http://schemas.microsoft.com/office/powerpoint/2012/main">
        <p15:guide id="1" userDrawn="1">
          <p15:clr>
            <a:srgbClr val="A4A3A4"/>
          </p15:clr>
        </p15:guide>
        <p15:guide id="2" pos="7680" userDrawn="1">
          <p15:clr>
            <a:srgbClr val="A4A3A4"/>
          </p15:clr>
        </p15:guide>
        <p15:guide id="3" pos="3840" userDrawn="1">
          <p15:clr>
            <a:srgbClr val="A4A3A4"/>
          </p15:clr>
        </p15:guide>
        <p15:guide id="4" orient="horz" userDrawn="1">
          <p15:clr>
            <a:srgbClr val="A4A3A4"/>
          </p15:clr>
        </p15:guide>
        <p15:guide id="5" orient="horz" pos="432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028904-EE0A-8A86-FF1A-7D92F7220140}" name="Hafke, Dirk" initials="DH" userId="S::dirk.hafke@hp.com::d5f26000-5109-429f-93db-117cd3b5ca00" providerId="AD"/>
  <p188:author id="{246A6411-53CA-538E-D21E-31EE6DDF005B}" name="Dower, Glen" initials="GD" userId="S::glen.dou.dower@hp.com::bcd6b79a-2f90-4258-9b27-9a8ebe181409" providerId="AD"/>
  <p188:author id="{A51A0A1D-98A6-D73C-1817-23CF08B9AB16}" name="Smith, Jason (TCM (Theater Category Manager))" initials="JS" userId="S::eliteguy@hp.com::59256b15-957b-4b95-aeda-212ebb8d6045" providerId="AD"/>
  <p188:author id="{15F83A22-7C38-7816-F1CC-0B945A16E440}" name="Deshpande, Swapneel" initials="SD" userId="S::swapneel.deshpande@hp.com::9fbce9ab-c2ee-4fc0-9ead-453f2ccc277f" providerId="AD"/>
  <p188:author id="{21C7A725-A5F0-DF4A-19CB-F5FE0EA33CA5}" name="Vailati, Giovanni" initials="VG" userId="S::giovanni.vailati@hp.com::ceaf77e3-b244-44ae-ae8c-2a20d958138b" providerId="AD"/>
  <p188:author id="{D263E330-B7A2-F67E-70B8-99F654A33E01}" name="Sultz, Janell" initials="SJ" userId="S::janell.sultz@hp.com::40ff7eee-aa22-4287-8db3-8c5d7b2b5ae2" providerId="AD"/>
  <p188:author id="{62F70839-C02A-60B7-F601-364E75916A48}" name="Scovel, Albert" initials="" userId="S::albert.scovel@hp.com::d527b407-39b6-4dc2-a055-e8bad25ef3c6" providerId="AD"/>
  <p188:author id="{94C7B73E-413E-B6AB-06DD-8B41E980C5A0}" name="Wang, Michelle" initials="WM" userId="S::michelle.wang@hp.com::c564a7df-57f5-4a20-9f43-35721e638814" providerId="AD"/>
  <p188:author id="{F673CE47-37C7-D946-ECB0-05544010537F}" name="Rosko, Christopher" initials="CR" userId="S::chris.rosko@hp.com::7bbf46d1-e8b0-43cf-b330-a9330ce605e2" providerId="AD"/>
  <p188:author id="{D70CFC4E-38F1-CA93-63DF-BDE11FC67D61}" name="Lopez, Jorge A. (Z by HP)" initials="" userId="S::jorgea.lopez@hp.com::f5d43c85-16d3-458b-a69f-8bdcbe0817f7" providerId="AD"/>
  <p188:author id="{7D80DD50-FBBF-6FB4-44D0-FA807535D22A}" name="Sharer, Kelly" initials="SK" userId="S::kelly.sharer1@hp.com::b032a3f1-4b2a-4931-a051-79b454a95c71" providerId="AD"/>
  <p188:author id="{0AFCB052-8E5F-7366-AEA1-EC3499FB28FB}" name="Chiang, Jed" initials="JC" userId="S::jed.chiang@hp.com::b5f6a92e-653c-4cf7-8836-152e4f20cd34" providerId="AD"/>
  <p188:author id="{932E9D59-0950-A778-234E-83B326B5C446}" name="Serrano, Ted" initials="ST" userId="S::ted.serrano@hp.com::05318d42-4e61-4c37-8dfe-cb9a131a9325" providerId="AD"/>
  <p188:author id="{0098455F-4073-801D-6AAE-BB8999EE0989}" name="Marshall, Barbara" initials="" userId="S::barbara.marshall@hp.com::315a17b7-f43c-4a7a-a403-bf942e815aaa" providerId="AD"/>
  <p188:author id="{1255697A-589E-A947-8FC9-178E44E4A147}" name="SUTTON, MONIQUE" initials="MS" userId="S::monique.sutton@hp.com::8bba8621-5ad5-4a01-9a3b-618da8680acc" providerId="AD"/>
  <p188:author id="{86148B8A-8F5D-8AF2-BE93-586313F8043C}" name="Volesky, Heather L (WS R&amp;D)" initials="VR" userId="S::heather.volesky@hp.com::b0aa556a-1646-49e8-825f-5938c4529d9e" providerId="AD"/>
  <p188:author id="{AD918E98-4028-F973-FB5D-D432F17D5522}" name="Lim, Ai Kuan" initials="LK" userId="S::ai-kuan.lim@hp.com::00a15c59-e786-4a50-9777-8e5814e27c50" providerId="AD"/>
  <p188:author id="{F604009D-7681-04F9-8916-5A6737D08993}" name="Haskett, Laura" initials="LH" userId="S::laura.chamberlain@hp.com::2983e0f5-1fa8-4962-b0c2-e583e8ff0579" providerId="AD"/>
  <p188:author id="{5487329E-B6A8-C9CF-775E-CECFE02C7431}" name="Galloway, Kelley (CW)" initials="GK(" userId="S::kelley.galloway@hp.com::9ae1a6ee-4411-4669-a84b-0f37825e90c6" providerId="AD"/>
  <p188:author id="{990A66A6-1B53-76C3-6218-F78AFC2BE517}" name="Kaczka-Rivera, Kirsten" initials="KK" userId="S::kirsten.kaczka-rivera@hp.com::8c1b2e25-d0e4-4245-84a3-3136b4fc1339" providerId="AD"/>
  <p188:author id="{D0D505B3-8C22-FD3A-505C-2CC5C0D110E2}" name="FAYAD, HICHAM" initials="" userId="S::hicham.fayad1@hp.com::c1d12fa1-e16e-4cb1-aa88-bfb61c0843c5" providerId="AD"/>
  <p188:author id="{AC5F69B7-2686-7A57-FDB3-AF4A930F8A8A}" name="Walker, Brian" initials="BW" userId="S::brian.walker4@hp.com::5b05f602-2855-4535-a3c6-dcd2a222f3ef" providerId="AD"/>
  <p188:author id="{2A72C9BA-7361-E380-4CDE-5D326F9121FE}" name="Burden, Bob (CW)" initials="B(" userId="S::bburden@hp.com::e42f0ee5-aa2b-4da4-8e22-d45a0490d35b" providerId="AD"/>
  <p188:author id="{ABF052C0-3AD2-A404-2E1A-CA58A4979A68}" name="Bansal, Sara" initials="BS" userId="S::sara.ann.bansal@hp.com::54215b92-0160-4f01-97ec-c1cb67ebe5d7" providerId="AD"/>
  <p188:author id="{6E996BC4-9815-140B-1BE3-5FCEF204A69F}" name="Series, Justine" initials="JS" userId="S::justine.series@hp.com::49db1f3e-24a7-4f82-b76d-2f9e030aa11c" providerId="AD"/>
  <p188:author id="{F47330D8-C1D8-C32A-97F9-8F68AC83D4EB}" name="Buckley, Dave (Workstations)" initials="DB" userId="S::dbuckley@hp.com::02f87e0c-01e9-4265-b3a6-5e763c78f71a" providerId="AD"/>
  <p188:author id="{5D332DDB-5769-B3A1-F6A0-C0321BA47C95}" name="Stevens, Laura" initials="LS" userId="S::laura.stevens3@hp.com::ce51050a-bb5b-462f-8d2b-549e8016488e" providerId="AD"/>
  <p188:author id="{E911ACE3-1F1B-0EA1-1B79-CDA9196A1440}" name="Prasse, David" initials="PD" userId="S::david.prasse@hp.com::a8eae717-5d8f-4328-bcde-d96f75052328" providerId="AD"/>
  <p188:author id="{65105CEA-86AB-CC37-C846-28B2A9443D5E}" name="Chen, Wayne (ACS ME)" initials="" userId="S::wayne.chen1@hp.com::65847579-3ae8-488f-ae98-1a116b3ec96f" providerId="AD"/>
  <p188:author id="{814E1FF9-2534-8234-6ACC-5204F0AC3D9F}" name="Chen, Roger (WGBU-R&amp;D TDC)" initials="" userId="S::roger.chen@hp.com::5b0ed1b6-1648-43ec-9fd9-50a111b1d74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F9900"/>
    <a:srgbClr val="549EF7"/>
    <a:srgbClr val="549EF8"/>
    <a:srgbClr val="98C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868F9-B017-4128-A0CE-8EFAA22F64C5}" v="32" dt="2025-03-14T22:27:20.887"/>
  </p1510:revLst>
</p1510:revInfo>
</file>

<file path=ppt/tableStyles.xml><?xml version="1.0" encoding="utf-8"?>
<a:tblStyleLst xmlns:a="http://schemas.openxmlformats.org/drawingml/2006/main" def="{60F7C2A2-E8EF-4A73-8584-DBEB030B62F9}">
  <a:tblStyle styleId="{60F7C2A2-E8EF-4A73-8584-DBEB030B62F9}" styleName="HP Corporate 2022 Table">
    <a:wholeTbl>
      <a:tcTxStyle>
        <a:fontRef idx="minor">
          <a:prstClr val="black"/>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lt1"/>
          </a:solidFill>
        </a:fill>
      </a:tcStyle>
    </a:wholeTbl>
    <a:band1H>
      <a:tcStyle>
        <a:tcBdr/>
      </a:tcStyle>
    </a:band1H>
    <a:band2H>
      <a:tcStyle>
        <a:tcBdr/>
      </a:tcStyle>
    </a:band2H>
    <a:band1V>
      <a:tcStyle>
        <a:tcBdr/>
        <a:fill>
          <a:solidFill>
            <a:schemeClr val="accent1">
              <a:tint val="50000"/>
            </a:schemeClr>
          </a:solidFill>
        </a:fill>
      </a:tcStyle>
    </a:band1V>
    <a:band2V>
      <a:tcStyle>
        <a:tcBdr/>
      </a:tcStyle>
    </a:band2V>
    <a:lastCol>
      <a:tcTxStyle b="off">
        <a:fontRef idx="minor">
          <a:prstClr val="black"/>
        </a:fontRef>
        <a:schemeClr val="dk1"/>
      </a:tcTxStyle>
      <a:tcStyle>
        <a:tcBdr/>
        <a:fill>
          <a:solidFill>
            <a:schemeClr val="accent1"/>
          </a:solidFill>
        </a:fill>
      </a:tcStyle>
    </a:lastCol>
    <a:firstCol>
      <a:tcTxStyle b="off">
        <a:fontRef idx="minor">
          <a:prstClr val="black"/>
        </a:fontRef>
        <a:schemeClr val="dk1"/>
      </a:tcTxStyle>
      <a:tcStyle>
        <a:tcBdr/>
        <a:fill>
          <a:solidFill>
            <a:schemeClr val="accent1"/>
          </a:solidFill>
        </a:fill>
      </a:tcStyle>
    </a:firstCol>
    <a:lastRow>
      <a:tcTxStyle b="off">
        <a:fontRef idx="minor">
          <a:prstClr val="black"/>
        </a:fontRef>
        <a:schemeClr val="dk1"/>
      </a:tcTxStyle>
      <a:tcStyle>
        <a:tcBdr>
          <a:top>
            <a:ln w="12700" cmpd="sng">
              <a:solidFill>
                <a:schemeClr val="dk1"/>
              </a:solidFill>
            </a:ln>
          </a:top>
        </a:tcBdr>
        <a:fill>
          <a:solidFill>
            <a:schemeClr val="accent1"/>
          </a:solidFill>
        </a:fill>
      </a:tcStyle>
    </a:lastRow>
    <a:firstRow>
      <a:tcTxStyle b="off">
        <a:fontRef idx="minor">
          <a:prstClr val="black"/>
        </a:fontRef>
        <a:schemeClr val="dk1"/>
      </a:tcTxStyle>
      <a:tcStyle>
        <a:tcBdr>
          <a:bottom>
            <a:ln w="12700" cmpd="sng">
              <a:solidFill>
                <a:schemeClr val="dk1"/>
              </a:solidFill>
            </a:ln>
          </a:bottom>
        </a:tcBdr>
        <a:fill>
          <a:solidFill>
            <a:schemeClr val="accent1"/>
          </a:solidFill>
        </a:fill>
      </a:tcStyle>
    </a:firstRow>
  </a:tblStyle>
  <a:tblStyle styleId="{AC736D60-98B2-4ADE-B9FB-7F3EC72515BF}" styleName="HP Corporate 2022 List">
    <a:wholeTbl>
      <a:tcTxStyle>
        <a:fontRef idx="minor">
          <a:prstClr val="black"/>
        </a:fontRef>
        <a:schemeClr val="dk1"/>
      </a:tcTxStyle>
      <a:tcStyle>
        <a:tcBdr>
          <a:left>
            <a:ln w="12700" cmpd="sng">
              <a:noFill/>
            </a:ln>
          </a:left>
          <a:right>
            <a:ln w="12700" cmpd="sng">
              <a:noFill/>
            </a:ln>
          </a:right>
          <a:top>
            <a:ln w="12700" cmpd="sng">
              <a:noFill/>
            </a:ln>
          </a:top>
          <a:bottom>
            <a:ln w="12700" cmpd="sng">
              <a:solidFill>
                <a:schemeClr val="dk1"/>
              </a:solidFill>
            </a:ln>
          </a:bottom>
          <a:insideH>
            <a:ln w="12700" cmpd="sng">
              <a:solidFill>
                <a:schemeClr val="dk1"/>
              </a:solidFill>
            </a:ln>
          </a:insideH>
          <a:insideV>
            <a:ln w="12700" cmpd="sng">
              <a:noFill/>
            </a:ln>
          </a:insideV>
        </a:tcBdr>
        <a:fill>
          <a:noFill/>
        </a:fill>
      </a:tcStyle>
    </a:wholeTbl>
    <a:band1H>
      <a:tcStyle>
        <a:tcBdr/>
      </a:tcStyle>
    </a:band1H>
    <a:band2H>
      <a:tcStyle>
        <a:tcBdr/>
      </a:tcStyle>
    </a:band2H>
    <a:band1V>
      <a:tcStyle>
        <a:tcBdr/>
      </a:tcStyle>
    </a:band1V>
    <a:band2V>
      <a:tcStyle>
        <a:tcBdr>
          <a:bottom>
            <a:ln w="12700" cmpd="sng">
              <a:noFill/>
            </a:ln>
          </a:bottom>
          <a:insideH>
            <a:ln w="12700" cmpd="sng">
              <a:noFill/>
            </a:ln>
          </a:insideH>
        </a:tcBdr>
      </a:tcStyle>
    </a:band2V>
    <a:lastCol>
      <a:tcTxStyle b="off">
        <a:fontRef idx="minor">
          <a:prstClr val="black"/>
        </a:fontRef>
        <a:schemeClr val="dk1"/>
      </a:tcTxStyle>
      <a:tcStyle>
        <a:tcBdr/>
        <a:fill>
          <a:solidFill>
            <a:schemeClr val="accent1"/>
          </a:solidFill>
        </a:fill>
      </a:tcStyle>
    </a:lastCol>
    <a:firstCol>
      <a:tcTxStyle b="off">
        <a:fontRef idx="minor">
          <a:prstClr val="black"/>
        </a:fontRef>
        <a:schemeClr val="dk1"/>
      </a:tcTxStyle>
      <a:tcStyle>
        <a:tcBdr/>
        <a:fill>
          <a:solidFill>
            <a:schemeClr val="accent1"/>
          </a:solidFill>
        </a:fill>
      </a:tcStyle>
    </a:firstCol>
    <a:lastRow>
      <a:tcTxStyle b="off">
        <a:fontRef idx="minor">
          <a:prstClr val="black"/>
        </a:fontRef>
        <a:schemeClr val="dk1"/>
      </a:tcTxStyle>
      <a:tcStyle>
        <a:tcBdr>
          <a:top>
            <a:ln w="12700" cmpd="sng">
              <a:solidFill>
                <a:schemeClr val="dk1"/>
              </a:solidFill>
            </a:ln>
          </a:top>
        </a:tcBdr>
        <a:fill>
          <a:solidFill>
            <a:schemeClr val="accent1"/>
          </a:solidFill>
        </a:fill>
      </a:tcStyle>
    </a:lastRow>
    <a:firstRow>
      <a:tcTxStyle b="off">
        <a:fontRef idx="minor">
          <a:prstClr val="black"/>
        </a:fontRef>
        <a:schemeClr val="dk1"/>
      </a:tcTxStyle>
      <a:tcStyle>
        <a:tcBdr>
          <a:bottom>
            <a:ln w="12700" cmpd="sng">
              <a:solidFill>
                <a:schemeClr val="dk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3204" y="342"/>
      </p:cViewPr>
      <p:guideLst>
        <p:guide/>
        <p:guide pos="7680"/>
        <p:guide pos="3840"/>
        <p:guide orient="horz"/>
        <p:guide orient="horz" pos="432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4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2.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handoutMaster" Target="handoutMasters/handoutMaster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 Type="http://schemas.openxmlformats.org/officeDocument/2006/relationships/slideMaster" Target="slideMasters/slideMaster4.xml"/><Relationship Id="rId7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2A56279-F81E-4072-85F5-47AC89B80603}"/>
              </a:ext>
            </a:extLst>
          </p:cNvPr>
          <p:cNvSpPr>
            <a:spLocks noGrp="1"/>
          </p:cNvSpPr>
          <p:nvPr>
            <p:ph type="sldNum" sz="quarter" idx="3"/>
          </p:nvPr>
        </p:nvSpPr>
        <p:spPr>
          <a:xfrm>
            <a:off x="3884613" y="8846554"/>
            <a:ext cx="2971800" cy="467309"/>
          </a:xfrm>
          <a:prstGeom prst="rect">
            <a:avLst/>
          </a:prstGeom>
        </p:spPr>
        <p:txBody>
          <a:bodyPr vert="horz" lIns="92398" tIns="46200" rIns="92398" bIns="46200" rtlCol="0" anchor="b"/>
          <a:lstStyle>
            <a:lvl1pPr algn="r">
              <a:defRPr sz="1200"/>
            </a:lvl1pPr>
          </a:lstStyle>
          <a:p>
            <a:fld id="{22FD2959-8DB9-42D9-87B2-1E15AABCEC63}" type="slidenum">
              <a:rPr lang="en-US" smtClean="0"/>
              <a:t>‹#›</a:t>
            </a:fld>
            <a:endParaRPr lang="en-US"/>
          </a:p>
        </p:txBody>
      </p:sp>
    </p:spTree>
    <p:extLst>
      <p:ext uri="{BB962C8B-B14F-4D97-AF65-F5344CB8AC3E}">
        <p14:creationId xmlns:p14="http://schemas.microsoft.com/office/powerpoint/2010/main" val="186099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2398" tIns="46200" rIns="92398" bIns="46200" rtlCol="0" anchor="ctr"/>
          <a:lstStyle/>
          <a:p>
            <a:endParaRPr lang="en-US"/>
          </a:p>
        </p:txBody>
      </p:sp>
      <p:sp>
        <p:nvSpPr>
          <p:cNvPr id="5" name="Notes Placeholder 4"/>
          <p:cNvSpPr>
            <a:spLocks noGrp="1"/>
          </p:cNvSpPr>
          <p:nvPr>
            <p:ph type="body" sz="quarter" idx="3"/>
          </p:nvPr>
        </p:nvSpPr>
        <p:spPr>
          <a:xfrm>
            <a:off x="685800" y="4482297"/>
            <a:ext cx="5486400" cy="3667334"/>
          </a:xfrm>
          <a:prstGeom prst="rect">
            <a:avLst/>
          </a:prstGeom>
        </p:spPr>
        <p:txBody>
          <a:bodyPr vert="horz" lIns="92398" tIns="46200" rIns="92398" bIns="46200" rtlCol="0"/>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3884613" y="8846554"/>
            <a:ext cx="2971800" cy="467309"/>
          </a:xfrm>
          <a:prstGeom prst="rect">
            <a:avLst/>
          </a:prstGeom>
        </p:spPr>
        <p:txBody>
          <a:bodyPr vert="horz" lIns="92398" tIns="46200" rIns="92398" bIns="46200" rtlCol="0" anchor="b"/>
          <a:lstStyle>
            <a:lvl1pPr algn="r">
              <a:defRPr sz="1200"/>
            </a:lvl1pPr>
          </a:lstStyle>
          <a:p>
            <a:fld id="{4B90927A-8063-49EC-B560-0DB27EE560FF}" type="slidenum">
              <a:rPr lang="en-US" smtClean="0"/>
              <a:t>‹#›</a:t>
            </a:fld>
            <a:endParaRPr lang="en-US"/>
          </a:p>
        </p:txBody>
      </p:sp>
    </p:spTree>
    <p:extLst>
      <p:ext uri="{BB962C8B-B14F-4D97-AF65-F5344CB8AC3E}">
        <p14:creationId xmlns:p14="http://schemas.microsoft.com/office/powerpoint/2010/main" val="341167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dmin.hp.com/"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epeat.net/" TargetMode="External"/><Relationship Id="rId5" Type="http://schemas.openxmlformats.org/officeDocument/2006/relationships/hyperlink" Target="https://admin.hp.com/requirements" TargetMode="External"/><Relationship Id="rId4" Type="http://schemas.openxmlformats.org/officeDocument/2006/relationships/hyperlink" Target="https://admin.hp.com/softwar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h20195.www2.hp.com/v2/GetDocument.aspx?docname=4AA8-3644ENW"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admin.hp.com/"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admin.hp.com/requirements" TargetMode="External"/><Relationship Id="rId4" Type="http://schemas.openxmlformats.org/officeDocument/2006/relationships/hyperlink" Target="https://admin.hp.com/softwar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epeat.net/"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admin.hp.com/requirements" TargetMode="External"/><Relationship Id="rId5" Type="http://schemas.openxmlformats.org/officeDocument/2006/relationships/hyperlink" Target="https://admin.hp.com/software" TargetMode="External"/><Relationship Id="rId4" Type="http://schemas.openxmlformats.org/officeDocument/2006/relationships/hyperlink" Target="https://admin.hp.com/"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b="0" u="none">
              <a:latin typeface="Forma DJR Micro" panose="00000000000000090000" pitchFamily="2" charset="0"/>
            </a:endParaRPr>
          </a:p>
        </p:txBody>
      </p:sp>
      <p:sp>
        <p:nvSpPr>
          <p:cNvPr id="4" name="Slide Number Placeholder 3"/>
          <p:cNvSpPr>
            <a:spLocks noGrp="1"/>
          </p:cNvSpPr>
          <p:nvPr>
            <p:ph type="sldNum" sz="quarter" idx="5"/>
          </p:nvPr>
        </p:nvSpPr>
        <p:spPr/>
        <p:txBody>
          <a:bodyPr/>
          <a:lstStyle/>
          <a:p>
            <a:fld id="{4B90927A-8063-49EC-B560-0DB27EE560FF}" type="slidenum">
              <a:rPr lang="en-US" smtClean="0"/>
              <a:t>1</a:t>
            </a:fld>
            <a:endParaRPr lang="en-US"/>
          </a:p>
        </p:txBody>
      </p:sp>
    </p:spTree>
    <p:extLst>
      <p:ext uri="{BB962C8B-B14F-4D97-AF65-F5344CB8AC3E}">
        <p14:creationId xmlns:p14="http://schemas.microsoft.com/office/powerpoint/2010/main" val="2397197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GOAL OF SLIDE: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To educate customers, within the AEC industry, why Z2 Mini is the ideal device for design &amp; visualization specialists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effectLst/>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8.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13. </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PMingLiU" panose="02020500000000000000" pitchFamily="18" charset="-120"/>
                <a:cs typeface="Arial" panose="020B0604020202020204" pitchFamily="34" charset="0"/>
              </a:rPr>
              <a:t>Up to 128GB memory is an optional, configurable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15. Actual battery Watt-hours (</a:t>
            </a:r>
            <a:r>
              <a:rPr lang="en-US" sz="1200" kern="100" err="1">
                <a:latin typeface="Calibri" panose="020F0502020204030204" pitchFamily="34" charset="0"/>
                <a:ea typeface="Calibri" panose="020F0502020204030204" pitchFamily="34" charset="0"/>
                <a:cs typeface="Times New Roman" panose="02020603050405020304" pitchFamily="18" charset="0"/>
              </a:rPr>
              <a:t>Wh</a:t>
            </a:r>
            <a:r>
              <a:rPr lang="en-US" sz="1200" kern="100">
                <a:latin typeface="Calibri" panose="020F0502020204030204" pitchFamily="34" charset="0"/>
                <a:ea typeface="Calibri" panose="020F0502020204030204" pitchFamily="34" charset="0"/>
                <a:cs typeface="Times New Roman" panose="02020603050405020304" pitchFamily="18" charset="0"/>
              </a:rPr>
              <a:t>) will vary from design capacity. Battery capacity will naturally decrease with shelf life, time, usage, environment, temperature, system configuration, loaded apps, features, power management settings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mn-lt"/>
                <a:ea typeface="+mn-ea"/>
                <a:cs typeface="+mn-cs"/>
              </a:rPr>
              <a:t>16.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For storage drives, GB = 1 billion bytes. Actual formatted capacity is less. Up to 30 GB (for Windows) is reserved for system recovery software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77. Third party software sold separately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effectLst/>
              <a:latin typeface="+mn-lt"/>
              <a:ea typeface="+mn-ea"/>
              <a:cs typeface="+mn-cs"/>
            </a:endParaRPr>
          </a:p>
          <a:p>
            <a:pPr marL="228600" indent="-228600">
              <a:buFont typeface="+mj-lt"/>
              <a:buAutoNum type="arabicPeriod"/>
            </a:pPr>
            <a:endParaRPr lang="en-US" sz="1200" kern="100">
              <a:effectLst/>
              <a:latin typeface="+mn-lt"/>
              <a:ea typeface="Calibri" panose="020F0502020204030204" pitchFamily="34" charset="0"/>
              <a:cs typeface="Times New Roman" panose="02020603050405020304" pitchFamily="18" charset="0"/>
            </a:endParaRPr>
          </a:p>
          <a:p>
            <a:pPr marL="228600" indent="-228600">
              <a:buFont typeface="+mj-lt"/>
              <a:buAutoNum type="arabicPeriod"/>
            </a:pPr>
            <a:endParaRPr lang="en-GB">
              <a:cs typeface="Calibri"/>
            </a:endParaRPr>
          </a:p>
          <a:p>
            <a:pPr marL="51435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ea typeface="Calibri" panose="020F0502020204030204"/>
              <a:cs typeface="Calibri" panose="020F0502020204030204"/>
            </a:endParaRPr>
          </a:p>
          <a:p>
            <a:pPr marL="285750" marR="0" lvl="1" algn="l" defTabSz="914400" rtl="0" eaLnBrk="1" fontAlgn="auto" latinLnBrk="0" hangingPunct="1">
              <a:lnSpc>
                <a:spcPct val="100000"/>
              </a:lnSpc>
              <a:spcBef>
                <a:spcPts val="0"/>
              </a:spcBef>
              <a:spcAft>
                <a:spcPts val="0"/>
              </a:spcAft>
              <a:buClrTx/>
              <a:buSzTx/>
              <a:tabLst/>
              <a:defRPr/>
            </a:pPr>
            <a:endParaRPr lang="en-US">
              <a:ea typeface="Calibri" panose="020F0502020204030204"/>
              <a:cs typeface="Calibri" panose="020F0502020204030204"/>
            </a:endParaRPr>
          </a:p>
          <a:p>
            <a:pPr marL="1314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ea typeface="Calibri" panose="020F0502020204030204"/>
              <a:cs typeface="Calibri" panose="020F050202020403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0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GOAL OF SLIDE: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To educate customers, within the M&amp;E industry, why Z2 Mini is the ideal devices for Video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Editorssorry</a:t>
            </a:r>
            <a:r>
              <a:rPr lang="en-US" sz="12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effectLst/>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a:ea typeface="Calibri" panose="020F0502020204030204" pitchFamily="34" charset="0"/>
                <a:cs typeface="Calibri"/>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2. Optional and must be configured at purchase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8.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13. </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PMingLiU" panose="02020500000000000000" pitchFamily="18" charset="-120"/>
                <a:cs typeface="Arial" panose="020B0604020202020204" pitchFamily="34" charset="0"/>
              </a:rPr>
              <a:t>Up to 128GB memory is an optional, configurable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mn-lt"/>
                <a:ea typeface="+mn-ea"/>
                <a:cs typeface="+mn-cs"/>
              </a:rPr>
              <a:t>16.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For storage drives, GB = 1 billion bytes. Actual formatted capacity is less. Up to 30 GB (for Windows) is reserved for system recovery software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77. Third party software sold separately </a:t>
            </a:r>
          </a:p>
          <a:p>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solidFill>
                <a:schemeClr val="tx1"/>
              </a:solidFill>
              <a:latin typeface="Forma DJR Display" panose="00000000000000090000" pitchFamily="2"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996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a:lnSpc>
                <a:spcPct val="107000"/>
              </a:lnSpc>
              <a:spcAft>
                <a:spcPts val="809"/>
              </a:spcAft>
            </a:pPr>
            <a:r>
              <a:rPr lang="en-US" sz="800" kern="100">
                <a:latin typeface="Calibri" panose="020F0502020204030204" pitchFamily="34" charset="0"/>
                <a:ea typeface="Calibri" panose="020F0502020204030204" pitchFamily="34" charset="0"/>
                <a:cs typeface="Times New Roman" panose="02020603050405020304" pitchFamily="18" charset="0"/>
              </a:rPr>
              <a:t>Processor: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a:lnSpc>
                <a:spcPct val="107000"/>
              </a:lnSpc>
              <a:spcAft>
                <a:spcPts val="809"/>
              </a:spcAft>
            </a:pPr>
            <a:r>
              <a:rPr lang="en-US" sz="800" kern="100">
                <a:latin typeface="Calibri" panose="020F0502020204030204" pitchFamily="34" charset="0"/>
                <a:ea typeface="Calibri" panose="020F0502020204030204" pitchFamily="34" charset="0"/>
                <a:cs typeface="Times New Roman" panose="02020603050405020304" pitchFamily="18" charset="0"/>
              </a:rPr>
              <a:t>Memory: Optional and must be purchased at time of order</a:t>
            </a:r>
          </a:p>
          <a:p>
            <a:r>
              <a:rPr lang="en-US" sz="800"/>
              <a:t>Graphics: </a:t>
            </a:r>
            <a:r>
              <a:rPr lang="en-US" sz="800" kern="100">
                <a:latin typeface="Calibri" panose="020F0502020204030204" pitchFamily="34" charset="0"/>
                <a:ea typeface="Calibri" panose="020F0502020204030204" pitchFamily="34" charset="0"/>
                <a:cs typeface="Times New Roman" panose="02020603050405020304" pitchFamily="18" charset="0"/>
              </a:rPr>
              <a:t>Optional and must be purchased at time of order</a:t>
            </a:r>
            <a:endParaRPr lang="en-US" sz="800"/>
          </a:p>
          <a:p>
            <a:r>
              <a:rPr lang="en-US" sz="800"/>
              <a:t>Storage: </a:t>
            </a:r>
            <a:r>
              <a:rPr lang="en-US" sz="800" kern="100">
                <a:latin typeface="Calibri"/>
                <a:ea typeface="Calibri" panose="020F0502020204030204" pitchFamily="34" charset="0"/>
                <a:cs typeface="Calibri"/>
              </a:rPr>
              <a:t>For storage drives, GB = 1 billion bytes. Actual formatted capacity is less. Up to 30 GB (for Windows) is reserved for system recovery software</a:t>
            </a:r>
            <a:endParaRPr lang="en-US" sz="80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t>Power: Power Consumption Measurement with real-time total power usage tracking will release in 2024 on our commercial notebook line. The energy consumption data is planned to be available to end users within </a:t>
            </a:r>
            <a:r>
              <a:rPr lang="en-US" sz="800" err="1"/>
              <a:t>myHP</a:t>
            </a:r>
            <a:r>
              <a:rPr lang="en-US" sz="800"/>
              <a:t> and ITDMs via HP Proactive Insights in May 2024.  Fleet management within HP Proactive Insights requires Windows 10 or higher and registration for the Workforce Experience platform at  </a:t>
            </a:r>
            <a:r>
              <a:rPr lang="en-US" sz="800">
                <a:hlinkClick r:id="rId3">
                  <a:extLst>
                    <a:ext uri="{A12FA001-AC4F-418D-AE19-62706E023703}">
                      <ahyp:hlinkClr xmlns:ahyp="http://schemas.microsoft.com/office/drawing/2018/hyperlinkcolor" val="tx"/>
                    </a:ext>
                  </a:extLst>
                </a:hlinkClick>
              </a:rPr>
              <a:t>https://admin.hp.com</a:t>
            </a:r>
            <a:r>
              <a:rPr lang="en-US" sz="800"/>
              <a:t>. Some features and capabilities may require additional purchase of HP services and/or commercial hardware capable of supporting the HP Insights agent for Windows, Mac, &amp; Android. Activation and restrictions may apply. Select HP Workforce Solutions require an HP Insights agent for Windows, Mac, &amp; Android, available for download at </a:t>
            </a:r>
            <a:r>
              <a:rPr lang="en-US" sz="800">
                <a:hlinkClick r:id="rId4">
                  <a:extLst>
                    <a:ext uri="{A12FA001-AC4F-418D-AE19-62706E023703}">
                      <ahyp:hlinkClr xmlns:ahyp="http://schemas.microsoft.com/office/drawing/2018/hyperlinkcolor" val="tx"/>
                    </a:ext>
                  </a:extLst>
                </a:hlinkClick>
              </a:rPr>
              <a:t>https://admin.hp.com/software</a:t>
            </a:r>
            <a:r>
              <a:rPr lang="en-US" sz="800"/>
              <a:t>. For full system requirements and services that require the agent, please visit </a:t>
            </a:r>
            <a:r>
              <a:rPr lang="en-US" sz="800">
                <a:hlinkClick r:id="rId5">
                  <a:extLst>
                    <a:ext uri="{A12FA001-AC4F-418D-AE19-62706E023703}">
                      <ahyp:hlinkClr xmlns:ahyp="http://schemas.microsoft.com/office/drawing/2018/hyperlinkcolor" val="tx"/>
                    </a:ext>
                  </a:extLst>
                </a:hlinkClick>
              </a:rPr>
              <a:t>https://admin.hp.com/requirements</a:t>
            </a:r>
            <a:r>
              <a:rPr lang="en-US" sz="800"/>
              <a:t>. The agent collects telemetry and analytics around devices and applications that integrate into the Workforce Experience platform and is not sold as a standalone service. Internet access with connection to the Workforce Experience platform is required. HP follows stringent GDPR privacy regulations, and the platform is ISO27001, ISO27701, ISO27017 and SOC2 Type2 certified for Information Security.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t>Wi-Fi: </a:t>
            </a:r>
            <a:r>
              <a:rPr kumimoji="0" lang="en-US" sz="800" b="0" i="0" u="none" strike="noStrike" kern="1200" cap="none" spc="0" normalizeH="0" baseline="0" noProof="0">
                <a:ln>
                  <a:noFill/>
                </a:ln>
                <a:solidFill>
                  <a:srgbClr val="000000"/>
                </a:solidFill>
                <a:effectLst/>
                <a:uLnTx/>
                <a:uFillTx/>
                <a:latin typeface="Forma DJR Micro"/>
                <a:ea typeface="+mn-ea"/>
                <a:cs typeface="+mn-cs"/>
              </a:rPr>
              <a:t>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r>
              <a:rPr lang="en-US" sz="800"/>
              <a:t>Sustainability:</a:t>
            </a:r>
          </a:p>
          <a:p>
            <a:pPr marL="0" marR="0" lvl="0" indent="0" algn="l" defTabSz="942289" rtl="0" eaLnBrk="1" fontAlgn="base" latinLnBrk="0" hangingPunct="1">
              <a:lnSpc>
                <a:spcPct val="100000"/>
              </a:lnSpc>
              <a:spcBef>
                <a:spcPts val="0"/>
              </a:spcBef>
              <a:spcAft>
                <a:spcPts val="0"/>
              </a:spcAft>
              <a:buClrTx/>
              <a:buSzTx/>
              <a:buFontTx/>
              <a:buNone/>
              <a:tabLst/>
              <a:defRPr/>
            </a:pPr>
            <a:r>
              <a:rPr lang="en-US" sz="800"/>
              <a:t>18. MIL STD testing is not intended to demonstrate fitness for U.S. Department of Defense contract requirements or for military use. Test results are not a guarantee of future performance under these test conditions. Accidental Damage or damage under these test conditions requires an optional HP Accidental Damage Protection Care Pack.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00">
                <a:latin typeface="Aptos" panose="020B0004020202020204" pitchFamily="34" charset="0"/>
                <a:ea typeface="Aptos" panose="020B0004020202020204" pitchFamily="34" charset="0"/>
                <a:cs typeface="Times New Roman" panose="02020603050405020304" pitchFamily="18" charset="0"/>
              </a:rPr>
              <a:t>43. Based on US EPEAT® registration according to IEEE 1680.1-2018 EPEAT®. EPEAT® status varies by country. Visit </a:t>
            </a:r>
            <a:r>
              <a:rPr lang="en-US" sz="800" i="1" u="sng" kern="100">
                <a:solidFill>
                  <a:srgbClr val="467886"/>
                </a:solidFill>
                <a:latin typeface="Aptos" panose="020B0004020202020204" pitchFamily="34" charset="0"/>
                <a:ea typeface="Aptos" panose="020B0004020202020204" pitchFamily="34" charset="0"/>
                <a:cs typeface="Times New Roman" panose="02020603050405020304" pitchFamily="18" charset="0"/>
                <a:hlinkClick r:id="rId6"/>
              </a:rPr>
              <a:t>www.epeat.net</a:t>
            </a:r>
            <a:r>
              <a:rPr lang="en-US" sz="800" kern="100">
                <a:latin typeface="Aptos" panose="020B0004020202020204" pitchFamily="34" charset="0"/>
                <a:ea typeface="Aptos" panose="020B0004020202020204" pitchFamily="34" charset="0"/>
                <a:cs typeface="Times New Roman" panose="02020603050405020304" pitchFamily="18" charset="0"/>
              </a:rPr>
              <a:t> for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00">
                <a:latin typeface="Aptos" panose="020B0004020202020204" pitchFamily="34" charset="0"/>
                <a:ea typeface="Aptos" panose="020B0004020202020204" pitchFamily="34" charset="0"/>
                <a:cs typeface="Times New Roman" panose="02020603050405020304" pitchFamily="18" charset="0"/>
              </a:rPr>
              <a:t>45. Recycled metal is expressed as a percentage of the total weight of the metal according to ISO 14021 definitions for metal parts over 25 grams. Percent of recycled material varies by product.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t>47. 100% outer box packaging made from sustainably sourced certified and recycled fibers. Fiber cushions made from 100% recycled wood fiber and organic material. Any plastic cushions are made from &gt;90% recycled plastic.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00">
                <a:latin typeface="Aptos" panose="020B0004020202020204" pitchFamily="34" charset="0"/>
                <a:ea typeface="Aptos" panose="020B0004020202020204" pitchFamily="34" charset="0"/>
                <a:cs typeface="Times New Roman" panose="02020603050405020304" pitchFamily="18" charset="0"/>
              </a:rPr>
              <a:t>63. Applies to HP PCs, Workstations, and Displays manufactured after January 2019. Based on most Gold and Silver (including Climate+) EPEAT® registrations and according to IEEE 1680.1-2018 EPEAT®. Status varies by country. Visit </a:t>
            </a:r>
            <a:r>
              <a:rPr lang="en-US" sz="800" u="sng" kern="100">
                <a:solidFill>
                  <a:srgbClr val="467886"/>
                </a:solidFill>
                <a:latin typeface="Aptos" panose="020B0004020202020204" pitchFamily="34" charset="0"/>
                <a:ea typeface="Aptos" panose="020B0004020202020204" pitchFamily="34" charset="0"/>
                <a:cs typeface="Times New Roman" panose="02020603050405020304" pitchFamily="18" charset="0"/>
                <a:hlinkClick r:id="rId6"/>
              </a:rPr>
              <a:t>www.epeat.net</a:t>
            </a:r>
            <a:r>
              <a:rPr lang="en-US" sz="800" u="sng" kern="100">
                <a:latin typeface="Aptos" panose="020B0004020202020204" pitchFamily="34" charset="0"/>
                <a:ea typeface="Aptos" panose="020B0004020202020204" pitchFamily="34" charset="0"/>
                <a:cs typeface="Times New Roman" panose="02020603050405020304" pitchFamily="18" charset="0"/>
              </a:rPr>
              <a:t> </a:t>
            </a:r>
            <a:r>
              <a:rPr lang="en-US" sz="800" kern="100">
                <a:latin typeface="Aptos" panose="020B0004020202020204" pitchFamily="34" charset="0"/>
                <a:ea typeface="Aptos" panose="020B0004020202020204" pitchFamily="34" charset="0"/>
                <a:cs typeface="Times New Roman" panose="02020603050405020304" pitchFamily="18" charset="0"/>
              </a:rPr>
              <a:t>for more information</a:t>
            </a:r>
          </a:p>
          <a:p>
            <a:pPr marR="0">
              <a:lnSpc>
                <a:spcPct val="100000"/>
              </a:lnSpc>
              <a:spcBef>
                <a:spcPts val="0"/>
              </a:spcBef>
              <a:tabLst/>
              <a:defRPr/>
            </a:pPr>
            <a:r>
              <a:rPr lang="en-US" sz="800"/>
              <a:t>101. Recycled metal is expressed as a percentage of the total weight of the metal according to ISO 14021 definitions for metal parts over 25 grams. Percent of recycled material varies by product.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t>102. HP paper and fiber based packaging for PCs, displays, home and office print, and supplies is reported by suppliers as recycled or certified, with a minimum of 97% by volume verified by HP. Packaging is the box that comes with the product and all paper-based materials inside the box. Packaging for personal systems accessories and spare parts is not included.</a:t>
            </a:r>
          </a:p>
          <a:p>
            <a:pPr marR="0">
              <a:lnSpc>
                <a:spcPct val="100000"/>
              </a:lnSpc>
              <a:spcBef>
                <a:spcPts val="0"/>
              </a:spcBef>
              <a:tabLst/>
              <a:defRPr/>
            </a:pPr>
            <a:r>
              <a:rPr lang="en-US" sz="800"/>
              <a:t>104. Select household wipes can be safely used to clean HP Elite and Workstation, and HP ProBook 635 Aero PCs up to 1,000 wipes: See wipe manufacturer’s instructions for disinfecting and the HP cleaning guide for HP tested wipe solutions at How to Sanitize Your HP Device Whitepaper (http://h20195.www.2.hp.com/v2/GetDocument.aspx?docname=4AA7-7610ENW) not applicable to HP Elite c1030 Chromebook. </a:t>
            </a:r>
          </a:p>
          <a:p>
            <a:pPr marR="0">
              <a:lnSpc>
                <a:spcPct val="100000"/>
              </a:lnSpc>
              <a:spcBef>
                <a:spcPts val="0"/>
              </a:spcBef>
              <a:tabLst/>
              <a:defRPr/>
            </a:pPr>
            <a:r>
              <a:rPr lang="en-US" sz="800"/>
              <a:t>105. HP Services are governed by the applicable HP terms and conditions of service provided or indicated to Customer at the time of purchase. Customer may have additional statutory rights according to applicable local laws, and such rights are not in any way affected by the HP terms and conditions of service or the HP Limited Warranty provided with your HP Product.</a:t>
            </a:r>
          </a:p>
          <a:p>
            <a:pPr marR="0">
              <a:lnSpc>
                <a:spcPct val="100000"/>
              </a:lnSpc>
              <a:spcBef>
                <a:spcPts val="0"/>
              </a:spcBef>
              <a:tabLst/>
              <a:defRPr/>
            </a:pPr>
            <a:r>
              <a:rPr lang="en-US" sz="800"/>
              <a:t>106. The HP Device Life Extension capability is for HP commercial PCs. HP-certified partners will perform functional diagnostics, data removal, interior and exterior cleaning, enhance device performance, reimaging, and conduct platform updates. This service is available as a Care Pack when it is sold with new hardware or within 120 days of the original Care Pack expiration date.</a:t>
            </a:r>
          </a:p>
          <a:p>
            <a:pPr marL="0" marR="0" lvl="0" indent="0" algn="l" defTabSz="942289" rtl="0" eaLnBrk="1" fontAlgn="base"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pitchFamily="2" charset="77"/>
                <a:ea typeface="+mn-ea"/>
                <a:cs typeface="+mn-cs"/>
              </a:rPr>
              <a:t>108. HP’s Total Test Process is not a guarantee of future performance under these test conditions. Accidental damage or damage under these test conditions requires an optional HP Accidental Damage Protection Care Pack. </a:t>
            </a:r>
          </a:p>
          <a:p>
            <a:pPr marL="0" algn="l" defTabSz="914400" rtl="0" eaLnBrk="1" latinLnBrk="0" hangingPunct="1"/>
            <a:endParaRPr lang="en-US" sz="800" b="0" kern="1200">
              <a:solidFill>
                <a:schemeClr val="tx1"/>
              </a:solidFill>
              <a:latin typeface="Forma DJR Micro"/>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876C5-BDB2-4B97-A726-07A5A7CF45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170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C7992-9D60-F0AF-C398-39FDE095F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3F4C8-D5F0-F3C7-3210-A5C87CBEB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63177-9918-FB54-C2A4-617995BBF03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14D322-978B-C8EB-CA7D-C7513344FD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BE0F4-48D8-45AB-AC16-A37B84DC632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11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a:lnSpc>
                <a:spcPct val="107000"/>
              </a:lnSpc>
              <a:spcAft>
                <a:spcPts val="809"/>
              </a:spcAft>
            </a:pPr>
            <a:r>
              <a:rPr lang="en-US" sz="1200" b="1" kern="100">
                <a:latin typeface="Calibri"/>
                <a:ea typeface="Calibri" panose="020F0502020204030204" pitchFamily="34" charset="0"/>
                <a:cs typeface="Calibri"/>
              </a:rPr>
              <a:t>DISCLAIMERS</a:t>
            </a:r>
          </a:p>
          <a:p>
            <a:pPr marR="0">
              <a:lnSpc>
                <a:spcPct val="100000"/>
              </a:lnSpc>
              <a:spcBef>
                <a:spcPts val="0"/>
              </a:spcBef>
              <a:tabLst/>
              <a:defRPr/>
            </a:pPr>
            <a:br>
              <a:rPr lang="en-US" sz="1200" kern="100">
                <a:latin typeface="Calibri" panose="020F0502020204030204" pitchFamily="34" charset="0"/>
                <a:ea typeface="Calibri" panose="020F0502020204030204" pitchFamily="34" charset="0"/>
                <a:cs typeface="Calibri"/>
              </a:rPr>
            </a:br>
            <a:r>
              <a:rPr lang="en-US" sz="1200"/>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is not a measurement of higher performance. Features and software that require a NPU may require software purchase, subscription or enablement by a software or platform provider, and third-party software may have specific configuration or compatibility requirements. Performance varies by use, configuration, and other factors.</a:t>
            </a:r>
          </a:p>
          <a:p>
            <a:pPr marR="0">
              <a:lnSpc>
                <a:spcPct val="100000"/>
              </a:lnSpc>
              <a:spcBef>
                <a:spcPts val="0"/>
              </a:spcBef>
              <a:tabLst/>
              <a:defRPr/>
            </a:pPr>
            <a:r>
              <a:rPr lang="en-US" sz="1200"/>
              <a:t>2. Memory is an optional feature that must be configured at purchase</a:t>
            </a:r>
          </a:p>
          <a:p>
            <a:pPr marR="0">
              <a:lnSpc>
                <a:spcPct val="100000"/>
              </a:lnSpc>
              <a:spcBef>
                <a:spcPts val="0"/>
              </a:spcBef>
              <a:tabLst/>
              <a:defRPr/>
            </a:pPr>
            <a:r>
              <a:rPr lang="en-US" sz="1200"/>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R="0">
              <a:lnSpc>
                <a:spcPct val="100000"/>
              </a:lnSpc>
              <a:spcBef>
                <a:spcPts val="0"/>
              </a:spcBef>
              <a:tabLst/>
              <a:defRPr/>
            </a:pPr>
            <a:r>
              <a:rPr lang="en-US" sz="1200"/>
              <a:t>5. Trillions of Operations per Second (TOPS) for an Intel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14. HP Wolf Security for Business requires Windows 10 or 11 Pro and higher, includes various HP security features and is available on HP Pro, Elite, Workstation, and RPOS products. See product details for included security features.</a:t>
            </a:r>
          </a:p>
          <a:p>
            <a:pPr marL="0" marR="0" indent="0">
              <a:lnSpc>
                <a:spcPct val="100000"/>
              </a:lnSpc>
              <a:spcBef>
                <a:spcPts val="0"/>
              </a:spcBef>
              <a:buNone/>
              <a:tabLst/>
              <a:defRPr/>
            </a:pPr>
            <a:r>
              <a:rPr lang="en-US" sz="1800">
                <a:solidFill>
                  <a:srgbClr val="000000"/>
                </a:solidFill>
                <a:effectLst/>
                <a:latin typeface="Forma DJR Micro" panose="00000000000000090000" pitchFamily="2" charset="0"/>
                <a:ea typeface="Times New Roman" panose="02020603050405020304" pitchFamily="18" charset="0"/>
                <a:cs typeface="Times New Roman" panose="02020603050405020304" pitchFamily="18" charset="0"/>
              </a:rPr>
              <a:t>48. Not all features are available in all editions or versions of Windows. Systems may require upgraded and/or separately purchased hardware, drivers, software or BIOS update to take full advantage of Windows functionality. Windows 11 Pro is automatically updated, which is always enabled. ISP fees may apply and additional requirements may apply over time for updates. See http://www.windows.com.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71.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pPr marR="0">
              <a:lnSpc>
                <a:spcPct val="100000"/>
              </a:lnSpc>
              <a:spcBef>
                <a:spcPts val="0"/>
              </a:spcBef>
              <a:tabLst/>
              <a:defRPr/>
            </a:pPr>
            <a:r>
              <a:rPr lang="en-US" sz="1200" kern="1200">
                <a:effectLst/>
                <a:latin typeface="HP Simplified"/>
                <a:cs typeface="HP Simplified" panose="020B0604020204020204" pitchFamily="34" charset="0"/>
              </a:rPr>
              <a:t>107. Up to 192 GB memory is available at launch. Up to 256 GB memory is planned to be available in the second half of 2025.</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927A-8063-49EC-B560-0DB27EE560FF}" type="slidenum">
              <a:rPr kumimoji="0" lang="en-US" sz="1000" b="0" i="0" u="none" strike="noStrike" kern="1200" cap="none" spc="0" normalizeH="0" baseline="0" noProof="0" smtClean="0">
                <a:ln>
                  <a:noFill/>
                </a:ln>
                <a:solidFill>
                  <a:prstClr val="black"/>
                </a:solidFill>
                <a:effectLst/>
                <a:uLnTx/>
                <a:uFillTx/>
                <a:latin typeface="HP Simplifi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prstClr val="black"/>
              </a:solidFill>
              <a:effectLst/>
              <a:uLnTx/>
              <a:uFillTx/>
              <a:latin typeface="HP Simplified Light"/>
              <a:ea typeface="+mn-ea"/>
              <a:cs typeface="+mn-cs"/>
            </a:endParaRPr>
          </a:p>
        </p:txBody>
      </p:sp>
    </p:spTree>
    <p:extLst>
      <p:ext uri="{BB962C8B-B14F-4D97-AF65-F5344CB8AC3E}">
        <p14:creationId xmlns:p14="http://schemas.microsoft.com/office/powerpoint/2010/main" val="3620874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984">
              <a:spcBef>
                <a:spcPts val="606"/>
              </a:spcBef>
              <a:defRPr/>
            </a:pPr>
            <a:r>
              <a:rPr lang="en-US" sz="1800">
                <a:latin typeface="Times New Roman" panose="02020603050405020304" pitchFamily="18" charset="0"/>
                <a:ea typeface="Times New Roman" panose="02020603050405020304" pitchFamily="18" charset="0"/>
              </a:rPr>
              <a:t>_____________________________________</a:t>
            </a:r>
          </a:p>
          <a:p>
            <a:pPr>
              <a:lnSpc>
                <a:spcPct val="107000"/>
              </a:lnSpc>
              <a:spcAft>
                <a:spcPts val="809"/>
              </a:spcAft>
            </a:pPr>
            <a:r>
              <a:rPr lang="en-US" sz="1800" b="1" kern="100">
                <a:latin typeface="Calibri" panose="020F0502020204030204" pitchFamily="34" charset="0"/>
                <a:ea typeface="Calibri" panose="020F0502020204030204" pitchFamily="34" charset="0"/>
                <a:cs typeface="Times New Roman" panose="02020603050405020304" pitchFamily="18" charset="0"/>
              </a:rPr>
              <a:t>DISCLAIMERS</a:t>
            </a:r>
            <a:br>
              <a:rPr lang="en-US" sz="1800" b="1" kern="100">
                <a:latin typeface="Calibri" panose="020F0502020204030204" pitchFamily="34" charset="0"/>
                <a:ea typeface="Calibri" panose="020F0502020204030204" pitchFamily="34" charset="0"/>
                <a:cs typeface="Times New Roman" panose="02020603050405020304" pitchFamily="18" charset="0"/>
              </a:rPr>
            </a:br>
            <a:endParaRPr lang="en-US" sz="1800" b="1"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is not a measurement of higher performance</a:t>
            </a: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2. Optional and must be purchased at time of order</a:t>
            </a: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9. Trillions of Operations per Second (TOPS) for an Intel processor is the maximum number of operations per second that can be executed in an optimal scenario and may not be typical.  TOPS may vary based on several factors, including the specific system configuration, AI model, and software version.</a:t>
            </a:r>
          </a:p>
          <a:p>
            <a:pPr marL="0" marR="0">
              <a:spcBef>
                <a:spcPts val="0"/>
              </a:spcBef>
              <a:spcAft>
                <a:spcPts val="0"/>
              </a:spcAft>
            </a:pPr>
            <a:r>
              <a:rPr lang="en-US" sz="1800" kern="100">
                <a:latin typeface="Calibri" panose="020F0502020204030204" pitchFamily="34" charset="0"/>
                <a:ea typeface="Calibri" panose="020F0502020204030204" pitchFamily="34" charset="0"/>
                <a:cs typeface="Times New Roman" panose="02020603050405020304" pitchFamily="18" charset="0"/>
              </a:rPr>
              <a:t>14. </a:t>
            </a:r>
            <a:r>
              <a:rPr lang="en-US" sz="1800" b="0">
                <a:solidFill>
                  <a:srgbClr val="FFFFFF"/>
                </a:solidFill>
                <a:effectLst/>
                <a:latin typeface="Forma DJR Micro" panose="00000000000000090000" pitchFamily="2" charset="0"/>
                <a:ea typeface="Times New Roman" panose="02020603050405020304" pitchFamily="18" charset="0"/>
              </a:rPr>
              <a:t>HP Wolf Security for Business requires Windows 10 or 11 Pro and higher, includes various HP security features and is available on HP Pro, Elite, Workstation, and RPOS products. See product details for included security features.</a:t>
            </a:r>
            <a:endParaRPr lang="en-US" sz="1800" b="0">
              <a:effectLst/>
              <a:latin typeface="Times New Roman" panose="02020603050405020304" pitchFamily="18" charset="0"/>
              <a:ea typeface="Times New Roman" panose="02020603050405020304" pitchFamily="18" charset="0"/>
            </a:endParaRP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16. For storage drives, GB = 1 billion bytes. Actual formatted capacity is less. Up to 30 GB (for Windows) is reserved for system recovery software</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19. 100% outer box packaging made from sustainably sourced certified and recycled fibers. Fiber cushions made from 100% recycled wood fiber and organic material. Any plastic cushions are made from &gt;90% recycled plastic. </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20. Recycled metal is expressed as a percentage of the total weight of the metal according to ISO 14021 definitions for metal parts over 25 grams. Percent of recycled material varies by product. </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21. Percentage of ocean-bound plastic contained in each component varies by product. Ocean Bound plastic is expressed as a percentage of the total weight plastic. Ocean Bound plastic is based on the definition set by the UL2809 standard.</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23. Applies to HP PCs, Workstations, and Displays manufactured after January 2019. Based on most Gold and Silver (including Climate+) EPEAT® registrations and according to IEEE 1680.1-2018 EPEAT®. Status varies by country. Visit www.epeat.net for more information.</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24. Recycled plastic is expressed as a percentage of the total weight plastic. Post-consumer recycled is based on the definition set in the EPEAT standard for computers, IEEE 1680.1-2018 standard. Percent of recycled material varies by product. </a:t>
            </a:r>
          </a:p>
          <a:p>
            <a:pPr marL="0" marR="0" lvl="0" indent="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lang="en-US" sz="1800"/>
              <a:t>26. Actual weight will vary by configuration. </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t>67. Rack mounting hardware sold separately</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kern="1200">
                <a:solidFill>
                  <a:schemeClr val="tx1"/>
                </a:solidFill>
                <a:effectLst/>
                <a:latin typeface="Aptos" panose="020B0004020202020204" pitchFamily="34" charset="0"/>
                <a:ea typeface="+mn-ea"/>
                <a:cs typeface="+mn-cs"/>
              </a:rPr>
              <a:t>71.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72. Internet access required.</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73. Internet access required. Fleet management requires HP Remote System Management.</a:t>
            </a: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kern="120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kern="1200">
                <a:solidFill>
                  <a:schemeClr val="tx1"/>
                </a:solidFill>
                <a:effectLst/>
                <a:latin typeface="Aptos" panose="020B0004020202020204" pitchFamily="34" charset="0"/>
                <a:ea typeface="+mn-ea"/>
                <a:cs typeface="+mn-cs"/>
              </a:rPr>
              <a:t>.</a:t>
            </a: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defTabSz="923984">
              <a:defRPr/>
            </a:pPr>
            <a:endParaRPr lang="en-US" sz="1800"/>
          </a:p>
          <a:p>
            <a:r>
              <a:rPr lang="en-US" sz="1800" b="1" u="sng">
                <a:latin typeface="Forma DJR Micro" panose="00000000000000090000" pitchFamily="2" charset="0"/>
              </a:rPr>
              <a:t>This slide contains a superlative claim/s that cannot be used in all countries</a:t>
            </a:r>
            <a:r>
              <a:rPr lang="en-US" sz="1800">
                <a:latin typeface="Forma DJR Micro" panose="00000000000000090000" pitchFamily="2" charset="0"/>
              </a:rPr>
              <a:t>: </a:t>
            </a:r>
          </a:p>
          <a:p>
            <a:r>
              <a:rPr lang="en-US" sz="1800" b="1">
                <a:latin typeface="Forma DJR Micro" panose="00000000000000090000" pitchFamily="2" charset="0"/>
              </a:rPr>
              <a:t>EMEA Use Restrictions:</a:t>
            </a:r>
            <a:r>
              <a:rPr lang="en-US" sz="1800">
                <a:latin typeface="Forma DJR Micro" panose="00000000000000090000" pitchFamily="2" charset="0"/>
              </a:rPr>
              <a:t> </a:t>
            </a:r>
          </a:p>
          <a:p>
            <a:r>
              <a:rPr lang="en-US" sz="1800">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sz="1800">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endParaRPr lang="en-US" sz="1800">
              <a:latin typeface="Forma DJR Micro" panose="00000000000000090000" pitchFamily="2" charset="0"/>
            </a:endParaRPr>
          </a:p>
          <a:p>
            <a:pPr lvl="0"/>
            <a:r>
              <a:rPr lang="en-US" sz="1800" b="1">
                <a:latin typeface="Forma DJR Micro" panose="00000000000000090000" pitchFamily="2" charset="0"/>
              </a:rPr>
              <a:t>APJ Use Restrictions: </a:t>
            </a:r>
          </a:p>
          <a:p>
            <a:pPr marL="171450" indent="-171450">
              <a:buFont typeface="Arial" panose="020B0604020202020204" pitchFamily="34" charset="0"/>
              <a:buChar char="•"/>
            </a:pPr>
            <a:r>
              <a:rPr lang="en-US" sz="1800">
                <a:latin typeface="Forma DJR Micro" panose="00000000000000090000" pitchFamily="2" charset="0"/>
              </a:rPr>
              <a:t>China, Vietnam, Indonesia, Malaysia – DO NOT use</a:t>
            </a:r>
          </a:p>
          <a:p>
            <a:pPr>
              <a:buFont typeface="Arial"/>
              <a:buNone/>
            </a:pPr>
            <a:br>
              <a:rPr lang="en-US" sz="1800">
                <a:latin typeface="Forma DJR Micro" panose="00000000000000090000" pitchFamily="2" charset="0"/>
              </a:rPr>
            </a:br>
            <a:r>
              <a:rPr lang="en-US" sz="1800" b="1">
                <a:latin typeface="Forma DJR Micro" panose="00000000000000090000" pitchFamily="2" charset="0"/>
              </a:rPr>
              <a:t>LAR Use Restrictions:</a:t>
            </a:r>
          </a:p>
          <a:p>
            <a:pPr marL="171450" indent="-171450">
              <a:buFont typeface="Arial" panose="020B0604020202020204" pitchFamily="34" charset="0"/>
              <a:buChar char="•"/>
            </a:pPr>
            <a:r>
              <a:rPr lang="en-US" sz="1800">
                <a:latin typeface="Forma DJR Micro" panose="00000000000000090000" pitchFamily="2" charset="0"/>
              </a:rPr>
              <a:t>Brazil, Mexico – Do NOT use </a:t>
            </a:r>
          </a:p>
          <a:p>
            <a:pPr defTabSz="923984">
              <a:defRPr/>
            </a:pPr>
            <a:endParaRPr lang="en-US" sz="1800"/>
          </a:p>
          <a:p>
            <a:pPr defTabSz="923984">
              <a:defRPr/>
            </a:pPr>
            <a:endParaRPr lang="en-US" sz="1800"/>
          </a:p>
          <a:p>
            <a:pPr defTabSz="923984">
              <a:defRPr/>
            </a:pPr>
            <a:endParaRPr lang="en-US" sz="1800"/>
          </a:p>
          <a:p>
            <a:pPr marL="0" marR="0" lvl="0" indent="0" algn="l" defTabSz="91410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742950" marR="0" lvl="1" indent="-285750" algn="l" defTabSz="914104" rtl="0" eaLnBrk="1" fontAlgn="auto" latinLnBrk="0" hangingPunct="1">
              <a:lnSpc>
                <a:spcPts val="15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r>
              <a:rPr lang="en-US" sz="1200" b="1" i="1" u="sng">
                <a:ea typeface="Times New Roman" panose="02020603050405020304" pitchFamily="18" charset="0"/>
                <a:cs typeface="Arial" panose="020B0604020202020204" pitchFamily="34" charset="0"/>
              </a:rPr>
              <a:t>HP EMEA</a:t>
            </a:r>
            <a:r>
              <a:rPr lang="en-US" sz="1200" b="1" u="sng">
                <a:ea typeface="Times New Roman" panose="02020603050405020304" pitchFamily="18" charset="0"/>
                <a:cs typeface="Arial" panose="020B0604020202020204" pitchFamily="34" charset="0"/>
              </a:rPr>
              <a:t> Region </a:t>
            </a:r>
            <a:endParaRPr lang="en-US" sz="1200" i="1">
              <a:ea typeface="PMingLiU" panose="02020500000000000000" pitchFamily="18" charset="-120"/>
              <a:cs typeface="Arial" panose="020B0604020202020204" pitchFamily="34" charset="0"/>
            </a:endParaRPr>
          </a:p>
          <a:p>
            <a:r>
              <a:rPr lang="en-US" sz="1200" b="1" i="1">
                <a:ea typeface="Times New Roman" panose="02020603050405020304" pitchFamily="18" charset="0"/>
                <a:cs typeface="Arial" panose="020B0604020202020204" pitchFamily="34" charset="0"/>
              </a:rPr>
              <a:t>France</a:t>
            </a:r>
            <a:r>
              <a:rPr lang="en-US" sz="1200" i="1">
                <a:ea typeface="Times New Roman" panose="02020603050405020304" pitchFamily="18" charset="0"/>
                <a:cs typeface="Arial" panose="020B0604020202020204" pitchFamily="34" charset="0"/>
              </a:rPr>
              <a:t> – Yes, but must publish substantiation report, translated if required locally; should have local country </a:t>
            </a:r>
            <a:r>
              <a:rPr lang="en-US" sz="1200" i="1" err="1">
                <a:ea typeface="Times New Roman" panose="02020603050405020304" pitchFamily="18" charset="0"/>
                <a:cs typeface="Arial" panose="020B0604020202020204" pitchFamily="34" charset="0"/>
              </a:rPr>
              <a:t>url</a:t>
            </a:r>
            <a:r>
              <a:rPr lang="en-US" sz="1200" i="1">
                <a:ea typeface="Times New Roman" panose="02020603050405020304" pitchFamily="18" charset="0"/>
                <a:cs typeface="Arial" panose="020B0604020202020204" pitchFamily="34" charset="0"/>
              </a:rPr>
              <a:t> leading to the posted report added to the disclaimer;</a:t>
            </a:r>
            <a:endParaRPr lang="en-US" sz="1200" i="1">
              <a:ea typeface="PMingLiU" panose="02020500000000000000" pitchFamily="18" charset="-120"/>
              <a:cs typeface="Arial" panose="020B0604020202020204" pitchFamily="34" charset="0"/>
            </a:endParaRPr>
          </a:p>
          <a:p>
            <a:r>
              <a:rPr lang="en-US" sz="1200" b="1" i="1">
                <a:ea typeface="Times New Roman" panose="02020603050405020304" pitchFamily="18" charset="0"/>
                <a:cs typeface="Arial" panose="020B0604020202020204" pitchFamily="34" charset="0"/>
              </a:rPr>
              <a:t>Rest of EU countries</a:t>
            </a:r>
            <a:r>
              <a:rPr lang="en-US" sz="1200" i="1">
                <a:ea typeface="Times New Roman" panose="02020603050405020304" pitchFamily="18" charset="0"/>
                <a:cs typeface="Arial" panose="020B0604020202020204" pitchFamily="34" charset="0"/>
              </a:rPr>
              <a:t> – Yes. No report required to be posted. Do not post substantiation reports.</a:t>
            </a:r>
            <a:endParaRPr lang="en-US" sz="1200" i="1">
              <a:ea typeface="PMingLiU" panose="02020500000000000000" pitchFamily="18" charset="-120"/>
              <a:cs typeface="Arial" panose="020B0604020202020204" pitchFamily="34" charset="0"/>
            </a:endParaRPr>
          </a:p>
          <a:p>
            <a:r>
              <a:rPr lang="en-US" sz="1200" b="1" i="1">
                <a:ea typeface="Times New Roman" panose="02020603050405020304" pitchFamily="18" charset="0"/>
                <a:cs typeface="Arial" panose="020B0604020202020204" pitchFamily="34" charset="0"/>
              </a:rPr>
              <a:t>Netherlands, Serbia, Switzerland, Israel, MEMA</a:t>
            </a:r>
            <a:r>
              <a:rPr lang="en-US" sz="1200" i="1">
                <a:ea typeface="Times New Roman" panose="02020603050405020304" pitchFamily="18" charset="0"/>
                <a:cs typeface="Arial" panose="020B0604020202020204" pitchFamily="34" charset="0"/>
              </a:rPr>
              <a:t>- Yes; no reports required to be published; MEMA countries: Yes, may use claims with caution. </a:t>
            </a:r>
          </a:p>
          <a:p>
            <a:r>
              <a:rPr lang="en-US" sz="1200" b="1" i="1" u="sng">
                <a:ea typeface="Times New Roman" panose="02020603050405020304" pitchFamily="18" charset="0"/>
                <a:cs typeface="Arial" panose="020B0604020202020204" pitchFamily="34" charset="0"/>
              </a:rPr>
              <a:t>Do NOT publish substantiation reports containing competitor names in MEMA countries; </a:t>
            </a:r>
            <a:r>
              <a:rPr lang="en-US" sz="1200" b="1" i="1">
                <a:ea typeface="Times New Roman" panose="02020603050405020304" pitchFamily="18" charset="0"/>
                <a:cs typeface="Arial" panose="020B0604020202020204" pitchFamily="34" charset="0"/>
              </a:rPr>
              <a:t>Romania, CIS Countries, Turkmenistan, Russia, Turkey, UAE, Saudi Arabia</a:t>
            </a:r>
            <a:r>
              <a:rPr lang="en-US" sz="1200" i="1">
                <a:ea typeface="Times New Roman" panose="02020603050405020304" pitchFamily="18" charset="0"/>
                <a:cs typeface="Arial" panose="020B0604020202020204" pitchFamily="34" charset="0"/>
              </a:rPr>
              <a:t>-No</a:t>
            </a:r>
            <a:endParaRPr lang="en-US" sz="1200" i="1">
              <a:ea typeface="PMingLiU" panose="02020500000000000000" pitchFamily="18" charset="-120"/>
              <a:cs typeface="Arial" panose="020B0604020202020204" pitchFamily="34" charset="0"/>
            </a:endParaRPr>
          </a:p>
          <a:p>
            <a:pPr defTabSz="923984">
              <a:spcBef>
                <a:spcPts val="606"/>
              </a:spcBef>
              <a:defRPr/>
            </a:pPr>
            <a:endParaRPr lang="en-US" sz="180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23984">
              <a:lnSpc>
                <a:spcPct val="100000"/>
              </a:lnSpc>
              <a:spcBef>
                <a:spcPts val="0"/>
              </a:spcBef>
              <a:tabLst/>
              <a:defRPr/>
            </a:pPr>
            <a:fld id="{6BDC66D2-EC88-4E3C-AF66-9366B51C05B9}" type="slidenum">
              <a:rPr lang="en-GB">
                <a:solidFill>
                  <a:prstClr val="black"/>
                </a:solidFill>
                <a:latin typeface="Calibri" panose="020F0502020204030204"/>
              </a:rPr>
              <a:pPr defTabSz="923984">
                <a:lnSpc>
                  <a:spcPct val="100000"/>
                </a:lnSpc>
                <a:spcBef>
                  <a:spcPts val="0"/>
                </a:spcBef>
                <a:tabLst/>
                <a:defRPr/>
              </a:pPr>
              <a:t>16</a:t>
            </a:fld>
            <a:endParaRPr lang="en-GB">
              <a:solidFill>
                <a:prstClr val="black"/>
              </a:solidFill>
              <a:latin typeface="Calibri" panose="020F0502020204030204"/>
            </a:endParaRPr>
          </a:p>
        </p:txBody>
      </p:sp>
    </p:spTree>
    <p:extLst>
      <p:ext uri="{BB962C8B-B14F-4D97-AF65-F5344CB8AC3E}">
        <p14:creationId xmlns:p14="http://schemas.microsoft.com/office/powerpoint/2010/main" val="395677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is not a measurement of higher performance</a:t>
            </a:r>
          </a:p>
          <a:p>
            <a:pPr marR="0">
              <a:lnSpc>
                <a:spcPct val="100000"/>
              </a:lnSpc>
              <a:spcBef>
                <a:spcPts val="0"/>
              </a:spcBef>
              <a:tabLst/>
              <a:defRPr/>
            </a:pPr>
            <a:r>
              <a:rPr lang="en-US" sz="1200"/>
              <a:t>2. Memory is an optional feature that must be configured at purchase</a:t>
            </a:r>
          </a:p>
          <a:p>
            <a:pPr marR="0">
              <a:lnSpc>
                <a:spcPct val="100000"/>
              </a:lnSpc>
              <a:spcBef>
                <a:spcPts val="0"/>
              </a:spcBef>
              <a:tabLst/>
              <a:defRPr/>
            </a:pPr>
            <a:r>
              <a:rPr lang="en-US" sz="1200"/>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9. Trillions of Operations per Second (TOPS) for an Intel processor is the maximum number of operations per second that can be executed in an optimal scenario and may not be typical.  TOPS may vary based on several factors, including the specific system configuration, AI model, and software version.</a:t>
            </a:r>
          </a:p>
          <a:p>
            <a:endParaRPr lang="en-US"/>
          </a:p>
        </p:txBody>
      </p:sp>
      <p:sp>
        <p:nvSpPr>
          <p:cNvPr id="4" name="Slide Number Placeholder 3"/>
          <p:cNvSpPr>
            <a:spLocks noGrp="1"/>
          </p:cNvSpPr>
          <p:nvPr>
            <p:ph type="sldNum" sz="quarter" idx="5"/>
          </p:nvPr>
        </p:nvSpPr>
        <p:spPr/>
        <p:txBody>
          <a:bodyPr/>
          <a:lstStyle/>
          <a:p>
            <a:fld id="{4B90927A-8063-49EC-B560-0DB27EE560FF}" type="slidenum">
              <a:rPr lang="en-US" smtClean="0"/>
              <a:t>17</a:t>
            </a:fld>
            <a:endParaRPr lang="en-US"/>
          </a:p>
        </p:txBody>
      </p:sp>
    </p:spTree>
    <p:extLst>
      <p:ext uri="{BB962C8B-B14F-4D97-AF65-F5344CB8AC3E}">
        <p14:creationId xmlns:p14="http://schemas.microsoft.com/office/powerpoint/2010/main" val="415258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DAE8D-993D-6BF0-50EC-D86FF33D3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C5415-E7DC-C77D-CA75-15908E9AD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65D28-A6EA-401D-3155-E3EEEC41276A}"/>
              </a:ext>
            </a:extLst>
          </p:cNvPr>
          <p:cNvSpPr>
            <a:spLocks noGrp="1"/>
          </p:cNvSpPr>
          <p:nvPr>
            <p:ph type="body" idx="1"/>
          </p:nvPr>
        </p:nvSpPr>
        <p:spPr/>
        <p:txBody>
          <a:bodyPr/>
          <a:lstStyle/>
          <a:p>
            <a:endParaRPr lang="en-US" sz="1000" b="1"/>
          </a:p>
          <a:p>
            <a:r>
              <a:rPr lang="en-US" sz="1000" b="1"/>
              <a:t>_______________________</a:t>
            </a:r>
            <a:endParaRPr lang="en-US" sz="1000" b="1">
              <a:cs typeface="Calibri"/>
            </a:endParaRPr>
          </a:p>
          <a:p>
            <a:r>
              <a:rPr lang="en-US" sz="1000" b="1"/>
              <a:t>DISCLAIMERS</a:t>
            </a:r>
            <a:endParaRPr kumimoji="0" lang="en-US" sz="1000" b="0" i="0" u="none" strike="noStrike" kern="1200" cap="none" spc="0" normalizeH="0" baseline="0" noProof="0">
              <a:ln>
                <a:noFill/>
              </a:ln>
              <a:solidFill>
                <a:srgbClr val="000000"/>
              </a:solidFill>
              <a:effectLst/>
              <a:uLnTx/>
              <a:uFillTx/>
              <a:latin typeface="Forma DJR Mic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a:latin typeface="Calibri" panose="020F0502020204030204" pitchFamily="34" charset="0"/>
                <a:ea typeface="Calibri" panose="020F0502020204030204" pitchFamily="34" charset="0"/>
                <a:cs typeface="Times New Roman" panose="02020603050405020304" pitchFamily="18" charset="0"/>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is not a measurement of higher performance</a:t>
            </a:r>
          </a:p>
          <a:p>
            <a:endParaRPr lang="en-US" sz="1200" b="0" i="0">
              <a:solidFill>
                <a:srgbClr val="FFFFFF"/>
              </a:solidFill>
              <a:effectLst/>
              <a:latin typeface="WordVisi_MSFontService"/>
            </a:endParaRPr>
          </a:p>
          <a:p>
            <a:endParaRPr lang="en-GB" sz="1000"/>
          </a:p>
        </p:txBody>
      </p:sp>
      <p:sp>
        <p:nvSpPr>
          <p:cNvPr id="4" name="Slide Number Placeholder 3">
            <a:extLst>
              <a:ext uri="{FF2B5EF4-FFF2-40B4-BE49-F238E27FC236}">
                <a16:creationId xmlns:a16="http://schemas.microsoft.com/office/drawing/2014/main" id="{27A31328-2EAD-73FE-B34A-690B2B2224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A17DE-2D26-45D8-820D-91BFF99441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455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r>
              <a:rPr lang="en-US" sz="1200" kern="100">
                <a:latin typeface="Calibri" panose="020F0502020204030204" pitchFamily="34" charset="0"/>
                <a:ea typeface="Calibri" panose="020F0502020204030204" pitchFamily="34" charset="0"/>
                <a:cs typeface="Times New Roman" panose="02020603050405020304" pitchFamily="18" charset="0"/>
              </a:rPr>
              <a:t>2. Optional and must be purchased at time of order</a:t>
            </a:r>
          </a:p>
          <a:p>
            <a:pPr>
              <a:lnSpc>
                <a:spcPct val="107000"/>
              </a:lnSpc>
              <a:spcAft>
                <a:spcPts val="809"/>
              </a:spcAft>
            </a:pPr>
            <a:r>
              <a:rPr lang="en-US" sz="1200" kern="100">
                <a:latin typeface="Calibri" panose="020F0502020204030204" pitchFamily="34" charset="0"/>
                <a:ea typeface="Calibri" panose="020F0502020204030204" pitchFamily="34" charset="0"/>
                <a:cs typeface="Times New Roman" panose="02020603050405020304" pitchFamily="18" charset="0"/>
              </a:rPr>
              <a:t>16. For storage drives, GB = 1 billion bytes. Actual formatted capacity is less. Up to 30 GB (for Windows) is reserved for system recovery software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107. Up to 192 GB memory is available at launch. Up to 256 GB memory is planned to be available in the second half of 2025.</a:t>
            </a:r>
          </a:p>
          <a:p>
            <a:endParaRPr lang="en-US"/>
          </a:p>
        </p:txBody>
      </p:sp>
      <p:sp>
        <p:nvSpPr>
          <p:cNvPr id="4" name="Slide Number Placeholder 3"/>
          <p:cNvSpPr>
            <a:spLocks noGrp="1"/>
          </p:cNvSpPr>
          <p:nvPr>
            <p:ph type="sldNum" sz="quarter" idx="5"/>
          </p:nvPr>
        </p:nvSpPr>
        <p:spPr/>
        <p:txBody>
          <a:bodyPr/>
          <a:lstStyle/>
          <a:p>
            <a:fld id="{4B90927A-8063-49EC-B560-0DB27EE560FF}" type="slidenum">
              <a:rPr lang="en-US" smtClean="0"/>
              <a:t>19</a:t>
            </a:fld>
            <a:endParaRPr lang="en-US"/>
          </a:p>
        </p:txBody>
      </p:sp>
    </p:spTree>
    <p:extLst>
      <p:ext uri="{BB962C8B-B14F-4D97-AF65-F5344CB8AC3E}">
        <p14:creationId xmlns:p14="http://schemas.microsoft.com/office/powerpoint/2010/main" val="3691545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nSpc>
                <a:spcPct val="100000"/>
              </a:lnSpc>
              <a:spcBef>
                <a:spcPts val="0"/>
              </a:spcBef>
              <a:tabLst/>
              <a:defRPr/>
            </a:pPr>
            <a:r>
              <a:rPr lang="en-US" sz="1200"/>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9. Trillions of Operations per Second (TOPS) for an Intel processor is the maximum number of operations per second that can be executed in an optimal scenario and may not be typical.  TOPS may vary based on several factors, including the specific system configuration, AI model, and software version.</a:t>
            </a:r>
          </a:p>
          <a:p>
            <a:endParaRPr lang="en-US"/>
          </a:p>
        </p:txBody>
      </p:sp>
      <p:sp>
        <p:nvSpPr>
          <p:cNvPr id="4" name="Slide Number Placeholder 3"/>
          <p:cNvSpPr>
            <a:spLocks noGrp="1"/>
          </p:cNvSpPr>
          <p:nvPr>
            <p:ph type="sldNum" sz="quarter" idx="5"/>
          </p:nvPr>
        </p:nvSpPr>
        <p:spPr/>
        <p:txBody>
          <a:bodyPr/>
          <a:lstStyle/>
          <a:p>
            <a:fld id="{4B90927A-8063-49EC-B560-0DB27EE560FF}" type="slidenum">
              <a:rPr lang="en-US" smtClean="0"/>
              <a:t>20</a:t>
            </a:fld>
            <a:endParaRPr lang="en-US"/>
          </a:p>
        </p:txBody>
      </p:sp>
    </p:spTree>
    <p:extLst>
      <p:ext uri="{BB962C8B-B14F-4D97-AF65-F5344CB8AC3E}">
        <p14:creationId xmlns:p14="http://schemas.microsoft.com/office/powerpoint/2010/main" val="1286185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90927A-8063-49EC-B560-0DB27EE560FF}" type="slidenum">
              <a:rPr lang="en-US" smtClean="0"/>
              <a:t>2</a:t>
            </a:fld>
            <a:endParaRPr lang="en-US"/>
          </a:p>
        </p:txBody>
      </p:sp>
    </p:spTree>
    <p:extLst>
      <p:ext uri="{BB962C8B-B14F-4D97-AF65-F5344CB8AC3E}">
        <p14:creationId xmlns:p14="http://schemas.microsoft.com/office/powerpoint/2010/main" val="2139943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TRACK]</a:t>
            </a:r>
          </a:p>
          <a:p>
            <a:endParaRPr lang="en-US"/>
          </a:p>
          <a:p>
            <a:r>
              <a:rPr lang="en-US"/>
              <a:t>For workflows requiring workstation level performance, ISV applications are the foundation for workflows requiring the power of a workstation PC.  HP works closely with ISVs starting early in the development cycle to perform the right level of testing and ensure every HP Z and </a:t>
            </a:r>
            <a:r>
              <a:rPr lang="en-US" err="1"/>
              <a:t>Zbook</a:t>
            </a:r>
            <a:r>
              <a:rPr lang="en-US"/>
              <a:t> workstation is certified.  We understand the importance of ISVs and are dedicated to making the device selection and fleet deployment as seamless as possible.</a:t>
            </a:r>
          </a:p>
          <a:p>
            <a:endParaRPr lang="en-US"/>
          </a:p>
          <a:p>
            <a:endParaRPr lang="en-US"/>
          </a:p>
          <a:p>
            <a:r>
              <a:rPr lang="en-US"/>
              <a:t>DISCLAIMERS:</a:t>
            </a:r>
          </a:p>
          <a:p>
            <a:pPr>
              <a:lnSpc>
                <a:spcPct val="107000"/>
              </a:lnSpc>
              <a:spcAft>
                <a:spcPts val="809"/>
              </a:spcAft>
            </a:pPr>
            <a:r>
              <a:rPr lang="en-US" sz="1200" kern="100">
                <a:latin typeface="Calibri" panose="020F0502020204030204" pitchFamily="34" charset="0"/>
                <a:ea typeface="Calibri" panose="020F0502020204030204" pitchFamily="34" charset="0"/>
                <a:cs typeface="Times New Roman" panose="02020603050405020304" pitchFamily="18" charset="0"/>
              </a:rPr>
              <a:t>11. Some software vendors do not test the exact combinations of the hardware listed here, but rather publish a minimum configuration specification they will support.​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927A-8063-49EC-B560-0DB27EE560FF}" type="slidenum">
              <a:rPr kumimoji="0" lang="en-US" sz="1200" b="0" i="0" u="none" strike="noStrike" kern="1200" cap="none" spc="0" normalizeH="0" baseline="0" noProof="0" smtClean="0">
                <a:ln>
                  <a:noFill/>
                </a:ln>
                <a:solidFill>
                  <a:prstClr val="black"/>
                </a:solidFill>
                <a:effectLst/>
                <a:uLnTx/>
                <a:uFillTx/>
                <a:latin typeface="Forma DJR Mic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3869256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Talk track (need to update to AMD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HP Simplified Light"/>
                <a:ea typeface="+mn-ea"/>
                <a:cs typeface="+mn-cs"/>
              </a:rPr>
              <a:t>HP’s High-Performance Mode utilizes Intel® </a:t>
            </a:r>
            <a:r>
              <a:rPr kumimoji="0" lang="en-US" sz="1200" b="0" i="0" u="none" strike="noStrike" kern="1200" cap="none" spc="0" normalizeH="0" baseline="0" noProof="0" err="1">
                <a:ln>
                  <a:noFill/>
                </a:ln>
                <a:solidFill>
                  <a:srgbClr val="000000"/>
                </a:solidFill>
                <a:effectLst/>
                <a:uLnTx/>
                <a:uFillTx/>
                <a:latin typeface="HP Simplified Light"/>
                <a:ea typeface="+mn-ea"/>
                <a:cs typeface="+mn-cs"/>
              </a:rPr>
              <a:t>Adaptix</a:t>
            </a:r>
            <a:r>
              <a:rPr kumimoji="0" lang="en-US" sz="1200" b="0" i="0" u="none" strike="noStrike" kern="1200" cap="none" spc="0" normalizeH="0" baseline="0" noProof="0">
                <a:ln>
                  <a:noFill/>
                </a:ln>
                <a:solidFill>
                  <a:srgbClr val="000000"/>
                </a:solidFill>
                <a:effectLst/>
                <a:uLnTx/>
                <a:uFillTx/>
                <a:latin typeface="HP Simplified Light"/>
                <a:ea typeface="+mn-ea"/>
                <a:cs typeface="+mn-cs"/>
              </a:rPr>
              <a:t>™ Technology (including Intel® Dynamic Tuning Technology or DTT framework) </a:t>
            </a: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HP has taken Intel’s innovation to the next level leveraging our proprietary thermal solution, maximizing CPU clock speed to provide performance gains.  User will experience increased performance in multi threaded applications and work flows.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effectLst/>
                <a:latin typeface="Calibri" panose="020F0502020204030204" pitchFamily="34" charset="0"/>
              </a:rPr>
              <a:t>High Performance Mode kicks in before the job starts, adjusting to the rapid increase in CPU usage that comes with heavy work loads and starts cooling immediate in advance of higher temperatures that come with heavy workloads.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a:effectLst/>
              <a:latin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a:effectLst/>
                <a:latin typeface="Calibri" panose="020F0502020204030204" pitchFamily="34" charset="0"/>
              </a:rPr>
              <a:t>Intel® </a:t>
            </a:r>
            <a:r>
              <a:rPr lang="en-US" sz="1200" b="0" i="0" err="1">
                <a:effectLst/>
                <a:latin typeface="Calibri" panose="020F0502020204030204" pitchFamily="34" charset="0"/>
              </a:rPr>
              <a:t>Adaptix</a:t>
            </a:r>
            <a:r>
              <a:rPr lang="en-US" sz="1200" b="0" i="0">
                <a:effectLst/>
                <a:latin typeface="Calibri" panose="020F0502020204030204" pitchFamily="34" charset="0"/>
              </a:rPr>
              <a:t>™ Technology requires Windows 10 and BIOS set to High Performance Mode.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A17DE-2D26-45D8-820D-91BFF99441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059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1"/>
          </a:p>
          <a:p>
            <a:r>
              <a:rPr lang="en-US" sz="1000" b="1"/>
              <a:t>_______________________</a:t>
            </a:r>
            <a:endParaRPr lang="en-US" sz="1000" b="1">
              <a:cs typeface="Calibri"/>
            </a:endParaRPr>
          </a:p>
          <a:p>
            <a:r>
              <a:rPr lang="en-US" sz="1000" b="1"/>
              <a:t>DISCLAIMERS</a:t>
            </a:r>
            <a:endParaRPr kumimoji="0" lang="en-US" sz="1000" b="0" i="0" u="none" strike="noStrike" kern="1200" cap="none" spc="0" normalizeH="0" baseline="0" noProof="0">
              <a:ln>
                <a:noFill/>
              </a:ln>
              <a:solidFill>
                <a:srgbClr val="000000"/>
              </a:solidFill>
              <a:effectLst/>
              <a:uLnTx/>
              <a:uFillTx/>
              <a:latin typeface="Forma DJR Micro"/>
              <a:ea typeface="+mn-ea"/>
              <a:cs typeface="+mn-cs"/>
            </a:endParaRPr>
          </a:p>
          <a:p>
            <a:pPr algn="l" latinLnBrk="0">
              <a:buFont typeface="+mj-lt"/>
              <a:buNone/>
            </a:pPr>
            <a:r>
              <a:rPr lang="en-US" sz="1000">
                <a:latin typeface="Forma DJR Micro" panose="00000000000000090000" pitchFamily="2" charset="0"/>
              </a:rPr>
              <a:t>26. </a:t>
            </a:r>
            <a:r>
              <a:rPr lang="en-US" sz="1200" b="0" i="0">
                <a:solidFill>
                  <a:srgbClr val="848387"/>
                </a:solidFill>
                <a:effectLst/>
                <a:latin typeface="Gotham A"/>
              </a:rPr>
              <a:t>Wireless access point and Internet service required and sold separately. Availability of public wireless access points limited. Wi-Fi 7 (802.11BE) functionality requires Windows 11 24H2, select Intel® processor, and a Wi-Fi 7 router, sold separately. Wi-Fi 7 is backwards compatible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r>
              <a:rPr kumimoji="0" lang="en-US" sz="1200" b="0" i="0" u="none" strike="noStrike" kern="1200" cap="none" spc="0" normalizeH="0" baseline="0" noProof="0">
                <a:ln>
                  <a:noFill/>
                </a:ln>
                <a:effectLst/>
                <a:uLnTx/>
                <a:uFillTx/>
                <a:latin typeface="Forma DJR Micro" pitchFamily="2" charset="77"/>
                <a:ea typeface="+mn-ea"/>
                <a:cs typeface="+mn-cs"/>
              </a:rPr>
              <a:t>46. Wi-Fi® supporting gigabit data rate is achievable with Wi-Fi 7 (802.11BE) when transferring files between two devices connected to the same router. Requires a wireless router, sold separately, that supports 160MHz channels.</a:t>
            </a:r>
            <a:endParaRPr lang="en-US" sz="1200" b="0" i="0">
              <a:solidFill>
                <a:srgbClr val="FFFFFF"/>
              </a:solidFill>
              <a:effectLst/>
              <a:latin typeface="WordVisi_MSFontService"/>
            </a:endParaRPr>
          </a:p>
          <a:p>
            <a:endParaRPr lang="en-US" sz="1200" b="0" i="0">
              <a:solidFill>
                <a:srgbClr val="FFFFFF"/>
              </a:solidFill>
              <a:effectLst/>
              <a:latin typeface="WordVisi_MSFontService"/>
            </a:endParaRPr>
          </a:p>
          <a:p>
            <a:endParaRPr lang="en-GB"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A17DE-2D26-45D8-820D-91BFF99441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753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419B1-4B4F-A62D-8B7A-AEF0438AC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550E7-776D-2BA9-F1FD-DD03192EF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42A6E-C43C-381C-3E2A-D308059B7242}"/>
              </a:ext>
            </a:extLst>
          </p:cNvPr>
          <p:cNvSpPr>
            <a:spLocks noGrp="1"/>
          </p:cNvSpPr>
          <p:nvPr>
            <p:ph type="body" idx="1"/>
          </p:nvPr>
        </p:nvSpPr>
        <p:spPr/>
        <p:txBody>
          <a:bodyPr/>
          <a:lstStyle/>
          <a:p>
            <a:endParaRPr lang="en-US" sz="1000" b="1"/>
          </a:p>
          <a:p>
            <a:r>
              <a:rPr lang="en-US" sz="1000" b="1"/>
              <a:t>_______________________</a:t>
            </a:r>
            <a:endParaRPr lang="en-US" sz="1000" b="1">
              <a:cs typeface="Calibri"/>
            </a:endParaRPr>
          </a:p>
          <a:p>
            <a:r>
              <a:rPr lang="en-US" sz="1000" b="1"/>
              <a:t>DISCLAIMERS</a:t>
            </a:r>
            <a:endParaRPr kumimoji="0" lang="en-US" sz="1000" b="0" i="0" u="none" strike="noStrike" kern="1200" cap="none" spc="0" normalizeH="0" baseline="0" noProof="0">
              <a:ln>
                <a:noFill/>
              </a:ln>
              <a:solidFill>
                <a:srgbClr val="000000"/>
              </a:solidFill>
              <a:effectLst/>
              <a:uLnTx/>
              <a:uFillTx/>
              <a:latin typeface="Forma DJR Micro"/>
              <a:ea typeface="+mn-ea"/>
              <a:cs typeface="+mn-cs"/>
            </a:endParaRPr>
          </a:p>
          <a:p>
            <a:pPr algn="l" latinLnBrk="0">
              <a:buFont typeface="+mj-lt"/>
              <a:buNone/>
            </a:pPr>
            <a:r>
              <a:rPr lang="en-US" sz="1000">
                <a:latin typeface="Forma DJR Micro" panose="00000000000000090000" pitchFamily="2" charset="0"/>
              </a:rPr>
              <a:t>26. </a:t>
            </a:r>
            <a:r>
              <a:rPr lang="en-US" sz="1200" b="0" i="0">
                <a:solidFill>
                  <a:srgbClr val="848387"/>
                </a:solidFill>
                <a:effectLst/>
                <a:latin typeface="Gotham A"/>
              </a:rPr>
              <a:t>Wireless access point and Internet service required and sold separately. Availability of public wireless access points limited. Wi-Fi 7 (802.11BE) functionality requires Windows 11 24H2, select Intel® processor, and a Wi-Fi 7 router, sold separately. Wi-Fi 7 is backwards compatible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r>
              <a:rPr kumimoji="0" lang="en-US" sz="1200" b="0" i="0" u="none" strike="noStrike" kern="1200" cap="none" spc="0" normalizeH="0" baseline="0" noProof="0">
                <a:ln>
                  <a:noFill/>
                </a:ln>
                <a:effectLst/>
                <a:uLnTx/>
                <a:uFillTx/>
                <a:latin typeface="Forma DJR Micro" pitchFamily="2" charset="77"/>
                <a:ea typeface="+mn-ea"/>
                <a:cs typeface="+mn-cs"/>
              </a:rPr>
              <a:t>46. Wi-Fi® supporting gigabit data rate is achievable with Wi-Fi 7 (802.11BE) when transferring files between two devices connected to the same router. Requires a wireless router, sold separately, that supports 160MHz channels.</a:t>
            </a:r>
            <a:endParaRPr lang="en-US" sz="1200" b="0" i="0">
              <a:solidFill>
                <a:srgbClr val="FFFFFF"/>
              </a:solidFill>
              <a:effectLst/>
              <a:latin typeface="WordVisi_MSFontService"/>
            </a:endParaRPr>
          </a:p>
          <a:p>
            <a:endParaRPr lang="en-US" sz="1200" b="0" i="0">
              <a:solidFill>
                <a:srgbClr val="FFFFFF"/>
              </a:solidFill>
              <a:effectLst/>
              <a:latin typeface="WordVisi_MSFontService"/>
            </a:endParaRPr>
          </a:p>
          <a:p>
            <a:endParaRPr lang="en-GB" sz="1000"/>
          </a:p>
        </p:txBody>
      </p:sp>
      <p:sp>
        <p:nvSpPr>
          <p:cNvPr id="4" name="Slide Number Placeholder 3">
            <a:extLst>
              <a:ext uri="{FF2B5EF4-FFF2-40B4-BE49-F238E27FC236}">
                <a16:creationId xmlns:a16="http://schemas.microsoft.com/office/drawing/2014/main" id="{82CA7C9F-67F1-4664-0604-F7A02BD0BA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A17DE-2D26-45D8-820D-91BFF99441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948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41CC5-10CA-1C87-C7C5-75DA72052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F201B-8870-E10D-EF63-3005D1D5D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1B36-D4E2-BDEE-ECE1-4243D3951D28}"/>
              </a:ext>
            </a:extLst>
          </p:cNvPr>
          <p:cNvSpPr>
            <a:spLocks noGrp="1"/>
          </p:cNvSpPr>
          <p:nvPr>
            <p:ph type="body" idx="1"/>
          </p:nvPr>
        </p:nvSpPr>
        <p:spPr/>
        <p:txBody>
          <a:bodyPr/>
          <a:lstStyle/>
          <a:p>
            <a:endParaRPr lang="en-US" sz="1000" b="1"/>
          </a:p>
          <a:p>
            <a:r>
              <a:rPr lang="en-US" sz="1000" b="1"/>
              <a:t>_______________________</a:t>
            </a:r>
            <a:endParaRPr lang="en-US" sz="1000" b="1">
              <a:cs typeface="Calibri"/>
            </a:endParaRPr>
          </a:p>
          <a:p>
            <a:r>
              <a:rPr lang="en-US" sz="1000" b="1"/>
              <a:t>DISCLAIMERS</a:t>
            </a:r>
            <a:endParaRPr kumimoji="0" lang="en-US" sz="1000" b="0" i="0" u="none" strike="noStrike" kern="1200" cap="none" spc="0" normalizeH="0" baseline="0" noProof="0">
              <a:ln>
                <a:noFill/>
              </a:ln>
              <a:solidFill>
                <a:srgbClr val="000000"/>
              </a:solidFill>
              <a:effectLst/>
              <a:uLnTx/>
              <a:uFillTx/>
              <a:latin typeface="Forma DJR Micro"/>
              <a:ea typeface="+mn-ea"/>
              <a:cs typeface="+mn-cs"/>
            </a:endParaRPr>
          </a:p>
          <a:p>
            <a:pPr algn="l" latinLnBrk="0">
              <a:buFont typeface="+mj-lt"/>
              <a:buNone/>
            </a:pPr>
            <a:r>
              <a:rPr lang="en-US" sz="1000">
                <a:latin typeface="Forma DJR Micro" panose="00000000000000090000" pitchFamily="2" charset="0"/>
              </a:rPr>
              <a:t>26. </a:t>
            </a:r>
            <a:r>
              <a:rPr lang="en-US" sz="1200" b="0" i="0">
                <a:solidFill>
                  <a:srgbClr val="848387"/>
                </a:solidFill>
                <a:effectLst/>
                <a:latin typeface="Gotham A"/>
              </a:rPr>
              <a:t>Wireless access point and Internet service required and sold separately. Availability of public wireless access points limited. Wi-Fi 7 (802.11BE) functionality requires Windows 11 24H2, select Intel® processor, and a Wi-Fi 7 router, sold separately. Wi-Fi 7 is backwards compatible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r>
              <a:rPr kumimoji="0" lang="en-US" sz="1200" b="0" i="0" u="none" strike="noStrike" kern="1200" cap="none" spc="0" normalizeH="0" baseline="0" noProof="0">
                <a:ln>
                  <a:noFill/>
                </a:ln>
                <a:effectLst/>
                <a:uLnTx/>
                <a:uFillTx/>
                <a:latin typeface="Forma DJR Micro" pitchFamily="2" charset="77"/>
                <a:ea typeface="+mn-ea"/>
                <a:cs typeface="+mn-cs"/>
              </a:rPr>
              <a:t>46. Wi-Fi® supporting gigabit data rate is achievable with Wi-Fi 7 (802.11BE) when transferring files between two devices connected to the same router. Requires a wireless router, sold separately, that supports 160MHz channels.</a:t>
            </a:r>
            <a:endParaRPr lang="en-US" sz="1200" b="0" i="0">
              <a:solidFill>
                <a:srgbClr val="FFFFFF"/>
              </a:solidFill>
              <a:effectLst/>
              <a:latin typeface="WordVisi_MSFontService"/>
            </a:endParaRPr>
          </a:p>
          <a:p>
            <a:endParaRPr lang="en-US" sz="1200" b="0" i="0">
              <a:solidFill>
                <a:srgbClr val="FFFFFF"/>
              </a:solidFill>
              <a:effectLst/>
              <a:latin typeface="WordVisi_MSFontService"/>
            </a:endParaRPr>
          </a:p>
          <a:p>
            <a:endParaRPr lang="en-GB" sz="1000"/>
          </a:p>
        </p:txBody>
      </p:sp>
      <p:sp>
        <p:nvSpPr>
          <p:cNvPr id="4" name="Slide Number Placeholder 3">
            <a:extLst>
              <a:ext uri="{FF2B5EF4-FFF2-40B4-BE49-F238E27FC236}">
                <a16:creationId xmlns:a16="http://schemas.microsoft.com/office/drawing/2014/main" id="{CBBA58DF-9FC9-2C07-A9E7-40584B9C18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A17DE-2D26-45D8-820D-91BFF99441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489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________________________</a:t>
            </a:r>
            <a:br>
              <a:rPr lang="en-US" sz="1800" b="1"/>
            </a:br>
            <a:br>
              <a:rPr lang="en-US" sz="1800" b="1"/>
            </a:br>
            <a:r>
              <a:rPr lang="en-US" sz="1800" b="1"/>
              <a:t>DISCLAIMERS </a:t>
            </a:r>
          </a:p>
          <a:p>
            <a:endParaRPr lang="en-US" sz="1800"/>
          </a:p>
          <a:p>
            <a:pPr marL="0" indent="0">
              <a:buNone/>
            </a:pPr>
            <a:r>
              <a:rPr lang="en-US" sz="1800"/>
              <a:t>72. Internet access required.</a:t>
            </a:r>
          </a:p>
          <a:p>
            <a:pPr marL="0" indent="0">
              <a:buNone/>
            </a:pPr>
            <a:r>
              <a:rPr lang="en-US" sz="1800"/>
              <a:t>73. </a:t>
            </a:r>
            <a:r>
              <a:rPr lang="en-US" sz="1800" kern="1200">
                <a:effectLst/>
                <a:latin typeface="HP Simplified" panose="020B0604020204020204" pitchFamily="34" charset="0"/>
                <a:ea typeface="+mn-ea"/>
                <a:cs typeface="HP Simplified" panose="020B0604020204020204" pitchFamily="34" charset="0"/>
              </a:rPr>
              <a:t>Internet access required. Fleet management requires HP Remote System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effectLst/>
                <a:highlight>
                  <a:srgbClr val="FFFF00"/>
                </a:highlight>
                <a:latin typeface="HP Simplified" panose="020B0604020204020204" pitchFamily="34" charset="0"/>
                <a:ea typeface="+mn-ea"/>
              </a:rPr>
              <a:t>3. </a:t>
            </a:r>
            <a:r>
              <a:rPr lang="en-US" sz="1800" i="0">
                <a:solidFill>
                  <a:srgbClr val="000000"/>
                </a:solidFill>
                <a:effectLst/>
                <a:highlight>
                  <a:srgbClr val="FFFF00"/>
                </a:highlight>
                <a:latin typeface="HP Simplified" panose="020B0604020204020204" pitchFamily="34" charset="0"/>
                <a:ea typeface="PMingLiU" panose="02020500000000000000" pitchFamily="18" charset="-120"/>
                <a:cs typeface="Arial" panose="020B0604020202020204" pitchFamily="34" charset="0"/>
              </a:rPr>
              <a:t>HP Integrated Remote System Controller not compatible with Z2 Mini platforms and not recommended for non-Z devices.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solidFill>
                  <a:srgbClr val="000000"/>
                </a:solidFill>
                <a:effectLst/>
                <a:latin typeface="HP Simplified" panose="020B0604020204020204" pitchFamily="34" charset="0"/>
                <a:ea typeface="PMingLiU" panose="02020500000000000000" pitchFamily="18" charset="-120"/>
                <a:cs typeface="Arial" panose="020B0604020202020204" pitchFamily="34" charset="0"/>
              </a:rPr>
              <a:t>74. </a:t>
            </a:r>
            <a:r>
              <a:rPr lang="en-US" sz="1800">
                <a:solidFill>
                  <a:srgbClr val="000000"/>
                </a:solidFill>
                <a:effectLst/>
                <a:latin typeface="HP Simplified" panose="020B0604020204020204" pitchFamily="34" charset="0"/>
                <a:ea typeface="PMingLiU" panose="02020500000000000000" pitchFamily="18" charset="-120"/>
                <a:cs typeface="Arial" panose="020B0604020202020204" pitchFamily="34" charset="0"/>
              </a:rPr>
              <a:t>HP service and support not available for non-Z devices.</a:t>
            </a:r>
            <a:endParaRPr lang="en-US" sz="1800" i="1">
              <a:effectLst/>
              <a:latin typeface="HP Simplified" panose="020B0604020204020204" pitchFamily="34" charset="0"/>
              <a:ea typeface="PMingLiU" panose="02020500000000000000" pitchFamily="18" charset="-120"/>
              <a:cs typeface="Arial" panose="020B0604020202020204" pitchFamily="34" charset="0"/>
            </a:endParaRPr>
          </a:p>
          <a:p>
            <a:pPr defTabSz="923984">
              <a:defRPr/>
            </a:pPr>
            <a:endParaRPr lang="en-US" sz="180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41423" rtl="0" eaLnBrk="1" fontAlgn="auto" latinLnBrk="0" hangingPunct="1">
              <a:lnSpc>
                <a:spcPct val="100000"/>
              </a:lnSpc>
              <a:spcBef>
                <a:spcPts val="0"/>
              </a:spcBef>
              <a:spcAft>
                <a:spcPts val="0"/>
              </a:spcAft>
              <a:buClrTx/>
              <a:buSzTx/>
              <a:buFont typeface="Forma DJR Micro" panose="00000000000000090000" pitchFamily="2" charset="0"/>
              <a:buNone/>
              <a:tabLst/>
              <a:defRPr/>
            </a:pPr>
            <a:fld id="{0DEA17DE-2D26-45D8-820D-91BFF994414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423" rtl="0" eaLnBrk="1" fontAlgn="auto" latinLnBrk="0" hangingPunct="1">
                <a:lnSpc>
                  <a:spcPct val="100000"/>
                </a:lnSpc>
                <a:spcBef>
                  <a:spcPts val="0"/>
                </a:spcBef>
                <a:spcAft>
                  <a:spcPts val="0"/>
                </a:spcAft>
                <a:buClrTx/>
                <a:buSzTx/>
                <a:buFont typeface="Forma DJR Micro" panose="00000000000000090000" pitchFamily="2" charset="0"/>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97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98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b="1" kern="1200">
                <a:solidFill>
                  <a:schemeClr val="tx1"/>
                </a:solidFill>
                <a:latin typeface="+mn-lt"/>
                <a:ea typeface="+mn-ea"/>
                <a:cs typeface="+mn-cs"/>
              </a:rPr>
              <a:t>________________________________</a:t>
            </a:r>
            <a:br>
              <a:rPr lang="en-US" sz="1100" b="1" kern="1200">
                <a:solidFill>
                  <a:schemeClr val="tx1"/>
                </a:solidFill>
                <a:latin typeface="+mn-lt"/>
                <a:ea typeface="+mn-ea"/>
                <a:cs typeface="+mn-cs"/>
              </a:rPr>
            </a:br>
            <a:br>
              <a:rPr lang="en-US" sz="1100" b="1" kern="1200">
                <a:solidFill>
                  <a:schemeClr val="tx1"/>
                </a:solidFill>
                <a:latin typeface="+mn-lt"/>
                <a:ea typeface="+mn-ea"/>
                <a:cs typeface="+mn-cs"/>
              </a:rPr>
            </a:br>
            <a:r>
              <a:rPr lang="en-US" sz="1100" b="1" kern="1200">
                <a:solidFill>
                  <a:schemeClr val="tx1"/>
                </a:solidFill>
                <a:latin typeface="+mn-lt"/>
                <a:ea typeface="+mn-ea"/>
                <a:cs typeface="+mn-cs"/>
              </a:rPr>
              <a:t>DISCLAIMERS</a:t>
            </a:r>
          </a:p>
          <a:p>
            <a:pPr marL="0" algn="l" defTabSz="914400" rtl="0" eaLnBrk="1" latinLnBrk="0" hangingPunct="1"/>
            <a:br>
              <a:rPr lang="en-US" sz="1100" kern="1200">
                <a:solidFill>
                  <a:schemeClr val="tx1"/>
                </a:solidFill>
                <a:latin typeface="+mn-lt"/>
                <a:ea typeface="+mn-ea"/>
                <a:cs typeface="+mn-cs"/>
              </a:rPr>
            </a:br>
            <a:r>
              <a:rPr lang="en-US" sz="1100" kern="1200">
                <a:solidFill>
                  <a:schemeClr val="tx1"/>
                </a:solidFill>
                <a:latin typeface="+mn-lt"/>
                <a:ea typeface="+mn-ea"/>
                <a:cs typeface="+mn-cs"/>
              </a:rPr>
              <a:t>76. HP Services are sold separately and are governed by the applicable HP terms and conditions of service provided or indicated to the customer at the time of purchase. Customers may have additional statutory rights according to applicable local laws, and such rights are not in any way affected by the HP terms and conditions of service or the HP limited warranty provided with your HP product.</a:t>
            </a:r>
          </a:p>
          <a:p>
            <a:pPr marL="0" algn="l" defTabSz="914400" rtl="0" eaLnBrk="1" latinLnBrk="0" hangingPunct="1"/>
            <a:r>
              <a:rPr lang="en-US" sz="1100" kern="1200">
                <a:solidFill>
                  <a:schemeClr val="tx1"/>
                </a:solidFill>
                <a:latin typeface="+mn-lt"/>
                <a:ea typeface="+mn-ea"/>
                <a:cs typeface="+mn-cs"/>
              </a:rPr>
              <a:t>77. HP </a:t>
            </a:r>
            <a:r>
              <a:rPr lang="en-US" sz="1100" kern="1200" err="1">
                <a:solidFill>
                  <a:schemeClr val="tx1"/>
                </a:solidFill>
                <a:latin typeface="+mn-lt"/>
                <a:ea typeface="+mn-ea"/>
                <a:cs typeface="+mn-cs"/>
              </a:rPr>
              <a:t>TechPulse</a:t>
            </a:r>
            <a:r>
              <a:rPr lang="en-US" sz="1100" kern="1200">
                <a:solidFill>
                  <a:schemeClr val="tx1"/>
                </a:solidFill>
                <a:latin typeface="+mn-lt"/>
                <a:ea typeface="+mn-ea"/>
                <a:cs typeface="+mn-cs"/>
              </a:rPr>
              <a:t> is a telemetry and analytics platform that provides critical data around devices and applications and is not sold as a standalone service. HP </a:t>
            </a:r>
            <a:r>
              <a:rPr lang="en-US" sz="1100" kern="1200" err="1">
                <a:solidFill>
                  <a:schemeClr val="tx1"/>
                </a:solidFill>
                <a:latin typeface="+mn-lt"/>
                <a:ea typeface="+mn-ea"/>
                <a:cs typeface="+mn-cs"/>
              </a:rPr>
              <a:t>TechPulse</a:t>
            </a:r>
            <a:r>
              <a:rPr lang="en-US" sz="1100" kern="1200">
                <a:solidFill>
                  <a:schemeClr val="tx1"/>
                </a:solidFill>
                <a:latin typeface="+mn-lt"/>
                <a:ea typeface="+mn-ea"/>
                <a:cs typeface="+mn-cs"/>
              </a:rPr>
              <a:t> follows stringent GDPR privacy regulations and is ISO27001, ISO27701, ISO27017, and SOC2 Type2 certified for Information Security. Internet access with connection to </a:t>
            </a:r>
            <a:r>
              <a:rPr lang="en-US" sz="1100" kern="1200" err="1">
                <a:solidFill>
                  <a:schemeClr val="tx1"/>
                </a:solidFill>
                <a:latin typeface="+mn-lt"/>
                <a:ea typeface="+mn-ea"/>
                <a:cs typeface="+mn-cs"/>
              </a:rPr>
              <a:t>TechPulse</a:t>
            </a:r>
            <a:r>
              <a:rPr lang="en-US" sz="1100" kern="1200">
                <a:solidFill>
                  <a:schemeClr val="tx1"/>
                </a:solidFill>
                <a:latin typeface="+mn-lt"/>
                <a:ea typeface="+mn-ea"/>
                <a:cs typeface="+mn-cs"/>
              </a:rPr>
              <a:t> portal is required. For full system requirements, please visit http://www.hpdaas.com/requirements.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28</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1990787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100" b="1" kern="1200">
                <a:solidFill>
                  <a:schemeClr val="tx1"/>
                </a:solidFill>
                <a:latin typeface="+mn-lt"/>
                <a:ea typeface="+mn-ea"/>
                <a:cs typeface="+mn-cs"/>
              </a:rPr>
            </a:br>
            <a:r>
              <a:rPr lang="en-US" sz="1100" b="1" kern="1200">
                <a:solidFill>
                  <a:schemeClr val="tx1"/>
                </a:solidFill>
                <a:latin typeface="+mn-lt"/>
                <a:ea typeface="+mn-ea"/>
                <a:cs typeface="+mn-cs"/>
              </a:rPr>
              <a:t>______________________</a:t>
            </a:r>
            <a:br>
              <a:rPr lang="en-US" sz="1100" b="1" kern="1200">
                <a:solidFill>
                  <a:schemeClr val="tx1"/>
                </a:solidFill>
                <a:latin typeface="+mn-lt"/>
                <a:ea typeface="+mn-ea"/>
                <a:cs typeface="+mn-cs"/>
              </a:rPr>
            </a:br>
            <a:br>
              <a:rPr lang="en-US" sz="1100" b="1" kern="1200">
                <a:solidFill>
                  <a:schemeClr val="tx1"/>
                </a:solidFill>
                <a:latin typeface="+mn-lt"/>
                <a:ea typeface="+mn-ea"/>
                <a:cs typeface="+mn-cs"/>
              </a:rPr>
            </a:br>
            <a:r>
              <a:rPr lang="en-US" sz="1100" b="1" kern="1200">
                <a:solidFill>
                  <a:schemeClr val="tx1"/>
                </a:solidFill>
                <a:latin typeface="+mn-lt"/>
                <a:ea typeface="+mn-ea"/>
                <a:cs typeface="+mn-cs"/>
              </a:rPr>
              <a:t>DISCLAIMER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highlight>
                  <a:srgbClr val="FFFF00"/>
                </a:highlight>
                <a:latin typeface="+mn-lt"/>
                <a:ea typeface="+mn-ea"/>
                <a:cs typeface="+mn-cs"/>
              </a:rPr>
              <a:t>76.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HP Services are sold separately and are governed by the applicable HP terms and conditions of service provided or indicated to the customer at the time of purchase. Customers may have additional statutory rights according to applicable local laws, and such rights are not in any way affected by the HP terms and conditions of service or the HP limited warranty provided with your HP product.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29</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3677136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746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D26F0E37-8AC6-4E60-8918-A9EDB08212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8726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b="1" kern="1200">
                <a:solidFill>
                  <a:schemeClr val="tx1"/>
                </a:solidFill>
                <a:latin typeface="+mn-lt"/>
                <a:ea typeface="+mn-ea"/>
                <a:cs typeface="+mn-cs"/>
              </a:rPr>
              <a:t>__________________________________</a:t>
            </a:r>
          </a:p>
          <a:p>
            <a:pPr marL="0" algn="l" defTabSz="914400" rtl="0" eaLnBrk="1" latinLnBrk="0" hangingPunct="1"/>
            <a:br>
              <a:rPr lang="en-US" sz="1100" b="1" kern="1200">
                <a:solidFill>
                  <a:schemeClr val="tx1"/>
                </a:solidFill>
                <a:latin typeface="+mn-lt"/>
                <a:ea typeface="+mn-ea"/>
                <a:cs typeface="+mn-cs"/>
              </a:rPr>
            </a:br>
            <a:r>
              <a:rPr lang="en-US" sz="1100" b="1" kern="1200">
                <a:solidFill>
                  <a:schemeClr val="tx1"/>
                </a:solidFill>
                <a:latin typeface="+mn-lt"/>
                <a:ea typeface="+mn-ea"/>
                <a:cs typeface="+mn-cs"/>
              </a:rPr>
              <a:t>DISCLAIMER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31</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3057579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b="1" kern="1200">
                <a:solidFill>
                  <a:schemeClr val="tx1"/>
                </a:solidFill>
                <a:latin typeface="+mn-lt"/>
                <a:ea typeface="+mn-ea"/>
                <a:cs typeface="+mn-cs"/>
              </a:rPr>
              <a:t>__________________________________</a:t>
            </a:r>
            <a:br>
              <a:rPr lang="en-US" sz="1100" b="1" kern="1200">
                <a:solidFill>
                  <a:schemeClr val="tx1"/>
                </a:solidFill>
                <a:latin typeface="+mn-lt"/>
                <a:ea typeface="+mn-ea"/>
                <a:cs typeface="+mn-cs"/>
              </a:rPr>
            </a:br>
            <a:br>
              <a:rPr lang="en-US" sz="1100" b="1" kern="1200">
                <a:solidFill>
                  <a:schemeClr val="tx1"/>
                </a:solidFill>
                <a:latin typeface="+mn-lt"/>
                <a:ea typeface="+mn-ea"/>
                <a:cs typeface="+mn-cs"/>
              </a:rPr>
            </a:br>
            <a:r>
              <a:rPr lang="en-US" sz="1100" b="1" kern="1200">
                <a:solidFill>
                  <a:schemeClr val="tx1"/>
                </a:solidFill>
                <a:latin typeface="+mn-lt"/>
                <a:ea typeface="+mn-ea"/>
                <a:cs typeface="+mn-cs"/>
              </a:rPr>
              <a:t>DISCLAIMER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32</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2164556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FPO:  For presentation only.  Product may differ from images depicted.</a:t>
            </a:r>
          </a:p>
          <a:p>
            <a:pPr marL="0" algn="l" defTabSz="914400" rtl="0" eaLnBrk="1" latinLnBrk="0" hangingPunct="1"/>
            <a:endParaRPr lang="en-US" sz="1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33</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2720256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a:t>*AMO items sold separately</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a:t>FPO:  For presentation only.  Product may differ from images depicted.</a:t>
            </a:r>
          </a:p>
          <a:p>
            <a:pPr marL="0" marR="0">
              <a:lnSpc>
                <a:spcPct val="107000"/>
              </a:lnSpc>
              <a:spcBef>
                <a:spcPts val="0"/>
              </a:spcBef>
              <a:spcAft>
                <a:spcPts val="800"/>
              </a:spcAft>
            </a:pPr>
            <a:br>
              <a:rPr lang="en-US" sz="1800" b="1" kern="100">
                <a:effectLst/>
                <a:latin typeface="Aptos" panose="020B0004020202020204" pitchFamily="34" charset="0"/>
                <a:ea typeface="Aptos" panose="020B0004020202020204" pitchFamily="34" charset="0"/>
                <a:cs typeface="Times New Roman" panose="02020603050405020304" pitchFamily="18" charset="0"/>
              </a:rPr>
            </a:br>
            <a:r>
              <a:rPr lang="en-US" sz="1800" b="1" kern="100">
                <a:effectLst/>
                <a:latin typeface="Aptos" panose="020B0004020202020204" pitchFamily="34" charset="0"/>
                <a:ea typeface="Aptos" panose="020B0004020202020204" pitchFamily="34" charset="0"/>
                <a:cs typeface="Times New Roman" panose="02020603050405020304" pitchFamily="18" charset="0"/>
              </a:rPr>
              <a:t>________________________</a:t>
            </a:r>
            <a:br>
              <a:rPr lang="en-US" sz="1800" b="1" kern="100">
                <a:effectLst/>
                <a:latin typeface="Aptos" panose="020B0004020202020204" pitchFamily="34" charset="0"/>
                <a:ea typeface="Aptos" panose="020B0004020202020204" pitchFamily="34" charset="0"/>
                <a:cs typeface="Times New Roman" panose="02020603050405020304" pitchFamily="18" charset="0"/>
              </a:rPr>
            </a:b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DISCLAIMER</a:t>
            </a:r>
            <a:br>
              <a:rPr lang="en-US" sz="1800" b="1" kern="100">
                <a:effectLst/>
                <a:latin typeface="Aptos" panose="020B0004020202020204" pitchFamily="34" charset="0"/>
                <a:ea typeface="Aptos" panose="020B0004020202020204" pitchFamily="34" charset="0"/>
                <a:cs typeface="Times New Roman" panose="02020603050405020304" pitchFamily="18" charset="0"/>
              </a:rPr>
            </a:b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67. Rack mounting hardware sold separately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34</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2940781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85EBE0F4-48D8-45AB-AC16-A37B84DC6328}"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890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latin typeface="Forma DJR Micro" panose="00000000000000090000" pitchFamily="2" charset="0"/>
              </a:rPr>
              <a:t>This slide contains a superlative claim/s that cannot be used in all countries</a:t>
            </a:r>
            <a:r>
              <a:rPr lang="en-US">
                <a:latin typeface="Forma DJR Micro" panose="00000000000000090000" pitchFamily="2" charset="0"/>
              </a:rPr>
              <a:t>: </a:t>
            </a:r>
          </a:p>
          <a:p>
            <a:r>
              <a:rPr lang="en-US" b="1">
                <a:latin typeface="Forma DJR Micro" panose="00000000000000090000" pitchFamily="2" charset="0"/>
              </a:rPr>
              <a:t>EMEA Use Restrictions:</a:t>
            </a:r>
            <a:r>
              <a:rPr lang="en-US">
                <a:latin typeface="Forma DJR Micro" panose="00000000000000090000" pitchFamily="2" charset="0"/>
              </a:rPr>
              <a:t> </a:t>
            </a:r>
          </a:p>
          <a:p>
            <a:r>
              <a:rPr lang="en-US">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r>
              <a:rPr lang="en-US" b="1">
                <a:latin typeface="Forma DJR Micro" panose="00000000000000090000" pitchFamily="2" charset="0"/>
              </a:rPr>
              <a:t>APJ Use Restrictions: </a:t>
            </a:r>
          </a:p>
          <a:p>
            <a:pPr marL="171450" indent="-171450">
              <a:buFont typeface="Arial" panose="020B0604020202020204" pitchFamily="34" charset="0"/>
              <a:buChar char="•"/>
            </a:pPr>
            <a:r>
              <a:rPr lang="en-US">
                <a:latin typeface="Forma DJR Micro" panose="00000000000000090000" pitchFamily="2" charset="0"/>
              </a:rPr>
              <a:t>China, Vietnam, Indonesia, Malaysia – DO NOT use</a:t>
            </a:r>
            <a:br>
              <a:rPr lang="en-US">
                <a:latin typeface="Forma DJR Micro" panose="00000000000000090000" pitchFamily="2" charset="0"/>
              </a:rPr>
            </a:br>
            <a:r>
              <a:rPr lang="en-US" b="1">
                <a:latin typeface="Forma DJR Micro" panose="00000000000000090000" pitchFamily="2" charset="0"/>
              </a:rPr>
              <a:t>LAR Use Restrictions:</a:t>
            </a:r>
          </a:p>
          <a:p>
            <a:pPr marL="171450" indent="-171450">
              <a:buFont typeface="Arial" panose="020B0604020202020204" pitchFamily="34" charset="0"/>
              <a:buChar char="•"/>
            </a:pPr>
            <a:r>
              <a:rPr lang="en-US">
                <a:latin typeface="Forma DJR Micro" panose="00000000000000090000" pitchFamily="2" charset="0"/>
              </a:rPr>
              <a:t>Brazil, Mexico – Do NOT use </a:t>
            </a:r>
          </a:p>
          <a:p>
            <a:endParaRPr lang="en-US" b="1">
              <a:cs typeface="Calibri"/>
            </a:endParaRPr>
          </a:p>
          <a:p>
            <a:r>
              <a:rPr lang="en-US" b="1">
                <a:cs typeface="Calibri"/>
              </a:rPr>
              <a:t>__________</a:t>
            </a:r>
          </a:p>
          <a:p>
            <a:pPr algn="l" rtl="0" fontAlgn="base"/>
            <a:r>
              <a:rPr lang="en-US" b="0" i="0" u="none" strike="noStrike">
                <a:solidFill>
                  <a:srgbClr val="000000"/>
                </a:solidFill>
                <a:effectLst/>
                <a:highlight>
                  <a:srgbClr val="F5F5F5"/>
                </a:highlight>
                <a:latin typeface="Calibri" panose="020F0502020204030204" pitchFamily="34" charset="0"/>
              </a:rPr>
              <a:t>HP Wolf Security provides world class security outcomes helping organizations’ PC endpoints reduce risks; increase IT and security efficiencies; and provide a better user experience without downtime.</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HP has long been a leader in security and has been driving PC security innovation for over 20 years. </a:t>
            </a:r>
            <a:r>
              <a:rPr lang="en-US" b="0" i="0">
                <a:solidFill>
                  <a:srgbClr val="444444"/>
                </a:solidFill>
                <a:effectLst/>
                <a:highlight>
                  <a:srgbClr val="F5F5F5"/>
                </a:highlight>
                <a:latin typeface="Calibri" panose="020F0502020204030204" pitchFamily="34" charset="0"/>
              </a:rPr>
              <a:t>​</a:t>
            </a:r>
          </a:p>
          <a:p>
            <a:endParaRPr lang="en-US" b="1">
              <a:cs typeface="Calibri"/>
            </a:endParaRPr>
          </a:p>
          <a:p>
            <a:r>
              <a:rPr lang="en-US" b="1">
                <a:cs typeface="Calibri"/>
              </a:rPr>
              <a:t>First next-gen AI PC with quantum hack protection*.</a:t>
            </a:r>
          </a:p>
          <a:p>
            <a:r>
              <a:rPr lang="en-US" sz="1200" kern="100">
                <a:effectLst/>
                <a:latin typeface="Aptos" panose="020B0004020202020204" pitchFamily="34" charset="0"/>
                <a:ea typeface="Aptos" panose="020B0004020202020204" pitchFamily="34" charset="0"/>
                <a:cs typeface="Times New Roman" panose="02020603050405020304" pitchFamily="18" charset="0"/>
              </a:rPr>
              <a:t>Incorporates a quantum-resistant cryptographic scheme to protect the integrity of UEFI BIOS firmware as of </a:t>
            </a:r>
            <a:r>
              <a:rPr lang="en-US" sz="1200" b="1" kern="100">
                <a:effectLst/>
                <a:latin typeface="Aptos" panose="020B0004020202020204" pitchFamily="34" charset="0"/>
                <a:ea typeface="Aptos" panose="020B0004020202020204" pitchFamily="34" charset="0"/>
                <a:cs typeface="Times New Roman" panose="02020603050405020304" pitchFamily="18" charset="0"/>
              </a:rPr>
              <a:t>August 2024</a:t>
            </a:r>
            <a:endParaRPr lang="en-US" b="1">
              <a:cs typeface="Calibri"/>
            </a:endParaRPr>
          </a:p>
          <a:p>
            <a:endParaRPr lang="en-US" b="1">
              <a:cs typeface="Calibri"/>
            </a:endParaRPr>
          </a:p>
          <a:p>
            <a:r>
              <a:rPr lang="en-US" b="1" u="sng">
                <a:cs typeface="Calibri"/>
              </a:rPr>
              <a:t>Above the OS</a:t>
            </a:r>
          </a:p>
          <a:p>
            <a:endParaRPr lang="en-US" b="1">
              <a:cs typeface="Calibri"/>
            </a:endParaRPr>
          </a:p>
          <a:p>
            <a:r>
              <a:rPr lang="en-US" b="1">
                <a:cs typeface="Calibri"/>
              </a:rPr>
              <a:t>HP Management Integration Kit</a:t>
            </a:r>
          </a:p>
          <a:p>
            <a:r>
              <a:rPr lang="en-US" b="0" i="0">
                <a:effectLst/>
                <a:latin typeface="Arial" panose="020B0604020202020204" pitchFamily="34" charset="0"/>
                <a:cs typeface="Calibri"/>
              </a:rPr>
              <a:t>A </a:t>
            </a:r>
            <a:r>
              <a:rPr lang="en-GB" b="0" i="0">
                <a:effectLst/>
                <a:latin typeface="Arial" panose="020B0604020202020204" pitchFamily="34" charset="0"/>
              </a:rPr>
              <a:t>client-management-console-agnostic solution that extends management aspects to HP hardware, BIOS, and software capabilities.</a:t>
            </a:r>
          </a:p>
          <a:p>
            <a:endParaRPr lang="en-GB" b="0" i="0">
              <a:effectLst/>
              <a:latin typeface="Arial" panose="020B0604020202020204" pitchFamily="34" charset="0"/>
            </a:endParaRPr>
          </a:p>
          <a:p>
            <a:r>
              <a:rPr lang="en-GB" b="0" i="0">
                <a:effectLst/>
                <a:latin typeface="Arial" panose="020B0604020202020204" pitchFamily="34" charset="0"/>
              </a:rPr>
              <a:t>HP MIK helps speed up the basics of management—reduce the number of steps needed to create, deploy, and manage images, BIOS, and system security; protect data— secure BIOS settings, set authentication  and credentials requirements, enable Device Guard, and manage Trusted Platform Module(TPM) firmware updates; and manage software—enable IT administrators to remotely manage features supported by the software, such as HP Client Security.</a:t>
            </a:r>
          </a:p>
          <a:p>
            <a:endParaRPr lang="en-US" b="0" i="0">
              <a:solidFill>
                <a:srgbClr val="000000"/>
              </a:solidFill>
              <a:effectLst/>
              <a:latin typeface="HP Simplified Light" panose="020B0404020204020204" pitchFamily="34" charset="0"/>
            </a:endParaRPr>
          </a:p>
          <a:p>
            <a:r>
              <a:rPr lang="en-US" b="1">
                <a:cs typeface="Calibri"/>
              </a:rPr>
              <a:t>HP Sure Shutter</a:t>
            </a:r>
          </a:p>
          <a:p>
            <a:r>
              <a:rPr lang="en-US" b="0" i="0" u="none" strike="noStrike">
                <a:solidFill>
                  <a:srgbClr val="000000"/>
                </a:solidFill>
                <a:effectLst/>
                <a:latin typeface="HP Simplified Light" panose="020B0404020204020204" pitchFamily="34" charset="0"/>
              </a:rPr>
              <a:t>Physically block the camera lens with a single click for added peace-of-mind and protection from hackers spying on user. </a:t>
            </a:r>
          </a:p>
          <a:p>
            <a:endParaRPr lang="en-US" b="0">
              <a:highlight>
                <a:srgbClr val="FFFF00"/>
              </a:highlight>
              <a:cs typeface="Calibri"/>
            </a:endParaRPr>
          </a:p>
          <a:p>
            <a:r>
              <a:rPr lang="en-US" b="1" u="sng">
                <a:highlight>
                  <a:srgbClr val="FFFF00"/>
                </a:highlight>
                <a:cs typeface="Calibri"/>
              </a:rPr>
              <a:t>In the OS</a:t>
            </a:r>
          </a:p>
          <a:p>
            <a:endParaRPr lang="en-US" b="1" u="sng">
              <a:highlight>
                <a:srgbClr val="FFFF00"/>
              </a:highlight>
              <a:cs typeface="Calibri"/>
            </a:endParaRPr>
          </a:p>
          <a:p>
            <a:r>
              <a:rPr lang="en-US" b="1">
                <a:cs typeface="Calibri"/>
              </a:rPr>
              <a:t>HP Client Security Manager Gen7</a:t>
            </a:r>
          </a:p>
          <a:p>
            <a:endParaRPr lang="en-US" b="0" i="0" u="none" strike="noStrike">
              <a:solidFill>
                <a:srgbClr val="000000"/>
              </a:solidFill>
              <a:effectLst/>
              <a:latin typeface="HP Simplified Light" panose="020B0404020204020204" pitchFamily="34" charset="0"/>
            </a:endParaRPr>
          </a:p>
          <a:p>
            <a:r>
              <a:rPr lang="en-US" b="1">
                <a:cs typeface="Calibri"/>
              </a:rPr>
              <a:t>HP Sure Sense</a:t>
            </a:r>
          </a:p>
          <a:p>
            <a:r>
              <a:rPr lang="en-US">
                <a:latin typeface="HP Simplified"/>
              </a:rPr>
              <a:t>A next-generation antivirus that uses AI to help prevent known and never-before-seen malware attacks.</a:t>
            </a:r>
            <a:endParaRPr lang="en-US"/>
          </a:p>
          <a:p>
            <a:endParaRPr lang="en-US" b="0" i="0">
              <a:solidFill>
                <a:srgbClr val="000000"/>
              </a:solidFill>
              <a:effectLst/>
              <a:latin typeface="HP Simplified Light" panose="020B0404020204020204" pitchFamily="34" charset="0"/>
            </a:endParaRPr>
          </a:p>
          <a:p>
            <a:r>
              <a:rPr lang="en-US" b="1">
                <a:cs typeface="Calibri"/>
              </a:rPr>
              <a:t>HP Sure Click</a:t>
            </a:r>
          </a:p>
          <a:p>
            <a:r>
              <a:rPr lang="en-US">
                <a:latin typeface="HP Simplified"/>
              </a:rPr>
              <a:t>Opens websites, read-only Microsoft Office and PDF attachments in isolation (hardware-enforced virtual machine) to stop malware attacks from infecting the OS.</a:t>
            </a:r>
          </a:p>
          <a:p>
            <a:r>
              <a:rPr lang="en-US">
                <a:latin typeface="HP Simplified"/>
              </a:rPr>
              <a:t>HP Sure Click Enterprise and Sure Access Enterprise provide enterprise-class threat containment and credential protection (SCE) and privileged activity protection (SAE)</a:t>
            </a:r>
          </a:p>
          <a:p>
            <a:endParaRPr lang="en-US" b="1">
              <a:cs typeface="Calibri"/>
            </a:endParaRPr>
          </a:p>
          <a:p>
            <a:r>
              <a:rPr lang="en-US" b="1">
                <a:cs typeface="Calibri"/>
              </a:rPr>
              <a:t>HP Wolf Pro Security Edition</a:t>
            </a:r>
          </a:p>
          <a:p>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Provides simple yet effective protection for small and mid-sized organizations which includes threat containment, malware prevention, and identity protection. Best fit for organization with 25 devices or less.  Preinstalled on select PCs or software installable on HP and non-HP PCs</a:t>
            </a:r>
          </a:p>
          <a:p>
            <a:endParaRPr lang="en-US">
              <a:latin typeface="HP Simplified"/>
            </a:endParaRPr>
          </a:p>
          <a:p>
            <a:r>
              <a:rPr lang="en-US" b="1">
                <a:latin typeface="HP Simplified"/>
              </a:rPr>
              <a:t>HP Protect and Trace</a:t>
            </a:r>
            <a:r>
              <a:rPr lang="en-US" b="1" baseline="30000">
                <a:latin typeface="HP Simplified"/>
              </a:rPr>
              <a:t>84</a:t>
            </a:r>
          </a:p>
          <a:p>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Locate, lock, and erase PC.</a:t>
            </a:r>
          </a:p>
          <a:p>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PC Platform Security to reduce cyber supply chain risks:  </a:t>
            </a:r>
          </a:p>
          <a:p>
            <a:pPr marL="171450" indent="-171450">
              <a:buFont typeface="Arial" panose="020B0604020202020204" pitchFamily="34" charset="0"/>
              <a:buChar char="•"/>
            </a:pPr>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Built-in hardware enforced security drives resiliency and availability</a:t>
            </a:r>
          </a:p>
          <a:p>
            <a:pPr marL="171450" indent="-171450">
              <a:buFont typeface="Arial" panose="020B0604020202020204" pitchFamily="34" charset="0"/>
              <a:buChar char="•"/>
            </a:pPr>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Self-healing BIOS, hardware supply chain assurance with HP Platform Certificate**</a:t>
            </a:r>
            <a:r>
              <a:rPr lang="en-US" sz="1200" b="0" baseline="3000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#coming</a:t>
            </a:r>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 and secure OS recovery.  See FAQ link in disclaimer.</a:t>
            </a:r>
          </a:p>
          <a:p>
            <a:endParaRPr lang="en-US">
              <a:latin typeface="HP Simplified"/>
            </a:endParaRPr>
          </a:p>
          <a:p>
            <a:r>
              <a:rPr lang="en-US" b="1" u="sng">
                <a:latin typeface="HP Simplified"/>
              </a:rPr>
              <a:t>Below the OS</a:t>
            </a:r>
          </a:p>
          <a:p>
            <a:endParaRPr lang="en-US">
              <a:latin typeface="HP Simplified"/>
            </a:endParaRPr>
          </a:p>
          <a:p>
            <a:r>
              <a:rPr lang="en-US" b="1">
                <a:cs typeface="Calibri"/>
              </a:rPr>
              <a:t>HP </a:t>
            </a:r>
            <a:r>
              <a:rPr lang="en-US" b="1" err="1">
                <a:cs typeface="Calibri"/>
              </a:rPr>
              <a:t>BIOSphere</a:t>
            </a:r>
            <a:r>
              <a:rPr lang="en-US" b="1">
                <a:cs typeface="Calibri"/>
              </a:rPr>
              <a:t> Gen6</a:t>
            </a:r>
          </a:p>
          <a:p>
            <a:r>
              <a:rPr lang="en-US" b="0" i="0">
                <a:effectLst/>
                <a:latin typeface="Arial" panose="020B0604020202020204" pitchFamily="34" charset="0"/>
              </a:rPr>
              <a:t>Enhanced firmware protection automatically from the moment the PC is first booted up, guarding against malicious attacks and accidental errors that can compromise the BIOS.</a:t>
            </a:r>
          </a:p>
          <a:p>
            <a:endParaRPr lang="en-US" b="0" i="0">
              <a:effectLst/>
              <a:latin typeface="Arial" panose="020B0604020202020204" pitchFamily="34" charset="0"/>
            </a:endParaRPr>
          </a:p>
          <a:p>
            <a:r>
              <a:rPr lang="en-US" b="1">
                <a:cs typeface="Calibri"/>
              </a:rPr>
              <a:t>HP Sure Start Gen6</a:t>
            </a:r>
          </a:p>
          <a:p>
            <a:r>
              <a:rPr lang="en-US">
                <a:latin typeface="HP Simplified Light"/>
              </a:rPr>
              <a:t>HP’s self-healing BIOS automatically recovers from firmware attacks or corruption by restarting with a safe copy of the BIOS.</a:t>
            </a:r>
            <a:endParaRPr lang="en-US" b="0" i="0">
              <a:effectLst/>
              <a:latin typeface="Arial" panose="020B0604020202020204" pitchFamily="34" charset="0"/>
            </a:endParaRPr>
          </a:p>
          <a:p>
            <a:endParaRPr lang="en-US" b="0" i="0">
              <a:effectLst/>
              <a:latin typeface="Arial" panose="020B0604020202020204" pitchFamily="34" charset="0"/>
            </a:endParaRPr>
          </a:p>
          <a:p>
            <a:r>
              <a:rPr lang="en-US" b="1">
                <a:cs typeface="Calibri"/>
              </a:rPr>
              <a:t>HP Sure Admin</a:t>
            </a:r>
          </a:p>
          <a:p>
            <a:r>
              <a:rPr lang="en-US">
                <a:latin typeface="HP Simplified Light"/>
              </a:rPr>
              <a:t>Creates a digital signature that allows IT administrators to securely manage BIOS settings over the network.</a:t>
            </a:r>
          </a:p>
          <a:p>
            <a:endParaRPr lang="en-US" b="0" i="0">
              <a:effectLst/>
              <a:latin typeface="HP Simplified Light"/>
            </a:endParaRPr>
          </a:p>
          <a:p>
            <a:r>
              <a:rPr lang="en-US" b="1">
                <a:cs typeface="Calibri"/>
              </a:rPr>
              <a:t>HP Sure Run Gen4</a:t>
            </a:r>
          </a:p>
          <a:p>
            <a:r>
              <a:rPr lang="en-US">
                <a:latin typeface="HP Simplified Light"/>
              </a:rPr>
              <a:t>Creates a digital signature that allows IT administrators to securely manage BIOS settings over the network.</a:t>
            </a:r>
          </a:p>
          <a:p>
            <a:endParaRPr lang="en-US">
              <a:latin typeface="HP Simplified Light"/>
            </a:endParaRPr>
          </a:p>
          <a:p>
            <a:r>
              <a:rPr lang="en-US" b="1">
                <a:cs typeface="Calibri"/>
              </a:rPr>
              <a:t>HP Tamper Lock</a:t>
            </a:r>
          </a:p>
          <a:p>
            <a:r>
              <a:rPr lang="en-US" b="0" i="0" u="none" strike="noStrike">
                <a:solidFill>
                  <a:srgbClr val="000000"/>
                </a:solidFill>
                <a:effectLst/>
                <a:latin typeface="HP Simplified Light" panose="020B0404020204020204" pitchFamily="34" charset="0"/>
              </a:rPr>
              <a:t>Tamper detection sensors located on the bottom cover of the PC and on internal storage are triggered when the cover of the PC is opened. </a:t>
            </a:r>
          </a:p>
          <a:p>
            <a:endParaRPr lang="en-US" b="0" i="0" u="none" strike="noStrike">
              <a:solidFill>
                <a:srgbClr val="000000"/>
              </a:solidFill>
              <a:effectLst/>
              <a:latin typeface="HP Simplified Light" panose="020B0404020204020204" pitchFamily="34" charset="0"/>
            </a:endParaRPr>
          </a:p>
          <a:p>
            <a:r>
              <a:rPr lang="en-US" b="0" i="0">
                <a:solidFill>
                  <a:srgbClr val="000000"/>
                </a:solidFill>
                <a:effectLst/>
                <a:latin typeface="HP Simplified Light" panose="020B0404020204020204" pitchFamily="34" charset="0"/>
              </a:rPr>
              <a:t>​</a:t>
            </a:r>
            <a:r>
              <a:rPr lang="en-US" b="1">
                <a:cs typeface="Calibri"/>
              </a:rPr>
              <a:t>HP Sure Recover Gen4</a:t>
            </a:r>
          </a:p>
          <a:p>
            <a:r>
              <a:rPr lang="en-US" b="0" i="0" u="none" strike="noStrike">
                <a:solidFill>
                  <a:srgbClr val="000000"/>
                </a:solidFill>
                <a:effectLst/>
                <a:latin typeface="HP Simplified Light" panose="020B0404020204020204" pitchFamily="34" charset="0"/>
              </a:rPr>
              <a:t>Allows the user to restore the operating system when the hard drive has been compromised or corrupted without IT intervention. </a:t>
            </a:r>
          </a:p>
          <a:p>
            <a:endParaRPr lang="en-US" b="0" i="0" u="none" strike="noStrike">
              <a:solidFill>
                <a:srgbClr val="000000"/>
              </a:solidFill>
              <a:effectLst/>
              <a:latin typeface="HP Simplified Light" panose="020B0404020204020204" pitchFamily="34" charset="0"/>
            </a:endParaRPr>
          </a:p>
          <a:p>
            <a:endParaRPr lang="en-US" b="0" i="0" u="none" strike="noStrike">
              <a:solidFill>
                <a:srgbClr val="000000"/>
              </a:solidFill>
              <a:effectLst/>
              <a:latin typeface="HP Simplified Light" panose="020B0404020204020204" pitchFamily="34" charset="0"/>
            </a:endParaRPr>
          </a:p>
          <a:p>
            <a:r>
              <a:rPr lang="en-US" b="1" u="sng">
                <a:latin typeface="Forma DJR Micro" panose="00000000000000090000" pitchFamily="2" charset="0"/>
              </a:rPr>
              <a:t>This slide’s notes contains a superlative claim/s that cannot be used in all countries</a:t>
            </a:r>
            <a:r>
              <a:rPr lang="en-US">
                <a:latin typeface="Forma DJR Micro" panose="00000000000000090000" pitchFamily="2" charset="0"/>
              </a:rPr>
              <a:t>: </a:t>
            </a:r>
          </a:p>
          <a:p>
            <a:r>
              <a:rPr lang="en-US" b="1">
                <a:latin typeface="Forma DJR Micro" panose="00000000000000090000" pitchFamily="2" charset="0"/>
              </a:rPr>
              <a:t>EMEA Use Restrictions:</a:t>
            </a:r>
            <a:r>
              <a:rPr lang="en-US">
                <a:latin typeface="Forma DJR Micro" panose="00000000000000090000" pitchFamily="2" charset="0"/>
              </a:rPr>
              <a:t> </a:t>
            </a:r>
          </a:p>
          <a:p>
            <a:r>
              <a:rPr lang="en-US">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endParaRPr lang="en-US">
              <a:latin typeface="Forma DJR Micro" panose="00000000000000090000" pitchFamily="2" charset="0"/>
            </a:endParaRPr>
          </a:p>
          <a:p>
            <a:pPr lvl="0"/>
            <a:r>
              <a:rPr lang="en-US" b="1">
                <a:latin typeface="Forma DJR Micro" panose="00000000000000090000" pitchFamily="2" charset="0"/>
              </a:rPr>
              <a:t>APJ Use Restrictions: </a:t>
            </a:r>
          </a:p>
          <a:p>
            <a:pPr marL="171450" indent="-171450">
              <a:buFont typeface="Arial" panose="020B0604020202020204" pitchFamily="34" charset="0"/>
              <a:buChar char="•"/>
            </a:pPr>
            <a:r>
              <a:rPr lang="en-US">
                <a:latin typeface="Forma DJR Micro" panose="00000000000000090000" pitchFamily="2" charset="0"/>
              </a:rPr>
              <a:t>China, Vietnam, Indonesia, Malaysia – DO NOT use</a:t>
            </a:r>
          </a:p>
          <a:p>
            <a:pPr>
              <a:buFont typeface="Arial"/>
              <a:buNone/>
            </a:pPr>
            <a:br>
              <a:rPr lang="en-US">
                <a:latin typeface="Forma DJR Micro" panose="00000000000000090000" pitchFamily="2" charset="0"/>
              </a:rPr>
            </a:br>
            <a:r>
              <a:rPr lang="en-US" b="1">
                <a:latin typeface="Forma DJR Micro" panose="00000000000000090000" pitchFamily="2" charset="0"/>
              </a:rPr>
              <a:t>LAR Use Restrictions:</a:t>
            </a:r>
          </a:p>
          <a:p>
            <a:pPr marL="171450" indent="-171450">
              <a:buFont typeface="Arial" panose="020B0604020202020204" pitchFamily="34" charset="0"/>
              <a:buChar char="•"/>
            </a:pPr>
            <a:r>
              <a:rPr lang="en-US">
                <a:latin typeface="Forma DJR Micro" panose="00000000000000090000" pitchFamily="2" charset="0"/>
              </a:rPr>
              <a:t>Brazil, Mexico – Do NOT use </a:t>
            </a:r>
          </a:p>
          <a:p>
            <a:endParaRPr lang="en-US" b="0" i="0" u="none" strike="noStrike">
              <a:solidFill>
                <a:srgbClr val="000000"/>
              </a:solidFill>
              <a:effectLst/>
              <a:latin typeface="HP Simplified Light" panose="020B0404020204020204" pitchFamily="34" charset="0"/>
            </a:endParaRPr>
          </a:p>
          <a:p>
            <a:r>
              <a:rPr lang="en-US" b="1" i="0">
                <a:solidFill>
                  <a:srgbClr val="000000"/>
                </a:solidFill>
                <a:effectLst/>
                <a:latin typeface="HP Simplified Light" panose="020B0404020204020204" pitchFamily="34" charset="0"/>
              </a:rPr>
              <a:t>​</a:t>
            </a:r>
            <a:endParaRPr lang="en-US" sz="1800" b="1">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endParaRPr>
          </a:p>
          <a:p>
            <a:pPr algn="l" rtl="0" fontAlgn="base"/>
            <a:r>
              <a:rPr lang="en-US" sz="2800" b="1" i="0" u="none" strike="noStrike">
                <a:solidFill>
                  <a:srgbClr val="000000"/>
                </a:solidFill>
                <a:effectLst/>
                <a:highlight>
                  <a:srgbClr val="F5F5F5"/>
                </a:highlight>
                <a:latin typeface="Calibri" panose="020F0502020204030204" pitchFamily="34" charset="0"/>
              </a:rPr>
              <a:t>Additional resources</a:t>
            </a:r>
            <a:r>
              <a:rPr lang="en-US" sz="2800" b="0" i="0">
                <a:solidFill>
                  <a:srgbClr val="444444"/>
                </a:solidFill>
                <a:effectLst/>
                <a:highlight>
                  <a:srgbClr val="F5F5F5"/>
                </a:highlight>
                <a:latin typeface="Calibri" panose="020F0502020204030204" pitchFamily="34" charset="0"/>
              </a:rPr>
              <a:t>​ for sales</a:t>
            </a:r>
          </a:p>
          <a:p>
            <a:pPr algn="l" rtl="0" fontAlgn="base"/>
            <a:r>
              <a:rPr lang="en-US" sz="2800" b="0" i="0" u="none" strike="noStrike">
                <a:solidFill>
                  <a:srgbClr val="000000"/>
                </a:solidFill>
                <a:effectLst/>
                <a:highlight>
                  <a:srgbClr val="F5F5F5"/>
                </a:highlight>
                <a:latin typeface="Calibri" panose="020F0502020204030204" pitchFamily="34" charset="0"/>
              </a:rPr>
              <a:t>For Sales: All New Manageability customer presentation and other manageability documents can be found: https://hp.sharepoint.com/teams/CoE-Hesion/SitePages/Manageability.aspx</a:t>
            </a:r>
            <a:endParaRPr lang="en-US" sz="2800" b="0" i="0">
              <a:solidFill>
                <a:srgbClr val="444444"/>
              </a:solidFill>
              <a:effectLst/>
              <a:highlight>
                <a:srgbClr val="F5F5F5"/>
              </a:highlight>
              <a:latin typeface="Calibri" panose="020F0502020204030204" pitchFamily="34" charset="0"/>
            </a:endParaRPr>
          </a:p>
          <a:p>
            <a:r>
              <a:rPr lang="en-US" b="1">
                <a:highlight>
                  <a:srgbClr val="FFFF00"/>
                </a:highlight>
              </a:rPr>
              <a:t>_____________________________</a:t>
            </a:r>
          </a:p>
          <a:p>
            <a:r>
              <a:rPr lang="en-US" b="1"/>
              <a:t>DISCLAIMERS</a:t>
            </a:r>
            <a:endParaRPr lang="en-US" b="1">
              <a:highlight>
                <a:srgbClr val="FFFF00"/>
              </a:highlight>
            </a:endParaRPr>
          </a:p>
          <a:p>
            <a:endParaRPr lang="en-US" b="1">
              <a:highlight>
                <a:srgbClr val="FFFF00"/>
              </a:highligh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28. HP Sure Click requires Windows 10. See https://bit.ly/2PrLT6A_SureClick for complete details.</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29. HP Sure Sense is available on select HP PCs and is not available with Windows10 Home.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30. HP </a:t>
            </a:r>
            <a:r>
              <a:rPr lang="en-US" sz="1800" kern="100" err="1">
                <a:effectLst/>
                <a:latin typeface="Aptos" panose="020B0004020202020204" pitchFamily="34" charset="0"/>
                <a:ea typeface="Aptos" panose="020B0004020202020204" pitchFamily="34" charset="0"/>
                <a:cs typeface="Times New Roman" panose="02020603050405020304" pitchFamily="18" charset="0"/>
              </a:rPr>
              <a:t>BIOSphere</a:t>
            </a:r>
            <a:r>
              <a:rPr lang="en-US" sz="1800" kern="100">
                <a:effectLst/>
                <a:latin typeface="Aptos" panose="020B0004020202020204" pitchFamily="34" charset="0"/>
                <a:ea typeface="Aptos" panose="020B0004020202020204" pitchFamily="34" charset="0"/>
                <a:cs typeface="Times New Roman" panose="02020603050405020304" pitchFamily="18" charset="0"/>
              </a:rPr>
              <a:t> Gen6 requires Windows 10 and is available on select HP Pro and Elite PCs. Features may vary depending on the platform and configurations.</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31. HP Sure Start Gen7 is available on select HP PCs and requires Windows 10.</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32. HP Tamper Lock requires a supervisor password be established prior to use.</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33. HP Sure Run Gen5 is available on select HP PCs and requires Windows 10.</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34. HP Sure Recover Gen5 is available on select HP PCs and requires Windows 10 and an open network connection. You must back up important files, data, photos, videos, etc. before using HP Sure Recover to avoid loss of data. Network based recovery using Wi-Fi is only available on PCs with Intel Wi-Fi Module.</a:t>
            </a:r>
          </a:p>
          <a:p>
            <a:pPr algn="l" rtl="0" fontAlgn="base">
              <a:buFont typeface="+mj-l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35. </a:t>
            </a:r>
            <a:r>
              <a:rPr lang="en-US" sz="1800" b="0" i="0" u="none" strike="noStrike">
                <a:solidFill>
                  <a:srgbClr val="000000"/>
                </a:solidFill>
                <a:effectLst/>
                <a:highlight>
                  <a:srgbClr val="F5F5F5"/>
                </a:highlight>
                <a:latin typeface="Calibri" panose="020F0502020204030204" pitchFamily="34" charset="0"/>
              </a:rPr>
              <a:t>HP Manageability Integration Kit can be downloaded from hp.com/go/</a:t>
            </a:r>
            <a:r>
              <a:rPr lang="en-US" sz="1800" b="0" i="0" u="none" strike="noStrike" err="1">
                <a:solidFill>
                  <a:srgbClr val="000000"/>
                </a:solidFill>
                <a:effectLst/>
                <a:highlight>
                  <a:srgbClr val="F5F5F5"/>
                </a:highlight>
                <a:latin typeface="Calibri" panose="020F0502020204030204" pitchFamily="34" charset="0"/>
              </a:rPr>
              <a:t>clientmanagement</a:t>
            </a:r>
            <a:r>
              <a:rPr lang="en-US" sz="1800" b="0" i="0" u="none" strike="noStrike">
                <a:solidFill>
                  <a:srgbClr val="000000"/>
                </a:solidFill>
                <a:effectLst/>
                <a:highlight>
                  <a:srgbClr val="F5F5F5"/>
                </a:highlight>
                <a:latin typeface="Calibri" panose="020F0502020204030204" pitchFamily="34" charset="0"/>
              </a:rPr>
              <a:t>. Please see the user guide for HP MIK’s full system requirements. HP Manageability Integration Kit </a:t>
            </a:r>
            <a:r>
              <a:rPr lang="en-US" sz="1800" b="0" i="0" u="none" strike="noStrike" err="1">
                <a:solidFill>
                  <a:srgbClr val="000000"/>
                </a:solidFill>
                <a:effectLst/>
                <a:highlight>
                  <a:srgbClr val="F5F5F5"/>
                </a:highlight>
                <a:latin typeface="Calibri" panose="020F0502020204030204" pitchFamily="34" charset="0"/>
              </a:rPr>
              <a:t>infosheet</a:t>
            </a:r>
            <a:r>
              <a:rPr lang="en-US" sz="1800" b="0" i="0" u="none" strike="noStrike">
                <a:solidFill>
                  <a:srgbClr val="000000"/>
                </a:solidFill>
                <a:effectLst/>
                <a:highlight>
                  <a:srgbClr val="F5F5F5"/>
                </a:highlight>
                <a:latin typeface="Calibri" panose="020F0502020204030204" pitchFamily="34" charset="0"/>
              </a:rPr>
              <a:t> - http://www8.hp.com/h20195/v2/GetPDF.aspx/4AA7-3086ENW.pdf. </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800" b="0" i="0" u="none" strike="noStrike" kern="100">
                <a:solidFill>
                  <a:srgbClr val="000000"/>
                </a:solidFill>
                <a:effectLst/>
                <a:highlight>
                  <a:srgbClr val="F5F5F5"/>
                </a:highlight>
                <a:latin typeface="Calibri" panose="020F0502020204030204" pitchFamily="34" charset="0"/>
                <a:ea typeface="Aptos" panose="020B0004020202020204" pitchFamily="34" charset="0"/>
                <a:cs typeface="Times New Roman" panose="02020603050405020304" pitchFamily="18" charset="0"/>
              </a:rPr>
              <a:t>54. </a:t>
            </a:r>
            <a:r>
              <a:rPr lang="en-US" sz="1800"/>
              <a:t>Requires Windows 10 or higher. For supported HP PCs with the latest HP Endpoint Security Controller (Gen 5). See </a:t>
            </a:r>
            <a:r>
              <a:rPr lang="en-US" sz="1800">
                <a:hlinkClick r:id="rId3"/>
              </a:rPr>
              <a:t>https://h20195.www2.hp.com/v2/GetDocument.aspx?docname=4AA8-3644ENW</a:t>
            </a:r>
            <a:r>
              <a:rPr lang="en-US" sz="1800"/>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87. HP Client Security Manager Gen6/Gen7 requires Windows and is available on the select HP Elite and Pro PCs.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t>82. HP Privacy Camera only available PCs equipped with HD or IR camera and must be installed at the factory.​</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83. HP Wolf Security for Business requires Windows 10 and higher, includes various HP security features and is available on HP Pro, Elite, Workstation, and RPOS products. See product details for included security features.</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84. HP Wolf Protect &amp; Trace with Wolf Connect is available on select HP commercial G10 and higher laptops and mobile workstation devices. Customer activation required. Devices with Cat-M module do not support Internet access. Internet service for devices with 4G LTE and 5G modules is not included and must be purchased separately. Wolf Connect Service not available in all countries. Other restrictions limitations apply, please see data sheet for complete details.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91. </a:t>
            </a:r>
            <a:r>
              <a:rPr lang="en-US" sz="1800" b="0" i="0" u="none" strike="noStrike">
                <a:solidFill>
                  <a:srgbClr val="000000"/>
                </a:solidFill>
                <a:effectLst/>
                <a:latin typeface="HP Simplified Light" panose="020B0404020204020204" pitchFamily="34" charset="0"/>
              </a:rPr>
              <a:t>HP Sure Admin requires Windows 10 or higher, HP BIOS, and HP Manageability Integration Kit from http://www.hp.com/go/clientmanagement and HP Sure Admin Local Access Authenticator smartphone app from the Android or Apple store.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92</a:t>
            </a:r>
            <a:r>
              <a:rPr lang="en-US" sz="1800" b="1"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a:effectLst/>
                <a:latin typeface="Aptos" panose="020B0004020202020204" pitchFamily="34" charset="0"/>
                <a:ea typeface="Aptos" panose="020B0004020202020204" pitchFamily="34" charset="0"/>
                <a:cs typeface="Times New Roman" panose="02020603050405020304" pitchFamily="18" charset="0"/>
              </a:rPr>
              <a:t>HP Wolf Pro Security Edition (including HP Sure Click Pro and HP Sure Sense Pro) is available preloaded on select SKUs and, depending on the HP product purchased, includes a paid  1-year or 3-year license. The HP Wolf Pro Security Edition software is licensed under the license terms of the HP Wolf Security Software - End-User license Agreement (EULA) that can be found at: https://support.hp.com/us-en/document/ish_3875769-3873014-16  as that EULA is modified by the following: “7. Term. Unless otherwise terminated earlier pursuant to the terms contained in this EULA, the license for the HP Wolf Pro Security Edition (HP Sure Sense Pro and HP Sure Click Pro) is effective upon activation and will continue for either a twelve (12) month or thirty-six (36) month license term (“Initial Term”). At the end of the Initial Term you may either (a) purchase a renewal license for the HP Wolf Pro Security Edition from HP.com, HP Sales or an HP Channel Partner, or (b) continue using the standard versions of HP Sure Click and HP Sure Sense at no additional cost with no future software updates or HP Support.</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93. HP Wolf Enterprise Security is sold separately and requires Windows 10 or 11 PRO or higher and Microsoft Internet Explorer, Google Chrome, Chromium or Firefox are supported. Supported attachments include Microsoft Office (Word, Excel, PowerPoint) and PDF files, when Microsoft Office or Adobe Acrobat are installed.</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95. Based on HP’s internal analysis of next gen AI PCs with a 40-60 TOPS NPU with a quantum-resistant cryptographic scheme to protect the integrity of UEFI BIOS firmware as of </a:t>
            </a:r>
            <a:r>
              <a:rPr lang="en-US" sz="1800" b="1" kern="100">
                <a:effectLst/>
                <a:latin typeface="Aptos" panose="020B0004020202020204" pitchFamily="34" charset="0"/>
                <a:ea typeface="Aptos" panose="020B0004020202020204" pitchFamily="34" charset="0"/>
                <a:cs typeface="Times New Roman" panose="02020603050405020304" pitchFamily="18" charset="0"/>
              </a:rPr>
              <a:t>August 2024</a:t>
            </a:r>
          </a:p>
          <a:p>
            <a:pPr marL="0" marR="0">
              <a:lnSpc>
                <a:spcPct val="107000"/>
              </a:lnSpc>
              <a:spcBef>
                <a:spcPts val="0"/>
              </a:spcBef>
              <a:spcAft>
                <a:spcPts val="800"/>
              </a:spcAft>
            </a:pPr>
            <a:r>
              <a:rPr lang="en-US" sz="1800" b="0" kern="100">
                <a:effectLst/>
                <a:latin typeface="Aptos" panose="020B0004020202020204" pitchFamily="34" charset="0"/>
                <a:ea typeface="Aptos" panose="020B0004020202020204" pitchFamily="34" charset="0"/>
                <a:cs typeface="Times New Roman" panose="02020603050405020304" pitchFamily="18" charset="0"/>
              </a:rPr>
              <a:t>97.  HP Platform Certificate - a verifiable artifact of PC authenticity and integrity reflecting that PC components have not changed since leaving the factory.  HP’s Platform Certificate FAQ: </a:t>
            </a:r>
            <a:r>
              <a:rPr lang="en-US" sz="1800">
                <a:effectLst/>
                <a:latin typeface="+mn-lt"/>
                <a:ea typeface="Calibri" panose="020F0502020204030204" pitchFamily="34" charset="0"/>
                <a:cs typeface="Times New Roman" panose="02020603050405020304" pitchFamily="18" charset="0"/>
              </a:rPr>
              <a:t>https://h20195.www2.hp.com/v2/GetDocument.aspx?docname=4AA8-3108ENW</a:t>
            </a:r>
            <a:endParaRPr lang="en-US" sz="1800" b="1">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i="0" u="none" strike="noStrike">
                <a:solidFill>
                  <a:srgbClr val="000000"/>
                </a:solidFill>
                <a:effectLst/>
                <a:highlight>
                  <a:srgbClr val="F5F5F5"/>
                </a:highlight>
                <a:latin typeface="Calibri" panose="020F0502020204030204" pitchFamily="34" charset="0"/>
              </a:rPr>
              <a:t>98: </a:t>
            </a:r>
            <a:r>
              <a:rPr lang="en-US" sz="1800" b="0" i="0" u="none" strike="noStrike">
                <a:solidFill>
                  <a:srgbClr val="000000"/>
                </a:solidFill>
                <a:effectLst/>
                <a:highlight>
                  <a:srgbClr val="00FF00"/>
                </a:highlight>
                <a:latin typeface="Calibri" panose="020F0502020204030204" pitchFamily="34" charset="0"/>
              </a:rPr>
              <a:t>Based on HP’s Manageability Integration Kit’s management of every aspect of a PC including hardware, BIOS and software management using Microsoft System Center Configuration Manager on HP Elite PCs.</a:t>
            </a:r>
            <a:r>
              <a:rPr lang="en-US" sz="1800" b="0" i="0">
                <a:solidFill>
                  <a:srgbClr val="444444"/>
                </a:solidFill>
                <a:effectLst/>
                <a:highlight>
                  <a:srgbClr val="00FF00"/>
                </a:highlight>
                <a:latin typeface="Calibri" panose="020F0502020204030204" pitchFamily="34" charset="0"/>
              </a:rPr>
              <a:t>​</a:t>
            </a:r>
            <a:endParaRPr lang="en-US" sz="1800">
              <a:effectLst/>
              <a:highlight>
                <a:srgbClr val="00FF00"/>
              </a:highligh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EFF54-8F22-400E-8864-B805FBCD05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352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200"/>
              <a:t>FPO:  For presentation only.  Product may differ from images depicted.</a:t>
            </a:r>
          </a:p>
          <a:p>
            <a:pPr defTabSz="966612">
              <a:defRPr/>
            </a:pPr>
            <a:endParaRPr lang="en-US" sz="1200" b="0">
              <a:solidFill>
                <a:schemeClr val="dk1"/>
              </a:solidFill>
            </a:endParaRPr>
          </a:p>
          <a:p>
            <a:pPr defTabSz="966612">
              <a:defRPr/>
            </a:pPr>
            <a:r>
              <a:rPr lang="en-US" sz="1200" b="0">
                <a:solidFill>
                  <a:schemeClr val="dk1"/>
                </a:solidFill>
              </a:rPr>
              <a:t>Sure Sense Pro is a comprehensive NGAV like leading solutions in the market (NGAV - next-gen antivirus)</a:t>
            </a:r>
          </a:p>
          <a:p>
            <a:pPr defTabSz="966612">
              <a:defRPr/>
            </a:pPr>
            <a:r>
              <a:rPr lang="en-US" sz="1200" b="0">
                <a:solidFill>
                  <a:schemeClr val="dk1"/>
                </a:solidFill>
              </a:rPr>
              <a:t>Sure Sense Pro protects the host OS from known and unknown malware – powered by mature behavioral analysis, AI/deep learning and broader techniques based static analysis</a:t>
            </a:r>
            <a:endParaRPr lang="en-US" sz="1200" b="0">
              <a:solidFill>
                <a:schemeClr val="dk1"/>
              </a:solidFill>
              <a:cs typeface="Calibri"/>
            </a:endParaRPr>
          </a:p>
          <a:p>
            <a:pPr defTabSz="966612">
              <a:defRPr/>
            </a:pPr>
            <a:r>
              <a:rPr lang="en-US" sz="1200" b="0">
                <a:solidFill>
                  <a:schemeClr val="dk1"/>
                </a:solidFill>
              </a:rPr>
              <a:t>Provides industry-leading protection with very high detection rates and low false-positive rates comparable to leading paid NGAV software providers</a:t>
            </a:r>
            <a:endParaRPr lang="en-US" sz="1200" b="0">
              <a:solidFill>
                <a:schemeClr val="dk1"/>
              </a:solidFill>
              <a:cs typeface="Calibri"/>
            </a:endParaRPr>
          </a:p>
          <a:p>
            <a:pPr defTabSz="966612">
              <a:defRPr/>
            </a:pPr>
            <a:endParaRPr lang="en-US" sz="1200" b="0">
              <a:solidFill>
                <a:schemeClr val="dk1"/>
              </a:solidFill>
            </a:endParaRPr>
          </a:p>
          <a:p>
            <a:pPr defTabSz="966612">
              <a:defRPr/>
            </a:pPr>
            <a:r>
              <a:rPr lang="en-US" sz="1200">
                <a:solidFill>
                  <a:schemeClr val="dk1"/>
                </a:solidFill>
                <a:cs typeface="Calibri" panose="020F0502020204030204"/>
              </a:rPr>
              <a:t>Behavioral analysis techniques include looking for unauthorized behavior:</a:t>
            </a:r>
            <a:endParaRPr lang="en-US" sz="1200">
              <a:solidFill>
                <a:schemeClr val="dk1"/>
              </a:solidFill>
            </a:endParaRPr>
          </a:p>
          <a:p>
            <a:pPr defTabSz="966612">
              <a:defRPr/>
            </a:pPr>
            <a:r>
              <a:rPr lang="en-US" sz="1200">
                <a:solidFill>
                  <a:schemeClr val="dk1"/>
                </a:solidFill>
                <a:cs typeface="Calibri" panose="020F0502020204030204"/>
              </a:rPr>
              <a:t>1. Looking for code injection behavior</a:t>
            </a:r>
          </a:p>
          <a:p>
            <a:pPr defTabSz="966612">
              <a:defRPr/>
            </a:pPr>
            <a:r>
              <a:rPr lang="en-US" sz="1200">
                <a:solidFill>
                  <a:schemeClr val="dk1"/>
                </a:solidFill>
                <a:cs typeface="Calibri" panose="020F0502020204030204"/>
              </a:rPr>
              <a:t>2. Script-based attacks</a:t>
            </a:r>
          </a:p>
          <a:p>
            <a:pPr defTabSz="966612">
              <a:defRPr/>
            </a:pPr>
            <a:r>
              <a:rPr lang="en-US" sz="1200">
                <a:solidFill>
                  <a:schemeClr val="dk1"/>
                </a:solidFill>
                <a:cs typeface="Calibri" panose="020F0502020204030204"/>
              </a:rPr>
              <a:t>3. Fileless malware and living-off-the-land behaviors</a:t>
            </a:r>
          </a:p>
          <a:p>
            <a:pPr defTabSz="966612">
              <a:defRPr/>
            </a:pPr>
            <a:r>
              <a:rPr lang="en-US" sz="1200">
                <a:solidFill>
                  <a:schemeClr val="dk1"/>
                </a:solidFill>
                <a:cs typeface="Calibri" panose="020F0502020204030204"/>
              </a:rPr>
              <a:t>4. Heuristics-based detection</a:t>
            </a:r>
          </a:p>
          <a:p>
            <a:pPr defTabSz="966612">
              <a:defRPr/>
            </a:pPr>
            <a:r>
              <a:rPr lang="en-US" sz="1200">
                <a:solidFill>
                  <a:schemeClr val="dk1"/>
                </a:solidFill>
                <a:cs typeface="Calibri" panose="020F0502020204030204"/>
              </a:rPr>
              <a:t>5. Unauthorized registry access</a:t>
            </a:r>
          </a:p>
          <a:p>
            <a:pPr defTabSz="966612">
              <a:defRPr/>
            </a:pPr>
            <a:endParaRPr lang="en-US" sz="1200">
              <a:solidFill>
                <a:schemeClr val="dk1"/>
              </a:solidFill>
            </a:endParaRPr>
          </a:p>
          <a:p>
            <a:pPr marL="180975" indent="-180975" defTabSz="966612">
              <a:buFontTx/>
              <a:buChar char="-"/>
              <a:defRPr/>
            </a:pPr>
            <a:r>
              <a:rPr lang="en-US" sz="1200">
                <a:solidFill>
                  <a:schemeClr val="dk1"/>
                </a:solidFill>
              </a:rPr>
              <a:t>Deep learning of known and unknown malware, recognizing 99% of malware</a:t>
            </a:r>
            <a:endParaRPr lang="en-US" sz="1200">
              <a:solidFill>
                <a:schemeClr val="dk1"/>
              </a:solidFill>
              <a:cs typeface="Calibri"/>
            </a:endParaRPr>
          </a:p>
          <a:p>
            <a:pPr marL="180975" indent="-180975" defTabSz="966612">
              <a:buFontTx/>
              <a:buChar char="-"/>
              <a:defRPr/>
            </a:pPr>
            <a:r>
              <a:rPr lang="en-US" sz="1200">
                <a:solidFill>
                  <a:schemeClr val="dk1"/>
                </a:solidFill>
              </a:rPr>
              <a:t>Lightweight agent, means faster run time and detection time, working in 20ms on average</a:t>
            </a:r>
            <a:endParaRPr lang="en-US" sz="1200">
              <a:solidFill>
                <a:schemeClr val="dk1"/>
              </a:solidFill>
              <a:cs typeface="Calibri"/>
            </a:endParaRPr>
          </a:p>
          <a:p>
            <a:pPr marL="180975" indent="-180975" defTabSz="966612">
              <a:buFontTx/>
              <a:buChar char="-"/>
              <a:defRPr/>
            </a:pPr>
            <a:r>
              <a:rPr lang="en-US" sz="1200">
                <a:solidFill>
                  <a:schemeClr val="dk1"/>
                </a:solidFill>
              </a:rPr>
              <a:t>Protects your PC by quarantining malware and other known or unknown threats</a:t>
            </a:r>
            <a:endParaRPr lang="en-US" sz="1200">
              <a:solidFill>
                <a:schemeClr val="dk1"/>
              </a:solidFill>
              <a:cs typeface="Calibri"/>
            </a:endParaRPr>
          </a:p>
          <a:p>
            <a:pPr marL="180975" indent="-180975" defTabSz="966612">
              <a:buFontTx/>
              <a:buChar char="-"/>
              <a:defRPr/>
            </a:pPr>
            <a:r>
              <a:rPr lang="en-US" sz="1200">
                <a:solidFill>
                  <a:schemeClr val="dk1"/>
                </a:solidFill>
              </a:rPr>
              <a:t>Best of all, minimal updates are required, and only requires 1% PC load while in idle.</a:t>
            </a:r>
            <a:endParaRPr lang="en-US" b="0">
              <a:cs typeface="Calibri" panose="020F0502020204030204"/>
            </a:endParaRPr>
          </a:p>
          <a:p>
            <a:endParaRPr lang="en-GB"/>
          </a:p>
          <a:p>
            <a:r>
              <a:rPr lang="en-GB"/>
              <a:t>_________________</a:t>
            </a:r>
            <a:endParaRPr lang="en-GB">
              <a:cs typeface="Calibri"/>
            </a:endParaRPr>
          </a:p>
          <a:p>
            <a:endParaRPr lang="en-GB" b="1"/>
          </a:p>
          <a:p>
            <a:r>
              <a:rPr lang="en-GB" b="1"/>
              <a:t>DISCLAIMERS</a:t>
            </a:r>
          </a:p>
          <a:p>
            <a:endParaRPr lang="en-GB" b="1">
              <a:cs typeface="Calibri"/>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15.HP Wolf Pro Security NGAV one (1) year license is included on HP EliteBook Ultra G1q. The HP Wolf Pro Security NGAV software is licensed under the license terms of the HP Wolf Security Software - End-User license Agreement (EULA) that can be found at: https://support.hp.com/us-en/document/ish_3875769-3873014-16 as that EULA is modified by the following:</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Term. Unless otherwise terminated earlier pursuant to the terms contained in this EULA, the license for the HP Wolf Pro Security NGAV is effective upon 4 months after the date the HP Product was shipped by HP and will continue for the term communicated to you at purchase and in your order confirmation email (“Initial Term”). At the end of the Initial Term you may either (a) purchase a renewal license for the HP Wolf Pro Security Edition from HP.com, HP Sales or an HP Channel Partner, or (b) continue using the standard versions of HP Wolf Pro Security at no additional cost with no future software updates or HP Support. Notwithstanding the foregoing, the license shall expire no later than one year after the fixed term the subject license ends.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GB"/>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6152642-22F3-4B34-B273-6E38325F089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335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FPO:  For presentation only.  Product may differ from images depicted.</a:t>
            </a:r>
          </a:p>
          <a:p>
            <a:endParaRPr lang="en-US"/>
          </a:p>
        </p:txBody>
      </p:sp>
      <p:sp>
        <p:nvSpPr>
          <p:cNvPr id="4" name="Slide Number Placeholder 3"/>
          <p:cNvSpPr>
            <a:spLocks noGrp="1"/>
          </p:cNvSpPr>
          <p:nvPr>
            <p:ph type="sldNum" sz="quarter" idx="5"/>
          </p:nvPr>
        </p:nvSpPr>
        <p:spPr/>
        <p:txBody>
          <a:bodyPr/>
          <a:lstStyle/>
          <a:p>
            <a:fld id="{4B90927A-8063-49EC-B560-0DB27EE560FF}" type="slidenum">
              <a:rPr lang="en-US" smtClean="0"/>
              <a:t>38</a:t>
            </a:fld>
            <a:endParaRPr lang="en-US"/>
          </a:p>
        </p:txBody>
      </p:sp>
    </p:spTree>
    <p:extLst>
      <p:ext uri="{BB962C8B-B14F-4D97-AF65-F5344CB8AC3E}">
        <p14:creationId xmlns:p14="http://schemas.microsoft.com/office/powerpoint/2010/main" val="552554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fontAlgn="base">
              <a:defRPr/>
            </a:pPr>
            <a:r>
              <a:rPr lang="en-US" b="1"/>
              <a:t>______________________</a:t>
            </a:r>
          </a:p>
          <a:p>
            <a:pPr defTabSz="942289" fontAlgn="base">
              <a:defRPr/>
            </a:pPr>
            <a:r>
              <a:rPr lang="en-US" b="1"/>
              <a:t>DISCLAIMER</a:t>
            </a:r>
          </a:p>
          <a:p>
            <a:pPr defTabSz="942289" fontAlgn="base">
              <a:defRPr/>
            </a:pPr>
            <a:endParaRPr lang="en-US"/>
          </a:p>
          <a:p>
            <a:pPr marL="0" marR="0" lvl="0" indent="0" algn="l" defTabSz="942289" rtl="0" eaLnBrk="1" fontAlgn="base" latinLnBrk="0" hangingPunct="1">
              <a:lnSpc>
                <a:spcPct val="100000"/>
              </a:lnSpc>
              <a:spcBef>
                <a:spcPts val="0"/>
              </a:spcBef>
              <a:spcAft>
                <a:spcPts val="0"/>
              </a:spcAft>
              <a:buClrTx/>
              <a:buSzTx/>
              <a:buFontTx/>
              <a:buNone/>
              <a:tabLst/>
              <a:defRPr/>
            </a:pPr>
            <a:r>
              <a:rPr lang="en-US"/>
              <a:t>18. MIL STD testing is not intended to demonstrate fitness for U.S. Department of Defense contract requirements or for military use. Test results are not a guarantee of future performance under these test conditions. Accidental Damage or damage under these test conditions requires an optional HP Accidental Damage Protection Care Pack. </a:t>
            </a:r>
            <a:endParaRPr lang="en-US">
              <a:cs typeface="Calibri"/>
            </a:endParaRPr>
          </a:p>
          <a:p>
            <a:pPr marL="0" marR="0" lvl="0" indent="0" algn="l" defTabSz="942289"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108. HP’s Total Test Process is not a guarantee of future performance under these test conditions. Accidental damage or damage under these test conditions requires an optional HP Accidental Damage Protection Care Pack.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829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latin typeface="Forma DJR Micro" panose="00000000000000090000" pitchFamily="2" charset="0"/>
            </a:endParaRPr>
          </a:p>
          <a:p>
            <a:r>
              <a:rPr lang="en-US" b="1" u="sng">
                <a:latin typeface="Forma DJR Micro" panose="00000000000000090000" pitchFamily="2" charset="0"/>
              </a:rPr>
              <a:t>This slide contains a superlative claim/s that cannot be used in all countries</a:t>
            </a:r>
            <a:r>
              <a:rPr lang="en-US">
                <a:latin typeface="Forma DJR Micro" panose="00000000000000090000" pitchFamily="2" charset="0"/>
              </a:rPr>
              <a:t>: </a:t>
            </a:r>
          </a:p>
          <a:p>
            <a:r>
              <a:rPr lang="en-US" b="1">
                <a:latin typeface="Forma DJR Micro" panose="00000000000000090000" pitchFamily="2" charset="0"/>
              </a:rPr>
              <a:t>EMEA Use Restrictions:</a:t>
            </a:r>
            <a:r>
              <a:rPr lang="en-US">
                <a:latin typeface="Forma DJR Micro" panose="00000000000000090000" pitchFamily="2" charset="0"/>
              </a:rPr>
              <a:t> </a:t>
            </a:r>
          </a:p>
          <a:p>
            <a:r>
              <a:rPr lang="en-US">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r>
              <a:rPr lang="en-US" b="1">
                <a:latin typeface="Forma DJR Micro" panose="00000000000000090000" pitchFamily="2" charset="0"/>
              </a:rPr>
              <a:t>APJ Use Restrictions: </a:t>
            </a:r>
          </a:p>
          <a:p>
            <a:pPr marL="171450" indent="-171450">
              <a:buFont typeface="Arial" panose="020B0604020202020204" pitchFamily="34" charset="0"/>
              <a:buChar char="•"/>
            </a:pPr>
            <a:r>
              <a:rPr lang="en-US">
                <a:latin typeface="Forma DJR Micro" panose="00000000000000090000" pitchFamily="2" charset="0"/>
              </a:rPr>
              <a:t>China, Vietnam, Indonesia, Malaysia – DO NOT use</a:t>
            </a:r>
            <a:br>
              <a:rPr lang="en-US">
                <a:latin typeface="Forma DJR Micro" panose="00000000000000090000" pitchFamily="2" charset="0"/>
              </a:rPr>
            </a:br>
            <a:r>
              <a:rPr lang="en-US" b="1">
                <a:latin typeface="Forma DJR Micro" panose="00000000000000090000" pitchFamily="2" charset="0"/>
              </a:rPr>
              <a:t>LAR Use Restrictions:</a:t>
            </a:r>
          </a:p>
          <a:p>
            <a:pPr marL="171450" indent="-171450">
              <a:buFont typeface="Arial" panose="020B0604020202020204" pitchFamily="34" charset="0"/>
              <a:buChar char="•"/>
            </a:pPr>
            <a:r>
              <a:rPr lang="en-US">
                <a:latin typeface="Forma DJR Micro" panose="00000000000000090000" pitchFamily="2" charset="0"/>
              </a:rPr>
              <a:t>Brazil, Mexico – Do NOT use </a:t>
            </a:r>
          </a:p>
          <a:p>
            <a:pPr>
              <a:defRPr/>
            </a:pPr>
            <a:endParaRPr lang="en-US"/>
          </a:p>
          <a:p>
            <a:pPr>
              <a:defRPr/>
            </a:pPr>
            <a:r>
              <a:rPr lang="en-US"/>
              <a:t>____________________________</a:t>
            </a:r>
          </a:p>
          <a:p>
            <a:pPr>
              <a:defRPr/>
            </a:pPr>
            <a:r>
              <a:rPr lang="en-US" b="1"/>
              <a:t>DISCLAIMERS</a:t>
            </a:r>
            <a:br>
              <a:rPr lang="en-US" b="1"/>
            </a:br>
            <a:endParaRPr lang="en-US" b="1"/>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45. Recycled metal is expressed as a percentage of the total weight of the metal according to ISO 14021 definitions for metal parts over 25 grams. Percent of recycled material varies by product. </a:t>
            </a:r>
          </a:p>
          <a:p>
            <a:pPr marL="0" marR="0">
              <a:spcBef>
                <a:spcPts val="0"/>
              </a:spcBef>
              <a:spcAft>
                <a:spcPts val="0"/>
              </a:spcAft>
            </a:pPr>
            <a:r>
              <a:rPr lang="en-US" sz="1800" kern="100">
                <a:latin typeface="Aptos" panose="020B0004020202020204" pitchFamily="34" charset="0"/>
                <a:ea typeface="Aptos" panose="020B0004020202020204" pitchFamily="34" charset="0"/>
                <a:cs typeface="Times New Roman" panose="02020603050405020304" pitchFamily="18" charset="0"/>
              </a:rPr>
              <a:t>46. </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Recycled plastic is expressed as a percentage of the total weight plastic. Post-consumer recycled is based on the definition set in the EPEAT standard for computers, IEEE 1680.1-2018 standard</a:t>
            </a:r>
          </a:p>
          <a:p>
            <a:pPr marL="0" marR="0">
              <a:spcBef>
                <a:spcPts val="0"/>
              </a:spcBef>
              <a:spcAft>
                <a:spcPts val="0"/>
              </a:spcAft>
            </a:pPr>
            <a:r>
              <a:rPr lang="en-US" sz="1800" kern="100">
                <a:latin typeface="Aptos" panose="020B0004020202020204" pitchFamily="34" charset="0"/>
                <a:ea typeface="Aptos" panose="020B0004020202020204" pitchFamily="34" charset="0"/>
                <a:cs typeface="Times New Roman" panose="02020603050405020304" pitchFamily="18" charset="0"/>
              </a:rPr>
              <a:t>47. 100% outer box packaging made from sustainably sourced certified and recycled fibers. Fiber cushions made from 100% recycled wood fiber and organic material. Any plastic cushions are made from &gt;90% recycled plastic</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US" sz="1800">
              <a:effectLst/>
              <a:latin typeface="Aptos" panose="020B0004020202020204" pitchFamily="34" charset="0"/>
              <a:ea typeface="Aptos" panose="020B0004020202020204" pitchFamily="34" charset="0"/>
              <a:cs typeface="Aptos" panose="020B0004020202020204" pitchFamily="34" charset="0"/>
            </a:endParaRPr>
          </a:p>
          <a:p>
            <a:pPr>
              <a:lnSpc>
                <a:spcPct val="107000"/>
              </a:lnSpc>
              <a:spcAft>
                <a:spcPts val="809"/>
              </a:spcAft>
            </a:pPr>
            <a:r>
              <a:rPr lang="en-GB" sz="1800" kern="100">
                <a:latin typeface="Aptos" panose="020B0004020202020204" pitchFamily="34" charset="0"/>
                <a:ea typeface="Aptos" panose="020B0004020202020204" pitchFamily="34" charset="0"/>
                <a:cs typeface="Times New Roman" panose="02020603050405020304" pitchFamily="18" charset="0"/>
              </a:rPr>
              <a:t>52. </a:t>
            </a:r>
            <a:r>
              <a:rPr lang="en-US" sz="1800" kern="100">
                <a:latin typeface="Aptos" panose="020B0004020202020204" pitchFamily="34" charset="0"/>
                <a:ea typeface="Aptos" panose="020B0004020202020204" pitchFamily="34" charset="0"/>
                <a:cs typeface="Times New Roman" panose="02020603050405020304" pitchFamily="18" charset="0"/>
              </a:rPr>
              <a:t>Percentage of ocean-bound plastic contained in each component varies by product. Ocean Bound plastic is expressed as a percentage of the total weight plastic. Ocean Bound plastic is based on the definition set by the UL2809 standard.</a:t>
            </a:r>
          </a:p>
          <a:p>
            <a:pPr marR="0">
              <a:lnSpc>
                <a:spcPct val="100000"/>
              </a:lnSpc>
              <a:spcBef>
                <a:spcPts val="0"/>
              </a:spcBef>
              <a:tabLst/>
              <a:defRPr/>
            </a:pPr>
            <a:r>
              <a:rPr lang="en-US" sz="1800"/>
              <a:t>102. HP paper and fiber based packaging for PCs, displays, home and office print, and supplies is reported by suppliers as recycled or certified, with a minimum of 97% by volume verified by HP. Packaging is the box that comes with the product and all paper-based materials inside the box. Packaging for personal systems accessories and spare parts is not included.</a:t>
            </a:r>
          </a:p>
          <a:p>
            <a:pPr marR="0">
              <a:lnSpc>
                <a:spcPct val="100000"/>
              </a:lnSpc>
              <a:spcBef>
                <a:spcPts val="0"/>
              </a:spcBef>
              <a:tabLst/>
              <a:defRPr/>
            </a:pPr>
            <a:r>
              <a:rPr lang="en-US" sz="1800"/>
              <a:t>103. Power Consumption Measurement with real-time total power usage tracking will release in 2024 on our commercial notebook line. The energy consumption data is planned to be available to end users within </a:t>
            </a:r>
            <a:r>
              <a:rPr lang="en-US" sz="1800" err="1"/>
              <a:t>myHP</a:t>
            </a:r>
            <a:r>
              <a:rPr lang="en-US" sz="1800"/>
              <a:t> and ITDMs via HP Proactive Insights in May 2024.  Fleet management within HP Proactive Insights requires Windows 10 or higher and registration for the Workforce Experience platform at  </a:t>
            </a:r>
            <a:r>
              <a:rPr lang="en-US" sz="1800">
                <a:hlinkClick r:id="rId3">
                  <a:extLst>
                    <a:ext uri="{A12FA001-AC4F-418D-AE19-62706E023703}">
                      <ahyp:hlinkClr xmlns:ahyp="http://schemas.microsoft.com/office/drawing/2018/hyperlinkcolor" val="tx"/>
                    </a:ext>
                  </a:extLst>
                </a:hlinkClick>
              </a:rPr>
              <a:t>https://admin.hp.com</a:t>
            </a:r>
            <a:r>
              <a:rPr lang="en-US" sz="1800"/>
              <a:t>. Some features and capabilities may require additional purchase of HP services and/or commercial hardware capable of supporting the HP Insights agent for Windows, Mac, &amp; Android. Activation and restrictions may apply. Select HP Workforce Solutions require an HP Insights agent for Windows, Mac, &amp; Android, available for download at </a:t>
            </a:r>
            <a:r>
              <a:rPr lang="en-US" sz="1800">
                <a:hlinkClick r:id="rId4">
                  <a:extLst>
                    <a:ext uri="{A12FA001-AC4F-418D-AE19-62706E023703}">
                      <ahyp:hlinkClr xmlns:ahyp="http://schemas.microsoft.com/office/drawing/2018/hyperlinkcolor" val="tx"/>
                    </a:ext>
                  </a:extLst>
                </a:hlinkClick>
              </a:rPr>
              <a:t>https://admin.hp.com/software</a:t>
            </a:r>
            <a:r>
              <a:rPr lang="en-US" sz="1800"/>
              <a:t>. For full system requirements and services that require the agent, please visit </a:t>
            </a:r>
            <a:r>
              <a:rPr lang="en-US" sz="1800">
                <a:hlinkClick r:id="rId5">
                  <a:extLst>
                    <a:ext uri="{A12FA001-AC4F-418D-AE19-62706E023703}">
                      <ahyp:hlinkClr xmlns:ahyp="http://schemas.microsoft.com/office/drawing/2018/hyperlinkcolor" val="tx"/>
                    </a:ext>
                  </a:extLst>
                </a:hlinkClick>
              </a:rPr>
              <a:t>https://admin.hp.com/requirements</a:t>
            </a:r>
            <a:r>
              <a:rPr lang="en-US" sz="1800"/>
              <a:t>. The agent collects telemetry and analytics around devices and applications that integrate into the Workforce Experience platform and is not sold as a standalone service. Internet access with connection to the Workforce Experience platform is required. HP follows stringent GDPR privacy regulations, and the platform is ISO27001, ISO27701, ISO27017 and SOC2 Type2 certified for Information Security.</a:t>
            </a:r>
          </a:p>
        </p:txBody>
      </p:sp>
      <p:sp>
        <p:nvSpPr>
          <p:cNvPr id="4" name="Slide Number Placeholder 3"/>
          <p:cNvSpPr>
            <a:spLocks noGrp="1"/>
          </p:cNvSpPr>
          <p:nvPr>
            <p:ph type="sldNum" sz="quarter" idx="5"/>
          </p:nvPr>
        </p:nvSpPr>
        <p:spPr/>
        <p:txBody>
          <a:bodyPr/>
          <a:lstStyle/>
          <a:p>
            <a:pPr defTabSz="923984">
              <a:lnSpc>
                <a:spcPct val="100000"/>
              </a:lnSpc>
              <a:spcBef>
                <a:spcPts val="0"/>
              </a:spcBef>
              <a:tabLst/>
              <a:defRPr/>
            </a:pPr>
            <a:fld id="{0DEA17DE-2D26-45D8-820D-91BFF9944144}" type="slidenum">
              <a:rPr lang="en-GB">
                <a:solidFill>
                  <a:prstClr val="black"/>
                </a:solidFill>
                <a:latin typeface="Calibri" panose="020F0502020204030204"/>
              </a:rPr>
              <a:pPr defTabSz="923984">
                <a:lnSpc>
                  <a:spcPct val="100000"/>
                </a:lnSpc>
                <a:spcBef>
                  <a:spcPts val="0"/>
                </a:spcBef>
                <a:tabLst/>
                <a:defRPr/>
              </a:pPr>
              <a:t>40</a:t>
            </a:fld>
            <a:endParaRPr lang="en-GB">
              <a:solidFill>
                <a:prstClr val="black"/>
              </a:solidFill>
              <a:latin typeface="Calibri" panose="020F0502020204030204"/>
            </a:endParaRPr>
          </a:p>
        </p:txBody>
      </p:sp>
    </p:spTree>
    <p:extLst>
      <p:ext uri="{BB962C8B-B14F-4D97-AF65-F5344CB8AC3E}">
        <p14:creationId xmlns:p14="http://schemas.microsoft.com/office/powerpoint/2010/main" val="188709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0927A-8063-49EC-B560-0DB27EE560FF}" type="slidenum">
              <a:rPr lang="en-US" smtClean="0"/>
              <a:t>5</a:t>
            </a:fld>
            <a:endParaRPr lang="en-US"/>
          </a:p>
        </p:txBody>
      </p:sp>
    </p:spTree>
    <p:extLst>
      <p:ext uri="{BB962C8B-B14F-4D97-AF65-F5344CB8AC3E}">
        <p14:creationId xmlns:p14="http://schemas.microsoft.com/office/powerpoint/2010/main" val="2554187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latin typeface="Forma DJR Micro" panose="00000000000000090000" pitchFamily="2" charset="0"/>
              </a:rPr>
              <a:t>This slide contains a superlative claim/s that cannot be used in all countries</a:t>
            </a:r>
            <a:r>
              <a:rPr lang="en-US">
                <a:latin typeface="Forma DJR Micro" panose="00000000000000090000" pitchFamily="2" charset="0"/>
              </a:rPr>
              <a:t>: </a:t>
            </a:r>
          </a:p>
          <a:p>
            <a:r>
              <a:rPr lang="en-US" b="1">
                <a:latin typeface="Forma DJR Micro" panose="00000000000000090000" pitchFamily="2" charset="0"/>
              </a:rPr>
              <a:t>EMEA Use Restrictions:</a:t>
            </a:r>
            <a:r>
              <a:rPr lang="en-US">
                <a:latin typeface="Forma DJR Micro" panose="00000000000000090000" pitchFamily="2" charset="0"/>
              </a:rPr>
              <a:t> </a:t>
            </a:r>
          </a:p>
          <a:p>
            <a:r>
              <a:rPr lang="en-US">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r>
              <a:rPr lang="en-US" b="1">
                <a:latin typeface="Forma DJR Micro" panose="00000000000000090000" pitchFamily="2" charset="0"/>
              </a:rPr>
              <a:t>APJ Use Restrictions: </a:t>
            </a:r>
          </a:p>
          <a:p>
            <a:pPr marL="171450" indent="-171450">
              <a:buFont typeface="Arial" panose="020B0604020202020204" pitchFamily="34" charset="0"/>
              <a:buChar char="•"/>
            </a:pPr>
            <a:r>
              <a:rPr lang="en-US">
                <a:latin typeface="Forma DJR Micro" panose="00000000000000090000" pitchFamily="2" charset="0"/>
              </a:rPr>
              <a:t>China, Vietnam, Indonesia, Malaysia – DO NOT use</a:t>
            </a:r>
            <a:br>
              <a:rPr lang="en-US">
                <a:latin typeface="Forma DJR Micro" panose="00000000000000090000" pitchFamily="2" charset="0"/>
              </a:rPr>
            </a:br>
            <a:r>
              <a:rPr lang="en-US" b="1">
                <a:latin typeface="Forma DJR Micro" panose="00000000000000090000" pitchFamily="2" charset="0"/>
              </a:rPr>
              <a:t>LAR Use Restrictions:</a:t>
            </a:r>
          </a:p>
          <a:p>
            <a:pPr marL="171450" indent="-171450">
              <a:buFont typeface="Arial" panose="020B0604020202020204" pitchFamily="34" charset="0"/>
              <a:buChar char="•"/>
            </a:pPr>
            <a:r>
              <a:rPr lang="en-US">
                <a:latin typeface="Forma DJR Micro" panose="00000000000000090000" pitchFamily="2" charset="0"/>
              </a:rPr>
              <a:t>Brazil, Mexico – Do NOT use </a:t>
            </a:r>
            <a:endParaRPr lang="en-GB"/>
          </a:p>
          <a:p>
            <a:r>
              <a:rPr lang="en-GB"/>
              <a:t>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DISCLAIMERS</a:t>
            </a:r>
            <a:br>
              <a:rPr lang="en-GB" b="1"/>
            </a:br>
            <a:r>
              <a:rPr lang="en-US" sz="1200" kern="100">
                <a:latin typeface="Aptos" panose="020B0004020202020204" pitchFamily="34" charset="0"/>
                <a:ea typeface="Aptos" panose="020B0004020202020204" pitchFamily="34" charset="0"/>
                <a:cs typeface="Times New Roman" panose="02020603050405020304" pitchFamily="18" charset="0"/>
              </a:rPr>
              <a:t>18. MIL STD 810H testing is not intended to demonstrate fitness for U.S. Department of Defense contract requirements or for military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Aptos" panose="020B0004020202020204" pitchFamily="34" charset="0"/>
                <a:ea typeface="Aptos" panose="020B0004020202020204" pitchFamily="34" charset="0"/>
                <a:cs typeface="Times New Roman" panose="02020603050405020304" pitchFamily="18" charset="0"/>
              </a:rPr>
              <a:t>43. Based on US EPEAT® registration according to IEEE 1680.1-2018 EPEAT®. EPEAT® status varies by country. Visit </a:t>
            </a:r>
            <a:r>
              <a:rPr lang="en-US" sz="1200" i="1" u="sng" kern="10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www.epeat.net</a:t>
            </a:r>
            <a:r>
              <a:rPr lang="en-US" sz="1200" kern="100">
                <a:latin typeface="Aptos" panose="020B0004020202020204" pitchFamily="34" charset="0"/>
                <a:ea typeface="Aptos" panose="020B0004020202020204" pitchFamily="34" charset="0"/>
                <a:cs typeface="Times New Roman" panose="02020603050405020304" pitchFamily="18" charset="0"/>
              </a:rPr>
              <a:t> for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Aptos" panose="020B0004020202020204" pitchFamily="34" charset="0"/>
                <a:ea typeface="Aptos" panose="020B0004020202020204" pitchFamily="34" charset="0"/>
                <a:cs typeface="Times New Roman" panose="02020603050405020304" pitchFamily="18" charset="0"/>
              </a:rPr>
              <a:t>45. Recycled metal is expressed as a percentage of the total weight of the metal according to ISO 14021 definitions for metal parts over 25 grams. Percent of recycled material varies by product.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47. 100% outer box packaging made from sustainably sourced certified and recycled fibers. Fiber cushions made from 100% recycled wood fiber and organic material. Any plastic cushions are made from &gt;90% recycled plastic.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Aptos" panose="020B0004020202020204" pitchFamily="34" charset="0"/>
                <a:ea typeface="Aptos" panose="020B0004020202020204" pitchFamily="34" charset="0"/>
                <a:cs typeface="Times New Roman" panose="02020603050405020304" pitchFamily="18" charset="0"/>
              </a:rPr>
              <a:t>63. Applies to HP PCs, Workstations, and Displays manufactured after January 2019. Based on most Gold and Silver (including Climate+) EPEAT® registrations and according to IEEE 1680.1-2018 EPEAT®. Status varies by country. Visit </a:t>
            </a:r>
            <a:r>
              <a:rPr lang="en-US" sz="1200" u="sng" kern="10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www.epeat.net</a:t>
            </a:r>
            <a:r>
              <a:rPr lang="en-US" sz="1200" u="sng" kern="100">
                <a:latin typeface="Aptos" panose="020B0004020202020204" pitchFamily="34" charset="0"/>
                <a:ea typeface="Aptos" panose="020B0004020202020204" pitchFamily="34" charset="0"/>
                <a:cs typeface="Times New Roman" panose="02020603050405020304" pitchFamily="18" charset="0"/>
              </a:rPr>
              <a:t> </a:t>
            </a:r>
            <a:r>
              <a:rPr lang="en-US" sz="1200" kern="100">
                <a:latin typeface="Aptos" panose="020B0004020202020204" pitchFamily="34" charset="0"/>
                <a:ea typeface="Aptos" panose="020B0004020202020204" pitchFamily="34" charset="0"/>
                <a:cs typeface="Times New Roman" panose="02020603050405020304" pitchFamily="18" charset="0"/>
              </a:rPr>
              <a:t>for more information</a:t>
            </a:r>
          </a:p>
          <a:p>
            <a:pPr marR="0">
              <a:lnSpc>
                <a:spcPct val="100000"/>
              </a:lnSpc>
              <a:spcBef>
                <a:spcPts val="0"/>
              </a:spcBef>
              <a:tabLst/>
              <a:defRPr/>
            </a:pPr>
            <a:r>
              <a:rPr lang="en-US" sz="1200"/>
              <a:t>101. Recycled metal is expressed as a percentage of the total weight of the metal according to ISO 14021 definitions for metal parts over 25 grams. Percent of recycled material varies by product.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102. HP paper and fiber based packaging for PCs, displays, home and office print, and supplies is reported by suppliers as recycled or certified, with a minimum of 97% by volume verified by HP. Packaging is the box that comes with the product and all paper-based materials inside the box. Packaging for personal systems accessories and spare parts is not included.</a:t>
            </a:r>
          </a:p>
          <a:p>
            <a:pPr marR="0">
              <a:lnSpc>
                <a:spcPct val="100000"/>
              </a:lnSpc>
              <a:spcBef>
                <a:spcPts val="0"/>
              </a:spcBef>
              <a:tabLst/>
              <a:defRPr/>
            </a:pPr>
            <a:r>
              <a:rPr lang="en-US" sz="1200"/>
              <a:t>103. Power Consumption Measurement with real-time total power usage tracking will release in 2024 on our commercial notebook line. The energy consumption data is planned to be available to end users within </a:t>
            </a:r>
            <a:r>
              <a:rPr lang="en-US" sz="1200" err="1"/>
              <a:t>myHP</a:t>
            </a:r>
            <a:r>
              <a:rPr lang="en-US" sz="1200"/>
              <a:t> and ITDMs via HP Proactive Insights in May 2024.  Fleet management within HP Proactive Insights requires Windows 10 or higher and registration for the Workforce Experience platform at  </a:t>
            </a:r>
            <a:r>
              <a:rPr lang="en-US" sz="1200">
                <a:hlinkClick r:id="rId4">
                  <a:extLst>
                    <a:ext uri="{A12FA001-AC4F-418D-AE19-62706E023703}">
                      <ahyp:hlinkClr xmlns:ahyp="http://schemas.microsoft.com/office/drawing/2018/hyperlinkcolor" val="tx"/>
                    </a:ext>
                  </a:extLst>
                </a:hlinkClick>
              </a:rPr>
              <a:t>https://admin.hp.com</a:t>
            </a:r>
            <a:r>
              <a:rPr lang="en-US" sz="1200"/>
              <a:t>. Some features and capabilities may require additional purchase of HP services and/or commercial hardware capable of supporting the HP Insights agent for Windows, Mac, &amp; Android. Activation and restrictions may apply. Select HP Workforce Solutions require an HP Insights agent for Windows, Mac, &amp; Android, available for download at </a:t>
            </a:r>
            <a:r>
              <a:rPr lang="en-US" sz="1200">
                <a:hlinkClick r:id="rId5">
                  <a:extLst>
                    <a:ext uri="{A12FA001-AC4F-418D-AE19-62706E023703}">
                      <ahyp:hlinkClr xmlns:ahyp="http://schemas.microsoft.com/office/drawing/2018/hyperlinkcolor" val="tx"/>
                    </a:ext>
                  </a:extLst>
                </a:hlinkClick>
              </a:rPr>
              <a:t>https://admin.hp.com/software</a:t>
            </a:r>
            <a:r>
              <a:rPr lang="en-US" sz="1200"/>
              <a:t>. For full system requirements and services that require the agent, please visit </a:t>
            </a:r>
            <a:r>
              <a:rPr lang="en-US" sz="1200">
                <a:hlinkClick r:id="rId6">
                  <a:extLst>
                    <a:ext uri="{A12FA001-AC4F-418D-AE19-62706E023703}">
                      <ahyp:hlinkClr xmlns:ahyp="http://schemas.microsoft.com/office/drawing/2018/hyperlinkcolor" val="tx"/>
                    </a:ext>
                  </a:extLst>
                </a:hlinkClick>
              </a:rPr>
              <a:t>https://admin.hp.com/requirements</a:t>
            </a:r>
            <a:r>
              <a:rPr lang="en-US" sz="1200"/>
              <a:t>. The agent collects telemetry and analytics around devices and applications that integrate into the Workforce Experience platform and is not sold as a standalone service. Internet access with connection to the Workforce Experience platform is required. HP follows stringent GDPR privacy regulations, and the platform is ISO27001, ISO27701, ISO27017 and SOC2 Type2 certified for Information Security.</a:t>
            </a:r>
          </a:p>
          <a:p>
            <a:pPr marR="0">
              <a:lnSpc>
                <a:spcPct val="100000"/>
              </a:lnSpc>
              <a:spcBef>
                <a:spcPts val="0"/>
              </a:spcBef>
              <a:tabLst/>
              <a:defRPr/>
            </a:pPr>
            <a:r>
              <a:rPr lang="en-US" sz="1200"/>
              <a:t>104. Select household wipes can be safely used to clean HP Elite and Workstation, and HP ProBook 635 Aero PCs up to 1,000 wipes: See wipe manufacturer’s instructions for disinfecting and the HP cleaning guide for HP tested wipe solutions at How to Sanitize Your HP Device Whitepaper (http://h20195.www.2.hp.com/v2/GetDocument.aspx?docname=4AA7-7610ENW) not applicable to HP Elite c1030 Chromebook. </a:t>
            </a:r>
          </a:p>
          <a:p>
            <a:pPr marR="0">
              <a:lnSpc>
                <a:spcPct val="100000"/>
              </a:lnSpc>
              <a:spcBef>
                <a:spcPts val="0"/>
              </a:spcBef>
              <a:tabLst/>
              <a:defRPr/>
            </a:pPr>
            <a:r>
              <a:rPr lang="en-US" sz="1200"/>
              <a:t>105. HP Services are governed by the applicable HP terms and conditions of service provided or indicated to Customer at the time of purchase. Customer may have additional statutory rights according to applicable local laws, and such rights are not in any way affected by the HP terms and conditions of service or the HP Limited Warranty provided with your HP Product.</a:t>
            </a:r>
          </a:p>
          <a:p>
            <a:pPr marR="0">
              <a:lnSpc>
                <a:spcPct val="100000"/>
              </a:lnSpc>
              <a:spcBef>
                <a:spcPts val="0"/>
              </a:spcBef>
              <a:tabLst/>
              <a:defRPr/>
            </a:pPr>
            <a:r>
              <a:rPr lang="en-US" sz="1200"/>
              <a:t>106. The HP Device Life Extension capability is for HP commercial PCs. HP-certified partners will perform functional diagnostics, data removal, interior and exterior cleaning, enhance device performance, reimaging, and conduct platform updates. This service is available as a Care Pack when it is sold with new hardware or within 120 days of the original Care Pack expiration date.</a:t>
            </a:r>
          </a:p>
          <a:p>
            <a:pPr>
              <a:lnSpc>
                <a:spcPct val="107000"/>
              </a:lnSpc>
              <a:spcAft>
                <a:spcPts val="809"/>
              </a:spcAft>
            </a:pPr>
            <a:endParaRPr lang="en-US" sz="1800" kern="10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23984">
              <a:lnSpc>
                <a:spcPct val="100000"/>
              </a:lnSpc>
              <a:spcBef>
                <a:spcPts val="0"/>
              </a:spcBef>
              <a:tabLst/>
              <a:defRPr/>
            </a:pPr>
            <a:fld id="{FBEF1312-1837-4D5E-8EF3-3E2CE4A4FA4D}" type="slidenum">
              <a:rPr lang="en-GB">
                <a:solidFill>
                  <a:prstClr val="black"/>
                </a:solidFill>
                <a:latin typeface="Calibri" panose="020F0502020204030204"/>
              </a:rPr>
              <a:pPr defTabSz="923984">
                <a:lnSpc>
                  <a:spcPct val="100000"/>
                </a:lnSpc>
                <a:spcBef>
                  <a:spcPts val="0"/>
                </a:spcBef>
                <a:tabLst/>
                <a:defRPr/>
              </a:pPr>
              <a:t>41</a:t>
            </a:fld>
            <a:endParaRPr lang="en-GB">
              <a:solidFill>
                <a:prstClr val="black"/>
              </a:solidFill>
              <a:latin typeface="Calibri" panose="020F0502020204030204"/>
            </a:endParaRPr>
          </a:p>
        </p:txBody>
      </p:sp>
    </p:spTree>
    <p:extLst>
      <p:ext uri="{BB962C8B-B14F-4D97-AF65-F5344CB8AC3E}">
        <p14:creationId xmlns:p14="http://schemas.microsoft.com/office/powerpoint/2010/main" val="2484017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FPO:  For presentation only.  Product may differ from images depicted.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4B90927A-8063-49EC-B560-0DB27EE560FF}"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42</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985799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90927A-8063-49EC-B560-0DB27EE560FF}" type="slidenum">
              <a:rPr lang="en-US" smtClean="0"/>
              <a:t>45</a:t>
            </a:fld>
            <a:endParaRPr lang="en-US"/>
          </a:p>
        </p:txBody>
      </p:sp>
    </p:spTree>
    <p:extLst>
      <p:ext uri="{BB962C8B-B14F-4D97-AF65-F5344CB8AC3E}">
        <p14:creationId xmlns:p14="http://schemas.microsoft.com/office/powerpoint/2010/main" val="105922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r>
              <a:rPr lang="en-US" sz="1800" b="1" u="none">
                <a:latin typeface="Forma DJR Micro"/>
              </a:rPr>
              <a:t>*Up to 192 GB memory is available at launch. Up to 256 GB memory is planned to be available in the second half of 2025.</a:t>
            </a:r>
          </a:p>
          <a:p>
            <a:pPr>
              <a:lnSpc>
                <a:spcPct val="107000"/>
              </a:lnSpc>
              <a:spcAft>
                <a:spcPts val="809"/>
              </a:spcAft>
            </a:pPr>
            <a:r>
              <a:rPr lang="en-US" sz="1800" b="1" kern="100">
                <a:latin typeface="Calibri"/>
                <a:ea typeface="Calibri" panose="020F0502020204030204" pitchFamily="34" charset="0"/>
                <a:cs typeface="Calibri"/>
              </a:rPr>
              <a:t>______________________________</a:t>
            </a:r>
            <a:br>
              <a:rPr lang="en-US" sz="1800" b="1" kern="100">
                <a:latin typeface="Calibri" panose="020F0502020204030204" pitchFamily="34" charset="0"/>
                <a:ea typeface="Calibri" panose="020F0502020204030204" pitchFamily="34" charset="0"/>
                <a:cs typeface="Calibri"/>
              </a:rPr>
            </a:br>
            <a:r>
              <a:rPr lang="en-US" sz="1800" b="1" kern="100">
                <a:latin typeface="Calibri"/>
                <a:ea typeface="Calibri" panose="020F0502020204030204" pitchFamily="34" charset="0"/>
                <a:cs typeface="Calibri"/>
              </a:rPr>
              <a:t>DISCLAIMERS</a:t>
            </a:r>
          </a:p>
          <a:p>
            <a:pPr marR="0">
              <a:lnSpc>
                <a:spcPct val="100000"/>
              </a:lnSpc>
              <a:spcBef>
                <a:spcPts val="0"/>
              </a:spcBef>
              <a:tabLst/>
              <a:defRPr/>
            </a:pPr>
            <a:br>
              <a:rPr lang="en-US" sz="1800" kern="100">
                <a:latin typeface="Calibri" panose="020F0502020204030204" pitchFamily="34" charset="0"/>
                <a:ea typeface="Calibri" panose="020F0502020204030204" pitchFamily="34" charset="0"/>
                <a:cs typeface="Calibri"/>
              </a:rPr>
            </a:br>
            <a:r>
              <a:rPr lang="en-US" sz="1800" kern="100">
                <a:latin typeface="Calibri"/>
                <a:ea typeface="Calibri" panose="020F0502020204030204" pitchFamily="34" charset="0"/>
                <a:cs typeface="Calibri"/>
              </a:rPr>
              <a:t>1. </a:t>
            </a:r>
            <a:r>
              <a:rPr lang="en-US" sz="1800"/>
              <a:t>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is not a measurement of higher performance. Features and software that require a NPU may require software purchase, subscription or enablement by a software or platform provider, and third-party software may have specific configuration or compatibility requirements. Performance varies by use, configuration, and other factors.</a:t>
            </a:r>
          </a:p>
          <a:p>
            <a:pPr>
              <a:lnSpc>
                <a:spcPct val="107000"/>
              </a:lnSpc>
              <a:spcAft>
                <a:spcPts val="809"/>
              </a:spcAft>
            </a:pPr>
            <a:r>
              <a:rPr lang="en-US" sz="1800" kern="100">
                <a:latin typeface="Calibri"/>
                <a:ea typeface="Calibri" panose="020F0502020204030204" pitchFamily="34" charset="0"/>
                <a:cs typeface="Calibri"/>
              </a:rPr>
              <a:t>2. Optional feature that must be configured at purchase</a:t>
            </a:r>
          </a:p>
          <a:p>
            <a:pPr>
              <a:lnSpc>
                <a:spcPct val="107000"/>
              </a:lnSpc>
              <a:spcAft>
                <a:spcPts val="809"/>
              </a:spcAft>
            </a:pPr>
            <a:r>
              <a:rPr lang="en-US" sz="1800" kern="100">
                <a:latin typeface="Calibri"/>
                <a:ea typeface="Calibri" panose="020F0502020204030204" pitchFamily="34" charset="0"/>
                <a:cs typeface="Calibri"/>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lnSpc>
                <a:spcPct val="107000"/>
              </a:lnSpc>
              <a:spcAft>
                <a:spcPts val="809"/>
              </a:spcAft>
            </a:pPr>
            <a:r>
              <a:rPr lang="en-US" sz="1800" kern="100">
                <a:latin typeface="Calibri"/>
                <a:ea typeface="Calibri" panose="020F0502020204030204" pitchFamily="34" charset="0"/>
                <a:cs typeface="Calibri"/>
              </a:rPr>
              <a:t>9. Trillions of Operations per Second (TOPS) for an Intel processor is the maximum number of operations per second that can be executed in an optimal scenario and may not be typical.  TOPS may vary based on several factors, including the specific system configuration, AI model, and software version.</a:t>
            </a:r>
          </a:p>
          <a:p>
            <a:pPr>
              <a:lnSpc>
                <a:spcPct val="107000"/>
              </a:lnSpc>
              <a:spcAft>
                <a:spcPts val="809"/>
              </a:spcAft>
            </a:pPr>
            <a:r>
              <a:rPr lang="en-US" sz="1800" kern="100">
                <a:latin typeface="Calibri"/>
                <a:ea typeface="Calibri" panose="020F0502020204030204" pitchFamily="34" charset="0"/>
                <a:cs typeface="Calibri"/>
              </a:rPr>
              <a:t>16. For storage drives, GB = 1 billion bytes. Actual formatted capacity is less. Up to 30 GB (for Windows) is reserved for system recovery software</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t>67. Rack mounting hardware sold separately</a:t>
            </a:r>
            <a:endParaRPr lang="en-US" sz="1800" kern="100">
              <a:latin typeface="Calibri"/>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kern="1200">
                <a:effectLst/>
                <a:latin typeface="HP Simplified"/>
                <a:cs typeface="HP Simplified" panose="020B0604020204020204" pitchFamily="34" charset="0"/>
              </a:rPr>
              <a:t>107. Up to 192 GB memory is available at launch. Up to 256 GB memory is planned to be available in the second half of 2025.</a:t>
            </a: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kern="1200">
              <a:effectLst/>
              <a:latin typeface="HP Simplified"/>
              <a:cs typeface="HP Simplified" panose="020B0604020204020204" pitchFamily="34" charset="0"/>
            </a:endParaRP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a:p>
          <a:p>
            <a:pPr>
              <a:lnSpc>
                <a:spcPct val="107000"/>
              </a:lnSpc>
              <a:spcAft>
                <a:spcPts val="809"/>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9"/>
              </a:spcAft>
              <a:buFont typeface="Arial" panose="020B0604020202020204" pitchFamily="34" charset="0"/>
              <a:buNone/>
            </a:pPr>
            <a:endParaRPr lang="en-US" sz="18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41423">
              <a:lnSpc>
                <a:spcPct val="100000"/>
              </a:lnSpc>
              <a:spcBef>
                <a:spcPts val="0"/>
              </a:spcBef>
              <a:tabLst/>
              <a:defRPr/>
            </a:pPr>
            <a:fld id="{0DEA17DE-2D26-45D8-820D-91BFF9944144}" type="slidenum">
              <a:rPr lang="en-GB">
                <a:solidFill>
                  <a:prstClr val="black"/>
                </a:solidFill>
                <a:latin typeface="Calibri" panose="020F0502020204030204"/>
              </a:rPr>
              <a:pPr defTabSz="941423">
                <a:lnSpc>
                  <a:spcPct val="100000"/>
                </a:lnSpc>
                <a:spcBef>
                  <a:spcPts val="0"/>
                </a:spcBef>
                <a:tabLst/>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2791322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7095C-1F50-FC15-6A55-402987FF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5E496-A123-DBC7-2221-87A75D02E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0140B-23B1-0B22-AA55-83C23E76AE43}"/>
              </a:ext>
            </a:extLst>
          </p:cNvPr>
          <p:cNvSpPr>
            <a:spLocks noGrp="1"/>
          </p:cNvSpPr>
          <p:nvPr>
            <p:ph type="body" idx="1"/>
          </p:nvPr>
        </p:nvSpPr>
        <p:spPr/>
        <p:txBody>
          <a:bodyPr/>
          <a:lstStyle/>
          <a:p>
            <a:r>
              <a:rPr lang="en-US"/>
              <a:t>PD&amp;M/AEC: Product designers, engineers &amp; architects</a:t>
            </a:r>
          </a:p>
          <a:p>
            <a:r>
              <a:rPr lang="en-US"/>
              <a:t>Key software: </a:t>
            </a:r>
            <a:br>
              <a:rPr lang="en-US">
                <a:cs typeface="+mn-lt"/>
              </a:rPr>
            </a:br>
            <a:r>
              <a:rPr lang="en-US"/>
              <a:t>Autodesk Inventor, Autodesk Revit, D5 Render, V-Ray, SOLIDWORKS, Siemens NX, </a:t>
            </a:r>
            <a:r>
              <a:rPr lang="en-US" err="1"/>
              <a:t>Twinmotion</a:t>
            </a:r>
            <a:endParaRPr lang="en-US"/>
          </a:p>
          <a:p>
            <a:endParaRPr lang="en-US">
              <a:latin typeface="Aptos"/>
            </a:endParaRPr>
          </a:p>
          <a:p>
            <a:r>
              <a:rPr lang="en-US">
                <a:latin typeface="Aptos"/>
              </a:rPr>
              <a:t>M&amp;E: Video editors, 3D artists</a:t>
            </a:r>
          </a:p>
          <a:p>
            <a:r>
              <a:rPr lang="en-US">
                <a:latin typeface="Aptos"/>
              </a:rPr>
              <a:t>Key software: Avid Media Composer, Adobe Premiere Pro, Adobe After Effects , DaVinci Resolve, Blender, Autodesk Maya, Cinema 4D, Unreal Engine </a:t>
            </a:r>
          </a:p>
          <a:p>
            <a:endParaRPr lang="en-US">
              <a:latin typeface="Aptos"/>
            </a:endParaRPr>
          </a:p>
          <a:p>
            <a:pPr>
              <a:lnSpc>
                <a:spcPct val="107000"/>
              </a:lnSpc>
              <a:spcAft>
                <a:spcPts val="809"/>
              </a:spcAft>
            </a:pPr>
            <a:r>
              <a:rPr lang="en-US" sz="1200" b="1" kern="100">
                <a:latin typeface="Calibri"/>
                <a:ea typeface="Calibri" panose="020F0502020204030204" pitchFamily="34" charset="0"/>
                <a:cs typeface="Calibri"/>
              </a:rPr>
              <a:t>DISCLAIMERS</a:t>
            </a:r>
          </a:p>
          <a:p>
            <a:pPr marR="0">
              <a:lnSpc>
                <a:spcPct val="100000"/>
              </a:lnSpc>
              <a:spcBef>
                <a:spcPts val="0"/>
              </a:spcBef>
              <a:tabLst/>
              <a:defRPr/>
            </a:pPr>
            <a:br>
              <a:rPr lang="en-US" sz="1200" kern="100">
                <a:latin typeface="Calibri" panose="020F0502020204030204" pitchFamily="34" charset="0"/>
                <a:ea typeface="Calibri" panose="020F0502020204030204" pitchFamily="34" charset="0"/>
                <a:cs typeface="Calibri"/>
              </a:rPr>
            </a:br>
            <a:r>
              <a:rPr lang="en-US" sz="1200" kern="100">
                <a:latin typeface="Calibri"/>
                <a:ea typeface="Calibri" panose="020F0502020204030204" pitchFamily="34" charset="0"/>
                <a:cs typeface="Calibri"/>
              </a:rPr>
              <a:t>1. </a:t>
            </a:r>
            <a:r>
              <a:rPr lang="en-US" sz="1200"/>
              <a:t>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is not a measurement of higher performance. Features and software that require a NPU may require software purchase, subscription or enablement by a software or platform provider, and third-party software may have specific configuration or compatibility requirements. Performance varies by use, configuration, and other factors.</a:t>
            </a:r>
          </a:p>
          <a:p>
            <a:pPr>
              <a:lnSpc>
                <a:spcPct val="107000"/>
              </a:lnSpc>
              <a:spcAft>
                <a:spcPts val="809"/>
              </a:spcAft>
            </a:pPr>
            <a:r>
              <a:rPr lang="en-US" sz="1200" kern="100">
                <a:latin typeface="Calibri"/>
                <a:ea typeface="Calibri" panose="020F0502020204030204" pitchFamily="34" charset="0"/>
                <a:cs typeface="Calibri"/>
              </a:rPr>
              <a:t>2. Optional feature that must be configured at purchase</a:t>
            </a:r>
          </a:p>
          <a:p>
            <a:pPr>
              <a:lnSpc>
                <a:spcPct val="107000"/>
              </a:lnSpc>
              <a:spcAft>
                <a:spcPts val="809"/>
              </a:spcAft>
            </a:pPr>
            <a:r>
              <a:rPr lang="en-US" sz="1200" kern="100">
                <a:latin typeface="Calibri"/>
                <a:ea typeface="Calibri" panose="020F0502020204030204" pitchFamily="34" charset="0"/>
                <a:cs typeface="Calibri"/>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lnSpc>
                <a:spcPct val="107000"/>
              </a:lnSpc>
              <a:spcAft>
                <a:spcPts val="809"/>
              </a:spcAft>
            </a:pPr>
            <a:r>
              <a:rPr lang="en-US" sz="1200" kern="100">
                <a:latin typeface="Calibri"/>
                <a:ea typeface="Calibri" panose="020F0502020204030204" pitchFamily="34" charset="0"/>
                <a:cs typeface="Calibri"/>
              </a:rPr>
              <a:t>9. Trillions of Operations per Second (TOPS) for an Intel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200"/>
              <a:t>67. Rack mounting hardware sold separately</a:t>
            </a:r>
            <a:endParaRPr lang="en-US" sz="1200" kern="100">
              <a:latin typeface="Calibri"/>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200" kern="1200">
                <a:solidFill>
                  <a:schemeClr val="tx1"/>
                </a:solidFill>
                <a:effectLst/>
                <a:latin typeface="Aptos" panose="020B0004020202020204" pitchFamily="34" charset="0"/>
                <a:ea typeface="+mn-ea"/>
                <a:cs typeface="+mn-cs"/>
              </a:rPr>
              <a:t>71.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endParaRPr lang="en-US" sz="1200" kern="100">
              <a:latin typeface="Calibri"/>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200" kern="1200">
                <a:effectLst/>
                <a:latin typeface="HP Simplified"/>
                <a:cs typeface="HP Simplified" panose="020B0604020204020204" pitchFamily="34" charset="0"/>
              </a:rPr>
              <a:t>107. Up to 192 GB memory is available at launch. Up to 256 GB memory is planned to be available in the second half of 2025.</a:t>
            </a:r>
          </a:p>
          <a:p>
            <a:endParaRPr lang="en-US">
              <a:latin typeface="WordVisi_MSFontService"/>
            </a:endParaRPr>
          </a:p>
        </p:txBody>
      </p:sp>
      <p:sp>
        <p:nvSpPr>
          <p:cNvPr id="4" name="Slide Number Placeholder 3">
            <a:extLst>
              <a:ext uri="{FF2B5EF4-FFF2-40B4-BE49-F238E27FC236}">
                <a16:creationId xmlns:a16="http://schemas.microsoft.com/office/drawing/2014/main" id="{948FB231-FF06-120E-5DAD-D78B7E1F05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8F940-7784-47BD-A977-D9AB447FAB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9170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ECB70-F606-2CE3-B4E7-A2BCC5D7A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48D2C-D2D6-6ACA-212C-845AD8662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B94971-15BD-A644-B102-078FEC64E41B}"/>
              </a:ext>
            </a:extLst>
          </p:cNvPr>
          <p:cNvSpPr>
            <a:spLocks noGrp="1"/>
          </p:cNvSpPr>
          <p:nvPr>
            <p:ph type="body" idx="1"/>
          </p:nvPr>
        </p:nvSpPr>
        <p:spPr/>
        <p:txBody>
          <a:bodyPr/>
          <a:lstStyle/>
          <a:p>
            <a:pPr marR="0">
              <a:lnSpc>
                <a:spcPct val="100000"/>
              </a:lnSpc>
              <a:spcBef>
                <a:spcPts val="0"/>
              </a:spcBef>
              <a:tabLst/>
              <a:defRPr/>
            </a:pPr>
            <a:r>
              <a:rPr lang="en-US" sz="1200" kern="100">
                <a:latin typeface="Calibri"/>
                <a:ea typeface="Calibri" panose="020F0502020204030204" pitchFamily="34" charset="0"/>
                <a:cs typeface="Calibri"/>
              </a:rPr>
              <a:t>1. </a:t>
            </a:r>
            <a:r>
              <a:rPr lang="en-US" sz="1200"/>
              <a:t>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is not a measurement of higher performance. Features and software that require a NPU may require software purchase, subscription or enablement by a software or platform provider, and third-party software may have specific configuration or compatibility requirements. Performance varies by use, configuration, and other factors.</a:t>
            </a:r>
          </a:p>
          <a:p>
            <a:pPr>
              <a:lnSpc>
                <a:spcPct val="107000"/>
              </a:lnSpc>
              <a:spcAft>
                <a:spcPts val="809"/>
              </a:spcAft>
            </a:pPr>
            <a:r>
              <a:rPr lang="en-US" sz="1200" kern="100">
                <a:latin typeface="Calibri"/>
                <a:ea typeface="Calibri" panose="020F0502020204030204" pitchFamily="34" charset="0"/>
                <a:cs typeface="Calibri"/>
              </a:rPr>
              <a:t>2. Optional feature that must be configured at purchase</a:t>
            </a:r>
          </a:p>
          <a:p>
            <a:pPr>
              <a:lnSpc>
                <a:spcPct val="107000"/>
              </a:lnSpc>
              <a:spcAft>
                <a:spcPts val="809"/>
              </a:spcAft>
            </a:pPr>
            <a:r>
              <a:rPr lang="en-US" sz="1200" kern="100">
                <a:latin typeface="Calibri"/>
                <a:ea typeface="Calibri" panose="020F0502020204030204" pitchFamily="34" charset="0"/>
                <a:cs typeface="Calibri"/>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lnSpc>
                <a:spcPct val="107000"/>
              </a:lnSpc>
              <a:spcAft>
                <a:spcPts val="809"/>
              </a:spcAft>
            </a:pPr>
            <a:r>
              <a:rPr lang="en-US" sz="1200" kern="100">
                <a:latin typeface="Calibri"/>
                <a:ea typeface="Calibri" panose="020F0502020204030204" pitchFamily="34" charset="0"/>
                <a:cs typeface="Calibri"/>
              </a:rPr>
              <a:t>9. Trillions of Operations per Second (TOPS) for an Intel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200"/>
              <a:t>14. HP Wolf Security for Business requires Windows 10 or 11 Pro and higher, includes various HP security features and is available on HP Pro, Elite, Workstation, and RPOS products. See product details for included security features.</a:t>
            </a:r>
          </a:p>
          <a:p>
            <a:pPr>
              <a:lnSpc>
                <a:spcPct val="107000"/>
              </a:lnSpc>
              <a:spcAft>
                <a:spcPts val="809"/>
              </a:spcAft>
            </a:pPr>
            <a:r>
              <a:rPr lang="en-US" sz="1200" kern="100">
                <a:latin typeface="Calibri"/>
                <a:ea typeface="Calibri" panose="020F0502020204030204" pitchFamily="34" charset="0"/>
                <a:cs typeface="Calibri"/>
              </a:rPr>
              <a:t>16. For storage drives, GB = 1 billion bytes. Actual formatted capacity is less. Up to 30 GB (for Windows) is reserved for system recovery software</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200" kern="1200">
                <a:solidFill>
                  <a:schemeClr val="tx1"/>
                </a:solidFill>
                <a:effectLst/>
                <a:latin typeface="Aptos" panose="020B0004020202020204" pitchFamily="34" charset="0"/>
                <a:ea typeface="+mn-ea"/>
                <a:cs typeface="+mn-cs"/>
              </a:rPr>
              <a:t>71.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endParaRPr lang="en-US" sz="1200" kern="100">
              <a:latin typeface="Calibri"/>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200" kern="1200">
                <a:effectLst/>
                <a:latin typeface="HP Simplified"/>
                <a:cs typeface="HP Simplified" panose="020B0604020204020204" pitchFamily="34" charset="0"/>
              </a:rPr>
              <a:t>107. Up to 192 GB memory is available at launch. Up to 256 GB memory is planned to be available in the second half of 2025.</a:t>
            </a:r>
          </a:p>
          <a:p>
            <a:endParaRPr lang="en-US"/>
          </a:p>
        </p:txBody>
      </p:sp>
      <p:sp>
        <p:nvSpPr>
          <p:cNvPr id="4" name="Slide Number Placeholder 3">
            <a:extLst>
              <a:ext uri="{FF2B5EF4-FFF2-40B4-BE49-F238E27FC236}">
                <a16:creationId xmlns:a16="http://schemas.microsoft.com/office/drawing/2014/main" id="{9A1D6663-1B4E-44AD-782A-645DE81462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3CE1C-20E1-4373-A1B5-99C4D89E4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08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BE0F4-48D8-45AB-AC16-A37B84DC632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66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00"/>
              <a:t>Fast multi-threaded performance</a:t>
            </a:r>
            <a:r>
              <a:rPr lang="en-US" kern="100"/>
              <a:t>: Accelerate ray tracing and simulation in apps like SOLIDWORKS77 with up to 24-core Intel® Core™ Ultra 9 processors1</a:t>
            </a:r>
          </a:p>
          <a:p>
            <a:pPr>
              <a:lnSpc>
                <a:spcPct val="107000"/>
              </a:lnSpc>
            </a:pPr>
            <a:endParaRPr lang="en-US" b="1" kern="100">
              <a:latin typeface="Calibri"/>
              <a:ea typeface="Calibri"/>
              <a:cs typeface="Calibri"/>
            </a:endParaRPr>
          </a:p>
          <a:p>
            <a:pPr>
              <a:lnSpc>
                <a:spcPct val="107000"/>
              </a:lnSpc>
            </a:pPr>
            <a:endParaRPr lang="en-US" b="1" kern="100">
              <a:latin typeface="Calibri"/>
              <a:ea typeface="Calibri"/>
              <a:cs typeface="Calibri"/>
            </a:endParaRPr>
          </a:p>
          <a:p>
            <a:pPr marL="0" marR="0">
              <a:lnSpc>
                <a:spcPct val="107000"/>
              </a:lnSpc>
              <a:spcBef>
                <a:spcPts val="0"/>
              </a:spcBef>
              <a:spcAft>
                <a:spcPts val="0"/>
              </a:spcAft>
            </a:pPr>
            <a:r>
              <a:rPr lang="en-US" sz="1200" b="1" kern="100">
                <a:effectLst/>
                <a:latin typeface="Calibri"/>
                <a:ea typeface="Calibri"/>
                <a:cs typeface="Calibri"/>
              </a:rPr>
              <a:t>GOAL OF SLIDE:</a:t>
            </a:r>
            <a:endParaRPr lang="en-US" sz="1200" kern="100">
              <a:effectLst/>
              <a:latin typeface="Calibri"/>
              <a:ea typeface="Calibri"/>
              <a:cs typeface="Calibri"/>
            </a:endParaRPr>
          </a:p>
          <a:p>
            <a:pPr marL="0" marR="0">
              <a:lnSpc>
                <a:spcPct val="107000"/>
              </a:lnSpc>
              <a:spcBef>
                <a:spcPts val="0"/>
              </a:spcBef>
              <a:spcAft>
                <a:spcPts val="0"/>
              </a:spcAft>
            </a:pPr>
            <a:r>
              <a:rPr lang="en-US" sz="1200" kern="100">
                <a:effectLst/>
                <a:latin typeface="Calibri"/>
                <a:ea typeface="Calibri"/>
                <a:cs typeface="Calibri"/>
              </a:rPr>
              <a:t>To educate customers, within the PD&amp;M industry, why Z2 Mini is the ideal device for product designers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effectLst/>
                <a:latin typeface="+mn-lt"/>
                <a:ea typeface="+mn-ea"/>
                <a:cs typeface="+mn-cs"/>
              </a:rPr>
              <a:t>DISCLAIMERS</a:t>
            </a:r>
            <a:endParaRPr lang="en-US" sz="1200" b="1" i="0" u="none" strike="noStrike" kern="1200" baseline="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endParaRPr lang="en-US" sz="1200" b="0" i="0" u="none" strike="noStrike" kern="1200" cap="none" spc="0" normalizeH="0" baseline="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a:ea typeface="Times New Roman" panose="02020603050405020304" pitchFamily="18" charset="0"/>
                <a:cs typeface="Calibri"/>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a:ea typeface="Calibri"/>
                <a:cs typeface="Calibri"/>
              </a:rPr>
              <a:t>8. </a:t>
            </a:r>
            <a:r>
              <a:rPr kumimoji="0" lang="en-US" sz="1200" b="0" i="0" u="none" strike="noStrike" kern="1200" cap="none" spc="0" normalizeH="0" baseline="0" noProof="0">
                <a:ln>
                  <a:noFill/>
                </a:ln>
                <a:solidFill>
                  <a:srgbClr val="000000"/>
                </a:solidFill>
                <a:effectLst/>
                <a:uLnTx/>
                <a:uFillTx/>
                <a:latin typeface="Forma DJR Micro"/>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endParaRPr lang="en-US" sz="1200" b="0" i="0" u="none" strike="noStrike" kern="1200" cap="none" spc="0" normalizeH="0" baseline="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a:rPr>
              <a:t>13. </a:t>
            </a:r>
            <a:r>
              <a:rPr kumimoji="0" lang="en-US" sz="1200" b="0" i="0" u="none" strike="noStrike" kern="1200" cap="none" spc="0" normalizeH="0" baseline="0" noProof="0">
                <a:ln>
                  <a:noFill/>
                </a:ln>
                <a:solidFill>
                  <a:srgbClr val="000000"/>
                </a:solidFill>
                <a:effectLst/>
                <a:uLnTx/>
                <a:uFillTx/>
                <a:latin typeface="Forma DJR Micro"/>
                <a:ea typeface="PMingLiU"/>
                <a:cs typeface="Arial" panose="020B0604020202020204" pitchFamily="34" charset="0"/>
              </a:rPr>
              <a:t>Up to 128GB memory is an optional, configurable feature</a:t>
            </a:r>
            <a:endParaRPr lang="en-US" sz="1200" b="0" i="0" u="none" strike="noStrike" kern="1200" cap="none" spc="0" normalizeH="0" baseline="0" noProof="0">
              <a:ln>
                <a:noFill/>
              </a:ln>
              <a:solidFill>
                <a:srgbClr val="000000"/>
              </a:solidFill>
              <a:effectLst/>
              <a:uLnTx/>
              <a:uFillTx/>
              <a:latin typeface="Forma DJR Micro"/>
              <a:ea typeface="PMingLiU"/>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a:ea typeface="Calibri"/>
                <a:cs typeface="Calibri"/>
              </a:rPr>
              <a:t>15. Actual battery Watt-hours (</a:t>
            </a:r>
            <a:r>
              <a:rPr lang="en-US" sz="1200" kern="100" err="1">
                <a:latin typeface="Calibri"/>
                <a:ea typeface="Calibri"/>
                <a:cs typeface="Calibri"/>
              </a:rPr>
              <a:t>Wh</a:t>
            </a:r>
            <a:r>
              <a:rPr lang="en-US" sz="1200" kern="100">
                <a:latin typeface="Calibri"/>
                <a:ea typeface="Calibri"/>
                <a:cs typeface="Calibri"/>
              </a:rPr>
              <a:t>) will vary from design capacity. Battery capacity will naturally decrease with shelf life, time, usage, environment, temperature, system configuration, loaded apps, features, power management settings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mn-lt"/>
                <a:ea typeface="+mn-ea"/>
                <a:cs typeface="+mn-cs"/>
              </a:rPr>
              <a:t>16. </a:t>
            </a:r>
            <a:r>
              <a:rPr kumimoji="0" lang="en-US" sz="1200" b="0" i="0" u="none" strike="noStrike" kern="1200" cap="none" spc="0" normalizeH="0" baseline="0" noProof="0">
                <a:ln>
                  <a:noFill/>
                </a:ln>
                <a:solidFill>
                  <a:srgbClr val="000000"/>
                </a:solidFill>
                <a:effectLst/>
                <a:uLnTx/>
                <a:uFillTx/>
                <a:latin typeface="Forma DJR Micro"/>
              </a:rPr>
              <a:t>For storage drives, GB = 1 billion bytes. Actual formatted capacity is less. Up to 30 GB (for Windows) is reserved for system recovery software</a:t>
            </a:r>
            <a:endParaRPr lang="en-US" sz="1200" b="0" i="0" u="none" strike="noStrike" kern="1200" cap="none" spc="0" normalizeH="0" baseline="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a:rPr>
              <a:t>77. Third party software sold separately </a:t>
            </a:r>
            <a:endParaRPr lang="en-US" sz="1200" b="0" i="0" u="none" strike="noStrike" kern="1200" cap="none" spc="0" normalizeH="0" baseline="0" noProof="0">
              <a:ln>
                <a:noFill/>
              </a:ln>
              <a:solidFill>
                <a:srgbClr val="000000"/>
              </a:solidFill>
              <a:effectLst/>
              <a:uLnTx/>
              <a:uFillTx/>
              <a:latin typeface="Forma DJR Micro"/>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010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4628198"/>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556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6B11D44-4DD0-C9E2-987F-C3D635674373}"/>
              </a:ext>
            </a:extLst>
          </p:cNvPr>
          <p:cNvSpPr>
            <a:spLocks noGrp="1"/>
          </p:cNvSpPr>
          <p:nvPr>
            <p:ph type="ftr" sz="quarter" idx="17"/>
          </p:nvPr>
        </p:nvSpPr>
        <p:spPr>
          <a:xfrm>
            <a:off x="621388" y="6655779"/>
            <a:ext cx="1684757" cy="99643"/>
          </a:xfrm>
          <a:prstGeom prst="rect">
            <a:avLst/>
          </a:prstGeom>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570D702B-5812-314E-57A0-F942A1D33946}"/>
              </a:ext>
            </a:extLst>
          </p:cNvPr>
          <p:cNvSpPr>
            <a:spLocks noGrp="1"/>
          </p:cNvSpPr>
          <p:nvPr>
            <p:ph type="sldNum" sz="quarter" idx="18"/>
          </p:nvPr>
        </p:nvSpPr>
        <p:spPr>
          <a:xfrm>
            <a:off x="304800" y="6655779"/>
            <a:ext cx="109004" cy="99643"/>
          </a:xfrm>
          <a:prstGeom prst="rect">
            <a:avLst/>
          </a:prstGeom>
        </p:spPr>
        <p:txBody>
          <a:bodyPr/>
          <a:lstStyle/>
          <a:p>
            <a:fld id="{B71A6B67-5149-4CA8-8884-0AC28C15FDCE}" type="slidenum">
              <a:rPr lang="en-US" smtClean="0"/>
              <a:pPr/>
              <a:t>‹#›</a:t>
            </a:fld>
            <a:endParaRPr lang="en-US"/>
          </a:p>
        </p:txBody>
      </p:sp>
      <p:pic>
        <p:nvPicPr>
          <p:cNvPr id="4" name="Picture 3" descr="A picture containing black, darkness&#10;&#10;Description automatically generated">
            <a:extLst>
              <a:ext uri="{FF2B5EF4-FFF2-40B4-BE49-F238E27FC236}">
                <a16:creationId xmlns:a16="http://schemas.microsoft.com/office/drawing/2014/main" id="{2C70D88D-8652-A2A6-496B-3B28D8DA85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36608" y="4800250"/>
            <a:ext cx="945979" cy="442545"/>
          </a:xfrm>
          <a:prstGeom prst="rect">
            <a:avLst/>
          </a:prstGeom>
        </p:spPr>
      </p:pic>
    </p:spTree>
    <p:extLst>
      <p:ext uri="{BB962C8B-B14F-4D97-AF65-F5344CB8AC3E}">
        <p14:creationId xmlns:p14="http://schemas.microsoft.com/office/powerpoint/2010/main" val="190802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72F1CD-D694-4DE7-B6EB-592AE1A117F2}" type="datetime1">
              <a:rPr kumimoji="0" lang="en-US"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6/26/2025</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6"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32349517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799" y="397384"/>
            <a:ext cx="11582401" cy="600934"/>
          </a:xfrm>
        </p:spPr>
        <p:txBody>
          <a:bodyPr wrap="square" tIns="0" rIns="0" bIns="0">
            <a:spAutoFit/>
          </a:bodyPr>
          <a:lstStyle>
            <a:lvl1pPr>
              <a:defRPr sz="4400">
                <a:latin typeface="+mj-lt"/>
              </a:defRPr>
            </a:lvl1pPr>
          </a:lstStyle>
          <a:p>
            <a:r>
              <a:rPr lang="en-US"/>
              <a:t>Title</a:t>
            </a:r>
          </a:p>
        </p:txBody>
      </p:sp>
      <p:sp>
        <p:nvSpPr>
          <p:cNvPr id="10" name="Text Placeholder 2">
            <a:extLst>
              <a:ext uri="{FF2B5EF4-FFF2-40B4-BE49-F238E27FC236}">
                <a16:creationId xmlns:a16="http://schemas.microsoft.com/office/drawing/2014/main" id="{D4CA49AF-6AB2-4D07-A71E-0613B8FB2BBA}"/>
              </a:ext>
            </a:extLst>
          </p:cNvPr>
          <p:cNvSpPr>
            <a:spLocks noGrp="1"/>
          </p:cNvSpPr>
          <p:nvPr>
            <p:ph idx="29" hasCustomPrompt="1"/>
          </p:nvPr>
        </p:nvSpPr>
        <p:spPr>
          <a:xfrm>
            <a:off x="304800" y="1755410"/>
            <a:ext cx="5638800"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idx="1" hasCustomPrompt="1"/>
          </p:nvPr>
        </p:nvSpPr>
        <p:spPr>
          <a:xfrm>
            <a:off x="6248403" y="1755410"/>
            <a:ext cx="5638798"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p:nvCxnSpPr>
        <p:spPr>
          <a:xfrm>
            <a:off x="304800"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p:nvCxnSpPr>
        <p:spPr>
          <a:xfrm>
            <a:off x="6248403"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C66074F-031A-A657-D160-270B842F616A}"/>
              </a:ext>
            </a:extLst>
          </p:cNvPr>
          <p:cNvSpPr>
            <a:spLocks noGrp="1"/>
          </p:cNvSpPr>
          <p:nvPr>
            <p:ph type="ftr" sz="quarter" idx="3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C7272032-7305-E392-0374-AAD6ACE30749}"/>
              </a:ext>
            </a:extLst>
          </p:cNvPr>
          <p:cNvSpPr>
            <a:spLocks noGrp="1"/>
          </p:cNvSpPr>
          <p:nvPr>
            <p:ph type="sldNum" sz="quarter" idx="31"/>
          </p:nvPr>
        </p:nvSpPr>
        <p:spPr/>
        <p:txBody>
          <a:bodyPr/>
          <a:lstStyle/>
          <a:p>
            <a:fld id="{B71A6B67-5149-4CA8-8884-0AC28C15FDCE}" type="slidenum">
              <a:rPr lang="en-US" smtClean="0"/>
              <a:pPr/>
              <a:t>‹#›</a:t>
            </a:fld>
            <a:endParaRPr lang="en-US"/>
          </a:p>
        </p:txBody>
      </p:sp>
      <p:sp>
        <p:nvSpPr>
          <p:cNvPr id="5" name="Rectangle 4">
            <a:extLst>
              <a:ext uri="{FF2B5EF4-FFF2-40B4-BE49-F238E27FC236}">
                <a16:creationId xmlns:a16="http://schemas.microsoft.com/office/drawing/2014/main" id="{4B1DC867-297A-BDEB-76ED-2CB8EC61E642}"/>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9145EE5-4C50-1764-C8C6-FB29C96109F8}"/>
              </a:ext>
            </a:extLst>
          </p:cNvPr>
          <p:cNvCxnSpPr>
            <a:cxnSpLocks/>
          </p:cNvCxnSpPr>
          <p:nvPr userDrawn="1"/>
        </p:nvCxnSpPr>
        <p:spPr>
          <a:xfrm>
            <a:off x="304800"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330850-C569-364F-F565-D586B93AD274}"/>
              </a:ext>
            </a:extLst>
          </p:cNvPr>
          <p:cNvCxnSpPr>
            <a:cxnSpLocks/>
          </p:cNvCxnSpPr>
          <p:nvPr userDrawn="1"/>
        </p:nvCxnSpPr>
        <p:spPr>
          <a:xfrm>
            <a:off x="6248403"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3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Sub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588393" cy="600934"/>
          </a:xfrm>
        </p:spPr>
        <p:txBody>
          <a:bodyPr wrap="square" tIns="0" rIns="0" bIns="0">
            <a:spAutoFit/>
          </a:bodyPr>
          <a:lstStyle>
            <a:lvl1pPr>
              <a:defRPr sz="44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8807" y="1565621"/>
            <a:ext cx="11588393"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2">
            <a:extLst>
              <a:ext uri="{FF2B5EF4-FFF2-40B4-BE49-F238E27FC236}">
                <a16:creationId xmlns:a16="http://schemas.microsoft.com/office/drawing/2014/main" id="{BED7C366-0283-43DA-83C6-5EA7A966408D}"/>
              </a:ext>
            </a:extLst>
          </p:cNvPr>
          <p:cNvSpPr>
            <a:spLocks noGrp="1"/>
          </p:cNvSpPr>
          <p:nvPr>
            <p:ph idx="29" hasCustomPrompt="1"/>
          </p:nvPr>
        </p:nvSpPr>
        <p:spPr>
          <a:xfrm>
            <a:off x="304800" y="2454622"/>
            <a:ext cx="5638800"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idx="1" hasCustomPrompt="1"/>
          </p:nvPr>
        </p:nvSpPr>
        <p:spPr>
          <a:xfrm>
            <a:off x="6248403" y="2454622"/>
            <a:ext cx="5638798"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3" name="Footer Placeholder 2">
            <a:extLst>
              <a:ext uri="{FF2B5EF4-FFF2-40B4-BE49-F238E27FC236}">
                <a16:creationId xmlns:a16="http://schemas.microsoft.com/office/drawing/2014/main" id="{939BB9D6-DB8A-91EE-286B-E1CDA12D5496}"/>
              </a:ext>
            </a:extLst>
          </p:cNvPr>
          <p:cNvSpPr>
            <a:spLocks noGrp="1"/>
          </p:cNvSpPr>
          <p:nvPr>
            <p:ph type="ftr" sz="quarter" idx="3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CF97F63B-4B1B-54D4-2090-603A883EC428}"/>
              </a:ext>
            </a:extLst>
          </p:cNvPr>
          <p:cNvSpPr>
            <a:spLocks noGrp="1"/>
          </p:cNvSpPr>
          <p:nvPr>
            <p:ph type="sldNum" sz="quarter" idx="31"/>
          </p:nvPr>
        </p:nvSpPr>
        <p:spPr/>
        <p:txBody>
          <a:bodyPr/>
          <a:lstStyle/>
          <a:p>
            <a:fld id="{B71A6B67-5149-4CA8-8884-0AC28C15FDCE}" type="slidenum">
              <a:rPr lang="en-US" smtClean="0"/>
              <a:pPr/>
              <a:t>‹#›</a:t>
            </a:fld>
            <a:endParaRPr lang="en-US"/>
          </a:p>
        </p:txBody>
      </p:sp>
      <p:sp>
        <p:nvSpPr>
          <p:cNvPr id="5" name="Rectangle 4">
            <a:extLst>
              <a:ext uri="{FF2B5EF4-FFF2-40B4-BE49-F238E27FC236}">
                <a16:creationId xmlns:a16="http://schemas.microsoft.com/office/drawing/2014/main" id="{946FE54A-8F63-8DA6-8377-B90275BE3CE9}"/>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5E667AB-83B6-6C0E-B9FD-1402D7CAE87B}"/>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16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guide id="3">
          <p15:clr>
            <a:srgbClr val="FBAE40"/>
          </p15:clr>
        </p15:guide>
        <p15:guide id="4" pos="768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mp; Three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p:nvCxnSpPr>
        <p:spPr>
          <a:xfrm>
            <a:off x="300878"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p:nvCxnSpPr>
        <p:spPr>
          <a:xfrm>
            <a:off x="4267200"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p:nvCxnSpPr>
        <p:spPr>
          <a:xfrm>
            <a:off x="8229601"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9C24331E-1638-4459-8142-AE0264663874}"/>
              </a:ext>
            </a:extLst>
          </p:cNvPr>
          <p:cNvSpPr>
            <a:spLocks noGrp="1"/>
          </p:cNvSpPr>
          <p:nvPr>
            <p:ph sz="quarter" idx="38" hasCustomPrompt="1"/>
          </p:nvPr>
        </p:nvSpPr>
        <p:spPr>
          <a:xfrm>
            <a:off x="304800" y="1755410"/>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1" name="Text Placeholder 3">
            <a:extLst>
              <a:ext uri="{FF2B5EF4-FFF2-40B4-BE49-F238E27FC236}">
                <a16:creationId xmlns:a16="http://schemas.microsoft.com/office/drawing/2014/main" id="{0C60BDC8-1BA3-49C3-B443-05C9279F27DA}"/>
              </a:ext>
            </a:extLst>
          </p:cNvPr>
          <p:cNvSpPr>
            <a:spLocks noGrp="1"/>
          </p:cNvSpPr>
          <p:nvPr>
            <p:ph sz="quarter" idx="41" hasCustomPrompt="1"/>
          </p:nvPr>
        </p:nvSpPr>
        <p:spPr>
          <a:xfrm>
            <a:off x="4267201" y="1755648"/>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sz="quarter" idx="42" hasCustomPrompt="1"/>
          </p:nvPr>
        </p:nvSpPr>
        <p:spPr>
          <a:xfrm>
            <a:off x="8229601" y="1755648"/>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3" name="Footer Placeholder 2">
            <a:extLst>
              <a:ext uri="{FF2B5EF4-FFF2-40B4-BE49-F238E27FC236}">
                <a16:creationId xmlns:a16="http://schemas.microsoft.com/office/drawing/2014/main" id="{9404224C-8CC8-BB7B-5814-63EB99292D4C}"/>
              </a:ext>
            </a:extLst>
          </p:cNvPr>
          <p:cNvSpPr>
            <a:spLocks noGrp="1"/>
          </p:cNvSpPr>
          <p:nvPr>
            <p:ph type="ftr" sz="quarter" idx="43"/>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7BF97DA6-41CB-9966-AD58-2D70F0FEEBC1}"/>
              </a:ext>
            </a:extLst>
          </p:cNvPr>
          <p:cNvSpPr>
            <a:spLocks noGrp="1"/>
          </p:cNvSpPr>
          <p:nvPr>
            <p:ph type="sldNum" sz="quarter" idx="44"/>
          </p:nvPr>
        </p:nvSpPr>
        <p:spPr/>
        <p:txBody>
          <a:bodyPr/>
          <a:lstStyle/>
          <a:p>
            <a:fld id="{B71A6B67-5149-4CA8-8884-0AC28C15FDCE}" type="slidenum">
              <a:rPr lang="en-US" smtClean="0"/>
              <a:pPr/>
              <a:t>‹#›</a:t>
            </a:fld>
            <a:endParaRPr lang="en-US"/>
          </a:p>
        </p:txBody>
      </p:sp>
      <p:sp>
        <p:nvSpPr>
          <p:cNvPr id="5" name="Rectangle 4">
            <a:extLst>
              <a:ext uri="{FF2B5EF4-FFF2-40B4-BE49-F238E27FC236}">
                <a16:creationId xmlns:a16="http://schemas.microsoft.com/office/drawing/2014/main" id="{DD3D04A7-BCA1-609C-5435-B21E4AA86880}"/>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EFBA342-D1D1-9CAA-75B2-7934F79F2795}"/>
              </a:ext>
            </a:extLst>
          </p:cNvPr>
          <p:cNvCxnSpPr>
            <a:cxnSpLocks/>
          </p:cNvCxnSpPr>
          <p:nvPr userDrawn="1"/>
        </p:nvCxnSpPr>
        <p:spPr>
          <a:xfrm>
            <a:off x="300878"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4C6644D-417F-4255-6AA2-7629744C9A26}"/>
              </a:ext>
            </a:extLst>
          </p:cNvPr>
          <p:cNvCxnSpPr>
            <a:cxnSpLocks/>
          </p:cNvCxnSpPr>
          <p:nvPr userDrawn="1"/>
        </p:nvCxnSpPr>
        <p:spPr>
          <a:xfrm>
            <a:off x="4267200"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4D9B9E-3796-5E25-08F8-CCED1DE60430}"/>
              </a:ext>
            </a:extLst>
          </p:cNvPr>
          <p:cNvCxnSpPr>
            <a:cxnSpLocks/>
          </p:cNvCxnSpPr>
          <p:nvPr userDrawn="1"/>
        </p:nvCxnSpPr>
        <p:spPr>
          <a:xfrm>
            <a:off x="8229601"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76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Subtitle &amp; Three Column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1706409-1638-CF42-BBFF-6E2EEACF4246}"/>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807" y="397384"/>
            <a:ext cx="11588393" cy="600934"/>
          </a:xfrm>
        </p:spPr>
        <p:txBody>
          <a:bodyPr wrap="square" tIns="0" rIns="0" bIns="0">
            <a:spAutoFit/>
          </a:bodyPr>
          <a:lstStyle>
            <a:lvl1pPr>
              <a:defRPr sz="4400">
                <a:latin typeface="+mj-lt"/>
              </a:defRPr>
            </a:lvl1pPr>
          </a:lstStyle>
          <a:p>
            <a:r>
              <a:rPr lang="en-US"/>
              <a:t>Title</a:t>
            </a:r>
          </a:p>
        </p:txBody>
      </p:sp>
      <p:sp>
        <p:nvSpPr>
          <p:cNvPr id="23" name="Rectangle 22">
            <a:extLst>
              <a:ext uri="{FF2B5EF4-FFF2-40B4-BE49-F238E27FC236}">
                <a16:creationId xmlns:a16="http://schemas.microsoft.com/office/drawing/2014/main" id="{4B4B948A-C572-406C-A3D5-474CF7ADBB3E}"/>
              </a:ext>
            </a:extLst>
          </p:cNvPr>
          <p:cNvSpPr/>
          <p:nvPr/>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1"/>
            <a:ext cx="11590375"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sz="quarter" idx="38" hasCustomPrompt="1"/>
          </p:nvPr>
        </p:nvSpPr>
        <p:spPr>
          <a:xfrm>
            <a:off x="304800" y="2459575"/>
            <a:ext cx="3657600"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sz="quarter" idx="39" hasCustomPrompt="1"/>
          </p:nvPr>
        </p:nvSpPr>
        <p:spPr>
          <a:xfrm>
            <a:off x="42671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8" name="Text Placeholder 3">
            <a:extLst>
              <a:ext uri="{FF2B5EF4-FFF2-40B4-BE49-F238E27FC236}">
                <a16:creationId xmlns:a16="http://schemas.microsoft.com/office/drawing/2014/main" id="{851D82BA-2CF0-49C2-A05B-8162B5F86313}"/>
              </a:ext>
            </a:extLst>
          </p:cNvPr>
          <p:cNvSpPr>
            <a:spLocks noGrp="1"/>
          </p:cNvSpPr>
          <p:nvPr>
            <p:ph sz="quarter" idx="40" hasCustomPrompt="1"/>
          </p:nvPr>
        </p:nvSpPr>
        <p:spPr>
          <a:xfrm>
            <a:off x="82295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 name="Footer Placeholder 1">
            <a:extLst>
              <a:ext uri="{FF2B5EF4-FFF2-40B4-BE49-F238E27FC236}">
                <a16:creationId xmlns:a16="http://schemas.microsoft.com/office/drawing/2014/main" id="{81FD4C4E-6DCE-ED5B-A360-DBBC149312A7}"/>
              </a:ext>
            </a:extLst>
          </p:cNvPr>
          <p:cNvSpPr>
            <a:spLocks noGrp="1"/>
          </p:cNvSpPr>
          <p:nvPr>
            <p:ph type="ftr" sz="quarter" idx="41"/>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70617FED-38CA-8BD9-9F2C-6FD26F192CE4}"/>
              </a:ext>
            </a:extLst>
          </p:cNvPr>
          <p:cNvSpPr>
            <a:spLocks noGrp="1"/>
          </p:cNvSpPr>
          <p:nvPr>
            <p:ph type="sldNum" sz="quarter" idx="42"/>
          </p:nvPr>
        </p:nvSpPr>
        <p:spPr/>
        <p:txBody>
          <a:bodyPr/>
          <a:lstStyle/>
          <a:p>
            <a:fld id="{B71A6B67-5149-4CA8-8884-0AC28C15FDCE}" type="slidenum">
              <a:rPr lang="en-US" smtClean="0"/>
              <a:pPr/>
              <a:t>‹#›</a:t>
            </a:fld>
            <a:endParaRPr lang="en-US"/>
          </a:p>
        </p:txBody>
      </p:sp>
      <p:sp>
        <p:nvSpPr>
          <p:cNvPr id="4" name="Rectangle 3">
            <a:extLst>
              <a:ext uri="{FF2B5EF4-FFF2-40B4-BE49-F238E27FC236}">
                <a16:creationId xmlns:a16="http://schemas.microsoft.com/office/drawing/2014/main" id="{36E9883E-1D9E-A8D2-2FD0-796A9C827384}"/>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3AEBC8-7D02-C81D-9FDA-0D6567227F6F}"/>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67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guide id="3">
          <p15:clr>
            <a:srgbClr val="FBAE40"/>
          </p15:clr>
        </p15:guide>
        <p15:guide id="4" pos="76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Content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588392" cy="600934"/>
          </a:xfrm>
        </p:spPr>
        <p:txBody>
          <a:bodyPr wrap="square" tIns="0" rIns="0" bIns="0">
            <a:spAutoFit/>
          </a:bodyPr>
          <a:lstStyle>
            <a:lvl1pPr>
              <a:defRPr sz="4400">
                <a:solidFill>
                  <a:schemeClr val="tx1"/>
                </a:solidFill>
                <a:latin typeface="+mj-lt"/>
              </a:defRPr>
            </a:lvl1pPr>
          </a:lstStyle>
          <a:p>
            <a:r>
              <a:rPr lang="en-US"/>
              <a:t>Title</a:t>
            </a:r>
          </a:p>
        </p:txBody>
      </p:sp>
      <p:sp>
        <p:nvSpPr>
          <p:cNvPr id="5" name="Text Placeholder 4">
            <a:extLst>
              <a:ext uri="{FF2B5EF4-FFF2-40B4-BE49-F238E27FC236}">
                <a16:creationId xmlns:a16="http://schemas.microsoft.com/office/drawing/2014/main" id="{65E35961-4D94-4F4E-85B5-F31424B75A1F}"/>
              </a:ext>
            </a:extLst>
          </p:cNvPr>
          <p:cNvSpPr>
            <a:spLocks noGrp="1"/>
          </p:cNvSpPr>
          <p:nvPr>
            <p:ph sz="quarter" idx="39" hasCustomPrompt="1"/>
          </p:nvPr>
        </p:nvSpPr>
        <p:spPr>
          <a:xfrm>
            <a:off x="307975" y="1604963"/>
            <a:ext cx="5635625" cy="4338637"/>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248400" y="1609725"/>
            <a:ext cx="5638800" cy="384954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17C95617-64EE-BA45-AE81-8EE79D234101}"/>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74982B07-0389-54A2-F4FC-0B7F1C3ACEF3}"/>
              </a:ext>
            </a:extLst>
          </p:cNvPr>
          <p:cNvSpPr>
            <a:spLocks noGrp="1"/>
          </p:cNvSpPr>
          <p:nvPr>
            <p:ph type="sldNum" sz="quarter" idx="41"/>
          </p:nvPr>
        </p:nvSpPr>
        <p:spPr/>
        <p:txBody>
          <a:bodyPr/>
          <a:lstStyle/>
          <a:p>
            <a:fld id="{B71A6B67-5149-4CA8-8884-0AC28C15FDCE}" type="slidenum">
              <a:rPr lang="en-US" smtClean="0"/>
              <a:pPr/>
              <a:t>‹#›</a:t>
            </a:fld>
            <a:endParaRPr lang="en-US"/>
          </a:p>
        </p:txBody>
      </p:sp>
      <p:sp>
        <p:nvSpPr>
          <p:cNvPr id="7" name="Rectangle 6">
            <a:extLst>
              <a:ext uri="{FF2B5EF4-FFF2-40B4-BE49-F238E27FC236}">
                <a16:creationId xmlns:a16="http://schemas.microsoft.com/office/drawing/2014/main" id="{E623E119-8816-EB2D-8775-FF5C3D289FE6}"/>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307975" y="1604963"/>
            <a:ext cx="5489225" cy="2924175"/>
          </a:xfrm>
        </p:spPr>
        <p:txBody>
          <a:body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0"/>
            <a:ext cx="6096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8D41A6BB-4074-4A8B-F8E2-4CFD0A903764}"/>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24E63263-AEE6-E6A6-8F37-4589D344510A}"/>
              </a:ext>
            </a:extLst>
          </p:cNvPr>
          <p:cNvSpPr>
            <a:spLocks noGrp="1"/>
          </p:cNvSpPr>
          <p:nvPr>
            <p:ph type="sldNum" sz="quarter" idx="41"/>
          </p:nvPr>
        </p:nvSpPr>
        <p:spPr/>
        <p:txBody>
          <a:bodyPr/>
          <a:lstStyle/>
          <a:p>
            <a:fld id="{B71A6B67-5149-4CA8-8884-0AC28C15FDCE}" type="slidenum">
              <a:rPr lang="en-US" smtClean="0"/>
              <a:pPr/>
              <a:t>‹#›</a:t>
            </a:fld>
            <a:endParaRPr lang="en-US"/>
          </a:p>
        </p:txBody>
      </p:sp>
      <p:sp>
        <p:nvSpPr>
          <p:cNvPr id="7" name="Rectangle 6">
            <a:extLst>
              <a:ext uri="{FF2B5EF4-FFF2-40B4-BE49-F238E27FC236}">
                <a16:creationId xmlns:a16="http://schemas.microsoft.com/office/drawing/2014/main" id="{F6A59B4D-B97C-DE3D-D5C9-087048A84D35}"/>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62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Content &amp; Large Photo Lef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609600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6400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6403975" y="1604963"/>
            <a:ext cx="5489225" cy="2924175"/>
          </a:xfrm>
        </p:spPr>
        <p:txBody>
          <a:body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0" y="0"/>
            <a:ext cx="6096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8D41A6BB-4074-4A8B-F8E2-4CFD0A903764}"/>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24E63263-AEE6-E6A6-8F37-4589D344510A}"/>
              </a:ext>
            </a:extLst>
          </p:cNvPr>
          <p:cNvSpPr>
            <a:spLocks noGrp="1"/>
          </p:cNvSpPr>
          <p:nvPr>
            <p:ph type="sldNum" sz="quarter" idx="41"/>
          </p:nvPr>
        </p:nvSpPr>
        <p:spPr/>
        <p:txBody>
          <a:bodyPr/>
          <a:lstStyle/>
          <a:p>
            <a:fld id="{B71A6B67-5149-4CA8-8884-0AC28C15FDCE}" type="slidenum">
              <a:rPr lang="en-US" smtClean="0"/>
              <a:pPr/>
              <a:t>‹#›</a:t>
            </a:fld>
            <a:endParaRPr lang="en-US"/>
          </a:p>
        </p:txBody>
      </p:sp>
      <p:sp>
        <p:nvSpPr>
          <p:cNvPr id="7" name="Rectangle 6">
            <a:extLst>
              <a:ext uri="{FF2B5EF4-FFF2-40B4-BE49-F238E27FC236}">
                <a16:creationId xmlns:a16="http://schemas.microsoft.com/office/drawing/2014/main" id="{17BD6185-94A7-571E-85A2-01E2FA38C669}"/>
              </a:ext>
            </a:extLst>
          </p:cNvPr>
          <p:cNvSpPr/>
          <p:nvPr userDrawn="1"/>
        </p:nvSpPr>
        <p:spPr bwMode="ltGray">
          <a:xfrm>
            <a:off x="609600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20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p:nvSpPr>
        <p:spPr bwMode="gray">
          <a:xfrm>
            <a:off x="6096000" y="0"/>
            <a:ext cx="6096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00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0A149F19-0236-43EB-832E-E49348CEAB98}"/>
              </a:ext>
            </a:extLst>
          </p:cNvPr>
          <p:cNvSpPr>
            <a:spLocks noGrp="1"/>
          </p:cNvSpPr>
          <p:nvPr>
            <p:ph sz="quarter" idx="38"/>
          </p:nvPr>
        </p:nvSpPr>
        <p:spPr>
          <a:xfrm>
            <a:off x="304800" y="1604963"/>
            <a:ext cx="5490817" cy="4125912"/>
          </a:xfrm>
        </p:spPr>
        <p:txBody>
          <a:bodyPr/>
          <a:lstStyle/>
          <a:p>
            <a:pPr lvl="0"/>
            <a:r>
              <a:rPr lang="en-US"/>
              <a:t>Click to edit Master text styles</a:t>
            </a:r>
          </a:p>
          <a:p>
            <a:pPr lvl="1"/>
            <a:r>
              <a:rPr lang="en-US"/>
              <a:t>Second level</a:t>
            </a:r>
          </a:p>
          <a:p>
            <a:pPr lvl="2"/>
            <a:r>
              <a:rPr lang="en-US"/>
              <a:t>Third level</a:t>
            </a:r>
          </a:p>
        </p:txBody>
      </p:sp>
      <p:sp>
        <p:nvSpPr>
          <p:cNvPr id="10" name="logo">
            <a:extLst>
              <a:ext uri="{FF2B5EF4-FFF2-40B4-BE49-F238E27FC236}">
                <a16:creationId xmlns:a16="http://schemas.microsoft.com/office/drawing/2014/main" id="{ECB22FE1-E813-4F56-8A51-20A70596A932}"/>
              </a:ext>
            </a:extLst>
          </p:cNvPr>
          <p:cNvSpPr>
            <a:spLocks noChangeAspect="1" noEditPoints="1"/>
          </p:cNvSpPr>
          <p:nvPr/>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Footer Placeholder 2">
            <a:extLst>
              <a:ext uri="{FF2B5EF4-FFF2-40B4-BE49-F238E27FC236}">
                <a16:creationId xmlns:a16="http://schemas.microsoft.com/office/drawing/2014/main" id="{14A1071D-781A-4464-9C69-FD99E64FEFA0}"/>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6890A58-CD87-2D4A-2B04-44B512DDDD84}"/>
              </a:ext>
            </a:extLst>
          </p:cNvPr>
          <p:cNvSpPr>
            <a:spLocks noGrp="1"/>
          </p:cNvSpPr>
          <p:nvPr>
            <p:ph type="sldNum" sz="quarter" idx="40"/>
          </p:nvPr>
        </p:nvSpPr>
        <p:spPr/>
        <p:txBody>
          <a:bodyPr/>
          <a:lstStyle/>
          <a:p>
            <a:fld id="{B71A6B67-5149-4CA8-8884-0AC28C15FDCE}" type="slidenum">
              <a:rPr lang="en-US" smtClean="0"/>
              <a:pPr/>
              <a:t>‹#›</a:t>
            </a:fld>
            <a:endParaRPr lang="en-US"/>
          </a:p>
        </p:txBody>
      </p:sp>
      <p:sp>
        <p:nvSpPr>
          <p:cNvPr id="6" name="Rectangle 5">
            <a:extLst>
              <a:ext uri="{FF2B5EF4-FFF2-40B4-BE49-F238E27FC236}">
                <a16:creationId xmlns:a16="http://schemas.microsoft.com/office/drawing/2014/main" id="{8EF7B9A7-9ED1-5E3D-0E9B-0E7FD164AA71}"/>
              </a:ext>
            </a:extLst>
          </p:cNvPr>
          <p:cNvSpPr/>
          <p:nvPr userDrawn="1"/>
        </p:nvSpPr>
        <p:spPr bwMode="gray">
          <a:xfrm>
            <a:off x="6096000" y="0"/>
            <a:ext cx="6096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7" name="Rectangle 6">
            <a:extLst>
              <a:ext uri="{FF2B5EF4-FFF2-40B4-BE49-F238E27FC236}">
                <a16:creationId xmlns:a16="http://schemas.microsoft.com/office/drawing/2014/main" id="{39E7EACD-C394-D40B-FEA4-6F816F5188D7}"/>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ogo">
            <a:extLst>
              <a:ext uri="{FF2B5EF4-FFF2-40B4-BE49-F238E27FC236}">
                <a16:creationId xmlns:a16="http://schemas.microsoft.com/office/drawing/2014/main" id="{CC358494-B07D-C496-19AD-DDAF2C54EA34}"/>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67722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049926"/>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4" name="Rectangle 3">
            <a:extLst>
              <a:ext uri="{FF2B5EF4-FFF2-40B4-BE49-F238E27FC236}">
                <a16:creationId xmlns:a16="http://schemas.microsoft.com/office/drawing/2014/main" id="{07B19ED5-B37D-994C-BB5E-1532033EF1E0}"/>
              </a:ext>
            </a:extLst>
          </p:cNvPr>
          <p:cNvSpPr/>
          <p:nvPr/>
        </p:nvSpPr>
        <p:spPr bwMode="ltGray">
          <a:xfrm>
            <a:off x="0" y="6024879"/>
            <a:ext cx="12192000" cy="8331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bwMode="black">
          <a:xfrm>
            <a:off x="296825" y="6302968"/>
            <a:ext cx="11066393" cy="348557"/>
          </a:xfrm>
        </p:spPr>
        <p:txBody>
          <a:bodyPr wrap="square">
            <a:spAutoFit/>
          </a:bodyPr>
          <a:lstStyle>
            <a:lvl1pPr marL="0" indent="0">
              <a:buNone/>
              <a:defRPr sz="1800">
                <a:solidFill>
                  <a:schemeClr val="tx1"/>
                </a:solidFill>
                <a:latin typeface="+mn-lt"/>
              </a:defRPr>
            </a:lvl1pPr>
          </a:lstStyle>
          <a:p>
            <a:pPr lvl="0"/>
            <a:r>
              <a:rPr lang="en-US"/>
              <a:t>One line image caption goes here.</a:t>
            </a:r>
          </a:p>
        </p:txBody>
      </p:sp>
      <p:sp>
        <p:nvSpPr>
          <p:cNvPr id="8" name="logo">
            <a:extLst>
              <a:ext uri="{FF2B5EF4-FFF2-40B4-BE49-F238E27FC236}">
                <a16:creationId xmlns:a16="http://schemas.microsoft.com/office/drawing/2014/main" id="{C0EE9412-DD26-4464-8F4C-149927D6F5CF}"/>
              </a:ext>
            </a:extLst>
          </p:cNvPr>
          <p:cNvSpPr>
            <a:spLocks noChangeAspect="1" noEditPoints="1"/>
          </p:cNvSpPr>
          <p:nvPr/>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 name="Rectangle 1">
            <a:extLst>
              <a:ext uri="{FF2B5EF4-FFF2-40B4-BE49-F238E27FC236}">
                <a16:creationId xmlns:a16="http://schemas.microsoft.com/office/drawing/2014/main" id="{2581E57D-32EF-C46E-6FC9-7AC66002473E}"/>
              </a:ext>
            </a:extLst>
          </p:cNvPr>
          <p:cNvSpPr/>
          <p:nvPr userDrawn="1"/>
        </p:nvSpPr>
        <p:spPr bwMode="ltGray">
          <a:xfrm>
            <a:off x="0" y="6024879"/>
            <a:ext cx="12192000" cy="8331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logo">
            <a:extLst>
              <a:ext uri="{FF2B5EF4-FFF2-40B4-BE49-F238E27FC236}">
                <a16:creationId xmlns:a16="http://schemas.microsoft.com/office/drawing/2014/main" id="{2D9F6883-92DD-6F92-4E39-653A09B16529}"/>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83321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95">
          <p15:clr>
            <a:srgbClr val="FBAE40"/>
          </p15:clr>
        </p15:guide>
        <p15:guide id="2" orient="horz" pos="4320">
          <p15:clr>
            <a:srgbClr val="FBAE40"/>
          </p15:clr>
        </p15:guide>
        <p15:guide id="3">
          <p15:clr>
            <a:srgbClr val="FBAE40"/>
          </p15:clr>
        </p15:guide>
        <p15:guide id="4" pos="76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2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7" y="397384"/>
            <a:ext cx="11612880" cy="600934"/>
          </a:xfrm>
        </p:spPr>
        <p:txBody>
          <a:bodyPr tIns="0" rIns="0" bIns="0">
            <a:spAutoFit/>
          </a:bodyPr>
          <a:lstStyle>
            <a:lvl1pPr>
              <a:defRPr sz="4400">
                <a:solidFill>
                  <a:schemeClr val="tx1"/>
                </a:solidFill>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304799" y="1478999"/>
            <a:ext cx="5638801"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304800" y="5476462"/>
            <a:ext cx="5638800"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48401" y="1478999"/>
            <a:ext cx="5638800"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248401" y="5476462"/>
            <a:ext cx="5638799"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3" name="Footer Placeholder 2">
            <a:extLst>
              <a:ext uri="{FF2B5EF4-FFF2-40B4-BE49-F238E27FC236}">
                <a16:creationId xmlns:a16="http://schemas.microsoft.com/office/drawing/2014/main" id="{E24540A9-926B-C0C6-5AA0-C76E0DBE6414}"/>
              </a:ext>
            </a:extLst>
          </p:cNvPr>
          <p:cNvSpPr>
            <a:spLocks noGrp="1"/>
          </p:cNvSpPr>
          <p:nvPr>
            <p:ph type="ftr" sz="quarter" idx="32"/>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0CD888DA-C9CC-E5A6-1CC8-60B7795A80CD}"/>
              </a:ext>
            </a:extLst>
          </p:cNvPr>
          <p:cNvSpPr>
            <a:spLocks noGrp="1"/>
          </p:cNvSpPr>
          <p:nvPr>
            <p:ph type="sldNum" sz="quarter" idx="33"/>
          </p:nvPr>
        </p:nvSpPr>
        <p:spPr/>
        <p:txBody>
          <a:bodyPr/>
          <a:lstStyle/>
          <a:p>
            <a:fld id="{B71A6B67-5149-4CA8-8884-0AC28C15FDCE}" type="slidenum">
              <a:rPr lang="en-US" smtClean="0"/>
              <a:pPr/>
              <a:t>‹#›</a:t>
            </a:fld>
            <a:endParaRPr lang="en-US"/>
          </a:p>
        </p:txBody>
      </p:sp>
      <p:sp>
        <p:nvSpPr>
          <p:cNvPr id="5" name="Rectangle 4">
            <a:extLst>
              <a:ext uri="{FF2B5EF4-FFF2-40B4-BE49-F238E27FC236}">
                <a16:creationId xmlns:a16="http://schemas.microsoft.com/office/drawing/2014/main" id="{33F758F3-A1BB-5DEC-16E8-B07847C96B20}"/>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43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549EF7"/>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E295AF-0D8C-C64E-A3C1-630D4C0F1D3B}"/>
              </a:ext>
            </a:extLst>
          </p:cNvPr>
          <p:cNvSpPr>
            <a:spLocks noGrp="1"/>
          </p:cNvSpPr>
          <p:nvPr>
            <p:ph type="pic" sz="quarter" idx="10"/>
          </p:nvPr>
        </p:nvSpPr>
        <p:spPr>
          <a:xfrm>
            <a:off x="0" y="0"/>
            <a:ext cx="12192000" cy="6858000"/>
          </a:xfrm>
        </p:spPr>
        <p:txBody>
          <a:bodyPr/>
          <a:lstStyle/>
          <a:p>
            <a:r>
              <a:rPr lang="en-US"/>
              <a:t>Click icon to add picture</a:t>
            </a:r>
          </a:p>
        </p:txBody>
      </p:sp>
      <p:cxnSp>
        <p:nvCxnSpPr>
          <p:cNvPr id="7" name="Straight Connector 6">
            <a:extLst>
              <a:ext uri="{FF2B5EF4-FFF2-40B4-BE49-F238E27FC236}">
                <a16:creationId xmlns:a16="http://schemas.microsoft.com/office/drawing/2014/main" id="{FDF5134B-FE3F-F24D-9829-D845657EB1B7}"/>
              </a:ext>
            </a:extLst>
          </p:cNvPr>
          <p:cNvCxnSpPr/>
          <p:nvPr userDrawn="1"/>
        </p:nvCxnSpPr>
        <p:spPr>
          <a:xfrm>
            <a:off x="-58272" y="1762610"/>
            <a:ext cx="1229470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51FDF6-4534-1241-95DB-09224D9BBB39}"/>
              </a:ext>
            </a:extLst>
          </p:cNvPr>
          <p:cNvCxnSpPr/>
          <p:nvPr userDrawn="1"/>
        </p:nvCxnSpPr>
        <p:spPr>
          <a:xfrm>
            <a:off x="-58272" y="3420494"/>
            <a:ext cx="1229470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045A5B93-C2B7-A740-9ED6-C67E3FCB0424}"/>
              </a:ext>
            </a:extLst>
          </p:cNvPr>
          <p:cNvSpPr txBox="1">
            <a:spLocks/>
          </p:cNvSpPr>
          <p:nvPr userDrawn="1"/>
        </p:nvSpPr>
        <p:spPr>
          <a:xfrm>
            <a:off x="292416" y="3748445"/>
            <a:ext cx="11518584" cy="39617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bg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Subtitle here</a:t>
            </a:r>
          </a:p>
        </p:txBody>
      </p:sp>
      <p:sp>
        <p:nvSpPr>
          <p:cNvPr id="13" name="Text Placeholder 17">
            <a:extLst>
              <a:ext uri="{FF2B5EF4-FFF2-40B4-BE49-F238E27FC236}">
                <a16:creationId xmlns:a16="http://schemas.microsoft.com/office/drawing/2014/main" id="{B5ED2FCA-0135-2040-98BE-47CAC407A5BB}"/>
              </a:ext>
            </a:extLst>
          </p:cNvPr>
          <p:cNvSpPr txBox="1">
            <a:spLocks/>
          </p:cNvSpPr>
          <p:nvPr userDrawn="1"/>
        </p:nvSpPr>
        <p:spPr>
          <a:xfrm>
            <a:off x="249583" y="175792"/>
            <a:ext cx="11561417" cy="31140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2000" kern="1200">
                <a:solidFill>
                  <a:schemeClr val="bg1"/>
                </a:solidFill>
                <a:latin typeface="Forma DJR Display"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Presentation Title Text</a:t>
            </a:r>
          </a:p>
        </p:txBody>
      </p:sp>
    </p:spTree>
    <p:extLst>
      <p:ext uri="{BB962C8B-B14F-4D97-AF65-F5344CB8AC3E}">
        <p14:creationId xmlns:p14="http://schemas.microsoft.com/office/powerpoint/2010/main" val="20150212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3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799" y="397384"/>
            <a:ext cx="11582401" cy="600934"/>
          </a:xfrm>
        </p:spPr>
        <p:txBody>
          <a:bodyPr wrap="square" tIns="0" rIns="0" bIns="0">
            <a:spAutoFit/>
          </a:bodyPr>
          <a:lstStyle>
            <a:lvl1pPr>
              <a:defRPr sz="4400">
                <a:solidFill>
                  <a:schemeClr val="tx1"/>
                </a:solidFill>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04800" y="1478999"/>
            <a:ext cx="3651606"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04800" y="4004850"/>
            <a:ext cx="3662017"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67201" y="1478999"/>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67200" y="4004850"/>
            <a:ext cx="3657600"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9601" y="4004850"/>
            <a:ext cx="3657599"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9601" y="1478999"/>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5" name="Footer Placeholder 4">
            <a:extLst>
              <a:ext uri="{FF2B5EF4-FFF2-40B4-BE49-F238E27FC236}">
                <a16:creationId xmlns:a16="http://schemas.microsoft.com/office/drawing/2014/main" id="{9BE1CCB6-03CD-FECC-58FB-211C438B5028}"/>
              </a:ext>
            </a:extLst>
          </p:cNvPr>
          <p:cNvSpPr>
            <a:spLocks noGrp="1"/>
          </p:cNvSpPr>
          <p:nvPr>
            <p:ph type="ftr" sz="quarter" idx="34"/>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FB37A4AE-F5DA-BABB-2D3E-7F174BAC6D65}"/>
              </a:ext>
            </a:extLst>
          </p:cNvPr>
          <p:cNvSpPr>
            <a:spLocks noGrp="1"/>
          </p:cNvSpPr>
          <p:nvPr>
            <p:ph type="sldNum" sz="quarter" idx="35"/>
          </p:nvPr>
        </p:nvSpPr>
        <p:spPr/>
        <p:txBody>
          <a:bodyPr/>
          <a:lstStyle/>
          <a:p>
            <a:fld id="{B71A6B67-5149-4CA8-8884-0AC28C15FDCE}" type="slidenum">
              <a:rPr lang="en-US" smtClean="0"/>
              <a:pPr/>
              <a:t>‹#›</a:t>
            </a:fld>
            <a:endParaRPr lang="en-US"/>
          </a:p>
        </p:txBody>
      </p:sp>
      <p:sp>
        <p:nvSpPr>
          <p:cNvPr id="3" name="Rectangle 2">
            <a:extLst>
              <a:ext uri="{FF2B5EF4-FFF2-40B4-BE49-F238E27FC236}">
                <a16:creationId xmlns:a16="http://schemas.microsoft.com/office/drawing/2014/main" id="{05624BD8-F61C-420B-3F4B-CC6A15ED71C8}"/>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45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6 Photos &amp; Captions">
    <p:bg>
      <p:bgPr>
        <a:solidFill>
          <a:schemeClr val="bg1"/>
        </a:solidFill>
        <a:effectLst/>
      </p:bgPr>
    </p:bg>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04800" y="304800"/>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04801" y="2768763"/>
            <a:ext cx="3657599"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67201" y="304800"/>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67200" y="2768763"/>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9600" y="304800"/>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9600" y="2768763"/>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04800" y="3478406"/>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04800" y="5929057"/>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67200" y="3478406"/>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67200" y="5929057"/>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9600" y="3478406"/>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9599" y="5929057"/>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4" name="Footer Placeholder 3">
            <a:extLst>
              <a:ext uri="{FF2B5EF4-FFF2-40B4-BE49-F238E27FC236}">
                <a16:creationId xmlns:a16="http://schemas.microsoft.com/office/drawing/2014/main" id="{3B27326F-8798-B6F8-B01B-00E0F1ECBA28}"/>
              </a:ext>
            </a:extLst>
          </p:cNvPr>
          <p:cNvSpPr>
            <a:spLocks noGrp="1"/>
          </p:cNvSpPr>
          <p:nvPr>
            <p:ph type="ftr" sz="quarter" idx="40"/>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43F546F8-17FE-A600-0C89-8B94DFFAEB6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08694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Quote &amp; Content ">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304800" y="304800"/>
            <a:ext cx="5501227" cy="2995435"/>
          </a:xfrm>
        </p:spPr>
        <p:txBody>
          <a:bodyPr wrap="square" tIns="0"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96383" y="413756"/>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96383" y="2513202"/>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96383" y="4616334"/>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p:nvCxnSpPr>
        <p:spPr>
          <a:xfrm>
            <a:off x="6396383" y="316065"/>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p:nvCxnSpPr>
        <p:spPr>
          <a:xfrm>
            <a:off x="6396383" y="2410652"/>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p:nvCxnSpPr>
        <p:spPr>
          <a:xfrm>
            <a:off x="6396383" y="4513784"/>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8C49B68D-FA09-6531-4072-B61B51774581}"/>
              </a:ext>
            </a:extLst>
          </p:cNvPr>
          <p:cNvSpPr>
            <a:spLocks noGrp="1"/>
          </p:cNvSpPr>
          <p:nvPr>
            <p:ph type="ftr" sz="quarter" idx="32"/>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29B71A7-18C6-50EC-89A9-9E5C5992EC62}"/>
              </a:ext>
            </a:extLst>
          </p:cNvPr>
          <p:cNvSpPr>
            <a:spLocks noGrp="1"/>
          </p:cNvSpPr>
          <p:nvPr>
            <p:ph type="sldNum" sz="quarter" idx="33"/>
          </p:nvPr>
        </p:nvSpPr>
        <p:spPr/>
        <p:txBody>
          <a:bodyPr/>
          <a:lstStyle/>
          <a:p>
            <a:fld id="{B71A6B67-5149-4CA8-8884-0AC28C15FDCE}" type="slidenum">
              <a:rPr lang="en-US" smtClean="0"/>
              <a:pPr/>
              <a:t>‹#›</a:t>
            </a:fld>
            <a:endParaRPr lang="en-US"/>
          </a:p>
        </p:txBody>
      </p:sp>
      <p:sp>
        <p:nvSpPr>
          <p:cNvPr id="2" name="Rectangle 1">
            <a:extLst>
              <a:ext uri="{FF2B5EF4-FFF2-40B4-BE49-F238E27FC236}">
                <a16:creationId xmlns:a16="http://schemas.microsoft.com/office/drawing/2014/main" id="{48B35827-5053-1282-B013-D91FF3965F29}"/>
              </a:ext>
            </a:extLst>
          </p:cNvPr>
          <p:cNvSpPr/>
          <p:nvPr userDrawn="1"/>
        </p:nvSpPr>
        <p:spPr bwMode="ltGray">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33297DC4-5BAB-CC7D-A34D-2F267D6C124A}"/>
              </a:ext>
            </a:extLst>
          </p:cNvPr>
          <p:cNvCxnSpPr>
            <a:cxnSpLocks/>
          </p:cNvCxnSpPr>
          <p:nvPr userDrawn="1"/>
        </p:nvCxnSpPr>
        <p:spPr>
          <a:xfrm>
            <a:off x="6396383" y="316065"/>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59C125-B839-888F-51B7-9DA35F1EAFA6}"/>
              </a:ext>
            </a:extLst>
          </p:cNvPr>
          <p:cNvCxnSpPr>
            <a:cxnSpLocks/>
          </p:cNvCxnSpPr>
          <p:nvPr userDrawn="1"/>
        </p:nvCxnSpPr>
        <p:spPr>
          <a:xfrm>
            <a:off x="6396383" y="2410652"/>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A96E4E0-4BE2-575D-3D70-5B4A7C92D5CF}"/>
              </a:ext>
            </a:extLst>
          </p:cNvPr>
          <p:cNvCxnSpPr>
            <a:cxnSpLocks/>
          </p:cNvCxnSpPr>
          <p:nvPr userDrawn="1"/>
        </p:nvCxnSpPr>
        <p:spPr>
          <a:xfrm>
            <a:off x="6396383" y="4513784"/>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63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hort Quote &amp; Photo">
    <p:bg>
      <p:bgPr>
        <a:solidFill>
          <a:schemeClr val="accent6"/>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92000" cy="389636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304799" y="3803023"/>
            <a:ext cx="11590181" cy="2342949"/>
          </a:xfrm>
        </p:spPr>
        <p:txBody>
          <a:bodyPr wrap="square">
            <a:spAutoFit/>
          </a:bodyPr>
          <a:lstStyle>
            <a:lvl1pPr marL="0" indent="0">
              <a:lnSpc>
                <a:spcPct val="125000"/>
              </a:lnSpc>
              <a:buNone/>
              <a:defRPr sz="6000">
                <a:solidFill>
                  <a:schemeClr val="tx1"/>
                </a:solidFill>
                <a:latin typeface="+mj-lt"/>
              </a:defRPr>
            </a:lvl1pPr>
          </a:lstStyle>
          <a:p>
            <a:pPr lvl="0"/>
            <a:r>
              <a:rPr lang="en-US"/>
              <a:t>Short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304800" y="6249815"/>
            <a:ext cx="11047896" cy="348557"/>
          </a:xfrm>
        </p:spPr>
        <p:txBody>
          <a:bodyPr wrap="square">
            <a:spAutoFit/>
          </a:bodyPr>
          <a:lstStyle>
            <a:lvl1pPr marL="0" indent="0">
              <a:buNone/>
              <a:defRPr sz="1800">
                <a:solidFill>
                  <a:schemeClr val="tx1"/>
                </a:solidFill>
              </a:defRPr>
            </a:lvl1pPr>
          </a:lstStyle>
          <a:p>
            <a:r>
              <a:rPr lang="en-US"/>
              <a:t>Attribution or source</a:t>
            </a:r>
          </a:p>
        </p:txBody>
      </p:sp>
      <p:grpSp>
        <p:nvGrpSpPr>
          <p:cNvPr id="2" name="Group 1">
            <a:extLst>
              <a:ext uri="{FF2B5EF4-FFF2-40B4-BE49-F238E27FC236}">
                <a16:creationId xmlns:a16="http://schemas.microsoft.com/office/drawing/2014/main" id="{93D0E37D-62CF-4523-8BF4-479A339275F5}"/>
              </a:ext>
            </a:extLst>
          </p:cNvPr>
          <p:cNvGrpSpPr/>
          <p:nvPr/>
        </p:nvGrpSpPr>
        <p:grpSpPr>
          <a:xfrm>
            <a:off x="-10408" y="5020144"/>
            <a:ext cx="12202408"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logo">
            <a:extLst>
              <a:ext uri="{FF2B5EF4-FFF2-40B4-BE49-F238E27FC236}">
                <a16:creationId xmlns:a16="http://schemas.microsoft.com/office/drawing/2014/main" id="{FE648FE8-E4C7-4BBC-946E-7898257D3FE2}"/>
              </a:ext>
            </a:extLst>
          </p:cNvPr>
          <p:cNvSpPr>
            <a:spLocks noChangeAspect="1" noEditPoints="1"/>
          </p:cNvSpPr>
          <p:nvPr/>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3" name="Group 2">
            <a:extLst>
              <a:ext uri="{FF2B5EF4-FFF2-40B4-BE49-F238E27FC236}">
                <a16:creationId xmlns:a16="http://schemas.microsoft.com/office/drawing/2014/main" id="{55C310B2-DCA2-D95F-EB87-29E19F8646AB}"/>
              </a:ext>
            </a:extLst>
          </p:cNvPr>
          <p:cNvGrpSpPr/>
          <p:nvPr userDrawn="1"/>
        </p:nvGrpSpPr>
        <p:grpSpPr>
          <a:xfrm>
            <a:off x="-600" y="5020144"/>
            <a:ext cx="12193200" cy="1147282"/>
            <a:chOff x="-10408" y="5115560"/>
            <a:chExt cx="12294704" cy="1147282"/>
          </a:xfrm>
        </p:grpSpPr>
        <p:cxnSp>
          <p:nvCxnSpPr>
            <p:cNvPr id="5" name="Straight Connector 4">
              <a:extLst>
                <a:ext uri="{FF2B5EF4-FFF2-40B4-BE49-F238E27FC236}">
                  <a16:creationId xmlns:a16="http://schemas.microsoft.com/office/drawing/2014/main" id="{9D163A95-28A3-977A-A24D-D338D3679408}"/>
                </a:ext>
              </a:extLst>
            </p:cNvPr>
            <p:cNvCxnSpPr/>
            <p:nvPr userDrawn="1"/>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D74383C-DD02-5912-D26D-45BCD5294DCB}"/>
                </a:ext>
              </a:extLst>
            </p:cNvPr>
            <p:cNvCxnSpPr/>
            <p:nvPr userDrawn="1"/>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logo">
            <a:extLst>
              <a:ext uri="{FF2B5EF4-FFF2-40B4-BE49-F238E27FC236}">
                <a16:creationId xmlns:a16="http://schemas.microsoft.com/office/drawing/2014/main" id="{4E66C45F-1EC4-9714-D0D0-BBD6FBF96DB0}"/>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69646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Quote with White Type &amp; Photo">
    <p:bg>
      <p:bgPr>
        <a:solidFill>
          <a:schemeClr val="bg1"/>
        </a:solidFill>
        <a:effectLst/>
      </p:bgPr>
    </p:bg>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BC920334-DA0C-B946-AE93-BCDC46C64341}"/>
              </a:ext>
            </a:extLst>
          </p:cNvPr>
          <p:cNvSpPr>
            <a:spLocks noGrp="1"/>
          </p:cNvSpPr>
          <p:nvPr>
            <p:ph type="pic" sz="quarter" idx="10" hasCustomPrompt="1"/>
          </p:nvPr>
        </p:nvSpPr>
        <p:spPr>
          <a:xfrm>
            <a:off x="2" y="-9427"/>
            <a:ext cx="12191999" cy="6897757"/>
          </a:xfrm>
          <a:custGeom>
            <a:avLst/>
            <a:gdLst>
              <a:gd name="connsiteX0" fmla="*/ 11823767 w 12191999"/>
              <a:gd name="connsiteY0" fmla="*/ 6405709 h 6897757"/>
              <a:gd name="connsiteX1" fmla="*/ 11788567 w 12191999"/>
              <a:gd name="connsiteY1" fmla="*/ 6502691 h 6897757"/>
              <a:gd name="connsiteX2" fmla="*/ 11813684 w 12191999"/>
              <a:gd name="connsiteY2" fmla="*/ 6502691 h 6897757"/>
              <a:gd name="connsiteX3" fmla="*/ 11849068 w 12191999"/>
              <a:gd name="connsiteY3" fmla="*/ 6405709 h 6897757"/>
              <a:gd name="connsiteX4" fmla="*/ 11823767 w 12191999"/>
              <a:gd name="connsiteY4" fmla="*/ 6405709 h 6897757"/>
              <a:gd name="connsiteX5" fmla="*/ 11753184 w 12191999"/>
              <a:gd name="connsiteY5" fmla="*/ 6295703 h 6897757"/>
              <a:gd name="connsiteX6" fmla="*/ 11746034 w 12191999"/>
              <a:gd name="connsiteY6" fmla="*/ 6295885 h 6897757"/>
              <a:gd name="connsiteX7" fmla="*/ 11713767 w 12191999"/>
              <a:gd name="connsiteY7" fmla="*/ 6384990 h 6897757"/>
              <a:gd name="connsiteX8" fmla="*/ 11741817 w 12191999"/>
              <a:gd name="connsiteY8" fmla="*/ 6384990 h 6897757"/>
              <a:gd name="connsiteX9" fmla="*/ 11761984 w 12191999"/>
              <a:gd name="connsiteY9" fmla="*/ 6413587 h 6897757"/>
              <a:gd name="connsiteX10" fmla="*/ 11722017 w 12191999"/>
              <a:gd name="connsiteY10" fmla="*/ 6523581 h 6897757"/>
              <a:gd name="connsiteX11" fmla="*/ 11688467 w 12191999"/>
              <a:gd name="connsiteY11" fmla="*/ 6523581 h 6897757"/>
              <a:gd name="connsiteX12" fmla="*/ 11731367 w 12191999"/>
              <a:gd name="connsiteY12" fmla="*/ 6405709 h 6897757"/>
              <a:gd name="connsiteX13" fmla="*/ 11706067 w 12191999"/>
              <a:gd name="connsiteY13" fmla="*/ 6405709 h 6897757"/>
              <a:gd name="connsiteX14" fmla="*/ 11663168 w 12191999"/>
              <a:gd name="connsiteY14" fmla="*/ 6523581 h 6897757"/>
              <a:gd name="connsiteX15" fmla="*/ 11629617 w 12191999"/>
              <a:gd name="connsiteY15" fmla="*/ 6523581 h 6897757"/>
              <a:gd name="connsiteX16" fmla="*/ 11680034 w 12191999"/>
              <a:gd name="connsiteY16" fmla="*/ 6384990 h 6897757"/>
              <a:gd name="connsiteX17" fmla="*/ 11710467 w 12191999"/>
              <a:gd name="connsiteY17" fmla="*/ 6301566 h 6897757"/>
              <a:gd name="connsiteX18" fmla="*/ 11594784 w 12191999"/>
              <a:gd name="connsiteY18" fmla="*/ 6454103 h 6897757"/>
              <a:gd name="connsiteX19" fmla="*/ 11716518 w 12191999"/>
              <a:gd name="connsiteY19" fmla="*/ 6608291 h 6897757"/>
              <a:gd name="connsiteX20" fmla="*/ 11745850 w 12191999"/>
              <a:gd name="connsiteY20" fmla="*/ 6527440 h 6897757"/>
              <a:gd name="connsiteX21" fmla="*/ 11797734 w 12191999"/>
              <a:gd name="connsiteY21" fmla="*/ 6384990 h 6897757"/>
              <a:gd name="connsiteX22" fmla="*/ 11859517 w 12191999"/>
              <a:gd name="connsiteY22" fmla="*/ 6384990 h 6897757"/>
              <a:gd name="connsiteX23" fmla="*/ 11879684 w 12191999"/>
              <a:gd name="connsiteY23" fmla="*/ 6413587 h 6897757"/>
              <a:gd name="connsiteX24" fmla="*/ 11844484 w 12191999"/>
              <a:gd name="connsiteY24" fmla="*/ 6510204 h 6897757"/>
              <a:gd name="connsiteX25" fmla="*/ 11825417 w 12191999"/>
              <a:gd name="connsiteY25" fmla="*/ 6523581 h 6897757"/>
              <a:gd name="connsiteX26" fmla="*/ 11780867 w 12191999"/>
              <a:gd name="connsiteY26" fmla="*/ 6523581 h 6897757"/>
              <a:gd name="connsiteX27" fmla="*/ 11748417 w 12191999"/>
              <a:gd name="connsiteY27" fmla="*/ 6612503 h 6897757"/>
              <a:gd name="connsiteX28" fmla="*/ 11753184 w 12191999"/>
              <a:gd name="connsiteY28" fmla="*/ 6612503 h 6897757"/>
              <a:gd name="connsiteX29" fmla="*/ 11911584 w 12191999"/>
              <a:gd name="connsiteY29" fmla="*/ 6454103 h 6897757"/>
              <a:gd name="connsiteX30" fmla="*/ 11753184 w 12191999"/>
              <a:gd name="connsiteY30" fmla="*/ 6295703 h 6897757"/>
              <a:gd name="connsiteX31" fmla="*/ 0 w 12191999"/>
              <a:gd name="connsiteY31" fmla="*/ 6015050 h 6897757"/>
              <a:gd name="connsiteX32" fmla="*/ 12191999 w 12191999"/>
              <a:gd name="connsiteY32" fmla="*/ 6015050 h 6897757"/>
              <a:gd name="connsiteX33" fmla="*/ 12191999 w 12191999"/>
              <a:gd name="connsiteY33" fmla="*/ 6897757 h 6897757"/>
              <a:gd name="connsiteX34" fmla="*/ 0 w 12191999"/>
              <a:gd name="connsiteY34" fmla="*/ 6897757 h 6897757"/>
              <a:gd name="connsiteX35" fmla="*/ 0 w 12191999"/>
              <a:gd name="connsiteY35" fmla="*/ 4033849 h 6897757"/>
              <a:gd name="connsiteX36" fmla="*/ 12191999 w 12191999"/>
              <a:gd name="connsiteY36" fmla="*/ 4033849 h 6897757"/>
              <a:gd name="connsiteX37" fmla="*/ 12191999 w 12191999"/>
              <a:gd name="connsiteY37" fmla="*/ 5997050 h 6897757"/>
              <a:gd name="connsiteX38" fmla="*/ 0 w 12191999"/>
              <a:gd name="connsiteY38" fmla="*/ 5997050 h 6897757"/>
              <a:gd name="connsiteX39" fmla="*/ 0 w 12191999"/>
              <a:gd name="connsiteY39" fmla="*/ 0 h 6897757"/>
              <a:gd name="connsiteX40" fmla="*/ 12191999 w 12191999"/>
              <a:gd name="connsiteY40" fmla="*/ 0 h 6897757"/>
              <a:gd name="connsiteX41" fmla="*/ 12191999 w 12191999"/>
              <a:gd name="connsiteY41" fmla="*/ 4015849 h 6897757"/>
              <a:gd name="connsiteX42" fmla="*/ 0 w 12191999"/>
              <a:gd name="connsiteY42" fmla="*/ 4015849 h 689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1999" h="6897757">
                <a:moveTo>
                  <a:pt x="11823767" y="6405709"/>
                </a:moveTo>
                <a:cubicBezTo>
                  <a:pt x="11788567" y="6502691"/>
                  <a:pt x="11788567" y="6502691"/>
                  <a:pt x="11788567" y="6502691"/>
                </a:cubicBezTo>
                <a:cubicBezTo>
                  <a:pt x="11813684" y="6502691"/>
                  <a:pt x="11813684" y="6502691"/>
                  <a:pt x="11813684" y="6502691"/>
                </a:cubicBezTo>
                <a:lnTo>
                  <a:pt x="11849068" y="6405709"/>
                </a:lnTo>
                <a:cubicBezTo>
                  <a:pt x="11823767" y="6405709"/>
                  <a:pt x="11823767" y="6405709"/>
                  <a:pt x="11823767" y="6405709"/>
                </a:cubicBezTo>
                <a:close/>
                <a:moveTo>
                  <a:pt x="11753184" y="6295703"/>
                </a:moveTo>
                <a:cubicBezTo>
                  <a:pt x="11750801" y="6295703"/>
                  <a:pt x="11748417" y="6295885"/>
                  <a:pt x="11746034" y="6295885"/>
                </a:cubicBezTo>
                <a:cubicBezTo>
                  <a:pt x="11746034" y="6295885"/>
                  <a:pt x="11746034" y="6295885"/>
                  <a:pt x="11713767" y="6384990"/>
                </a:cubicBezTo>
                <a:cubicBezTo>
                  <a:pt x="11713767" y="6384990"/>
                  <a:pt x="11713767" y="6384990"/>
                  <a:pt x="11741817" y="6384990"/>
                </a:cubicBezTo>
                <a:cubicBezTo>
                  <a:pt x="11758684" y="6384990"/>
                  <a:pt x="11767667" y="6397819"/>
                  <a:pt x="11761984" y="6413587"/>
                </a:cubicBezTo>
                <a:cubicBezTo>
                  <a:pt x="11761984" y="6413587"/>
                  <a:pt x="11761984" y="6413587"/>
                  <a:pt x="11722017" y="6523581"/>
                </a:cubicBezTo>
                <a:cubicBezTo>
                  <a:pt x="11722017" y="6523581"/>
                  <a:pt x="11722017" y="6523581"/>
                  <a:pt x="11688467" y="6523581"/>
                </a:cubicBezTo>
                <a:cubicBezTo>
                  <a:pt x="11688467" y="6523581"/>
                  <a:pt x="11688467" y="6523581"/>
                  <a:pt x="11731367" y="6405709"/>
                </a:cubicBezTo>
                <a:cubicBezTo>
                  <a:pt x="11731367" y="6405709"/>
                  <a:pt x="11731367" y="6405709"/>
                  <a:pt x="11706067" y="6405709"/>
                </a:cubicBezTo>
                <a:cubicBezTo>
                  <a:pt x="11706067" y="6405709"/>
                  <a:pt x="11706067" y="6405709"/>
                  <a:pt x="11663168" y="6523581"/>
                </a:cubicBezTo>
                <a:cubicBezTo>
                  <a:pt x="11663168" y="6523581"/>
                  <a:pt x="11663168" y="6523581"/>
                  <a:pt x="11629617" y="6523581"/>
                </a:cubicBezTo>
                <a:cubicBezTo>
                  <a:pt x="11629617" y="6523581"/>
                  <a:pt x="11629617" y="6523581"/>
                  <a:pt x="11680034" y="6384990"/>
                </a:cubicBezTo>
                <a:cubicBezTo>
                  <a:pt x="11680034" y="6384990"/>
                  <a:pt x="11680034" y="6384990"/>
                  <a:pt x="11710467" y="6301566"/>
                </a:cubicBezTo>
                <a:cubicBezTo>
                  <a:pt x="11643734" y="6320270"/>
                  <a:pt x="11594784" y="6381506"/>
                  <a:pt x="11594784" y="6454103"/>
                </a:cubicBezTo>
                <a:cubicBezTo>
                  <a:pt x="11594784" y="6528909"/>
                  <a:pt x="11646668" y="6591602"/>
                  <a:pt x="11716518" y="6608291"/>
                </a:cubicBezTo>
                <a:cubicBezTo>
                  <a:pt x="11716518" y="6608291"/>
                  <a:pt x="11716518" y="6608291"/>
                  <a:pt x="11745850" y="6527440"/>
                </a:cubicBezTo>
                <a:cubicBezTo>
                  <a:pt x="11745850" y="6527440"/>
                  <a:pt x="11745850" y="6527440"/>
                  <a:pt x="11797734" y="6384990"/>
                </a:cubicBezTo>
                <a:cubicBezTo>
                  <a:pt x="11797734" y="6384990"/>
                  <a:pt x="11797734" y="6384990"/>
                  <a:pt x="11859517" y="6384990"/>
                </a:cubicBezTo>
                <a:cubicBezTo>
                  <a:pt x="11876384" y="6384990"/>
                  <a:pt x="11885367" y="6397819"/>
                  <a:pt x="11879684" y="6413587"/>
                </a:cubicBezTo>
                <a:cubicBezTo>
                  <a:pt x="11879684" y="6413587"/>
                  <a:pt x="11879684" y="6413587"/>
                  <a:pt x="11844484" y="6510204"/>
                </a:cubicBezTo>
                <a:cubicBezTo>
                  <a:pt x="11841734" y="6517536"/>
                  <a:pt x="11833300" y="6523581"/>
                  <a:pt x="11825417" y="6523581"/>
                </a:cubicBezTo>
                <a:cubicBezTo>
                  <a:pt x="11825417" y="6523581"/>
                  <a:pt x="11825417" y="6523581"/>
                  <a:pt x="11780867" y="6523581"/>
                </a:cubicBezTo>
                <a:cubicBezTo>
                  <a:pt x="11780867" y="6523581"/>
                  <a:pt x="11780867" y="6523581"/>
                  <a:pt x="11748417" y="6612503"/>
                </a:cubicBezTo>
                <a:cubicBezTo>
                  <a:pt x="11750067" y="6612503"/>
                  <a:pt x="11751718" y="6612503"/>
                  <a:pt x="11753184" y="6612503"/>
                </a:cubicBezTo>
                <a:cubicBezTo>
                  <a:pt x="11840634" y="6612503"/>
                  <a:pt x="11911584" y="6541557"/>
                  <a:pt x="11911584" y="6454103"/>
                </a:cubicBezTo>
                <a:cubicBezTo>
                  <a:pt x="11911584" y="6366649"/>
                  <a:pt x="11840634" y="6295703"/>
                  <a:pt x="11753184" y="6295703"/>
                </a:cubicBezTo>
                <a:close/>
                <a:moveTo>
                  <a:pt x="0" y="6015050"/>
                </a:moveTo>
                <a:lnTo>
                  <a:pt x="12191999" y="6015050"/>
                </a:lnTo>
                <a:lnTo>
                  <a:pt x="12191999" y="6897757"/>
                </a:lnTo>
                <a:lnTo>
                  <a:pt x="0" y="6897757"/>
                </a:lnTo>
                <a:close/>
                <a:moveTo>
                  <a:pt x="0" y="4033849"/>
                </a:moveTo>
                <a:lnTo>
                  <a:pt x="12191999" y="4033849"/>
                </a:lnTo>
                <a:lnTo>
                  <a:pt x="12191999" y="5997050"/>
                </a:lnTo>
                <a:lnTo>
                  <a:pt x="0" y="5997050"/>
                </a:lnTo>
                <a:close/>
                <a:moveTo>
                  <a:pt x="0" y="0"/>
                </a:moveTo>
                <a:lnTo>
                  <a:pt x="12191999" y="0"/>
                </a:lnTo>
                <a:lnTo>
                  <a:pt x="12191999" y="4015849"/>
                </a:lnTo>
                <a:lnTo>
                  <a:pt x="0" y="4015849"/>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304800" y="4481973"/>
            <a:ext cx="11586818" cy="1123384"/>
          </a:xfrm>
        </p:spPr>
        <p:txBody>
          <a:bodyPr wrap="square" tIns="0" rIns="0" bIns="0" anchor="ctr" anchorCtr="0">
            <a:spAutoFit/>
          </a:bodyPr>
          <a:lstStyle>
            <a:lvl1pPr marL="0" indent="0">
              <a:lnSpc>
                <a:spcPct val="90000"/>
              </a:lnSpc>
              <a:spcBef>
                <a:spcPts val="0"/>
              </a:spcBef>
              <a:buNone/>
              <a:defRPr sz="4000">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304799" y="6251212"/>
            <a:ext cx="11582401" cy="291618"/>
          </a:xfrm>
        </p:spPr>
        <p:txBody>
          <a:bodyPr wrap="square">
            <a:spAutoFit/>
          </a:bodyPr>
          <a:lstStyle>
            <a:lvl1pPr marL="0" indent="0">
              <a:buNone/>
              <a:defRPr sz="1400">
                <a:solidFill>
                  <a:schemeClr val="bg1"/>
                </a:solidFill>
              </a:defRPr>
            </a:lvl1pPr>
          </a:lstStyle>
          <a:p>
            <a:r>
              <a:rPr lang="en-US"/>
              <a:t>Attribution or source</a:t>
            </a:r>
          </a:p>
        </p:txBody>
      </p:sp>
    </p:spTree>
    <p:extLst>
      <p:ext uri="{BB962C8B-B14F-4D97-AF65-F5344CB8AC3E}">
        <p14:creationId xmlns:p14="http://schemas.microsoft.com/office/powerpoint/2010/main" val="229720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Quote with Black Type &amp; Photo">
    <p:bg>
      <p:bgPr>
        <a:solidFill>
          <a:schemeClr val="tx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23AA5E87-EA0F-415B-136A-51AA15AD706D}"/>
              </a:ext>
            </a:extLst>
          </p:cNvPr>
          <p:cNvSpPr>
            <a:spLocks noGrp="1"/>
          </p:cNvSpPr>
          <p:nvPr>
            <p:ph type="pic" sz="quarter" idx="10" hasCustomPrompt="1"/>
          </p:nvPr>
        </p:nvSpPr>
        <p:spPr>
          <a:xfrm>
            <a:off x="2" y="0"/>
            <a:ext cx="12191999" cy="6857999"/>
          </a:xfrm>
          <a:custGeom>
            <a:avLst/>
            <a:gdLst>
              <a:gd name="connsiteX0" fmla="*/ 11823767 w 12191999"/>
              <a:gd name="connsiteY0" fmla="*/ 6396282 h 6857999"/>
              <a:gd name="connsiteX1" fmla="*/ 11788567 w 12191999"/>
              <a:gd name="connsiteY1" fmla="*/ 6493264 h 6857999"/>
              <a:gd name="connsiteX2" fmla="*/ 11813684 w 12191999"/>
              <a:gd name="connsiteY2" fmla="*/ 6493264 h 6857999"/>
              <a:gd name="connsiteX3" fmla="*/ 11849068 w 12191999"/>
              <a:gd name="connsiteY3" fmla="*/ 6396282 h 6857999"/>
              <a:gd name="connsiteX4" fmla="*/ 11823767 w 12191999"/>
              <a:gd name="connsiteY4" fmla="*/ 6396282 h 6857999"/>
              <a:gd name="connsiteX5" fmla="*/ 11753184 w 12191999"/>
              <a:gd name="connsiteY5" fmla="*/ 6286276 h 6857999"/>
              <a:gd name="connsiteX6" fmla="*/ 11746034 w 12191999"/>
              <a:gd name="connsiteY6" fmla="*/ 6286458 h 6857999"/>
              <a:gd name="connsiteX7" fmla="*/ 11713767 w 12191999"/>
              <a:gd name="connsiteY7" fmla="*/ 6375563 h 6857999"/>
              <a:gd name="connsiteX8" fmla="*/ 11741817 w 12191999"/>
              <a:gd name="connsiteY8" fmla="*/ 6375563 h 6857999"/>
              <a:gd name="connsiteX9" fmla="*/ 11761984 w 12191999"/>
              <a:gd name="connsiteY9" fmla="*/ 6404160 h 6857999"/>
              <a:gd name="connsiteX10" fmla="*/ 11722017 w 12191999"/>
              <a:gd name="connsiteY10" fmla="*/ 6514154 h 6857999"/>
              <a:gd name="connsiteX11" fmla="*/ 11688467 w 12191999"/>
              <a:gd name="connsiteY11" fmla="*/ 6514154 h 6857999"/>
              <a:gd name="connsiteX12" fmla="*/ 11731367 w 12191999"/>
              <a:gd name="connsiteY12" fmla="*/ 6396282 h 6857999"/>
              <a:gd name="connsiteX13" fmla="*/ 11706067 w 12191999"/>
              <a:gd name="connsiteY13" fmla="*/ 6396282 h 6857999"/>
              <a:gd name="connsiteX14" fmla="*/ 11663168 w 12191999"/>
              <a:gd name="connsiteY14" fmla="*/ 6514154 h 6857999"/>
              <a:gd name="connsiteX15" fmla="*/ 11629617 w 12191999"/>
              <a:gd name="connsiteY15" fmla="*/ 6514154 h 6857999"/>
              <a:gd name="connsiteX16" fmla="*/ 11680034 w 12191999"/>
              <a:gd name="connsiteY16" fmla="*/ 6375563 h 6857999"/>
              <a:gd name="connsiteX17" fmla="*/ 11710467 w 12191999"/>
              <a:gd name="connsiteY17" fmla="*/ 6292139 h 6857999"/>
              <a:gd name="connsiteX18" fmla="*/ 11594784 w 12191999"/>
              <a:gd name="connsiteY18" fmla="*/ 6444676 h 6857999"/>
              <a:gd name="connsiteX19" fmla="*/ 11716518 w 12191999"/>
              <a:gd name="connsiteY19" fmla="*/ 6598864 h 6857999"/>
              <a:gd name="connsiteX20" fmla="*/ 11745850 w 12191999"/>
              <a:gd name="connsiteY20" fmla="*/ 6518013 h 6857999"/>
              <a:gd name="connsiteX21" fmla="*/ 11797734 w 12191999"/>
              <a:gd name="connsiteY21" fmla="*/ 6375563 h 6857999"/>
              <a:gd name="connsiteX22" fmla="*/ 11859517 w 12191999"/>
              <a:gd name="connsiteY22" fmla="*/ 6375563 h 6857999"/>
              <a:gd name="connsiteX23" fmla="*/ 11879684 w 12191999"/>
              <a:gd name="connsiteY23" fmla="*/ 6404160 h 6857999"/>
              <a:gd name="connsiteX24" fmla="*/ 11844484 w 12191999"/>
              <a:gd name="connsiteY24" fmla="*/ 6500777 h 6857999"/>
              <a:gd name="connsiteX25" fmla="*/ 11825417 w 12191999"/>
              <a:gd name="connsiteY25" fmla="*/ 6514154 h 6857999"/>
              <a:gd name="connsiteX26" fmla="*/ 11780867 w 12191999"/>
              <a:gd name="connsiteY26" fmla="*/ 6514154 h 6857999"/>
              <a:gd name="connsiteX27" fmla="*/ 11748417 w 12191999"/>
              <a:gd name="connsiteY27" fmla="*/ 6603076 h 6857999"/>
              <a:gd name="connsiteX28" fmla="*/ 11753184 w 12191999"/>
              <a:gd name="connsiteY28" fmla="*/ 6603076 h 6857999"/>
              <a:gd name="connsiteX29" fmla="*/ 11911584 w 12191999"/>
              <a:gd name="connsiteY29" fmla="*/ 6444676 h 6857999"/>
              <a:gd name="connsiteX30" fmla="*/ 11753184 w 12191999"/>
              <a:gd name="connsiteY30" fmla="*/ 6286276 h 6857999"/>
              <a:gd name="connsiteX31" fmla="*/ 0 w 12191999"/>
              <a:gd name="connsiteY31" fmla="*/ 6005623 h 6857999"/>
              <a:gd name="connsiteX32" fmla="*/ 12191999 w 12191999"/>
              <a:gd name="connsiteY32" fmla="*/ 6005623 h 6857999"/>
              <a:gd name="connsiteX33" fmla="*/ 12191999 w 12191999"/>
              <a:gd name="connsiteY33" fmla="*/ 6857999 h 6857999"/>
              <a:gd name="connsiteX34" fmla="*/ 0 w 12191999"/>
              <a:gd name="connsiteY34" fmla="*/ 6857999 h 6857999"/>
              <a:gd name="connsiteX35" fmla="*/ 0 w 12191999"/>
              <a:gd name="connsiteY35" fmla="*/ 4024422 h 6857999"/>
              <a:gd name="connsiteX36" fmla="*/ 12191999 w 12191999"/>
              <a:gd name="connsiteY36" fmla="*/ 4024422 h 6857999"/>
              <a:gd name="connsiteX37" fmla="*/ 12191999 w 12191999"/>
              <a:gd name="connsiteY37" fmla="*/ 5987623 h 6857999"/>
              <a:gd name="connsiteX38" fmla="*/ 0 w 12191999"/>
              <a:gd name="connsiteY38" fmla="*/ 5987623 h 6857999"/>
              <a:gd name="connsiteX39" fmla="*/ 0 w 12191999"/>
              <a:gd name="connsiteY39" fmla="*/ 0 h 6857999"/>
              <a:gd name="connsiteX40" fmla="*/ 12191999 w 12191999"/>
              <a:gd name="connsiteY40" fmla="*/ 0 h 6857999"/>
              <a:gd name="connsiteX41" fmla="*/ 12191999 w 12191999"/>
              <a:gd name="connsiteY41" fmla="*/ 4006422 h 6857999"/>
              <a:gd name="connsiteX42" fmla="*/ 0 w 12191999"/>
              <a:gd name="connsiteY42" fmla="*/ 40064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1999" h="6857999">
                <a:moveTo>
                  <a:pt x="11823767" y="6396282"/>
                </a:moveTo>
                <a:cubicBezTo>
                  <a:pt x="11788567" y="6493264"/>
                  <a:pt x="11788567" y="6493264"/>
                  <a:pt x="11788567" y="6493264"/>
                </a:cubicBezTo>
                <a:cubicBezTo>
                  <a:pt x="11813684" y="6493264"/>
                  <a:pt x="11813684" y="6493264"/>
                  <a:pt x="11813684" y="6493264"/>
                </a:cubicBezTo>
                <a:lnTo>
                  <a:pt x="11849068" y="6396282"/>
                </a:lnTo>
                <a:cubicBezTo>
                  <a:pt x="11823767" y="6396282"/>
                  <a:pt x="11823767" y="6396282"/>
                  <a:pt x="11823767" y="6396282"/>
                </a:cubicBezTo>
                <a:close/>
                <a:moveTo>
                  <a:pt x="11753184" y="6286276"/>
                </a:moveTo>
                <a:cubicBezTo>
                  <a:pt x="11750801" y="6286276"/>
                  <a:pt x="11748417" y="6286458"/>
                  <a:pt x="11746034" y="6286458"/>
                </a:cubicBezTo>
                <a:cubicBezTo>
                  <a:pt x="11746034" y="6286458"/>
                  <a:pt x="11746034" y="6286458"/>
                  <a:pt x="11713767" y="6375563"/>
                </a:cubicBezTo>
                <a:cubicBezTo>
                  <a:pt x="11713767" y="6375563"/>
                  <a:pt x="11713767" y="6375563"/>
                  <a:pt x="11741817" y="6375563"/>
                </a:cubicBezTo>
                <a:cubicBezTo>
                  <a:pt x="11758684" y="6375563"/>
                  <a:pt x="11767667" y="6388392"/>
                  <a:pt x="11761984" y="6404160"/>
                </a:cubicBezTo>
                <a:cubicBezTo>
                  <a:pt x="11761984" y="6404160"/>
                  <a:pt x="11761984" y="6404160"/>
                  <a:pt x="11722017" y="6514154"/>
                </a:cubicBezTo>
                <a:cubicBezTo>
                  <a:pt x="11722017" y="6514154"/>
                  <a:pt x="11722017" y="6514154"/>
                  <a:pt x="11688467" y="6514154"/>
                </a:cubicBezTo>
                <a:cubicBezTo>
                  <a:pt x="11688467" y="6514154"/>
                  <a:pt x="11688467" y="6514154"/>
                  <a:pt x="11731367" y="6396282"/>
                </a:cubicBezTo>
                <a:cubicBezTo>
                  <a:pt x="11731367" y="6396282"/>
                  <a:pt x="11731367" y="6396282"/>
                  <a:pt x="11706067" y="6396282"/>
                </a:cubicBezTo>
                <a:cubicBezTo>
                  <a:pt x="11706067" y="6396282"/>
                  <a:pt x="11706067" y="6396282"/>
                  <a:pt x="11663168" y="6514154"/>
                </a:cubicBezTo>
                <a:cubicBezTo>
                  <a:pt x="11663168" y="6514154"/>
                  <a:pt x="11663168" y="6514154"/>
                  <a:pt x="11629617" y="6514154"/>
                </a:cubicBezTo>
                <a:cubicBezTo>
                  <a:pt x="11629617" y="6514154"/>
                  <a:pt x="11629617" y="6514154"/>
                  <a:pt x="11680034" y="6375563"/>
                </a:cubicBezTo>
                <a:cubicBezTo>
                  <a:pt x="11680034" y="6375563"/>
                  <a:pt x="11680034" y="6375563"/>
                  <a:pt x="11710467" y="6292139"/>
                </a:cubicBezTo>
                <a:cubicBezTo>
                  <a:pt x="11643734" y="6310843"/>
                  <a:pt x="11594784" y="6372079"/>
                  <a:pt x="11594784" y="6444676"/>
                </a:cubicBezTo>
                <a:cubicBezTo>
                  <a:pt x="11594784" y="6519482"/>
                  <a:pt x="11646668" y="6582175"/>
                  <a:pt x="11716518" y="6598864"/>
                </a:cubicBezTo>
                <a:cubicBezTo>
                  <a:pt x="11716518" y="6598864"/>
                  <a:pt x="11716518" y="6598864"/>
                  <a:pt x="11745850" y="6518013"/>
                </a:cubicBezTo>
                <a:cubicBezTo>
                  <a:pt x="11745850" y="6518013"/>
                  <a:pt x="11745850" y="6518013"/>
                  <a:pt x="11797734" y="6375563"/>
                </a:cubicBezTo>
                <a:cubicBezTo>
                  <a:pt x="11797734" y="6375563"/>
                  <a:pt x="11797734" y="6375563"/>
                  <a:pt x="11859517" y="6375563"/>
                </a:cubicBezTo>
                <a:cubicBezTo>
                  <a:pt x="11876384" y="6375563"/>
                  <a:pt x="11885367" y="6388392"/>
                  <a:pt x="11879684" y="6404160"/>
                </a:cubicBezTo>
                <a:cubicBezTo>
                  <a:pt x="11879684" y="6404160"/>
                  <a:pt x="11879684" y="6404160"/>
                  <a:pt x="11844484" y="6500777"/>
                </a:cubicBezTo>
                <a:cubicBezTo>
                  <a:pt x="11841734" y="6508109"/>
                  <a:pt x="11833300" y="6514154"/>
                  <a:pt x="11825417" y="6514154"/>
                </a:cubicBezTo>
                <a:cubicBezTo>
                  <a:pt x="11825417" y="6514154"/>
                  <a:pt x="11825417" y="6514154"/>
                  <a:pt x="11780867" y="6514154"/>
                </a:cubicBezTo>
                <a:cubicBezTo>
                  <a:pt x="11780867" y="6514154"/>
                  <a:pt x="11780867" y="6514154"/>
                  <a:pt x="11748417" y="6603076"/>
                </a:cubicBezTo>
                <a:cubicBezTo>
                  <a:pt x="11750067" y="6603076"/>
                  <a:pt x="11751718" y="6603076"/>
                  <a:pt x="11753184" y="6603076"/>
                </a:cubicBezTo>
                <a:cubicBezTo>
                  <a:pt x="11840634" y="6603076"/>
                  <a:pt x="11911584" y="6532130"/>
                  <a:pt x="11911584" y="6444676"/>
                </a:cubicBezTo>
                <a:cubicBezTo>
                  <a:pt x="11911584" y="6357222"/>
                  <a:pt x="11840634" y="6286276"/>
                  <a:pt x="11753184" y="6286276"/>
                </a:cubicBezTo>
                <a:close/>
                <a:moveTo>
                  <a:pt x="0" y="6005623"/>
                </a:moveTo>
                <a:lnTo>
                  <a:pt x="12191999" y="6005623"/>
                </a:lnTo>
                <a:lnTo>
                  <a:pt x="12191999" y="6857999"/>
                </a:lnTo>
                <a:lnTo>
                  <a:pt x="0" y="6857999"/>
                </a:lnTo>
                <a:close/>
                <a:moveTo>
                  <a:pt x="0" y="4024422"/>
                </a:moveTo>
                <a:lnTo>
                  <a:pt x="12191999" y="4024422"/>
                </a:lnTo>
                <a:lnTo>
                  <a:pt x="12191999" y="5987623"/>
                </a:lnTo>
                <a:lnTo>
                  <a:pt x="0" y="5987623"/>
                </a:lnTo>
                <a:close/>
                <a:moveTo>
                  <a:pt x="0" y="0"/>
                </a:moveTo>
                <a:lnTo>
                  <a:pt x="12191999" y="0"/>
                </a:lnTo>
                <a:lnTo>
                  <a:pt x="12191999" y="4006422"/>
                </a:lnTo>
                <a:lnTo>
                  <a:pt x="0" y="4006422"/>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bwMode="white">
          <a:xfrm>
            <a:off x="304799" y="4481973"/>
            <a:ext cx="11590181" cy="1123384"/>
          </a:xfrm>
        </p:spPr>
        <p:txBody>
          <a:bodyPr wrap="square" tIns="0" rIns="0" bIns="0" anchor="ctr" anchorCtr="0">
            <a:spAutoFit/>
          </a:bodyPr>
          <a:lstStyle>
            <a:lvl1pPr marL="0" indent="0">
              <a:lnSpc>
                <a:spcPct val="90000"/>
              </a:lnSpc>
              <a:buNone/>
              <a:defRPr sz="4000">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bwMode="white">
          <a:xfrm>
            <a:off x="304799" y="6251212"/>
            <a:ext cx="11582401" cy="291618"/>
          </a:xfrm>
        </p:spPr>
        <p:txBody>
          <a:bodyPr wrap="square">
            <a:spAutoFit/>
          </a:bodyPr>
          <a:lstStyle>
            <a:lvl1pPr marL="0" indent="0">
              <a:buNone/>
              <a:defRPr sz="1400">
                <a:solidFill>
                  <a:schemeClr val="tx1"/>
                </a:solidFill>
              </a:defRPr>
            </a:lvl1pPr>
          </a:lstStyle>
          <a:p>
            <a:r>
              <a:rPr lang="en-US"/>
              <a:t>Attribution or source</a:t>
            </a:r>
          </a:p>
        </p:txBody>
      </p:sp>
    </p:spTree>
    <p:extLst>
      <p:ext uri="{BB962C8B-B14F-4D97-AF65-F5344CB8AC3E}">
        <p14:creationId xmlns:p14="http://schemas.microsoft.com/office/powerpoint/2010/main" val="201155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2" name="Footer Placeholder 1">
            <a:extLst>
              <a:ext uri="{FF2B5EF4-FFF2-40B4-BE49-F238E27FC236}">
                <a16:creationId xmlns:a16="http://schemas.microsoft.com/office/drawing/2014/main" id="{5334B93A-935A-B163-4551-0F52BD5F1522}"/>
              </a:ext>
            </a:extLst>
          </p:cNvPr>
          <p:cNvSpPr>
            <a:spLocks noGrp="1"/>
          </p:cNvSpPr>
          <p:nvPr>
            <p:ph type="ftr" sz="quarter" idx="11"/>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F2488BC-17A7-F9B5-9614-7D1F38A35075}"/>
              </a:ext>
            </a:extLst>
          </p:cNvPr>
          <p:cNvSpPr>
            <a:spLocks noGrp="1"/>
          </p:cNvSpPr>
          <p:nvPr>
            <p:ph type="sldNum" sz="quarter" idx="12"/>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60932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11563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304800" y="304800"/>
            <a:ext cx="5495235" cy="2419893"/>
          </a:xfrm>
        </p:spPr>
        <p:txBody>
          <a:bodyPr wrap="square" tIns="0" anchor="t" anchorCtr="0">
            <a:spAutoFit/>
          </a:body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p:nvCxnSpPr>
        <p:spPr>
          <a:xfrm>
            <a:off x="304800" y="6172200"/>
            <a:ext cx="547756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304800" y="6251212"/>
            <a:ext cx="5486400" cy="348557"/>
          </a:xfrm>
        </p:spPr>
        <p:txBody>
          <a:bodyPr wrap="square">
            <a:spAutoFit/>
          </a:bodyPr>
          <a:lstStyle>
            <a:lvl1pPr marL="0" indent="0">
              <a:buNone/>
              <a:defRPr sz="1800"/>
            </a:lvl1pPr>
          </a:lstStyle>
          <a:p>
            <a:pPr lvl="0"/>
            <a:r>
              <a:rPr lang="en-US"/>
              <a:t>Name, Title, Company</a:t>
            </a:r>
          </a:p>
        </p:txBody>
      </p: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
        <p:nvSpPr>
          <p:cNvPr id="2" name="Rectangle 1">
            <a:extLst>
              <a:ext uri="{FF2B5EF4-FFF2-40B4-BE49-F238E27FC236}">
                <a16:creationId xmlns:a16="http://schemas.microsoft.com/office/drawing/2014/main" id="{BBC21A5F-55D5-46DB-F764-D8649C0890C7}"/>
              </a:ext>
            </a:extLst>
          </p:cNvPr>
          <p:cNvSpPr/>
          <p:nvPr userDrawn="1"/>
        </p:nvSpPr>
        <p:spPr bwMode="ltGray">
          <a:xfrm>
            <a:off x="0" y="0"/>
            <a:ext cx="611563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ED15A724-341E-2F00-02E6-C2B4005CB052}"/>
              </a:ext>
            </a:extLst>
          </p:cNvPr>
          <p:cNvCxnSpPr>
            <a:cxnSpLocks/>
          </p:cNvCxnSpPr>
          <p:nvPr userDrawn="1"/>
        </p:nvCxnSpPr>
        <p:spPr>
          <a:xfrm>
            <a:off x="304800" y="6172200"/>
            <a:ext cx="547756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6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Wide Photo and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4267200" cy="2045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A0ECDE5-B896-FB4D-B677-6ABA81A39CFA}"/>
              </a:ext>
            </a:extLst>
          </p:cNvPr>
          <p:cNvSpPr/>
          <p:nvPr/>
        </p:nvSpPr>
        <p:spPr bwMode="ltGray">
          <a:xfrm>
            <a:off x="0" y="2045289"/>
            <a:ext cx="4267200" cy="914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1BF8AC14-C3D5-C532-6995-52754802D503}"/>
              </a:ext>
            </a:extLst>
          </p:cNvPr>
          <p:cNvSpPr>
            <a:spLocks noGrp="1"/>
          </p:cNvSpPr>
          <p:nvPr>
            <p:ph type="title" hasCustomPrompt="1"/>
          </p:nvPr>
        </p:nvSpPr>
        <p:spPr bwMode="black">
          <a:xfrm>
            <a:off x="304799" y="397384"/>
            <a:ext cx="3657601"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6" y="2203471"/>
            <a:ext cx="3665574" cy="597856"/>
          </a:xfrm>
        </p:spPr>
        <p:txBody>
          <a:bodyPr wrap="square" anchor="ctr" anchorCtr="0">
            <a:spAutoFit/>
          </a:bodyPr>
          <a:lstStyle>
            <a:lvl1pPr marL="0" indent="0">
              <a:buNone/>
              <a:defRPr sz="1800"/>
            </a:lvl1pPr>
          </a:lstStyle>
          <a:p>
            <a:pPr lvl="0"/>
            <a:r>
              <a:rPr lang="en-US"/>
              <a:t>Secondary level text goes here. Lorem ipsum dolor sit </a:t>
            </a:r>
            <a:r>
              <a:rPr lang="en-US" err="1"/>
              <a:t>amet</a:t>
            </a:r>
            <a:r>
              <a:rPr lang="en-US"/>
              <a:t>.</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304800" y="3327778"/>
            <a:ext cx="3657600"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304800" y="4498657"/>
            <a:ext cx="3657600"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grpSp>
        <p:nvGrpSpPr>
          <p:cNvPr id="6" name="Group 5">
            <a:extLst>
              <a:ext uri="{FF2B5EF4-FFF2-40B4-BE49-F238E27FC236}">
                <a16:creationId xmlns:a16="http://schemas.microsoft.com/office/drawing/2014/main" id="{26C93313-5C7D-47F1-9938-FD5AE1BF45B6}"/>
              </a:ext>
            </a:extLst>
          </p:cNvPr>
          <p:cNvGrpSpPr/>
          <p:nvPr/>
        </p:nvGrpSpPr>
        <p:grpSpPr>
          <a:xfrm>
            <a:off x="304800" y="3257458"/>
            <a:ext cx="3657600"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267200" y="0"/>
            <a:ext cx="79248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
        <p:nvSpPr>
          <p:cNvPr id="2" name="Footer Placeholder 1">
            <a:extLst>
              <a:ext uri="{FF2B5EF4-FFF2-40B4-BE49-F238E27FC236}">
                <a16:creationId xmlns:a16="http://schemas.microsoft.com/office/drawing/2014/main" id="{F7C0F089-5F37-3D4F-865E-45368C063AA9}"/>
              </a:ext>
            </a:extLst>
          </p:cNvPr>
          <p:cNvSpPr>
            <a:spLocks noGrp="1"/>
          </p:cNvSpPr>
          <p:nvPr>
            <p:ph type="ftr" sz="quarter" idx="34"/>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D86103-9183-1906-F3E5-5B89114C309E}"/>
              </a:ext>
            </a:extLst>
          </p:cNvPr>
          <p:cNvSpPr>
            <a:spLocks noGrp="1"/>
          </p:cNvSpPr>
          <p:nvPr>
            <p:ph type="sldNum" sz="quarter" idx="35"/>
          </p:nvPr>
        </p:nvSpPr>
        <p:spPr/>
        <p:txBody>
          <a:bodyPr/>
          <a:lstStyle/>
          <a:p>
            <a:fld id="{B71A6B67-5149-4CA8-8884-0AC28C15FDCE}" type="slidenum">
              <a:rPr lang="en-US" smtClean="0"/>
              <a:pPr/>
              <a:t>‹#›</a:t>
            </a:fld>
            <a:endParaRPr lang="en-US"/>
          </a:p>
        </p:txBody>
      </p:sp>
      <p:sp>
        <p:nvSpPr>
          <p:cNvPr id="5" name="Rectangle 4">
            <a:extLst>
              <a:ext uri="{FF2B5EF4-FFF2-40B4-BE49-F238E27FC236}">
                <a16:creationId xmlns:a16="http://schemas.microsoft.com/office/drawing/2014/main" id="{C9E5DD79-F3BA-78CA-AB7A-CBF6C392528E}"/>
              </a:ext>
            </a:extLst>
          </p:cNvPr>
          <p:cNvSpPr/>
          <p:nvPr userDrawn="1"/>
        </p:nvSpPr>
        <p:spPr bwMode="ltGray">
          <a:xfrm>
            <a:off x="0" y="0"/>
            <a:ext cx="4267200" cy="2045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7F78C4-ABAD-FEEB-620E-F5F02859CDB3}"/>
              </a:ext>
            </a:extLst>
          </p:cNvPr>
          <p:cNvSpPr/>
          <p:nvPr userDrawn="1"/>
        </p:nvSpPr>
        <p:spPr bwMode="ltGray">
          <a:xfrm>
            <a:off x="0" y="2045289"/>
            <a:ext cx="4267200" cy="914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D43006B-A171-54AE-0680-FAEA8B6E70D6}"/>
              </a:ext>
            </a:extLst>
          </p:cNvPr>
          <p:cNvGrpSpPr/>
          <p:nvPr userDrawn="1"/>
        </p:nvGrpSpPr>
        <p:grpSpPr>
          <a:xfrm>
            <a:off x="304800" y="3257458"/>
            <a:ext cx="3657600" cy="1166547"/>
            <a:chOff x="296826" y="3532761"/>
            <a:chExt cx="3459129" cy="1166547"/>
          </a:xfrm>
        </p:grpSpPr>
        <p:cxnSp>
          <p:nvCxnSpPr>
            <p:cNvPr id="9" name="Straight Connector 8">
              <a:extLst>
                <a:ext uri="{FF2B5EF4-FFF2-40B4-BE49-F238E27FC236}">
                  <a16:creationId xmlns:a16="http://schemas.microsoft.com/office/drawing/2014/main" id="{B1F8E159-34D8-665E-F07B-A60E77448B0D}"/>
                </a:ext>
              </a:extLst>
            </p:cNvPr>
            <p:cNvCxnSpPr>
              <a:cxnSpLocks/>
            </p:cNvCxnSpPr>
            <p:nvPr userDrawn="1"/>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69B240-1B6E-15FF-EAF6-7774B97A437F}"/>
                </a:ext>
              </a:extLst>
            </p:cNvPr>
            <p:cNvCxnSpPr>
              <a:cxnSpLocks/>
            </p:cNvCxnSpPr>
            <p:nvPr userDrawn="1"/>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889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88">
          <p15:clr>
            <a:srgbClr val="FBAE40"/>
          </p15:clr>
        </p15:guide>
        <p15:guide id="2" orient="horz" pos="1864">
          <p15:clr>
            <a:srgbClr val="FBAE40"/>
          </p15:clr>
        </p15:guide>
        <p15:guide id="3">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Large Photo with Conten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C55A16-E0A0-C041-920C-88AF84A37F15}"/>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A6D17E-E002-6C40-99AE-60D6AED6150A}"/>
              </a:ext>
            </a:extLst>
          </p:cNvPr>
          <p:cNvSpPr/>
          <p:nvPr/>
        </p:nvSpPr>
        <p:spPr bwMode="ltGray">
          <a:xfrm>
            <a:off x="0" y="1295399"/>
            <a:ext cx="6096000" cy="3389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304800" y="397384"/>
            <a:ext cx="5490000" cy="600934"/>
          </a:xfrm>
        </p:spPr>
        <p:txBody>
          <a:bodyPr wrap="square" tIns="0" rIns="0" bIns="0">
            <a:spAutoFit/>
          </a:bodyPr>
          <a:lstStyle>
            <a:lvl1pPr>
              <a:tabLst>
                <a:tab pos="519113" algn="l"/>
              </a:tabLst>
              <a:defRPr sz="4400">
                <a:latin typeface="+mj-lt"/>
              </a:defRPr>
            </a:lvl1pPr>
          </a:lstStyle>
          <a:p>
            <a:r>
              <a:rPr lang="en-US"/>
              <a:t>Title</a:t>
            </a:r>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4800" y="1610089"/>
            <a:ext cx="5490000" cy="2680990"/>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90000" cy="291618"/>
          </a:xfrm>
        </p:spPr>
        <p:txBody>
          <a:bodyPr/>
          <a:lstStyle/>
          <a:p>
            <a:pPr lvl="0"/>
            <a:r>
              <a:rPr lang="en-US"/>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3"/>
            <a:ext cx="5490000" cy="833305"/>
          </a:xfrm>
        </p:spPr>
        <p:txBody>
          <a:bodyPr/>
          <a:lstStyle>
            <a:lvl2pPr>
              <a:defRPr sz="1400"/>
            </a:lvl2pPr>
          </a:lstStyle>
          <a:p>
            <a:pPr lvl="1"/>
            <a:r>
              <a:rPr lang="en-US"/>
              <a:t>Bullet point 1</a:t>
            </a:r>
          </a:p>
          <a:p>
            <a:pPr lvl="1"/>
            <a:r>
              <a:rPr lang="en-US"/>
              <a:t>Bullet point 2</a:t>
            </a:r>
          </a:p>
          <a:p>
            <a:pPr lvl="1"/>
            <a:r>
              <a:rPr lang="en-US"/>
              <a:t>Bullet point 3</a:t>
            </a:r>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p:nvCxnSpPr>
        <p:spPr>
          <a:xfrm>
            <a:off x="304800" y="5260120"/>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E5C1EE1-C4A2-4686-B31A-6AD28EC68E65}"/>
              </a:ext>
            </a:extLst>
          </p:cNvPr>
          <p:cNvSpPr>
            <a:spLocks noGrp="1"/>
          </p:cNvSpPr>
          <p:nvPr>
            <p:ph type="ftr" sz="quarter" idx="44"/>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C877B671-5A25-1367-39BC-46FAB01D96DB}"/>
              </a:ext>
            </a:extLst>
          </p:cNvPr>
          <p:cNvSpPr>
            <a:spLocks noGrp="1"/>
          </p:cNvSpPr>
          <p:nvPr>
            <p:ph type="sldNum" sz="quarter" idx="45"/>
          </p:nvPr>
        </p:nvSpPr>
        <p:spPr/>
        <p:txBody>
          <a:bodyPr/>
          <a:lstStyle/>
          <a:p>
            <a:fld id="{B71A6B67-5149-4CA8-8884-0AC28C15FDCE}" type="slidenum">
              <a:rPr lang="en-US" smtClean="0"/>
              <a:pPr/>
              <a:t>‹#›</a:t>
            </a:fld>
            <a:endParaRPr lang="en-US"/>
          </a:p>
        </p:txBody>
      </p:sp>
      <p:sp>
        <p:nvSpPr>
          <p:cNvPr id="4" name="Rectangle 3">
            <a:extLst>
              <a:ext uri="{FF2B5EF4-FFF2-40B4-BE49-F238E27FC236}">
                <a16:creationId xmlns:a16="http://schemas.microsoft.com/office/drawing/2014/main" id="{8D42AB3A-5845-8309-1E9D-9A5191E02546}"/>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DD1F12-9571-4382-701F-C53046F9E6A2}"/>
              </a:ext>
            </a:extLst>
          </p:cNvPr>
          <p:cNvSpPr/>
          <p:nvPr userDrawn="1"/>
        </p:nvSpPr>
        <p:spPr bwMode="ltGray">
          <a:xfrm>
            <a:off x="0" y="1295399"/>
            <a:ext cx="6096000" cy="3389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F857CF6-C118-CE9C-473A-3D6F430A94D4}"/>
              </a:ext>
            </a:extLst>
          </p:cNvPr>
          <p:cNvCxnSpPr>
            <a:cxnSpLocks/>
          </p:cNvCxnSpPr>
          <p:nvPr userDrawn="1"/>
        </p:nvCxnSpPr>
        <p:spPr>
          <a:xfrm>
            <a:off x="304800" y="5260120"/>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38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2951">
          <p15:clr>
            <a:srgbClr val="FBAE40"/>
          </p15:clr>
        </p15:guide>
        <p15:guide id="3">
          <p15:clr>
            <a:srgbClr val="FBAE40"/>
          </p15:clr>
        </p15:guide>
        <p15:guide id="4"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0" y="0"/>
            <a:ext cx="1223347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use with HP customers and partners under CDA.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9560" y="6345663"/>
            <a:ext cx="313073" cy="313073"/>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530" y="625419"/>
            <a:ext cx="1094213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8199" y="2966435"/>
            <a:ext cx="8656638" cy="614451"/>
          </a:xfrm>
        </p:spPr>
        <p:txBody>
          <a:bodyPr anchor="t">
            <a:noAutofit/>
          </a:bodyPr>
          <a:lstStyle>
            <a:lvl1pPr marL="0" indent="0">
              <a:buNone/>
              <a:defRPr cap="all" spc="300" baseline="0">
                <a:solidFill>
                  <a:schemeClr val="bg1"/>
                </a:solidFill>
              </a:defRPr>
            </a:lvl1pPr>
            <a:lvl2pPr marL="457200" indent="0">
              <a:buNone/>
              <a:defRPr spc="300">
                <a:solidFill>
                  <a:schemeClr val="bg1"/>
                </a:solidFill>
              </a:defRPr>
            </a:lvl2pPr>
            <a:lvl3pPr marL="914400" indent="0">
              <a:buNone/>
              <a:defRPr spc="300">
                <a:solidFill>
                  <a:schemeClr val="bg1"/>
                </a:solidFill>
              </a:defRPr>
            </a:lvl3pPr>
            <a:lvl4pPr marL="1371600" indent="0">
              <a:buNone/>
              <a:defRPr spc="300">
                <a:solidFill>
                  <a:schemeClr val="bg1"/>
                </a:solidFill>
              </a:defRPr>
            </a:lvl4pPr>
            <a:lvl5pPr marL="1828800"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8200" y="3440079"/>
            <a:ext cx="10515600"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11235827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Large Statistic">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19" y="1310878"/>
            <a:ext cx="10393362" cy="3626644"/>
          </a:xfrm>
        </p:spPr>
        <p:txBody>
          <a:bodyPr anchor="t" anchorCtr="0">
            <a:normAutofit/>
          </a:bodyPr>
          <a:lstStyle>
            <a:lvl1pPr marL="0" indent="0" algn="ctr">
              <a:buNone/>
              <a:defRPr sz="30000">
                <a:solidFill>
                  <a:schemeClr val="tx1"/>
                </a:solidFill>
                <a:latin typeface="+mj-lt"/>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095198"/>
          </a:xfrm>
        </p:spPr>
        <p:txBody>
          <a:bodyPr>
            <a:normAutofit/>
          </a:bodyPr>
          <a:lstStyle>
            <a:lvl1pPr marL="0" indent="0" algn="ctr">
              <a:buNone/>
              <a:defRPr sz="2800">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p:nvCxnSpPr>
        <p:spPr>
          <a:xfrm>
            <a:off x="-29817" y="4953000"/>
            <a:ext cx="1222181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EC2AB47E-4E64-4CAC-BD63-CA883CC038EB}"/>
              </a:ext>
            </a:extLst>
          </p:cNvPr>
          <p:cNvSpPr>
            <a:spLocks noChangeAspect="1" noEditPoints="1"/>
          </p:cNvSpPr>
          <p:nvPr/>
        </p:nvSpPr>
        <p:spPr bwMode="black">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2" name="Footer Placeholder 1">
            <a:extLst>
              <a:ext uri="{FF2B5EF4-FFF2-40B4-BE49-F238E27FC236}">
                <a16:creationId xmlns:a16="http://schemas.microsoft.com/office/drawing/2014/main" id="{992C2A54-8290-7F98-AE6E-523A0043FDFD}"/>
              </a:ext>
            </a:extLst>
          </p:cNvPr>
          <p:cNvSpPr>
            <a:spLocks noGrp="1"/>
          </p:cNvSpPr>
          <p:nvPr>
            <p:ph type="ftr" sz="quarter" idx="13"/>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2B5E9A52-908F-197F-C487-33B7B8A810C1}"/>
              </a:ext>
            </a:extLst>
          </p:cNvPr>
          <p:cNvSpPr>
            <a:spLocks noGrp="1"/>
          </p:cNvSpPr>
          <p:nvPr>
            <p:ph type="sldNum" sz="quarter" idx="14"/>
          </p:nvPr>
        </p:nvSpPr>
        <p:spPr/>
        <p:txBody>
          <a:bodyPr/>
          <a:lstStyle/>
          <a:p>
            <a:fld id="{B71A6B67-5149-4CA8-8884-0AC28C15FDCE}" type="slidenum">
              <a:rPr lang="en-US" smtClean="0"/>
              <a:pPr/>
              <a:t>‹#›</a:t>
            </a:fld>
            <a:endParaRPr lang="en-US"/>
          </a:p>
        </p:txBody>
      </p:sp>
      <p:cxnSp>
        <p:nvCxnSpPr>
          <p:cNvPr id="8" name="Straight Connector 7">
            <a:extLst>
              <a:ext uri="{FF2B5EF4-FFF2-40B4-BE49-F238E27FC236}">
                <a16:creationId xmlns:a16="http://schemas.microsoft.com/office/drawing/2014/main" id="{CA581329-124E-552A-75AD-ACC9A82859DD}"/>
              </a:ext>
            </a:extLst>
          </p:cNvPr>
          <p:cNvCxnSpPr>
            <a:cxnSpLocks/>
          </p:cNvCxnSpPr>
          <p:nvPr userDrawn="1"/>
        </p:nvCxnSpPr>
        <p:spPr>
          <a:xfrm>
            <a:off x="-600" y="4953000"/>
            <a:ext cx="121932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ogo">
            <a:extLst>
              <a:ext uri="{FF2B5EF4-FFF2-40B4-BE49-F238E27FC236}">
                <a16:creationId xmlns:a16="http://schemas.microsoft.com/office/drawing/2014/main" id="{3FDAF41A-3503-3550-5B64-C8C18DA2D04B}"/>
              </a:ext>
            </a:extLst>
          </p:cNvPr>
          <p:cNvSpPr>
            <a:spLocks noChangeAspect="1" noEditPoints="1"/>
          </p:cNvSpPr>
          <p:nvPr userDrawn="1"/>
        </p:nvSpPr>
        <p:spPr bwMode="black">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Tree>
    <p:extLst>
      <p:ext uri="{BB962C8B-B14F-4D97-AF65-F5344CB8AC3E}">
        <p14:creationId xmlns:p14="http://schemas.microsoft.com/office/powerpoint/2010/main" val="122795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Thank You with White Typ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431C0D3A-C267-15E3-93D7-BD3D95F6399C}"/>
              </a:ext>
            </a:extLst>
          </p:cNvPr>
          <p:cNvSpPr>
            <a:spLocks noGrp="1"/>
          </p:cNvSpPr>
          <p:nvPr>
            <p:ph type="pic" sz="quarter" idx="10" hasCustomPrompt="1"/>
          </p:nvPr>
        </p:nvSpPr>
        <p:spPr>
          <a:xfrm>
            <a:off x="0" y="0"/>
            <a:ext cx="12192000" cy="6858000"/>
          </a:xfrm>
          <a:custGeom>
            <a:avLst/>
            <a:gdLst>
              <a:gd name="connsiteX0" fmla="*/ 808158 w 12192000"/>
              <a:gd name="connsiteY0" fmla="*/ 6110721 h 6858000"/>
              <a:gd name="connsiteX1" fmla="*/ 727758 w 12192000"/>
              <a:gd name="connsiteY1" fmla="*/ 6332237 h 6858000"/>
              <a:gd name="connsiteX2" fmla="*/ 785127 w 12192000"/>
              <a:gd name="connsiteY2" fmla="*/ 6332237 h 6858000"/>
              <a:gd name="connsiteX3" fmla="*/ 865946 w 12192000"/>
              <a:gd name="connsiteY3" fmla="*/ 6110721 h 6858000"/>
              <a:gd name="connsiteX4" fmla="*/ 808158 w 12192000"/>
              <a:gd name="connsiteY4" fmla="*/ 6110721 h 6858000"/>
              <a:gd name="connsiteX5" fmla="*/ 646939 w 12192000"/>
              <a:gd name="connsiteY5" fmla="*/ 5859457 h 6858000"/>
              <a:gd name="connsiteX6" fmla="*/ 630607 w 12192000"/>
              <a:gd name="connsiteY6" fmla="*/ 5859873 h 6858000"/>
              <a:gd name="connsiteX7" fmla="*/ 556908 w 12192000"/>
              <a:gd name="connsiteY7" fmla="*/ 6063396 h 6858000"/>
              <a:gd name="connsiteX8" fmla="*/ 620975 w 12192000"/>
              <a:gd name="connsiteY8" fmla="*/ 6063396 h 6858000"/>
              <a:gd name="connsiteX9" fmla="*/ 667039 w 12192000"/>
              <a:gd name="connsiteY9" fmla="*/ 6128714 h 6858000"/>
              <a:gd name="connsiteX10" fmla="*/ 575752 w 12192000"/>
              <a:gd name="connsiteY10" fmla="*/ 6379950 h 6858000"/>
              <a:gd name="connsiteX11" fmla="*/ 499119 w 12192000"/>
              <a:gd name="connsiteY11" fmla="*/ 6379950 h 6858000"/>
              <a:gd name="connsiteX12" fmla="*/ 597108 w 12192000"/>
              <a:gd name="connsiteY12" fmla="*/ 6110721 h 6858000"/>
              <a:gd name="connsiteX13" fmla="*/ 539319 w 12192000"/>
              <a:gd name="connsiteY13" fmla="*/ 6110721 h 6858000"/>
              <a:gd name="connsiteX14" fmla="*/ 441334 w 12192000"/>
              <a:gd name="connsiteY14" fmla="*/ 6379950 h 6858000"/>
              <a:gd name="connsiteX15" fmla="*/ 364702 w 12192000"/>
              <a:gd name="connsiteY15" fmla="*/ 6379950 h 6858000"/>
              <a:gd name="connsiteX16" fmla="*/ 479857 w 12192000"/>
              <a:gd name="connsiteY16" fmla="*/ 6063396 h 6858000"/>
              <a:gd name="connsiteX17" fmla="*/ 549369 w 12192000"/>
              <a:gd name="connsiteY17" fmla="*/ 5872848 h 6858000"/>
              <a:gd name="connsiteX18" fmla="*/ 285139 w 12192000"/>
              <a:gd name="connsiteY18" fmla="*/ 6221257 h 6858000"/>
              <a:gd name="connsiteX19" fmla="*/ 563190 w 12192000"/>
              <a:gd name="connsiteY19" fmla="*/ 6573437 h 6858000"/>
              <a:gd name="connsiteX20" fmla="*/ 630188 w 12192000"/>
              <a:gd name="connsiteY20" fmla="*/ 6388766 h 6858000"/>
              <a:gd name="connsiteX21" fmla="*/ 748695 w 12192000"/>
              <a:gd name="connsiteY21" fmla="*/ 6063396 h 6858000"/>
              <a:gd name="connsiteX22" fmla="*/ 889814 w 12192000"/>
              <a:gd name="connsiteY22" fmla="*/ 6063396 h 6858000"/>
              <a:gd name="connsiteX23" fmla="*/ 935877 w 12192000"/>
              <a:gd name="connsiteY23" fmla="*/ 6128714 h 6858000"/>
              <a:gd name="connsiteX24" fmla="*/ 855477 w 12192000"/>
              <a:gd name="connsiteY24" fmla="*/ 6349398 h 6858000"/>
              <a:gd name="connsiteX25" fmla="*/ 811925 w 12192000"/>
              <a:gd name="connsiteY25" fmla="*/ 6379950 h 6858000"/>
              <a:gd name="connsiteX26" fmla="*/ 710169 w 12192000"/>
              <a:gd name="connsiteY26" fmla="*/ 6379950 h 6858000"/>
              <a:gd name="connsiteX27" fmla="*/ 636052 w 12192000"/>
              <a:gd name="connsiteY27" fmla="*/ 6583057 h 6858000"/>
              <a:gd name="connsiteX28" fmla="*/ 646939 w 12192000"/>
              <a:gd name="connsiteY28" fmla="*/ 6583057 h 6858000"/>
              <a:gd name="connsiteX29" fmla="*/ 1008739 w 12192000"/>
              <a:gd name="connsiteY29" fmla="*/ 6221257 h 6858000"/>
              <a:gd name="connsiteX30" fmla="*/ 646939 w 12192000"/>
              <a:gd name="connsiteY30" fmla="*/ 5859457 h 6858000"/>
              <a:gd name="connsiteX31" fmla="*/ 0 w 12192000"/>
              <a:gd name="connsiteY31" fmla="*/ 1365033 h 6858000"/>
              <a:gd name="connsiteX32" fmla="*/ 12192000 w 12192000"/>
              <a:gd name="connsiteY32" fmla="*/ 1365033 h 6858000"/>
              <a:gd name="connsiteX33" fmla="*/ 12192000 w 12192000"/>
              <a:gd name="connsiteY33" fmla="*/ 6858000 h 6858000"/>
              <a:gd name="connsiteX34" fmla="*/ 0 w 12192000"/>
              <a:gd name="connsiteY34" fmla="*/ 6858000 h 6858000"/>
              <a:gd name="connsiteX35" fmla="*/ 0 w 12192000"/>
              <a:gd name="connsiteY35" fmla="*/ 0 h 6858000"/>
              <a:gd name="connsiteX36" fmla="*/ 12192000 w 12192000"/>
              <a:gd name="connsiteY36" fmla="*/ 0 h 6858000"/>
              <a:gd name="connsiteX37" fmla="*/ 12192000 w 12192000"/>
              <a:gd name="connsiteY37" fmla="*/ 1347253 h 6858000"/>
              <a:gd name="connsiteX38" fmla="*/ 0 w 12192000"/>
              <a:gd name="connsiteY38" fmla="*/ 13472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808158" y="6110721"/>
                </a:moveTo>
                <a:cubicBezTo>
                  <a:pt x="727758" y="6332237"/>
                  <a:pt x="727758" y="6332237"/>
                  <a:pt x="727758" y="6332237"/>
                </a:cubicBezTo>
                <a:cubicBezTo>
                  <a:pt x="785127" y="6332237"/>
                  <a:pt x="785127" y="6332237"/>
                  <a:pt x="785127" y="6332237"/>
                </a:cubicBezTo>
                <a:lnTo>
                  <a:pt x="865946" y="6110721"/>
                </a:lnTo>
                <a:cubicBezTo>
                  <a:pt x="808158" y="6110721"/>
                  <a:pt x="808158" y="6110721"/>
                  <a:pt x="808158" y="6110721"/>
                </a:cubicBezTo>
                <a:close/>
                <a:moveTo>
                  <a:pt x="646939" y="5859457"/>
                </a:moveTo>
                <a:cubicBezTo>
                  <a:pt x="641497" y="5859457"/>
                  <a:pt x="636052" y="5859873"/>
                  <a:pt x="630607" y="5859873"/>
                </a:cubicBezTo>
                <a:cubicBezTo>
                  <a:pt x="630607" y="5859873"/>
                  <a:pt x="630607" y="5859873"/>
                  <a:pt x="556908" y="6063396"/>
                </a:cubicBezTo>
                <a:cubicBezTo>
                  <a:pt x="556908" y="6063396"/>
                  <a:pt x="556908" y="6063396"/>
                  <a:pt x="620975" y="6063396"/>
                </a:cubicBezTo>
                <a:cubicBezTo>
                  <a:pt x="659501" y="6063396"/>
                  <a:pt x="680019" y="6092700"/>
                  <a:pt x="667039" y="6128714"/>
                </a:cubicBezTo>
                <a:cubicBezTo>
                  <a:pt x="667039" y="6128714"/>
                  <a:pt x="667039" y="6128714"/>
                  <a:pt x="575752" y="6379950"/>
                </a:cubicBezTo>
                <a:cubicBezTo>
                  <a:pt x="575752" y="6379950"/>
                  <a:pt x="575752" y="6379950"/>
                  <a:pt x="499119" y="6379950"/>
                </a:cubicBezTo>
                <a:cubicBezTo>
                  <a:pt x="499119" y="6379950"/>
                  <a:pt x="499119" y="6379950"/>
                  <a:pt x="597108" y="6110721"/>
                </a:cubicBezTo>
                <a:cubicBezTo>
                  <a:pt x="597108" y="6110721"/>
                  <a:pt x="597108" y="6110721"/>
                  <a:pt x="539319" y="6110721"/>
                </a:cubicBezTo>
                <a:cubicBezTo>
                  <a:pt x="539319" y="6110721"/>
                  <a:pt x="539319" y="6110721"/>
                  <a:pt x="441334" y="6379950"/>
                </a:cubicBezTo>
                <a:cubicBezTo>
                  <a:pt x="441334" y="6379950"/>
                  <a:pt x="441334" y="6379950"/>
                  <a:pt x="364702" y="6379950"/>
                </a:cubicBezTo>
                <a:cubicBezTo>
                  <a:pt x="364702" y="6379950"/>
                  <a:pt x="364702" y="6379950"/>
                  <a:pt x="479857" y="6063396"/>
                </a:cubicBezTo>
                <a:cubicBezTo>
                  <a:pt x="479857" y="6063396"/>
                  <a:pt x="479857" y="6063396"/>
                  <a:pt x="549369" y="5872848"/>
                </a:cubicBezTo>
                <a:cubicBezTo>
                  <a:pt x="396945" y="5915571"/>
                  <a:pt x="285139" y="6055439"/>
                  <a:pt x="285139" y="6221257"/>
                </a:cubicBezTo>
                <a:cubicBezTo>
                  <a:pt x="285139" y="6392121"/>
                  <a:pt x="403646" y="6535316"/>
                  <a:pt x="563190" y="6573437"/>
                </a:cubicBezTo>
                <a:cubicBezTo>
                  <a:pt x="563190" y="6573437"/>
                  <a:pt x="563190" y="6573437"/>
                  <a:pt x="630188" y="6388766"/>
                </a:cubicBezTo>
                <a:cubicBezTo>
                  <a:pt x="630188" y="6388766"/>
                  <a:pt x="630188" y="6388766"/>
                  <a:pt x="748695" y="6063396"/>
                </a:cubicBezTo>
                <a:cubicBezTo>
                  <a:pt x="748695" y="6063396"/>
                  <a:pt x="748695" y="6063396"/>
                  <a:pt x="889814" y="6063396"/>
                </a:cubicBezTo>
                <a:cubicBezTo>
                  <a:pt x="928339" y="6063396"/>
                  <a:pt x="948858" y="6092700"/>
                  <a:pt x="935877" y="6128714"/>
                </a:cubicBezTo>
                <a:cubicBezTo>
                  <a:pt x="935877" y="6128714"/>
                  <a:pt x="935877" y="6128714"/>
                  <a:pt x="855477" y="6349398"/>
                </a:cubicBezTo>
                <a:cubicBezTo>
                  <a:pt x="849195" y="6366143"/>
                  <a:pt x="829932" y="6379950"/>
                  <a:pt x="811925" y="6379950"/>
                </a:cubicBezTo>
                <a:cubicBezTo>
                  <a:pt x="811925" y="6379950"/>
                  <a:pt x="811925" y="6379950"/>
                  <a:pt x="710169" y="6379950"/>
                </a:cubicBezTo>
                <a:cubicBezTo>
                  <a:pt x="710169" y="6379950"/>
                  <a:pt x="710169" y="6379950"/>
                  <a:pt x="636052" y="6583057"/>
                </a:cubicBezTo>
                <a:cubicBezTo>
                  <a:pt x="639819" y="6583057"/>
                  <a:pt x="643590" y="6583057"/>
                  <a:pt x="646939" y="6583057"/>
                </a:cubicBezTo>
                <a:cubicBezTo>
                  <a:pt x="846683" y="6583057"/>
                  <a:pt x="1008739" y="6421010"/>
                  <a:pt x="1008739" y="6221257"/>
                </a:cubicBezTo>
                <a:cubicBezTo>
                  <a:pt x="1008739" y="6021504"/>
                  <a:pt x="846683" y="5859457"/>
                  <a:pt x="646939" y="5859457"/>
                </a:cubicBezTo>
                <a:close/>
                <a:moveTo>
                  <a:pt x="0" y="1365033"/>
                </a:moveTo>
                <a:lnTo>
                  <a:pt x="12192000" y="1365033"/>
                </a:lnTo>
                <a:lnTo>
                  <a:pt x="12192000" y="6858000"/>
                </a:lnTo>
                <a:lnTo>
                  <a:pt x="0" y="6858000"/>
                </a:lnTo>
                <a:close/>
                <a:moveTo>
                  <a:pt x="0" y="0"/>
                </a:moveTo>
                <a:lnTo>
                  <a:pt x="12192000" y="0"/>
                </a:lnTo>
                <a:lnTo>
                  <a:pt x="12192000" y="1347253"/>
                </a:lnTo>
                <a:lnTo>
                  <a:pt x="0" y="1347253"/>
                </a:lnTo>
                <a:close/>
              </a:path>
            </a:pathLst>
          </a:custGeom>
          <a:solidFill>
            <a:schemeClr val="bg1">
              <a:lumMod val="6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white">
          <a:xfrm>
            <a:off x="304800" y="160855"/>
            <a:ext cx="11582400" cy="1184940"/>
          </a:xfrm>
          <a:ln>
            <a:noFill/>
          </a:ln>
        </p:spPr>
        <p:txBody>
          <a:bodyPr tIns="0" bIns="0">
            <a:spAutoFit/>
          </a:bodyPr>
          <a:lstStyle>
            <a:lvl1pPr marL="0" indent="0">
              <a:lnSpc>
                <a:spcPct val="95000"/>
              </a:lnSpc>
              <a:buNone/>
              <a:defRPr sz="8000">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282422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Thank You with Black Type">
    <p:bg>
      <p:bgPr>
        <a:solidFill>
          <a:schemeClr val="tx1"/>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CA30F47-FF22-3B61-17B0-91124BDBF2B4}"/>
              </a:ext>
            </a:extLst>
          </p:cNvPr>
          <p:cNvSpPr>
            <a:spLocks noGrp="1"/>
          </p:cNvSpPr>
          <p:nvPr>
            <p:ph type="pic" sz="quarter" idx="10" hasCustomPrompt="1"/>
          </p:nvPr>
        </p:nvSpPr>
        <p:spPr>
          <a:xfrm>
            <a:off x="0" y="0"/>
            <a:ext cx="12192000" cy="6858000"/>
          </a:xfrm>
          <a:custGeom>
            <a:avLst/>
            <a:gdLst>
              <a:gd name="connsiteX0" fmla="*/ 808158 w 12192000"/>
              <a:gd name="connsiteY0" fmla="*/ 6110721 h 6858000"/>
              <a:gd name="connsiteX1" fmla="*/ 727758 w 12192000"/>
              <a:gd name="connsiteY1" fmla="*/ 6332237 h 6858000"/>
              <a:gd name="connsiteX2" fmla="*/ 785127 w 12192000"/>
              <a:gd name="connsiteY2" fmla="*/ 6332237 h 6858000"/>
              <a:gd name="connsiteX3" fmla="*/ 865946 w 12192000"/>
              <a:gd name="connsiteY3" fmla="*/ 6110721 h 6858000"/>
              <a:gd name="connsiteX4" fmla="*/ 808158 w 12192000"/>
              <a:gd name="connsiteY4" fmla="*/ 6110721 h 6858000"/>
              <a:gd name="connsiteX5" fmla="*/ 646939 w 12192000"/>
              <a:gd name="connsiteY5" fmla="*/ 5859457 h 6858000"/>
              <a:gd name="connsiteX6" fmla="*/ 630607 w 12192000"/>
              <a:gd name="connsiteY6" fmla="*/ 5859873 h 6858000"/>
              <a:gd name="connsiteX7" fmla="*/ 556908 w 12192000"/>
              <a:gd name="connsiteY7" fmla="*/ 6063396 h 6858000"/>
              <a:gd name="connsiteX8" fmla="*/ 620975 w 12192000"/>
              <a:gd name="connsiteY8" fmla="*/ 6063396 h 6858000"/>
              <a:gd name="connsiteX9" fmla="*/ 667039 w 12192000"/>
              <a:gd name="connsiteY9" fmla="*/ 6128714 h 6858000"/>
              <a:gd name="connsiteX10" fmla="*/ 575752 w 12192000"/>
              <a:gd name="connsiteY10" fmla="*/ 6379950 h 6858000"/>
              <a:gd name="connsiteX11" fmla="*/ 499119 w 12192000"/>
              <a:gd name="connsiteY11" fmla="*/ 6379950 h 6858000"/>
              <a:gd name="connsiteX12" fmla="*/ 597108 w 12192000"/>
              <a:gd name="connsiteY12" fmla="*/ 6110721 h 6858000"/>
              <a:gd name="connsiteX13" fmla="*/ 539319 w 12192000"/>
              <a:gd name="connsiteY13" fmla="*/ 6110721 h 6858000"/>
              <a:gd name="connsiteX14" fmla="*/ 441334 w 12192000"/>
              <a:gd name="connsiteY14" fmla="*/ 6379950 h 6858000"/>
              <a:gd name="connsiteX15" fmla="*/ 364702 w 12192000"/>
              <a:gd name="connsiteY15" fmla="*/ 6379950 h 6858000"/>
              <a:gd name="connsiteX16" fmla="*/ 479857 w 12192000"/>
              <a:gd name="connsiteY16" fmla="*/ 6063396 h 6858000"/>
              <a:gd name="connsiteX17" fmla="*/ 549369 w 12192000"/>
              <a:gd name="connsiteY17" fmla="*/ 5872848 h 6858000"/>
              <a:gd name="connsiteX18" fmla="*/ 285139 w 12192000"/>
              <a:gd name="connsiteY18" fmla="*/ 6221257 h 6858000"/>
              <a:gd name="connsiteX19" fmla="*/ 563190 w 12192000"/>
              <a:gd name="connsiteY19" fmla="*/ 6573437 h 6858000"/>
              <a:gd name="connsiteX20" fmla="*/ 630188 w 12192000"/>
              <a:gd name="connsiteY20" fmla="*/ 6388766 h 6858000"/>
              <a:gd name="connsiteX21" fmla="*/ 748695 w 12192000"/>
              <a:gd name="connsiteY21" fmla="*/ 6063396 h 6858000"/>
              <a:gd name="connsiteX22" fmla="*/ 889814 w 12192000"/>
              <a:gd name="connsiteY22" fmla="*/ 6063396 h 6858000"/>
              <a:gd name="connsiteX23" fmla="*/ 935877 w 12192000"/>
              <a:gd name="connsiteY23" fmla="*/ 6128714 h 6858000"/>
              <a:gd name="connsiteX24" fmla="*/ 855477 w 12192000"/>
              <a:gd name="connsiteY24" fmla="*/ 6349398 h 6858000"/>
              <a:gd name="connsiteX25" fmla="*/ 811925 w 12192000"/>
              <a:gd name="connsiteY25" fmla="*/ 6379950 h 6858000"/>
              <a:gd name="connsiteX26" fmla="*/ 710169 w 12192000"/>
              <a:gd name="connsiteY26" fmla="*/ 6379950 h 6858000"/>
              <a:gd name="connsiteX27" fmla="*/ 636052 w 12192000"/>
              <a:gd name="connsiteY27" fmla="*/ 6583057 h 6858000"/>
              <a:gd name="connsiteX28" fmla="*/ 646939 w 12192000"/>
              <a:gd name="connsiteY28" fmla="*/ 6583057 h 6858000"/>
              <a:gd name="connsiteX29" fmla="*/ 1008739 w 12192000"/>
              <a:gd name="connsiteY29" fmla="*/ 6221257 h 6858000"/>
              <a:gd name="connsiteX30" fmla="*/ 646939 w 12192000"/>
              <a:gd name="connsiteY30" fmla="*/ 5859457 h 6858000"/>
              <a:gd name="connsiteX31" fmla="*/ 0 w 12192000"/>
              <a:gd name="connsiteY31" fmla="*/ 1365033 h 6858000"/>
              <a:gd name="connsiteX32" fmla="*/ 12192000 w 12192000"/>
              <a:gd name="connsiteY32" fmla="*/ 1365033 h 6858000"/>
              <a:gd name="connsiteX33" fmla="*/ 12192000 w 12192000"/>
              <a:gd name="connsiteY33" fmla="*/ 6858000 h 6858000"/>
              <a:gd name="connsiteX34" fmla="*/ 0 w 12192000"/>
              <a:gd name="connsiteY34" fmla="*/ 6858000 h 6858000"/>
              <a:gd name="connsiteX35" fmla="*/ 0 w 12192000"/>
              <a:gd name="connsiteY35" fmla="*/ 0 h 6858000"/>
              <a:gd name="connsiteX36" fmla="*/ 12192000 w 12192000"/>
              <a:gd name="connsiteY36" fmla="*/ 0 h 6858000"/>
              <a:gd name="connsiteX37" fmla="*/ 12192000 w 12192000"/>
              <a:gd name="connsiteY37" fmla="*/ 1347253 h 6858000"/>
              <a:gd name="connsiteX38" fmla="*/ 0 w 12192000"/>
              <a:gd name="connsiteY38" fmla="*/ 13472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808158" y="6110721"/>
                </a:moveTo>
                <a:cubicBezTo>
                  <a:pt x="727758" y="6332237"/>
                  <a:pt x="727758" y="6332237"/>
                  <a:pt x="727758" y="6332237"/>
                </a:cubicBezTo>
                <a:cubicBezTo>
                  <a:pt x="785127" y="6332237"/>
                  <a:pt x="785127" y="6332237"/>
                  <a:pt x="785127" y="6332237"/>
                </a:cubicBezTo>
                <a:lnTo>
                  <a:pt x="865946" y="6110721"/>
                </a:lnTo>
                <a:cubicBezTo>
                  <a:pt x="808158" y="6110721"/>
                  <a:pt x="808158" y="6110721"/>
                  <a:pt x="808158" y="6110721"/>
                </a:cubicBezTo>
                <a:close/>
                <a:moveTo>
                  <a:pt x="646939" y="5859457"/>
                </a:moveTo>
                <a:cubicBezTo>
                  <a:pt x="641497" y="5859457"/>
                  <a:pt x="636052" y="5859873"/>
                  <a:pt x="630607" y="5859873"/>
                </a:cubicBezTo>
                <a:cubicBezTo>
                  <a:pt x="630607" y="5859873"/>
                  <a:pt x="630607" y="5859873"/>
                  <a:pt x="556908" y="6063396"/>
                </a:cubicBezTo>
                <a:cubicBezTo>
                  <a:pt x="556908" y="6063396"/>
                  <a:pt x="556908" y="6063396"/>
                  <a:pt x="620975" y="6063396"/>
                </a:cubicBezTo>
                <a:cubicBezTo>
                  <a:pt x="659501" y="6063396"/>
                  <a:pt x="680019" y="6092700"/>
                  <a:pt x="667039" y="6128714"/>
                </a:cubicBezTo>
                <a:cubicBezTo>
                  <a:pt x="667039" y="6128714"/>
                  <a:pt x="667039" y="6128714"/>
                  <a:pt x="575752" y="6379950"/>
                </a:cubicBezTo>
                <a:cubicBezTo>
                  <a:pt x="575752" y="6379950"/>
                  <a:pt x="575752" y="6379950"/>
                  <a:pt x="499119" y="6379950"/>
                </a:cubicBezTo>
                <a:cubicBezTo>
                  <a:pt x="499119" y="6379950"/>
                  <a:pt x="499119" y="6379950"/>
                  <a:pt x="597108" y="6110721"/>
                </a:cubicBezTo>
                <a:cubicBezTo>
                  <a:pt x="597108" y="6110721"/>
                  <a:pt x="597108" y="6110721"/>
                  <a:pt x="539319" y="6110721"/>
                </a:cubicBezTo>
                <a:cubicBezTo>
                  <a:pt x="539319" y="6110721"/>
                  <a:pt x="539319" y="6110721"/>
                  <a:pt x="441334" y="6379950"/>
                </a:cubicBezTo>
                <a:cubicBezTo>
                  <a:pt x="441334" y="6379950"/>
                  <a:pt x="441334" y="6379950"/>
                  <a:pt x="364702" y="6379950"/>
                </a:cubicBezTo>
                <a:cubicBezTo>
                  <a:pt x="364702" y="6379950"/>
                  <a:pt x="364702" y="6379950"/>
                  <a:pt x="479857" y="6063396"/>
                </a:cubicBezTo>
                <a:cubicBezTo>
                  <a:pt x="479857" y="6063396"/>
                  <a:pt x="479857" y="6063396"/>
                  <a:pt x="549369" y="5872848"/>
                </a:cubicBezTo>
                <a:cubicBezTo>
                  <a:pt x="396945" y="5915571"/>
                  <a:pt x="285139" y="6055439"/>
                  <a:pt x="285139" y="6221257"/>
                </a:cubicBezTo>
                <a:cubicBezTo>
                  <a:pt x="285139" y="6392121"/>
                  <a:pt x="403646" y="6535316"/>
                  <a:pt x="563190" y="6573437"/>
                </a:cubicBezTo>
                <a:cubicBezTo>
                  <a:pt x="563190" y="6573437"/>
                  <a:pt x="563190" y="6573437"/>
                  <a:pt x="630188" y="6388766"/>
                </a:cubicBezTo>
                <a:cubicBezTo>
                  <a:pt x="630188" y="6388766"/>
                  <a:pt x="630188" y="6388766"/>
                  <a:pt x="748695" y="6063396"/>
                </a:cubicBezTo>
                <a:cubicBezTo>
                  <a:pt x="748695" y="6063396"/>
                  <a:pt x="748695" y="6063396"/>
                  <a:pt x="889814" y="6063396"/>
                </a:cubicBezTo>
                <a:cubicBezTo>
                  <a:pt x="928339" y="6063396"/>
                  <a:pt x="948858" y="6092700"/>
                  <a:pt x="935877" y="6128714"/>
                </a:cubicBezTo>
                <a:cubicBezTo>
                  <a:pt x="935877" y="6128714"/>
                  <a:pt x="935877" y="6128714"/>
                  <a:pt x="855477" y="6349398"/>
                </a:cubicBezTo>
                <a:cubicBezTo>
                  <a:pt x="849195" y="6366143"/>
                  <a:pt x="829932" y="6379950"/>
                  <a:pt x="811925" y="6379950"/>
                </a:cubicBezTo>
                <a:cubicBezTo>
                  <a:pt x="811925" y="6379950"/>
                  <a:pt x="811925" y="6379950"/>
                  <a:pt x="710169" y="6379950"/>
                </a:cubicBezTo>
                <a:cubicBezTo>
                  <a:pt x="710169" y="6379950"/>
                  <a:pt x="710169" y="6379950"/>
                  <a:pt x="636052" y="6583057"/>
                </a:cubicBezTo>
                <a:cubicBezTo>
                  <a:pt x="639819" y="6583057"/>
                  <a:pt x="643590" y="6583057"/>
                  <a:pt x="646939" y="6583057"/>
                </a:cubicBezTo>
                <a:cubicBezTo>
                  <a:pt x="846683" y="6583057"/>
                  <a:pt x="1008739" y="6421010"/>
                  <a:pt x="1008739" y="6221257"/>
                </a:cubicBezTo>
                <a:cubicBezTo>
                  <a:pt x="1008739" y="6021504"/>
                  <a:pt x="846683" y="5859457"/>
                  <a:pt x="646939" y="5859457"/>
                </a:cubicBezTo>
                <a:close/>
                <a:moveTo>
                  <a:pt x="0" y="1365033"/>
                </a:moveTo>
                <a:lnTo>
                  <a:pt x="12192000" y="1365033"/>
                </a:lnTo>
                <a:lnTo>
                  <a:pt x="12192000" y="6858000"/>
                </a:lnTo>
                <a:lnTo>
                  <a:pt x="0" y="6858000"/>
                </a:lnTo>
                <a:close/>
                <a:moveTo>
                  <a:pt x="0" y="0"/>
                </a:moveTo>
                <a:lnTo>
                  <a:pt x="12192000" y="0"/>
                </a:lnTo>
                <a:lnTo>
                  <a:pt x="12192000" y="1347253"/>
                </a:lnTo>
                <a:lnTo>
                  <a:pt x="0" y="1347253"/>
                </a:lnTo>
                <a:close/>
              </a:path>
            </a:pathLst>
          </a:custGeom>
          <a:solidFill>
            <a:schemeClr val="bg1">
              <a:lumMod val="6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160855"/>
            <a:ext cx="11612880" cy="1184940"/>
          </a:xfrm>
          <a:ln>
            <a:noFill/>
          </a:ln>
        </p:spPr>
        <p:txBody>
          <a:bodyPr tIns="0" bIns="0">
            <a:spAutoFit/>
          </a:bodyPr>
          <a:lstStyle>
            <a:lvl1pPr marL="0" indent="0">
              <a:lnSpc>
                <a:spcPct val="95000"/>
              </a:lnSpc>
              <a:buNone/>
              <a:defRPr sz="8000">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407487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Thank You Slide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160855"/>
            <a:ext cx="11612880" cy="1184940"/>
          </a:xfrm>
          <a:ln>
            <a:noFill/>
          </a:ln>
        </p:spPr>
        <p:txBody>
          <a:bodyPr tIns="0" bIns="0">
            <a:spAutoFit/>
          </a:bodyPr>
          <a:lstStyle>
            <a:lvl1pPr marL="0" indent="0">
              <a:lnSpc>
                <a:spcPct val="95000"/>
              </a:lnSpc>
              <a:buNone/>
              <a:defRPr sz="8000">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p:nvCxnSpPr>
        <p:spPr bwMode="black">
          <a:xfrm>
            <a:off x="0"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p:nvSpPr>
        <p:spPr bwMode="gray">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 name="Straight Connector 1">
            <a:extLst>
              <a:ext uri="{FF2B5EF4-FFF2-40B4-BE49-F238E27FC236}">
                <a16:creationId xmlns:a16="http://schemas.microsoft.com/office/drawing/2014/main" id="{77D21EC0-053B-F5D1-1BC5-44858DC57441}"/>
              </a:ext>
            </a:extLst>
          </p:cNvPr>
          <p:cNvCxnSpPr>
            <a:cxnSpLocks/>
          </p:cNvCxnSpPr>
          <p:nvPr userDrawn="1"/>
        </p:nvCxnSpPr>
        <p:spPr bwMode="black">
          <a:xfrm>
            <a:off x="0"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logo">
            <a:extLst>
              <a:ext uri="{FF2B5EF4-FFF2-40B4-BE49-F238E27FC236}">
                <a16:creationId xmlns:a16="http://schemas.microsoft.com/office/drawing/2014/main" id="{D998EEE4-4CD1-8A90-5035-B89510C044F3}"/>
              </a:ext>
            </a:extLst>
          </p:cNvPr>
          <p:cNvSpPr>
            <a:spLocks noChangeAspect="1" noEditPoints="1"/>
          </p:cNvSpPr>
          <p:nvPr userDrawn="1"/>
        </p:nvSpPr>
        <p:spPr bwMode="gray">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1216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Logo ">
    <p:bg>
      <p:bgPr>
        <a:solidFill>
          <a:schemeClr val="accent6"/>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p:nvSpPr>
        <p:spPr bwMode="gray">
          <a:xfrm>
            <a:off x="4275617"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logo">
            <a:extLst>
              <a:ext uri="{FF2B5EF4-FFF2-40B4-BE49-F238E27FC236}">
                <a16:creationId xmlns:a16="http://schemas.microsoft.com/office/drawing/2014/main" id="{9F807312-C1E8-C9DB-FC01-9D6505A05233}"/>
              </a:ext>
            </a:extLst>
          </p:cNvPr>
          <p:cNvSpPr>
            <a:spLocks noChangeAspect="1" noEditPoints="1"/>
          </p:cNvSpPr>
          <p:nvPr userDrawn="1"/>
        </p:nvSpPr>
        <p:spPr bwMode="gray">
          <a:xfrm>
            <a:off x="4275617"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8498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Only, narr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1"/>
            <a:ext cx="12192000" cy="1018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20324"/>
            <a:ext cx="11586322" cy="600934"/>
          </a:xfrm>
        </p:spPr>
        <p:txBody>
          <a:bodyPr wrap="square" tIns="0" rIns="0" bIns="0">
            <a:normAutofit/>
          </a:bodyPr>
          <a:lstStyle>
            <a:lvl1pPr>
              <a:defRPr sz="36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
        <p:nvSpPr>
          <p:cNvPr id="5" name="Rectangle 4">
            <a:extLst>
              <a:ext uri="{FF2B5EF4-FFF2-40B4-BE49-F238E27FC236}">
                <a16:creationId xmlns:a16="http://schemas.microsoft.com/office/drawing/2014/main" id="{9FED846A-C586-AA3B-FF0E-C30D101F3924}"/>
              </a:ext>
            </a:extLst>
          </p:cNvPr>
          <p:cNvSpPr/>
          <p:nvPr userDrawn="1"/>
        </p:nvSpPr>
        <p:spPr bwMode="ltGray">
          <a:xfrm>
            <a:off x="0" y="1"/>
            <a:ext cx="12192000" cy="1018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433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3">
          <p15:clr>
            <a:srgbClr val="FBAE40"/>
          </p15:clr>
        </p15:guide>
        <p15:guide id="4" pos="7680">
          <p15:clr>
            <a:srgbClr val="FBAE40"/>
          </p15:clr>
        </p15:guide>
        <p15:guide id="5" orient="horz" pos="64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Subtitle, narrow">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01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74389"/>
            <a:ext cx="11586818" cy="491673"/>
          </a:xfrm>
        </p:spPr>
        <p:txBody>
          <a:bodyPr vert="horz" wrap="square" lIns="0" tIns="0" rIns="0" bIns="0" rtlCol="0" anchor="ctr">
            <a:normAutofit/>
          </a:bodyPr>
          <a:lstStyle>
            <a:lvl1pPr>
              <a:defRPr lang="en-US" sz="3600" dirty="0"/>
            </a:lvl1pPr>
          </a:lstStyle>
          <a:p>
            <a:pPr lvl="0"/>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018801"/>
            <a:ext cx="12192000" cy="446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067986"/>
            <a:ext cx="11582400" cy="348557"/>
          </a:xfrm>
        </p:spPr>
        <p:txBody>
          <a:bodyPr wrap="square" anchor="ctr" anchorCtr="0">
            <a:norm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
        <p:nvSpPr>
          <p:cNvPr id="3" name="Rectangle 2">
            <a:extLst>
              <a:ext uri="{FF2B5EF4-FFF2-40B4-BE49-F238E27FC236}">
                <a16:creationId xmlns:a16="http://schemas.microsoft.com/office/drawing/2014/main" id="{5A23C8A4-7514-B569-6C72-992CCCF53F0F}"/>
              </a:ext>
            </a:extLst>
          </p:cNvPr>
          <p:cNvSpPr/>
          <p:nvPr userDrawn="1"/>
        </p:nvSpPr>
        <p:spPr bwMode="ltGray">
          <a:xfrm>
            <a:off x="0" y="0"/>
            <a:ext cx="12192000" cy="101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3EE5B7-194A-22B9-5DBF-99FA29C8B943}"/>
              </a:ext>
            </a:extLst>
          </p:cNvPr>
          <p:cNvSpPr/>
          <p:nvPr userDrawn="1"/>
        </p:nvSpPr>
        <p:spPr bwMode="ltGray">
          <a:xfrm>
            <a:off x="0" y="1018801"/>
            <a:ext cx="12192000" cy="446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15:clr>
            <a:srgbClr val="FBAE40"/>
          </p15:clr>
        </p15:guide>
        <p15:guide id="4" pos="768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32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mp; 3 Columns &amp; Photo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3231"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7930"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807"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807" y="1478999"/>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7930" y="1478999"/>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3231" y="1478999"/>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8596688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A0F938A-484A-4E60-8245-9F5099A143B1}"/>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a:t>HP Confidential.  For use by HP or Partner with Customers under HP CDA only.</a:t>
            </a:r>
          </a:p>
        </p:txBody>
      </p:sp>
      <p:sp>
        <p:nvSpPr>
          <p:cNvPr id="9" name="Slide Number Placeholder 5">
            <a:extLst>
              <a:ext uri="{FF2B5EF4-FFF2-40B4-BE49-F238E27FC236}">
                <a16:creationId xmlns:a16="http://schemas.microsoft.com/office/drawing/2014/main" id="{812A9AD5-4ADC-486A-9D01-927847E3DE78}"/>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a:p>
        </p:txBody>
      </p:sp>
      <p:sp>
        <p:nvSpPr>
          <p:cNvPr id="10" name="Right Triangle 9">
            <a:extLst>
              <a:ext uri="{FF2B5EF4-FFF2-40B4-BE49-F238E27FC236}">
                <a16:creationId xmlns:a16="http://schemas.microsoft.com/office/drawing/2014/main" id="{6571E42E-9808-4FED-A67A-EE7C7599DE37}"/>
              </a:ext>
            </a:extLst>
          </p:cNvPr>
          <p:cNvSpPr/>
          <p:nvPr userDrawn="1"/>
        </p:nvSpPr>
        <p:spPr>
          <a:xfrm rot="18900000">
            <a:off x="5764371" y="-232870"/>
            <a:ext cx="457848" cy="457848"/>
          </a:xfrm>
          <a:prstGeom prst="r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0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8_Custom Layout">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61121" y="1528356"/>
            <a:ext cx="5741820"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a:p>
        </p:txBody>
      </p:sp>
    </p:spTree>
    <p:extLst>
      <p:ext uri="{BB962C8B-B14F-4D97-AF65-F5344CB8AC3E}">
        <p14:creationId xmlns:p14="http://schemas.microsoft.com/office/powerpoint/2010/main" val="1395853530"/>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Cover with Black Type">
    <p:bg>
      <p:bgPr>
        <a:solidFill>
          <a:schemeClr val="tx1"/>
        </a:solidFill>
        <a:effectLst/>
      </p:bgPr>
    </p:bg>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699764D-A106-F5DF-A77F-FD8BAA58AA9C}"/>
              </a:ext>
            </a:extLst>
          </p:cNvPr>
          <p:cNvSpPr>
            <a:spLocks noGrp="1"/>
          </p:cNvSpPr>
          <p:nvPr>
            <p:ph type="pic" sz="quarter" idx="10" hasCustomPrompt="1"/>
          </p:nvPr>
        </p:nvSpPr>
        <p:spPr>
          <a:xfrm>
            <a:off x="0" y="0"/>
            <a:ext cx="12192000" cy="6858000"/>
          </a:xfrm>
          <a:custGeom>
            <a:avLst/>
            <a:gdLst>
              <a:gd name="connsiteX0" fmla="*/ 808231 w 12192000"/>
              <a:gd name="connsiteY0" fmla="*/ 6112221 h 6858000"/>
              <a:gd name="connsiteX1" fmla="*/ 727831 w 12192000"/>
              <a:gd name="connsiteY1" fmla="*/ 6333737 h 6858000"/>
              <a:gd name="connsiteX2" fmla="*/ 785201 w 12192000"/>
              <a:gd name="connsiteY2" fmla="*/ 6333737 h 6858000"/>
              <a:gd name="connsiteX3" fmla="*/ 866019 w 12192000"/>
              <a:gd name="connsiteY3" fmla="*/ 6112221 h 6858000"/>
              <a:gd name="connsiteX4" fmla="*/ 808231 w 12192000"/>
              <a:gd name="connsiteY4" fmla="*/ 6112221 h 6858000"/>
              <a:gd name="connsiteX5" fmla="*/ 647012 w 12192000"/>
              <a:gd name="connsiteY5" fmla="*/ 5860957 h 6858000"/>
              <a:gd name="connsiteX6" fmla="*/ 630680 w 12192000"/>
              <a:gd name="connsiteY6" fmla="*/ 5861373 h 6858000"/>
              <a:gd name="connsiteX7" fmla="*/ 556981 w 12192000"/>
              <a:gd name="connsiteY7" fmla="*/ 6064896 h 6858000"/>
              <a:gd name="connsiteX8" fmla="*/ 621049 w 12192000"/>
              <a:gd name="connsiteY8" fmla="*/ 6064896 h 6858000"/>
              <a:gd name="connsiteX9" fmla="*/ 667112 w 12192000"/>
              <a:gd name="connsiteY9" fmla="*/ 6130214 h 6858000"/>
              <a:gd name="connsiteX10" fmla="*/ 575825 w 12192000"/>
              <a:gd name="connsiteY10" fmla="*/ 6381450 h 6858000"/>
              <a:gd name="connsiteX11" fmla="*/ 499193 w 12192000"/>
              <a:gd name="connsiteY11" fmla="*/ 6381450 h 6858000"/>
              <a:gd name="connsiteX12" fmla="*/ 597181 w 12192000"/>
              <a:gd name="connsiteY12" fmla="*/ 6112221 h 6858000"/>
              <a:gd name="connsiteX13" fmla="*/ 539393 w 12192000"/>
              <a:gd name="connsiteY13" fmla="*/ 6112221 h 6858000"/>
              <a:gd name="connsiteX14" fmla="*/ 441407 w 12192000"/>
              <a:gd name="connsiteY14" fmla="*/ 6381450 h 6858000"/>
              <a:gd name="connsiteX15" fmla="*/ 364775 w 12192000"/>
              <a:gd name="connsiteY15" fmla="*/ 6381450 h 6858000"/>
              <a:gd name="connsiteX16" fmla="*/ 479930 w 12192000"/>
              <a:gd name="connsiteY16" fmla="*/ 6064896 h 6858000"/>
              <a:gd name="connsiteX17" fmla="*/ 549443 w 12192000"/>
              <a:gd name="connsiteY17" fmla="*/ 5874348 h 6858000"/>
              <a:gd name="connsiteX18" fmla="*/ 285212 w 12192000"/>
              <a:gd name="connsiteY18" fmla="*/ 6222757 h 6858000"/>
              <a:gd name="connsiteX19" fmla="*/ 563263 w 12192000"/>
              <a:gd name="connsiteY19" fmla="*/ 6574937 h 6858000"/>
              <a:gd name="connsiteX20" fmla="*/ 630261 w 12192000"/>
              <a:gd name="connsiteY20" fmla="*/ 6390266 h 6858000"/>
              <a:gd name="connsiteX21" fmla="*/ 748768 w 12192000"/>
              <a:gd name="connsiteY21" fmla="*/ 6064896 h 6858000"/>
              <a:gd name="connsiteX22" fmla="*/ 889887 w 12192000"/>
              <a:gd name="connsiteY22" fmla="*/ 6064896 h 6858000"/>
              <a:gd name="connsiteX23" fmla="*/ 935951 w 12192000"/>
              <a:gd name="connsiteY23" fmla="*/ 6130214 h 6858000"/>
              <a:gd name="connsiteX24" fmla="*/ 855550 w 12192000"/>
              <a:gd name="connsiteY24" fmla="*/ 6350898 h 6858000"/>
              <a:gd name="connsiteX25" fmla="*/ 811999 w 12192000"/>
              <a:gd name="connsiteY25" fmla="*/ 6381450 h 6858000"/>
              <a:gd name="connsiteX26" fmla="*/ 710243 w 12192000"/>
              <a:gd name="connsiteY26" fmla="*/ 6381450 h 6858000"/>
              <a:gd name="connsiteX27" fmla="*/ 636125 w 12192000"/>
              <a:gd name="connsiteY27" fmla="*/ 6584557 h 6858000"/>
              <a:gd name="connsiteX28" fmla="*/ 647012 w 12192000"/>
              <a:gd name="connsiteY28" fmla="*/ 6584557 h 6858000"/>
              <a:gd name="connsiteX29" fmla="*/ 1008812 w 12192000"/>
              <a:gd name="connsiteY29" fmla="*/ 6222757 h 6858000"/>
              <a:gd name="connsiteX30" fmla="*/ 647012 w 12192000"/>
              <a:gd name="connsiteY30" fmla="*/ 5860957 h 6858000"/>
              <a:gd name="connsiteX31" fmla="*/ 0 w 12192000"/>
              <a:gd name="connsiteY31" fmla="*/ 2413475 h 6858000"/>
              <a:gd name="connsiteX32" fmla="*/ 12192000 w 12192000"/>
              <a:gd name="connsiteY32" fmla="*/ 2413475 h 6858000"/>
              <a:gd name="connsiteX33" fmla="*/ 12192000 w 12192000"/>
              <a:gd name="connsiteY33" fmla="*/ 6858000 h 6858000"/>
              <a:gd name="connsiteX34" fmla="*/ 0 w 12192000"/>
              <a:gd name="connsiteY34" fmla="*/ 6858000 h 6858000"/>
              <a:gd name="connsiteX35" fmla="*/ 0 w 12192000"/>
              <a:gd name="connsiteY35" fmla="*/ 1315475 h 6858000"/>
              <a:gd name="connsiteX36" fmla="*/ 12192000 w 12192000"/>
              <a:gd name="connsiteY36" fmla="*/ 1315475 h 6858000"/>
              <a:gd name="connsiteX37" fmla="*/ 12192000 w 12192000"/>
              <a:gd name="connsiteY37" fmla="*/ 2397600 h 6858000"/>
              <a:gd name="connsiteX38" fmla="*/ 0 w 12192000"/>
              <a:gd name="connsiteY38" fmla="*/ 2397600 h 6858000"/>
              <a:gd name="connsiteX39" fmla="*/ 0 w 12192000"/>
              <a:gd name="connsiteY39" fmla="*/ 0 h 6858000"/>
              <a:gd name="connsiteX40" fmla="*/ 12192000 w 12192000"/>
              <a:gd name="connsiteY40" fmla="*/ 0 h 6858000"/>
              <a:gd name="connsiteX41" fmla="*/ 12192000 w 12192000"/>
              <a:gd name="connsiteY41" fmla="*/ 1299600 h 6858000"/>
              <a:gd name="connsiteX42" fmla="*/ 0 w 12192000"/>
              <a:gd name="connsiteY42" fmla="*/ 1299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6858000">
                <a:moveTo>
                  <a:pt x="808231" y="6112221"/>
                </a:moveTo>
                <a:cubicBezTo>
                  <a:pt x="727831" y="6333737"/>
                  <a:pt x="727831" y="6333737"/>
                  <a:pt x="727831" y="6333737"/>
                </a:cubicBezTo>
                <a:cubicBezTo>
                  <a:pt x="785201" y="6333737"/>
                  <a:pt x="785201" y="6333737"/>
                  <a:pt x="785201" y="6333737"/>
                </a:cubicBezTo>
                <a:lnTo>
                  <a:pt x="866019" y="6112221"/>
                </a:lnTo>
                <a:cubicBezTo>
                  <a:pt x="808231" y="6112221"/>
                  <a:pt x="808231" y="6112221"/>
                  <a:pt x="808231" y="6112221"/>
                </a:cubicBezTo>
                <a:close/>
                <a:moveTo>
                  <a:pt x="647012" y="5860957"/>
                </a:moveTo>
                <a:cubicBezTo>
                  <a:pt x="641570" y="5860957"/>
                  <a:pt x="636125" y="5861373"/>
                  <a:pt x="630680" y="5861373"/>
                </a:cubicBezTo>
                <a:cubicBezTo>
                  <a:pt x="630680" y="5861373"/>
                  <a:pt x="630680" y="5861373"/>
                  <a:pt x="556981" y="6064896"/>
                </a:cubicBezTo>
                <a:cubicBezTo>
                  <a:pt x="556981" y="6064896"/>
                  <a:pt x="556981" y="6064896"/>
                  <a:pt x="621049" y="6064896"/>
                </a:cubicBezTo>
                <a:cubicBezTo>
                  <a:pt x="659574" y="6064896"/>
                  <a:pt x="680093" y="6094200"/>
                  <a:pt x="667112" y="6130214"/>
                </a:cubicBezTo>
                <a:cubicBezTo>
                  <a:pt x="667112" y="6130214"/>
                  <a:pt x="667112" y="6130214"/>
                  <a:pt x="575825" y="6381450"/>
                </a:cubicBezTo>
                <a:cubicBezTo>
                  <a:pt x="575825" y="6381450"/>
                  <a:pt x="575825" y="6381450"/>
                  <a:pt x="499193" y="6381450"/>
                </a:cubicBezTo>
                <a:cubicBezTo>
                  <a:pt x="499193" y="6381450"/>
                  <a:pt x="499193" y="6381450"/>
                  <a:pt x="597181" y="6112221"/>
                </a:cubicBezTo>
                <a:cubicBezTo>
                  <a:pt x="597181" y="6112221"/>
                  <a:pt x="597181" y="6112221"/>
                  <a:pt x="539393" y="6112221"/>
                </a:cubicBezTo>
                <a:cubicBezTo>
                  <a:pt x="539393" y="6112221"/>
                  <a:pt x="539393" y="6112221"/>
                  <a:pt x="441407" y="6381450"/>
                </a:cubicBezTo>
                <a:cubicBezTo>
                  <a:pt x="441407" y="6381450"/>
                  <a:pt x="441407" y="6381450"/>
                  <a:pt x="364775" y="6381450"/>
                </a:cubicBezTo>
                <a:cubicBezTo>
                  <a:pt x="364775" y="6381450"/>
                  <a:pt x="364775" y="6381450"/>
                  <a:pt x="479930" y="6064896"/>
                </a:cubicBezTo>
                <a:cubicBezTo>
                  <a:pt x="479930" y="6064896"/>
                  <a:pt x="479930" y="6064896"/>
                  <a:pt x="549443" y="5874348"/>
                </a:cubicBezTo>
                <a:cubicBezTo>
                  <a:pt x="397018" y="5917071"/>
                  <a:pt x="285212" y="6056939"/>
                  <a:pt x="285212" y="6222757"/>
                </a:cubicBezTo>
                <a:cubicBezTo>
                  <a:pt x="285212" y="6393621"/>
                  <a:pt x="403719" y="6536817"/>
                  <a:pt x="563263" y="6574937"/>
                </a:cubicBezTo>
                <a:cubicBezTo>
                  <a:pt x="563263" y="6574937"/>
                  <a:pt x="563263" y="6574937"/>
                  <a:pt x="630261" y="6390266"/>
                </a:cubicBezTo>
                <a:cubicBezTo>
                  <a:pt x="630261" y="6390266"/>
                  <a:pt x="630261" y="6390266"/>
                  <a:pt x="748768" y="6064896"/>
                </a:cubicBezTo>
                <a:cubicBezTo>
                  <a:pt x="748768" y="6064896"/>
                  <a:pt x="748768" y="6064896"/>
                  <a:pt x="889887" y="6064896"/>
                </a:cubicBezTo>
                <a:cubicBezTo>
                  <a:pt x="928412" y="6064896"/>
                  <a:pt x="948931" y="6094200"/>
                  <a:pt x="935951" y="6130214"/>
                </a:cubicBezTo>
                <a:cubicBezTo>
                  <a:pt x="935951" y="6130214"/>
                  <a:pt x="935951" y="6130214"/>
                  <a:pt x="855550" y="6350898"/>
                </a:cubicBezTo>
                <a:cubicBezTo>
                  <a:pt x="849268" y="6367644"/>
                  <a:pt x="830005" y="6381450"/>
                  <a:pt x="811999" y="6381450"/>
                </a:cubicBezTo>
                <a:cubicBezTo>
                  <a:pt x="811999" y="6381450"/>
                  <a:pt x="811999" y="6381450"/>
                  <a:pt x="710243" y="6381450"/>
                </a:cubicBezTo>
                <a:cubicBezTo>
                  <a:pt x="710243" y="6381450"/>
                  <a:pt x="710243" y="6381450"/>
                  <a:pt x="636125" y="6584557"/>
                </a:cubicBezTo>
                <a:cubicBezTo>
                  <a:pt x="639893" y="6584557"/>
                  <a:pt x="643663" y="6584557"/>
                  <a:pt x="647012" y="6584557"/>
                </a:cubicBezTo>
                <a:cubicBezTo>
                  <a:pt x="846756" y="6584557"/>
                  <a:pt x="1008812" y="6422510"/>
                  <a:pt x="1008812" y="6222757"/>
                </a:cubicBezTo>
                <a:cubicBezTo>
                  <a:pt x="1008812" y="6023005"/>
                  <a:pt x="846756" y="5860957"/>
                  <a:pt x="647012" y="5860957"/>
                </a:cubicBezTo>
                <a:close/>
                <a:moveTo>
                  <a:pt x="0" y="2413475"/>
                </a:moveTo>
                <a:lnTo>
                  <a:pt x="12192000" y="2413475"/>
                </a:lnTo>
                <a:lnTo>
                  <a:pt x="12192000" y="6858000"/>
                </a:lnTo>
                <a:lnTo>
                  <a:pt x="0" y="6858000"/>
                </a:lnTo>
                <a:close/>
                <a:moveTo>
                  <a:pt x="0" y="1315475"/>
                </a:moveTo>
                <a:lnTo>
                  <a:pt x="12192000" y="1315475"/>
                </a:lnTo>
                <a:lnTo>
                  <a:pt x="12192000" y="2397600"/>
                </a:lnTo>
                <a:lnTo>
                  <a:pt x="0" y="2397600"/>
                </a:lnTo>
                <a:close/>
                <a:moveTo>
                  <a:pt x="0" y="0"/>
                </a:moveTo>
                <a:lnTo>
                  <a:pt x="12192000" y="0"/>
                </a:lnTo>
                <a:lnTo>
                  <a:pt x="12192000" y="1299600"/>
                </a:lnTo>
                <a:lnTo>
                  <a:pt x="0" y="1299600"/>
                </a:lnTo>
                <a:close/>
              </a:path>
            </a:pathLst>
          </a:custGeom>
          <a:solidFill>
            <a:schemeClr val="bg1">
              <a:lumMod val="65000"/>
            </a:schemeClr>
          </a:solidFill>
        </p:spPr>
        <p:txBody>
          <a:bodyPr wrap="square" tIns="384048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gray">
          <a:xfrm>
            <a:off x="273870" y="196454"/>
            <a:ext cx="11613330" cy="2356817"/>
          </a:xfrm>
          <a:ln>
            <a:noFill/>
          </a:ln>
        </p:spPr>
        <p:txBody>
          <a:bodyPr vert="horz" lIns="0" tIns="0" rIns="0" bIns="0" rtlCol="0" anchor="t" anchorCtr="0">
            <a:noAutofit/>
          </a:bodyPr>
          <a:lstStyle>
            <a:lvl1pPr>
              <a:lnSpc>
                <a:spcPct val="90000"/>
              </a:lnSpc>
              <a:defRPr lang="en-US" sz="8000" dirty="0">
                <a:solidFill>
                  <a:schemeClr val="tx1"/>
                </a:solidFill>
                <a:latin typeface="+mj-lt"/>
              </a:defRPr>
            </a:lvl1pPr>
          </a:lstStyle>
          <a:p>
            <a:pPr lvl="0">
              <a:spcBef>
                <a:spcPts val="0"/>
              </a:spcBef>
            </a:pPr>
            <a:r>
              <a:rPr lang="en-US"/>
              <a:t>Presentation title with carryover line 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91797" y="2553271"/>
            <a:ext cx="11582401"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91798" y="3021584"/>
            <a:ext cx="11582400" cy="389667"/>
          </a:xfrm>
        </p:spPr>
        <p:txBody>
          <a:bodyPr>
            <a:spAutoFit/>
          </a:bodyPr>
          <a:lstStyle>
            <a:lvl1pPr marL="0" indent="0">
              <a:buNone/>
              <a:defRPr sz="2000">
                <a:solidFill>
                  <a:schemeClr val="tx1"/>
                </a:solidFill>
              </a:defRPr>
            </a:lvl1pPr>
          </a:lstStyle>
          <a:p>
            <a:pPr lvl="0"/>
            <a:r>
              <a:rPr lang="en-US"/>
              <a:t>Presenter title</a:t>
            </a:r>
          </a:p>
        </p:txBody>
      </p:sp>
    </p:spTree>
    <p:extLst>
      <p:ext uri="{BB962C8B-B14F-4D97-AF65-F5344CB8AC3E}">
        <p14:creationId xmlns:p14="http://schemas.microsoft.com/office/powerpoint/2010/main" val="109167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Cov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273870" y="196454"/>
            <a:ext cx="11613330" cy="3449602"/>
          </a:xfrm>
          <a:ln>
            <a:noFill/>
          </a:ln>
        </p:spPr>
        <p:txBody>
          <a:bodyPr vert="horz" lIns="0" tIns="0" rIns="0" bIns="0" rtlCol="0" anchor="t" anchorCtr="0">
            <a:noAutofit/>
          </a:bodyPr>
          <a:lstStyle>
            <a:lvl1pPr>
              <a:lnSpc>
                <a:spcPct val="90000"/>
              </a:lnSpc>
              <a:defRPr lang="en-US" sz="8000" dirty="0">
                <a:latin typeface="+mj-lt"/>
              </a:defRPr>
            </a:lvl1pPr>
          </a:lstStyle>
          <a:p>
            <a:pPr lvl="0">
              <a:spcBef>
                <a:spcPts val="0"/>
              </a:spcBef>
            </a:pPr>
            <a:r>
              <a:rPr lang="en-US"/>
              <a:t>Presentation title text</a:t>
            </a:r>
            <a:br>
              <a:rPr lang="en-US"/>
            </a:br>
            <a:r>
              <a:rPr lang="en-US"/>
              <a:t>with carryover line</a:t>
            </a:r>
            <a:br>
              <a:rPr lang="en-US"/>
            </a:br>
            <a:r>
              <a:rPr lang="en-US"/>
              <a:t>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304799" y="3646059"/>
            <a:ext cx="11582401"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304800" y="4114194"/>
            <a:ext cx="11586882" cy="377026"/>
          </a:xfrm>
        </p:spPr>
        <p:txBody>
          <a:bodyPr>
            <a:spAutoFit/>
          </a:bodyPr>
          <a:lstStyle>
            <a:lvl1pPr marL="0" indent="0">
              <a:buNone/>
              <a:defRPr sz="2000">
                <a:solidFill>
                  <a:schemeClr val="tx1"/>
                </a:solidFill>
              </a:defRPr>
            </a:lvl1pPr>
          </a:lstStyle>
          <a:p>
            <a:pPr lvl="0"/>
            <a:r>
              <a:rPr lang="en-US"/>
              <a:t>Presenter title</a:t>
            </a:r>
          </a:p>
        </p:txBody>
      </p:sp>
      <p:sp>
        <p:nvSpPr>
          <p:cNvPr id="12" name="logo">
            <a:extLst>
              <a:ext uri="{FF2B5EF4-FFF2-40B4-BE49-F238E27FC236}">
                <a16:creationId xmlns:a16="http://schemas.microsoft.com/office/drawing/2014/main" id="{AB8BC2DD-84B5-4F8F-A423-6FB062BC5686}"/>
              </a:ext>
            </a:extLst>
          </p:cNvPr>
          <p:cNvSpPr>
            <a:spLocks noChangeAspect="1" noEditPoints="1"/>
          </p:cNvSpPr>
          <p:nvPr userDrawn="1"/>
        </p:nvSpPr>
        <p:spPr bwMode="black">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cxnSp>
        <p:nvCxnSpPr>
          <p:cNvPr id="15" name="Straight Connector 14">
            <a:extLst>
              <a:ext uri="{FF2B5EF4-FFF2-40B4-BE49-F238E27FC236}">
                <a16:creationId xmlns:a16="http://schemas.microsoft.com/office/drawing/2014/main" id="{25F42D53-C0F3-4FCF-96CA-B219F03FA656}"/>
              </a:ext>
            </a:extLst>
          </p:cNvPr>
          <p:cNvCxnSpPr>
            <a:cxnSpLocks/>
          </p:cNvCxnSpPr>
          <p:nvPr userDrawn="1"/>
        </p:nvCxnSpPr>
        <p:spPr bwMode="gray">
          <a:xfrm>
            <a:off x="0" y="3502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67324B-E99B-DA34-1F29-5D1DA066D2E9}"/>
              </a:ext>
            </a:extLst>
          </p:cNvPr>
          <p:cNvCxnSpPr>
            <a:cxnSpLocks/>
          </p:cNvCxnSpPr>
          <p:nvPr userDrawn="1"/>
        </p:nvCxnSpPr>
        <p:spPr bwMode="gray">
          <a:xfrm>
            <a:off x="0" y="1306231"/>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748522-55AB-1FAD-943A-A330F32729E5}"/>
              </a:ext>
            </a:extLst>
          </p:cNvPr>
          <p:cNvCxnSpPr>
            <a:cxnSpLocks/>
          </p:cNvCxnSpPr>
          <p:nvPr userDrawn="1"/>
        </p:nvCxnSpPr>
        <p:spPr bwMode="gray">
          <a:xfrm>
            <a:off x="0" y="240596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76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One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8" y="3785179"/>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One-line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4726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black">
          <a:xfrm>
            <a:off x="11386100" y="3960327"/>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 name="Footer Placeholder 1">
            <a:extLst>
              <a:ext uri="{FF2B5EF4-FFF2-40B4-BE49-F238E27FC236}">
                <a16:creationId xmlns:a16="http://schemas.microsoft.com/office/drawing/2014/main" id="{4F031475-DC0E-9DD8-8356-03CDCA0BB631}"/>
              </a:ext>
            </a:extLst>
          </p:cNvPr>
          <p:cNvSpPr>
            <a:spLocks noGrp="1"/>
          </p:cNvSpPr>
          <p:nvPr>
            <p:ph type="ftr" sz="quarter" idx="17"/>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2A05191F-BFA7-F1B1-550B-77342118FE96}"/>
              </a:ext>
            </a:extLst>
          </p:cNvPr>
          <p:cNvSpPr>
            <a:spLocks noGrp="1"/>
          </p:cNvSpPr>
          <p:nvPr>
            <p:ph type="sldNum" sz="quarter" idx="18"/>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67098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Two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4628198"/>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556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black">
          <a:xfrm>
            <a:off x="11386100" y="4803346"/>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 name="Footer Placeholder 1">
            <a:extLst>
              <a:ext uri="{FF2B5EF4-FFF2-40B4-BE49-F238E27FC236}">
                <a16:creationId xmlns:a16="http://schemas.microsoft.com/office/drawing/2014/main" id="{D6B11D44-4DD0-C9E2-987F-C3D635674373}"/>
              </a:ext>
            </a:extLst>
          </p:cNvPr>
          <p:cNvSpPr>
            <a:spLocks noGrp="1"/>
          </p:cNvSpPr>
          <p:nvPr>
            <p:ph type="ftr" sz="quarter" idx="17"/>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570D702B-5812-314E-57A0-F942A1D33946}"/>
              </a:ext>
            </a:extLst>
          </p:cNvPr>
          <p:cNvSpPr>
            <a:spLocks noGrp="1"/>
          </p:cNvSpPr>
          <p:nvPr>
            <p:ph type="sldNum" sz="quarter" idx="18"/>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15523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idx="37" hasCustomPrompt="1"/>
          </p:nvPr>
        </p:nvSpPr>
        <p:spPr>
          <a:xfrm>
            <a:off x="0" y="1610090"/>
            <a:ext cx="6096000" cy="1096454"/>
          </a:xfrm>
        </p:spPr>
        <p:txBody>
          <a:bodyPr vert="horz" lIns="280800" tIns="45720" rIns="280800" bIns="45720" rtlCol="0">
            <a:noAutofit/>
          </a:bodyPr>
          <a:lstStyle>
            <a:lvl1pPr>
              <a:defRPr lang="en-US" sz="2400" dirty="0"/>
            </a:lvl1pPr>
          </a:lstStyle>
          <a:p>
            <a:pPr lvl="0"/>
            <a:r>
              <a:rPr lang="en-US"/>
              <a:t>If you insert a table, format it using the “HP Corporate 2022 List” table style (in the menu Table Design &gt; Table Styles &gt; Custom &gt; HP Corporate 2022 List).</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35DCE6EA-D943-64AB-9662-D5181026C21E}"/>
              </a:ext>
            </a:extLst>
          </p:cNvPr>
          <p:cNvSpPr>
            <a:spLocks noGrp="1"/>
          </p:cNvSpPr>
          <p:nvPr>
            <p:ph type="ftr" sz="quarter" idx="39"/>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BD9C3858-14CF-42A3-8578-5BED13DE5D7F}"/>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41350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3" pos="3743">
          <p15:clr>
            <a:srgbClr val="FBAE40"/>
          </p15:clr>
        </p15:guide>
        <p15:guide id="5" orient="horz" pos="815">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32912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4" y="1604963"/>
            <a:ext cx="7616825" cy="340360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6D6D60A0-92CD-86D8-473C-E378E4B42DE6}"/>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BCA2221C-E684-8E60-71EC-AEFB3A045030}"/>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51107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ubtitle &amp; Content Alternat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lnSpc>
                <a:spcPct val="85000"/>
              </a:lnSpc>
              <a:defRPr sz="4400">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04800" y="1609725"/>
            <a:ext cx="3657600" cy="878702"/>
          </a:xfrm>
        </p:spPr>
        <p:txBody>
          <a:bodyPr wrap="square" anchor="t" anchorCtr="0">
            <a:spAutoFit/>
          </a:bodyPr>
          <a:lstStyle>
            <a:lvl1pPr marL="0" indent="0">
              <a:buNone/>
              <a:defRPr sz="2800">
                <a:latin typeface="+mn-lt"/>
              </a:defRPr>
            </a:lvl1pPr>
          </a:lstStyle>
          <a:p>
            <a:pPr lvl="0"/>
            <a:r>
              <a:rPr lang="en-US"/>
              <a:t>Subtitle here. Lorem ipsum dolor sit </a:t>
            </a:r>
            <a:r>
              <a:rPr lang="en-US" err="1"/>
              <a:t>amet</a:t>
            </a:r>
            <a:r>
              <a:rPr lang="en-US"/>
              <a:t>.</a:t>
            </a:r>
          </a:p>
        </p:txBody>
      </p:sp>
      <p:sp>
        <p:nvSpPr>
          <p:cNvPr id="9" name="Text Placeholder 2">
            <a:extLst>
              <a:ext uri="{FF2B5EF4-FFF2-40B4-BE49-F238E27FC236}">
                <a16:creationId xmlns:a16="http://schemas.microsoft.com/office/drawing/2014/main" id="{E3AA8B4D-DD55-41D3-B7B0-2F86676B8C7A}"/>
              </a:ext>
            </a:extLst>
          </p:cNvPr>
          <p:cNvSpPr>
            <a:spLocks noGrp="1"/>
          </p:cNvSpPr>
          <p:nvPr>
            <p:ph idx="37" hasCustomPrompt="1"/>
          </p:nvPr>
        </p:nvSpPr>
        <p:spPr>
          <a:xfrm>
            <a:off x="4267200" y="1609724"/>
            <a:ext cx="7620000" cy="2307183"/>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3" name="Footer Placeholder 2">
            <a:extLst>
              <a:ext uri="{FF2B5EF4-FFF2-40B4-BE49-F238E27FC236}">
                <a16:creationId xmlns:a16="http://schemas.microsoft.com/office/drawing/2014/main" id="{9F4B412A-345E-45BF-74F0-C24E1FCE3BB1}"/>
              </a:ext>
            </a:extLst>
          </p:cNvPr>
          <p:cNvSpPr>
            <a:spLocks noGrp="1"/>
          </p:cNvSpPr>
          <p:nvPr>
            <p:ph type="ftr" sz="quarter" idx="38"/>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DE9B0BCC-B1F4-DAA5-9368-A10804965B65}"/>
              </a:ext>
            </a:extLst>
          </p:cNvPr>
          <p:cNvSpPr>
            <a:spLocks noGrp="1"/>
          </p:cNvSpPr>
          <p:nvPr>
            <p:ph type="sldNum" sz="quarter" idx="39"/>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3306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Subtitle &amp;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2" name="Text Placeholder 3">
            <a:extLst>
              <a:ext uri="{FF2B5EF4-FFF2-40B4-BE49-F238E27FC236}">
                <a16:creationId xmlns:a16="http://schemas.microsoft.com/office/drawing/2014/main" id="{6EE314AB-90D3-419B-AC10-CF5FBC632154}"/>
              </a:ext>
            </a:extLst>
          </p:cNvPr>
          <p:cNvSpPr>
            <a:spLocks noGrp="1"/>
          </p:cNvSpPr>
          <p:nvPr>
            <p:ph sz="quarter" idx="38"/>
          </p:nvPr>
        </p:nvSpPr>
        <p:spPr>
          <a:xfrm>
            <a:off x="307974" y="2492968"/>
            <a:ext cx="7616825" cy="3403600"/>
          </a:xfrm>
        </p:spPr>
        <p:txBody>
          <a:body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76860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799" y="397384"/>
            <a:ext cx="11582401" cy="600934"/>
          </a:xfrm>
        </p:spPr>
        <p:txBody>
          <a:bodyPr wrap="square" tIns="0" rIns="0" bIns="0">
            <a:spAutoFit/>
          </a:bodyPr>
          <a:lstStyle>
            <a:lvl1pPr>
              <a:defRPr sz="4400">
                <a:latin typeface="+mj-lt"/>
              </a:defRPr>
            </a:lvl1pPr>
          </a:lstStyle>
          <a:p>
            <a:r>
              <a:rPr lang="en-US"/>
              <a:t>Title</a:t>
            </a:r>
          </a:p>
        </p:txBody>
      </p:sp>
      <p:sp>
        <p:nvSpPr>
          <p:cNvPr id="10" name="Text Placeholder 2">
            <a:extLst>
              <a:ext uri="{FF2B5EF4-FFF2-40B4-BE49-F238E27FC236}">
                <a16:creationId xmlns:a16="http://schemas.microsoft.com/office/drawing/2014/main" id="{D4CA49AF-6AB2-4D07-A71E-0613B8FB2BBA}"/>
              </a:ext>
            </a:extLst>
          </p:cNvPr>
          <p:cNvSpPr>
            <a:spLocks noGrp="1"/>
          </p:cNvSpPr>
          <p:nvPr>
            <p:ph idx="29" hasCustomPrompt="1"/>
          </p:nvPr>
        </p:nvSpPr>
        <p:spPr>
          <a:xfrm>
            <a:off x="304800" y="1755410"/>
            <a:ext cx="5638800"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idx="1" hasCustomPrompt="1"/>
          </p:nvPr>
        </p:nvSpPr>
        <p:spPr>
          <a:xfrm>
            <a:off x="6248403" y="1755410"/>
            <a:ext cx="5638798"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userDrawn="1"/>
        </p:nvCxnSpPr>
        <p:spPr>
          <a:xfrm>
            <a:off x="304800"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userDrawn="1"/>
        </p:nvCxnSpPr>
        <p:spPr>
          <a:xfrm>
            <a:off x="6248403"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C66074F-031A-A657-D160-270B842F616A}"/>
              </a:ext>
            </a:extLst>
          </p:cNvPr>
          <p:cNvSpPr>
            <a:spLocks noGrp="1"/>
          </p:cNvSpPr>
          <p:nvPr>
            <p:ph type="ftr" sz="quarter" idx="3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C7272032-7305-E392-0374-AAD6ACE30749}"/>
              </a:ext>
            </a:extLst>
          </p:cNvPr>
          <p:cNvSpPr>
            <a:spLocks noGrp="1"/>
          </p:cNvSpPr>
          <p:nvPr>
            <p:ph type="sldNum" sz="quarter" idx="3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61437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816">
          <p15:clr>
            <a:srgbClr val="FBAE40"/>
          </p15:clr>
        </p15:guide>
        <p15:guide id="5" orient="horz" pos="10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027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Sub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8807" y="1565621"/>
            <a:ext cx="11588393"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2">
            <a:extLst>
              <a:ext uri="{FF2B5EF4-FFF2-40B4-BE49-F238E27FC236}">
                <a16:creationId xmlns:a16="http://schemas.microsoft.com/office/drawing/2014/main" id="{BED7C366-0283-43DA-83C6-5EA7A966408D}"/>
              </a:ext>
            </a:extLst>
          </p:cNvPr>
          <p:cNvSpPr>
            <a:spLocks noGrp="1"/>
          </p:cNvSpPr>
          <p:nvPr>
            <p:ph idx="29" hasCustomPrompt="1"/>
          </p:nvPr>
        </p:nvSpPr>
        <p:spPr>
          <a:xfrm>
            <a:off x="304800" y="2454622"/>
            <a:ext cx="5638800"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idx="1" hasCustomPrompt="1"/>
          </p:nvPr>
        </p:nvSpPr>
        <p:spPr>
          <a:xfrm>
            <a:off x="6248403" y="2454622"/>
            <a:ext cx="5638798"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3" name="Footer Placeholder 2">
            <a:extLst>
              <a:ext uri="{FF2B5EF4-FFF2-40B4-BE49-F238E27FC236}">
                <a16:creationId xmlns:a16="http://schemas.microsoft.com/office/drawing/2014/main" id="{939BB9D6-DB8A-91EE-286B-E1CDA12D5496}"/>
              </a:ext>
            </a:extLst>
          </p:cNvPr>
          <p:cNvSpPr>
            <a:spLocks noGrp="1"/>
          </p:cNvSpPr>
          <p:nvPr>
            <p:ph type="ftr" sz="quarter" idx="3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CF97F63B-4B1B-54D4-2090-603A883EC428}"/>
              </a:ext>
            </a:extLst>
          </p:cNvPr>
          <p:cNvSpPr>
            <a:spLocks noGrp="1"/>
          </p:cNvSpPr>
          <p:nvPr>
            <p:ph type="sldNum" sz="quarter" idx="3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21441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mp; Three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userDrawn="1"/>
        </p:nvCxnSpPr>
        <p:spPr>
          <a:xfrm>
            <a:off x="300878"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userDrawn="1"/>
        </p:nvCxnSpPr>
        <p:spPr>
          <a:xfrm>
            <a:off x="4267200"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userDrawn="1"/>
        </p:nvCxnSpPr>
        <p:spPr>
          <a:xfrm>
            <a:off x="8229601"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9C24331E-1638-4459-8142-AE0264663874}"/>
              </a:ext>
            </a:extLst>
          </p:cNvPr>
          <p:cNvSpPr>
            <a:spLocks noGrp="1"/>
          </p:cNvSpPr>
          <p:nvPr>
            <p:ph sz="quarter" idx="38" hasCustomPrompt="1"/>
          </p:nvPr>
        </p:nvSpPr>
        <p:spPr>
          <a:xfrm>
            <a:off x="304800" y="1755410"/>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1" name="Text Placeholder 3">
            <a:extLst>
              <a:ext uri="{FF2B5EF4-FFF2-40B4-BE49-F238E27FC236}">
                <a16:creationId xmlns:a16="http://schemas.microsoft.com/office/drawing/2014/main" id="{0C60BDC8-1BA3-49C3-B443-05C9279F27DA}"/>
              </a:ext>
            </a:extLst>
          </p:cNvPr>
          <p:cNvSpPr>
            <a:spLocks noGrp="1"/>
          </p:cNvSpPr>
          <p:nvPr>
            <p:ph sz="quarter" idx="41" hasCustomPrompt="1"/>
          </p:nvPr>
        </p:nvSpPr>
        <p:spPr>
          <a:xfrm>
            <a:off x="4267201" y="1755648"/>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sz="quarter" idx="42" hasCustomPrompt="1"/>
          </p:nvPr>
        </p:nvSpPr>
        <p:spPr>
          <a:xfrm>
            <a:off x="8229601" y="1755648"/>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3" name="Footer Placeholder 2">
            <a:extLst>
              <a:ext uri="{FF2B5EF4-FFF2-40B4-BE49-F238E27FC236}">
                <a16:creationId xmlns:a16="http://schemas.microsoft.com/office/drawing/2014/main" id="{9404224C-8CC8-BB7B-5814-63EB99292D4C}"/>
              </a:ext>
            </a:extLst>
          </p:cNvPr>
          <p:cNvSpPr>
            <a:spLocks noGrp="1"/>
          </p:cNvSpPr>
          <p:nvPr>
            <p:ph type="ftr" sz="quarter" idx="43"/>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7BF97DA6-41CB-9966-AD58-2D70F0FEEBC1}"/>
              </a:ext>
            </a:extLst>
          </p:cNvPr>
          <p:cNvSpPr>
            <a:spLocks noGrp="1"/>
          </p:cNvSpPr>
          <p:nvPr>
            <p:ph type="sldNum" sz="quarter" idx="44"/>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66822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815">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Subtitle &amp; Three Column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1706409-1638-CF42-BBFF-6E2EEACF4246}"/>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1"/>
            <a:ext cx="11590375"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sz="quarter" idx="38" hasCustomPrompt="1"/>
          </p:nvPr>
        </p:nvSpPr>
        <p:spPr>
          <a:xfrm>
            <a:off x="304800" y="2459575"/>
            <a:ext cx="3657600"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sz="quarter" idx="39" hasCustomPrompt="1"/>
          </p:nvPr>
        </p:nvSpPr>
        <p:spPr>
          <a:xfrm>
            <a:off x="42671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8" name="Text Placeholder 3">
            <a:extLst>
              <a:ext uri="{FF2B5EF4-FFF2-40B4-BE49-F238E27FC236}">
                <a16:creationId xmlns:a16="http://schemas.microsoft.com/office/drawing/2014/main" id="{851D82BA-2CF0-49C2-A05B-8162B5F86313}"/>
              </a:ext>
            </a:extLst>
          </p:cNvPr>
          <p:cNvSpPr>
            <a:spLocks noGrp="1"/>
          </p:cNvSpPr>
          <p:nvPr>
            <p:ph sz="quarter" idx="40" hasCustomPrompt="1"/>
          </p:nvPr>
        </p:nvSpPr>
        <p:spPr>
          <a:xfrm>
            <a:off x="82295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 name="Footer Placeholder 1">
            <a:extLst>
              <a:ext uri="{FF2B5EF4-FFF2-40B4-BE49-F238E27FC236}">
                <a16:creationId xmlns:a16="http://schemas.microsoft.com/office/drawing/2014/main" id="{81FD4C4E-6DCE-ED5B-A360-DBBC149312A7}"/>
              </a:ext>
            </a:extLst>
          </p:cNvPr>
          <p:cNvSpPr>
            <a:spLocks noGrp="1"/>
          </p:cNvSpPr>
          <p:nvPr>
            <p:ph type="ftr" sz="quarter" idx="41"/>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70617FED-38CA-8BD9-9F2C-6FD26F192CE4}"/>
              </a:ext>
            </a:extLst>
          </p:cNvPr>
          <p:cNvSpPr>
            <a:spLocks noGrp="1"/>
          </p:cNvSpPr>
          <p:nvPr>
            <p:ph type="sldNum" sz="quarter" idx="42"/>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05681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Content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5" name="Text Placeholder 4">
            <a:extLst>
              <a:ext uri="{FF2B5EF4-FFF2-40B4-BE49-F238E27FC236}">
                <a16:creationId xmlns:a16="http://schemas.microsoft.com/office/drawing/2014/main" id="{65E35961-4D94-4F4E-85B5-F31424B75A1F}"/>
              </a:ext>
            </a:extLst>
          </p:cNvPr>
          <p:cNvSpPr>
            <a:spLocks noGrp="1"/>
          </p:cNvSpPr>
          <p:nvPr>
            <p:ph sz="quarter" idx="39" hasCustomPrompt="1"/>
          </p:nvPr>
        </p:nvSpPr>
        <p:spPr>
          <a:xfrm>
            <a:off x="307975" y="1604963"/>
            <a:ext cx="5635625" cy="4338637"/>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248400" y="1609725"/>
            <a:ext cx="5638800" cy="384954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17C95617-64EE-BA45-AE81-8EE79D234101}"/>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74982B07-0389-54A2-F4FC-0B7F1C3ACEF3}"/>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40422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14">
          <p15:clr>
            <a:srgbClr val="FBAE40"/>
          </p15:clr>
        </p15:guide>
        <p15:guide id="5" orient="horz" pos="815">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307975" y="1604963"/>
            <a:ext cx="5489225" cy="2924175"/>
          </a:xfrm>
        </p:spPr>
        <p:txBody>
          <a:body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0"/>
            <a:ext cx="6096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8D41A6BB-4074-4A8B-F8E2-4CFD0A903764}"/>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24E63263-AEE6-E6A6-8F37-4589D344510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86684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3" pos="2493">
          <p15:clr>
            <a:srgbClr val="FBAE40"/>
          </p15:clr>
        </p15:guide>
        <p15:guide id="5" orient="horz" pos="815">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Content &amp; Large Photo Lef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609600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6400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6403975" y="1604963"/>
            <a:ext cx="5489225" cy="2924175"/>
          </a:xfrm>
        </p:spPr>
        <p:txBody>
          <a:body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0" y="0"/>
            <a:ext cx="6096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8D41A6BB-4074-4A8B-F8E2-4CFD0A903764}"/>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24E63263-AEE6-E6A6-8F37-4589D344510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59533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4" orient="horz">
          <p15:clr>
            <a:srgbClr val="A4A3A4"/>
          </p15:clr>
        </p15:guide>
        <p15:guide id="5" orient="horz" pos="815">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userDrawn="1"/>
        </p:nvSpPr>
        <p:spPr bwMode="gray">
          <a:xfrm>
            <a:off x="6096000" y="0"/>
            <a:ext cx="6096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00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0A149F19-0236-43EB-832E-E49348CEAB98}"/>
              </a:ext>
            </a:extLst>
          </p:cNvPr>
          <p:cNvSpPr>
            <a:spLocks noGrp="1"/>
          </p:cNvSpPr>
          <p:nvPr>
            <p:ph sz="quarter" idx="38"/>
          </p:nvPr>
        </p:nvSpPr>
        <p:spPr>
          <a:xfrm>
            <a:off x="304800" y="1604963"/>
            <a:ext cx="5490817" cy="4125912"/>
          </a:xfrm>
        </p:spPr>
        <p:txBody>
          <a:bodyPr/>
          <a:lstStyle/>
          <a:p>
            <a:pPr lvl="0"/>
            <a:r>
              <a:rPr lang="en-US"/>
              <a:t>Click to edit Master text styles</a:t>
            </a:r>
          </a:p>
          <a:p>
            <a:pPr lvl="1"/>
            <a:r>
              <a:rPr lang="en-US"/>
              <a:t>Second level</a:t>
            </a:r>
          </a:p>
          <a:p>
            <a:pPr lvl="2"/>
            <a:r>
              <a:rPr lang="en-US"/>
              <a:t>Third level</a:t>
            </a:r>
          </a:p>
        </p:txBody>
      </p:sp>
      <p:sp>
        <p:nvSpPr>
          <p:cNvPr id="10" name="logo">
            <a:extLst>
              <a:ext uri="{FF2B5EF4-FFF2-40B4-BE49-F238E27FC236}">
                <a16:creationId xmlns:a16="http://schemas.microsoft.com/office/drawing/2014/main" id="{ECB22FE1-E813-4F56-8A51-20A70596A932}"/>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Footer Placeholder 2">
            <a:extLst>
              <a:ext uri="{FF2B5EF4-FFF2-40B4-BE49-F238E27FC236}">
                <a16:creationId xmlns:a16="http://schemas.microsoft.com/office/drawing/2014/main" id="{14A1071D-781A-4464-9C69-FD99E64FEFA0}"/>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6890A58-CD87-2D4A-2B04-44B512DDDD84}"/>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88732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049926"/>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4" name="Rectangle 3">
            <a:extLst>
              <a:ext uri="{FF2B5EF4-FFF2-40B4-BE49-F238E27FC236}">
                <a16:creationId xmlns:a16="http://schemas.microsoft.com/office/drawing/2014/main" id="{07B19ED5-B37D-994C-BB5E-1532033EF1E0}"/>
              </a:ext>
            </a:extLst>
          </p:cNvPr>
          <p:cNvSpPr/>
          <p:nvPr userDrawn="1"/>
        </p:nvSpPr>
        <p:spPr bwMode="ltGray">
          <a:xfrm>
            <a:off x="0" y="6024879"/>
            <a:ext cx="12192000" cy="8331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bwMode="black">
          <a:xfrm>
            <a:off x="296825" y="6302968"/>
            <a:ext cx="11066393" cy="348557"/>
          </a:xfrm>
        </p:spPr>
        <p:txBody>
          <a:bodyPr wrap="square">
            <a:spAutoFit/>
          </a:bodyPr>
          <a:lstStyle>
            <a:lvl1pPr marL="0" indent="0">
              <a:buNone/>
              <a:defRPr sz="1800">
                <a:solidFill>
                  <a:schemeClr val="tx1"/>
                </a:solidFill>
                <a:latin typeface="+mn-lt"/>
              </a:defRPr>
            </a:lvl1pPr>
          </a:lstStyle>
          <a:p>
            <a:pPr lvl="0"/>
            <a:r>
              <a:rPr lang="en-US"/>
              <a:t>One line image caption goes here.</a:t>
            </a:r>
          </a:p>
        </p:txBody>
      </p:sp>
      <p:sp>
        <p:nvSpPr>
          <p:cNvPr id="8" name="logo">
            <a:extLst>
              <a:ext uri="{FF2B5EF4-FFF2-40B4-BE49-F238E27FC236}">
                <a16:creationId xmlns:a16="http://schemas.microsoft.com/office/drawing/2014/main" id="{C0EE9412-DD26-4464-8F4C-149927D6F5CF}"/>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22570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95">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2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799" y="397384"/>
            <a:ext cx="11606888" cy="600934"/>
          </a:xfrm>
        </p:spPr>
        <p:txBody>
          <a:bodyPr wrap="square" tIns="0" rIns="0" bIns="0">
            <a:spAutoFit/>
          </a:bodyPr>
          <a:lstStyle>
            <a:lvl1pPr>
              <a:defRPr sz="4400">
                <a:solidFill>
                  <a:schemeClr val="tx1"/>
                </a:solidFill>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304799" y="1478999"/>
            <a:ext cx="5638801"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304800" y="5476462"/>
            <a:ext cx="5638800"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48401" y="1478999"/>
            <a:ext cx="5638800"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248401" y="5476462"/>
            <a:ext cx="5638799"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3" name="Footer Placeholder 2">
            <a:extLst>
              <a:ext uri="{FF2B5EF4-FFF2-40B4-BE49-F238E27FC236}">
                <a16:creationId xmlns:a16="http://schemas.microsoft.com/office/drawing/2014/main" id="{E24540A9-926B-C0C6-5AA0-C76E0DBE6414}"/>
              </a:ext>
            </a:extLst>
          </p:cNvPr>
          <p:cNvSpPr>
            <a:spLocks noGrp="1"/>
          </p:cNvSpPr>
          <p:nvPr>
            <p:ph type="ftr" sz="quarter" idx="32"/>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0CD888DA-C9CC-E5A6-1CC8-60B7795A80CD}"/>
              </a:ext>
            </a:extLst>
          </p:cNvPr>
          <p:cNvSpPr>
            <a:spLocks noGrp="1"/>
          </p:cNvSpPr>
          <p:nvPr>
            <p:ph type="sldNum" sz="quarter" idx="33"/>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56028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1">
          <p15:clr>
            <a:srgbClr val="FBAE40"/>
          </p15:clr>
        </p15:guide>
        <p15:guide id="5" orient="horz" pos="81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3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799" y="397384"/>
            <a:ext cx="11582401" cy="600934"/>
          </a:xfrm>
        </p:spPr>
        <p:txBody>
          <a:bodyPr wrap="square" tIns="0" rIns="0" bIns="0">
            <a:spAutoFit/>
          </a:bodyPr>
          <a:lstStyle>
            <a:lvl1pPr>
              <a:defRPr sz="4400">
                <a:solidFill>
                  <a:schemeClr val="tx1"/>
                </a:solidFill>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04800" y="1478999"/>
            <a:ext cx="3651606"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04800" y="4004850"/>
            <a:ext cx="3662017"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67201" y="1478999"/>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67200" y="4004850"/>
            <a:ext cx="3657600"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9601" y="4004850"/>
            <a:ext cx="3657599"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9601" y="1478999"/>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5" name="Footer Placeholder 4">
            <a:extLst>
              <a:ext uri="{FF2B5EF4-FFF2-40B4-BE49-F238E27FC236}">
                <a16:creationId xmlns:a16="http://schemas.microsoft.com/office/drawing/2014/main" id="{9BE1CCB6-03CD-FECC-58FB-211C438B5028}"/>
              </a:ext>
            </a:extLst>
          </p:cNvPr>
          <p:cNvSpPr>
            <a:spLocks noGrp="1"/>
          </p:cNvSpPr>
          <p:nvPr>
            <p:ph type="ftr" sz="quarter" idx="34"/>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FB37A4AE-F5DA-BABB-2D3E-7F174BAC6D65}"/>
              </a:ext>
            </a:extLst>
          </p:cNvPr>
          <p:cNvSpPr>
            <a:spLocks noGrp="1"/>
          </p:cNvSpPr>
          <p:nvPr>
            <p:ph type="sldNum" sz="quarter" idx="3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02603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1">
          <p15:clr>
            <a:srgbClr val="FBAE40"/>
          </p15:clr>
        </p15:guide>
        <p15:guide id="5" orient="horz" pos="81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760166"/>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Quote &amp; Content ">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304800" y="304800"/>
            <a:ext cx="5501227" cy="2995435"/>
          </a:xfrm>
        </p:spPr>
        <p:txBody>
          <a:bodyPr wrap="square" tIns="0"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96383" y="413756"/>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96383" y="2513202"/>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96383" y="4616334"/>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userDrawn="1"/>
        </p:nvCxnSpPr>
        <p:spPr>
          <a:xfrm>
            <a:off x="6396383" y="316065"/>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userDrawn="1"/>
        </p:nvCxnSpPr>
        <p:spPr>
          <a:xfrm>
            <a:off x="6396383" y="2410652"/>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userDrawn="1"/>
        </p:nvCxnSpPr>
        <p:spPr>
          <a:xfrm>
            <a:off x="6396383" y="4513784"/>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8C49B68D-FA09-6531-4072-B61B51774581}"/>
              </a:ext>
            </a:extLst>
          </p:cNvPr>
          <p:cNvSpPr>
            <a:spLocks noGrp="1"/>
          </p:cNvSpPr>
          <p:nvPr>
            <p:ph type="ftr" sz="quarter" idx="32"/>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29B71A7-18C6-50EC-89A9-9E5C5992EC62}"/>
              </a:ext>
            </a:extLst>
          </p:cNvPr>
          <p:cNvSpPr>
            <a:spLocks noGrp="1"/>
          </p:cNvSpPr>
          <p:nvPr>
            <p:ph type="sldNum" sz="quarter" idx="33"/>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75763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amp; Free Content Righ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304800" y="304800"/>
            <a:ext cx="5501227" cy="2995435"/>
          </a:xfrm>
        </p:spPr>
        <p:txBody>
          <a:bodyPr wrap="square" tIns="0"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 name="Footer Placeholder 3">
            <a:extLst>
              <a:ext uri="{FF2B5EF4-FFF2-40B4-BE49-F238E27FC236}">
                <a16:creationId xmlns:a16="http://schemas.microsoft.com/office/drawing/2014/main" id="{8C49B68D-FA09-6531-4072-B61B51774581}"/>
              </a:ext>
            </a:extLst>
          </p:cNvPr>
          <p:cNvSpPr>
            <a:spLocks noGrp="1"/>
          </p:cNvSpPr>
          <p:nvPr>
            <p:ph type="ftr" sz="quarter" idx="32"/>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29B71A7-18C6-50EC-89A9-9E5C5992EC62}"/>
              </a:ext>
            </a:extLst>
          </p:cNvPr>
          <p:cNvSpPr>
            <a:spLocks noGrp="1"/>
          </p:cNvSpPr>
          <p:nvPr>
            <p:ph type="sldNum" sz="quarter" idx="33"/>
          </p:nvPr>
        </p:nvSpPr>
        <p:spPr/>
        <p:txBody>
          <a:bodyPr/>
          <a:lstStyle/>
          <a:p>
            <a:fld id="{B71A6B67-5149-4CA8-8884-0AC28C15FDCE}" type="slidenum">
              <a:rPr lang="en-US" smtClean="0"/>
              <a:pPr/>
              <a:t>‹#›</a:t>
            </a:fld>
            <a:endParaRPr lang="en-US"/>
          </a:p>
        </p:txBody>
      </p:sp>
      <p:sp>
        <p:nvSpPr>
          <p:cNvPr id="2" name="Text Placeholder 3">
            <a:extLst>
              <a:ext uri="{FF2B5EF4-FFF2-40B4-BE49-F238E27FC236}">
                <a16:creationId xmlns:a16="http://schemas.microsoft.com/office/drawing/2014/main" id="{B9A74314-F5D4-3709-1898-016945533682}"/>
              </a:ext>
            </a:extLst>
          </p:cNvPr>
          <p:cNvSpPr>
            <a:spLocks noGrp="1"/>
          </p:cNvSpPr>
          <p:nvPr>
            <p:ph sz="quarter" idx="38"/>
          </p:nvPr>
        </p:nvSpPr>
        <p:spPr>
          <a:xfrm>
            <a:off x="6396383" y="413756"/>
            <a:ext cx="5490817" cy="921663"/>
          </a:xfrm>
        </p:spPr>
        <p:txBody>
          <a:bodyPr>
            <a:sp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5384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amp; Free Content Lef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6400800" y="304800"/>
            <a:ext cx="5501227" cy="2995435"/>
          </a:xfrm>
        </p:spPr>
        <p:txBody>
          <a:bodyPr wrap="square" tIns="0"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 name="Footer Placeholder 3">
            <a:extLst>
              <a:ext uri="{FF2B5EF4-FFF2-40B4-BE49-F238E27FC236}">
                <a16:creationId xmlns:a16="http://schemas.microsoft.com/office/drawing/2014/main" id="{8C49B68D-FA09-6531-4072-B61B51774581}"/>
              </a:ext>
            </a:extLst>
          </p:cNvPr>
          <p:cNvSpPr>
            <a:spLocks noGrp="1"/>
          </p:cNvSpPr>
          <p:nvPr>
            <p:ph type="ftr" sz="quarter" idx="32"/>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29B71A7-18C6-50EC-89A9-9E5C5992EC62}"/>
              </a:ext>
            </a:extLst>
          </p:cNvPr>
          <p:cNvSpPr>
            <a:spLocks noGrp="1"/>
          </p:cNvSpPr>
          <p:nvPr>
            <p:ph type="sldNum" sz="quarter" idx="33"/>
          </p:nvPr>
        </p:nvSpPr>
        <p:spPr/>
        <p:txBody>
          <a:bodyPr/>
          <a:lstStyle/>
          <a:p>
            <a:fld id="{B71A6B67-5149-4CA8-8884-0AC28C15FDCE}" type="slidenum">
              <a:rPr lang="en-US" smtClean="0"/>
              <a:pPr/>
              <a:t>‹#›</a:t>
            </a:fld>
            <a:endParaRPr lang="en-US"/>
          </a:p>
        </p:txBody>
      </p:sp>
      <p:sp>
        <p:nvSpPr>
          <p:cNvPr id="2" name="Text Placeholder 3">
            <a:extLst>
              <a:ext uri="{FF2B5EF4-FFF2-40B4-BE49-F238E27FC236}">
                <a16:creationId xmlns:a16="http://schemas.microsoft.com/office/drawing/2014/main" id="{B9A74314-F5D4-3709-1898-016945533682}"/>
              </a:ext>
            </a:extLst>
          </p:cNvPr>
          <p:cNvSpPr>
            <a:spLocks noGrp="1"/>
          </p:cNvSpPr>
          <p:nvPr>
            <p:ph sz="quarter" idx="38"/>
          </p:nvPr>
        </p:nvSpPr>
        <p:spPr>
          <a:xfrm>
            <a:off x="300878" y="418239"/>
            <a:ext cx="5490817" cy="921663"/>
          </a:xfrm>
        </p:spPr>
        <p:txBody>
          <a:bodyPr>
            <a:spAutoFit/>
          </a:bodyPr>
          <a:lstStyle/>
          <a:p>
            <a:pPr lvl="0"/>
            <a:r>
              <a:rPr lang="en-US"/>
              <a:t>Click to edit Master text styles</a:t>
            </a:r>
          </a:p>
          <a:p>
            <a:pPr lvl="1"/>
            <a:r>
              <a:rPr lang="en-US"/>
              <a:t>Second level</a:t>
            </a:r>
          </a:p>
          <a:p>
            <a:pPr lvl="2"/>
            <a:r>
              <a:rPr lang="en-US"/>
              <a:t>Third level</a:t>
            </a:r>
          </a:p>
        </p:txBody>
      </p:sp>
      <p:sp>
        <p:nvSpPr>
          <p:cNvPr id="3" name="logo">
            <a:extLst>
              <a:ext uri="{FF2B5EF4-FFF2-40B4-BE49-F238E27FC236}">
                <a16:creationId xmlns:a16="http://schemas.microsoft.com/office/drawing/2014/main" id="{7226671E-454F-4461-6021-52D3DB140A0B}"/>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69145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hort Quote &amp; Photo">
    <p:bg>
      <p:bgPr>
        <a:solidFill>
          <a:schemeClr val="accent6"/>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92000" cy="389636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304799" y="3803023"/>
            <a:ext cx="11590181" cy="2342949"/>
          </a:xfrm>
        </p:spPr>
        <p:txBody>
          <a:bodyPr wrap="square">
            <a:spAutoFit/>
          </a:bodyPr>
          <a:lstStyle>
            <a:lvl1pPr marL="0" indent="0">
              <a:lnSpc>
                <a:spcPct val="125000"/>
              </a:lnSpc>
              <a:buNone/>
              <a:defRPr sz="6000">
                <a:solidFill>
                  <a:schemeClr val="tx1"/>
                </a:solidFill>
                <a:latin typeface="+mj-lt"/>
              </a:defRPr>
            </a:lvl1pPr>
          </a:lstStyle>
          <a:p>
            <a:pPr lvl="0"/>
            <a:r>
              <a:rPr lang="en-US"/>
              <a:t>Short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304800" y="6249815"/>
            <a:ext cx="11047896" cy="348557"/>
          </a:xfrm>
        </p:spPr>
        <p:txBody>
          <a:bodyPr wrap="square">
            <a:spAutoFit/>
          </a:bodyPr>
          <a:lstStyle>
            <a:lvl1pPr marL="0" indent="0">
              <a:buNone/>
              <a:defRPr sz="1800">
                <a:solidFill>
                  <a:schemeClr val="tx1"/>
                </a:solidFill>
              </a:defRPr>
            </a:lvl1pPr>
          </a:lstStyle>
          <a:p>
            <a:r>
              <a:rPr lang="en-US"/>
              <a:t>Attribution or source</a:t>
            </a:r>
          </a:p>
        </p:txBody>
      </p:sp>
      <p:grpSp>
        <p:nvGrpSpPr>
          <p:cNvPr id="2" name="Group 1">
            <a:extLst>
              <a:ext uri="{FF2B5EF4-FFF2-40B4-BE49-F238E27FC236}">
                <a16:creationId xmlns:a16="http://schemas.microsoft.com/office/drawing/2014/main" id="{93D0E37D-62CF-4523-8BF4-479A339275F5}"/>
              </a:ext>
            </a:extLst>
          </p:cNvPr>
          <p:cNvGrpSpPr/>
          <p:nvPr userDrawn="1"/>
        </p:nvGrpSpPr>
        <p:grpSpPr>
          <a:xfrm>
            <a:off x="-600" y="5020144"/>
            <a:ext cx="12193200"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logo">
            <a:extLst>
              <a:ext uri="{FF2B5EF4-FFF2-40B4-BE49-F238E27FC236}">
                <a16:creationId xmlns:a16="http://schemas.microsoft.com/office/drawing/2014/main" id="{FE648FE8-E4C7-4BBC-946E-7898257D3FE2}"/>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66438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5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11563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304800" y="304800"/>
            <a:ext cx="5495235" cy="2419893"/>
          </a:xfrm>
        </p:spPr>
        <p:txBody>
          <a:bodyPr wrap="square" tIns="0" anchor="t" anchorCtr="0">
            <a:spAutoFit/>
          </a:body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userDrawn="1"/>
        </p:nvCxnSpPr>
        <p:spPr>
          <a:xfrm>
            <a:off x="304800" y="6172200"/>
            <a:ext cx="547756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304800" y="6251212"/>
            <a:ext cx="5486400" cy="348557"/>
          </a:xfrm>
        </p:spPr>
        <p:txBody>
          <a:bodyPr wrap="square">
            <a:spAutoFit/>
          </a:bodyPr>
          <a:lstStyle>
            <a:lvl1pPr marL="0" indent="0">
              <a:buNone/>
              <a:defRPr sz="1800"/>
            </a:lvl1pPr>
          </a:lstStyle>
          <a:p>
            <a:pPr lvl="0"/>
            <a:r>
              <a:rPr lang="en-US"/>
              <a:t>Name, Title, Company</a:t>
            </a:r>
          </a:p>
        </p:txBody>
      </p: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Tree>
    <p:extLst>
      <p:ext uri="{BB962C8B-B14F-4D97-AF65-F5344CB8AC3E}">
        <p14:creationId xmlns:p14="http://schemas.microsoft.com/office/powerpoint/2010/main" val="419991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Wide Photo and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4267200" cy="2045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A0ECDE5-B896-FB4D-B677-6ABA81A39CFA}"/>
              </a:ext>
            </a:extLst>
          </p:cNvPr>
          <p:cNvSpPr/>
          <p:nvPr userDrawn="1"/>
        </p:nvSpPr>
        <p:spPr bwMode="ltGray">
          <a:xfrm>
            <a:off x="0" y="2045289"/>
            <a:ext cx="4267200" cy="914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1BF8AC14-C3D5-C532-6995-52754802D503}"/>
              </a:ext>
            </a:extLst>
          </p:cNvPr>
          <p:cNvSpPr>
            <a:spLocks noGrp="1"/>
          </p:cNvSpPr>
          <p:nvPr>
            <p:ph type="title" hasCustomPrompt="1"/>
          </p:nvPr>
        </p:nvSpPr>
        <p:spPr bwMode="black">
          <a:xfrm>
            <a:off x="304799" y="397384"/>
            <a:ext cx="3657601"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6" y="2203471"/>
            <a:ext cx="3665574" cy="597856"/>
          </a:xfrm>
        </p:spPr>
        <p:txBody>
          <a:bodyPr wrap="square" anchor="ctr" anchorCtr="0">
            <a:spAutoFit/>
          </a:bodyPr>
          <a:lstStyle>
            <a:lvl1pPr marL="0" indent="0">
              <a:buNone/>
              <a:defRPr sz="1800"/>
            </a:lvl1pPr>
          </a:lstStyle>
          <a:p>
            <a:pPr lvl="0"/>
            <a:r>
              <a:rPr lang="en-US"/>
              <a:t>Secondary level text goes here. Lorem ipsum dolor sit </a:t>
            </a:r>
            <a:r>
              <a:rPr lang="en-US" err="1"/>
              <a:t>amet</a:t>
            </a:r>
            <a:r>
              <a:rPr lang="en-US"/>
              <a:t>.</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304800" y="3327778"/>
            <a:ext cx="3657600"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304800" y="4498657"/>
            <a:ext cx="3657600"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grpSp>
        <p:nvGrpSpPr>
          <p:cNvPr id="6" name="Group 5">
            <a:extLst>
              <a:ext uri="{FF2B5EF4-FFF2-40B4-BE49-F238E27FC236}">
                <a16:creationId xmlns:a16="http://schemas.microsoft.com/office/drawing/2014/main" id="{26C93313-5C7D-47F1-9938-FD5AE1BF45B6}"/>
              </a:ext>
            </a:extLst>
          </p:cNvPr>
          <p:cNvGrpSpPr/>
          <p:nvPr userDrawn="1"/>
        </p:nvGrpSpPr>
        <p:grpSpPr>
          <a:xfrm>
            <a:off x="304800" y="3257458"/>
            <a:ext cx="3657600"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267200" y="0"/>
            <a:ext cx="79248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
        <p:nvSpPr>
          <p:cNvPr id="2" name="Footer Placeholder 1">
            <a:extLst>
              <a:ext uri="{FF2B5EF4-FFF2-40B4-BE49-F238E27FC236}">
                <a16:creationId xmlns:a16="http://schemas.microsoft.com/office/drawing/2014/main" id="{F7C0F089-5F37-3D4F-865E-45368C063AA9}"/>
              </a:ext>
            </a:extLst>
          </p:cNvPr>
          <p:cNvSpPr>
            <a:spLocks noGrp="1"/>
          </p:cNvSpPr>
          <p:nvPr>
            <p:ph type="ftr" sz="quarter" idx="34"/>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D86103-9183-1906-F3E5-5B89114C309E}"/>
              </a:ext>
            </a:extLst>
          </p:cNvPr>
          <p:cNvSpPr>
            <a:spLocks noGrp="1"/>
          </p:cNvSpPr>
          <p:nvPr>
            <p:ph type="sldNum" sz="quarter" idx="3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1336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88">
          <p15:clr>
            <a:srgbClr val="FBAE40"/>
          </p15:clr>
        </p15:guide>
        <p15:guide id="2" orient="horz" pos="186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Large Photo with Conten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C55A16-E0A0-C041-920C-88AF84A37F15}"/>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A6D17E-E002-6C40-99AE-60D6AED6150A}"/>
              </a:ext>
            </a:extLst>
          </p:cNvPr>
          <p:cNvSpPr/>
          <p:nvPr userDrawn="1"/>
        </p:nvSpPr>
        <p:spPr bwMode="ltGray">
          <a:xfrm>
            <a:off x="0" y="1295399"/>
            <a:ext cx="6096000" cy="3389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304800" y="397384"/>
            <a:ext cx="5490000" cy="600934"/>
          </a:xfrm>
        </p:spPr>
        <p:txBody>
          <a:bodyPr wrap="square" tIns="0" rIns="0" bIns="0">
            <a:spAutoFit/>
          </a:bodyPr>
          <a:lstStyle>
            <a:lvl1pPr>
              <a:tabLst>
                <a:tab pos="519113" algn="l"/>
              </a:tabLst>
              <a:defRPr sz="4400">
                <a:latin typeface="+mj-lt"/>
              </a:defRPr>
            </a:lvl1pPr>
          </a:lstStyle>
          <a:p>
            <a:r>
              <a:rPr lang="en-US"/>
              <a:t>Title</a:t>
            </a:r>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4800" y="1610089"/>
            <a:ext cx="5490000" cy="2680990"/>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90000" cy="291618"/>
          </a:xfrm>
        </p:spPr>
        <p:txBody>
          <a:bodyPr/>
          <a:lstStyle/>
          <a:p>
            <a:pPr lvl="0"/>
            <a:r>
              <a:rPr lang="en-US"/>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3"/>
            <a:ext cx="5490000" cy="833305"/>
          </a:xfrm>
        </p:spPr>
        <p:txBody>
          <a:bodyPr/>
          <a:lstStyle>
            <a:lvl2pPr>
              <a:defRPr sz="1400"/>
            </a:lvl2pPr>
          </a:lstStyle>
          <a:p>
            <a:pPr lvl="1"/>
            <a:r>
              <a:rPr lang="en-US"/>
              <a:t>Bullet point 1</a:t>
            </a:r>
          </a:p>
          <a:p>
            <a:pPr lvl="1"/>
            <a:r>
              <a:rPr lang="en-US"/>
              <a:t>Bullet point 2</a:t>
            </a:r>
          </a:p>
          <a:p>
            <a:pPr lvl="1"/>
            <a:r>
              <a:rPr lang="en-US"/>
              <a:t>Bullet point 3</a:t>
            </a:r>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userDrawn="1"/>
        </p:nvCxnSpPr>
        <p:spPr>
          <a:xfrm>
            <a:off x="304800" y="5260120"/>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E5C1EE1-C4A2-4686-B31A-6AD28EC68E65}"/>
              </a:ext>
            </a:extLst>
          </p:cNvPr>
          <p:cNvSpPr>
            <a:spLocks noGrp="1"/>
          </p:cNvSpPr>
          <p:nvPr>
            <p:ph type="ftr" sz="quarter" idx="44"/>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C877B671-5A25-1367-39BC-46FAB01D96DB}"/>
              </a:ext>
            </a:extLst>
          </p:cNvPr>
          <p:cNvSpPr>
            <a:spLocks noGrp="1"/>
          </p:cNvSpPr>
          <p:nvPr>
            <p:ph type="sldNum" sz="quarter" idx="4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32177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295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Large Statistic">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19" y="1310878"/>
            <a:ext cx="10393362" cy="3626644"/>
          </a:xfrm>
        </p:spPr>
        <p:txBody>
          <a:bodyPr anchor="t" anchorCtr="0">
            <a:normAutofit/>
          </a:bodyPr>
          <a:lstStyle>
            <a:lvl1pPr marL="0" indent="0" algn="ctr">
              <a:buNone/>
              <a:defRPr sz="30000">
                <a:solidFill>
                  <a:schemeClr val="tx1"/>
                </a:solidFill>
                <a:latin typeface="+mj-lt"/>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095198"/>
          </a:xfrm>
        </p:spPr>
        <p:txBody>
          <a:bodyPr>
            <a:normAutofit/>
          </a:bodyPr>
          <a:lstStyle>
            <a:lvl1pPr marL="0" indent="0" algn="ctr">
              <a:buNone/>
              <a:defRPr sz="2800">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userDrawn="1"/>
        </p:nvCxnSpPr>
        <p:spPr>
          <a:xfrm>
            <a:off x="-600" y="4953000"/>
            <a:ext cx="121932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EC2AB47E-4E64-4CAC-BD63-CA883CC038EB}"/>
              </a:ext>
            </a:extLst>
          </p:cNvPr>
          <p:cNvSpPr>
            <a:spLocks noChangeAspect="1" noEditPoints="1"/>
          </p:cNvSpPr>
          <p:nvPr userDrawn="1"/>
        </p:nvSpPr>
        <p:spPr bwMode="black">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2" name="Footer Placeholder 1">
            <a:extLst>
              <a:ext uri="{FF2B5EF4-FFF2-40B4-BE49-F238E27FC236}">
                <a16:creationId xmlns:a16="http://schemas.microsoft.com/office/drawing/2014/main" id="{992C2A54-8290-7F98-AE6E-523A0043FDFD}"/>
              </a:ext>
            </a:extLst>
          </p:cNvPr>
          <p:cNvSpPr>
            <a:spLocks noGrp="1"/>
          </p:cNvSpPr>
          <p:nvPr>
            <p:ph type="ftr" sz="quarter" idx="13"/>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2B5E9A52-908F-197F-C487-33B7B8A810C1}"/>
              </a:ext>
            </a:extLst>
          </p:cNvPr>
          <p:cNvSpPr>
            <a:spLocks noGrp="1"/>
          </p:cNvSpPr>
          <p:nvPr>
            <p:ph type="sldNum" sz="quarter" idx="14"/>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64977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Thank You Slide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160855"/>
            <a:ext cx="11612880" cy="1184940"/>
          </a:xfrm>
          <a:ln>
            <a:noFill/>
          </a:ln>
        </p:spPr>
        <p:txBody>
          <a:bodyPr tIns="0" bIns="0">
            <a:spAutoFit/>
          </a:bodyPr>
          <a:lstStyle>
            <a:lvl1pPr marL="0" indent="0">
              <a:lnSpc>
                <a:spcPct val="95000"/>
              </a:lnSpc>
              <a:buNone/>
              <a:defRPr sz="8000">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userDrawn="1"/>
        </p:nvCxnSpPr>
        <p:spPr bwMode="black">
          <a:xfrm>
            <a:off x="0"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userDrawn="1"/>
        </p:nvSpPr>
        <p:spPr bwMode="gray">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8355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Logo ">
    <p:bg>
      <p:bgPr>
        <a:solidFill>
          <a:schemeClr val="accent6"/>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userDrawn="1"/>
        </p:nvSpPr>
        <p:spPr bwMode="gray">
          <a:xfrm>
            <a:off x="4275617"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0300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49EF8"/>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08BEA85-3101-BA47-B4CA-7E97F0E3E634}"/>
              </a:ext>
            </a:extLst>
          </p:cNvPr>
          <p:cNvCxnSpPr/>
          <p:nvPr userDrawn="1"/>
        </p:nvCxnSpPr>
        <p:spPr>
          <a:xfrm>
            <a:off x="-39096" y="176261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BFF58F-22A6-9A4A-8DE3-8D9B8257F0A2}"/>
              </a:ext>
            </a:extLst>
          </p:cNvPr>
          <p:cNvCxnSpPr/>
          <p:nvPr userDrawn="1"/>
        </p:nvCxnSpPr>
        <p:spPr>
          <a:xfrm>
            <a:off x="-39096" y="3420494"/>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7BAFC3F-E9D0-974C-9D6F-17A35549B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5584677"/>
            <a:ext cx="914400" cy="914400"/>
          </a:xfrm>
          <a:prstGeom prst="rect">
            <a:avLst/>
          </a:prstGeom>
        </p:spPr>
      </p:pic>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a:xfrm>
            <a:off x="292416" y="3748445"/>
            <a:ext cx="11518584" cy="396172"/>
          </a:xfrm>
        </p:spPr>
        <p:txBody>
          <a:bodyPr>
            <a:noAutofit/>
          </a:bodyPr>
          <a:lstStyle>
            <a:lvl1pPr marL="0" indent="0">
              <a:buNone/>
              <a:defRPr sz="2800">
                <a:solidFill>
                  <a:schemeClr val="tx1"/>
                </a:solidFill>
                <a:latin typeface="Forma DJR Micro" pitchFamily="2" charset="77"/>
              </a:defRPr>
            </a:lvl1pPr>
          </a:lstStyle>
          <a:p>
            <a:pPr lvl="0"/>
            <a:r>
              <a:rPr lang="en-US"/>
              <a:t>Subtitle here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a:xfrm>
            <a:off x="249583" y="175792"/>
            <a:ext cx="10355469" cy="3114060"/>
          </a:xfrm>
        </p:spPr>
        <p:txBody>
          <a:bodyPr/>
          <a:lstStyle>
            <a:lvl1pPr marL="0" indent="0">
              <a:buNone/>
              <a:defRPr sz="12000">
                <a:latin typeface="Forma DJR Display" pitchFamily="2" charset="77"/>
              </a:defRPr>
            </a:lvl1pPr>
          </a:lstStyle>
          <a:p>
            <a:pPr lvl="0"/>
            <a:r>
              <a:rPr lang="en-US"/>
              <a:t>Presentation title text</a:t>
            </a:r>
          </a:p>
        </p:txBody>
      </p:sp>
    </p:spTree>
    <p:extLst>
      <p:ext uri="{BB962C8B-B14F-4D97-AF65-F5344CB8AC3E}">
        <p14:creationId xmlns:p14="http://schemas.microsoft.com/office/powerpoint/2010/main" val="23376202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Only, narr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92000" cy="1018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20324"/>
            <a:ext cx="11586322" cy="600934"/>
          </a:xfrm>
        </p:spPr>
        <p:txBody>
          <a:bodyPr wrap="square" tIns="0" rIns="0" bIns="0">
            <a:normAutofit/>
          </a:bodyPr>
          <a:lstStyle>
            <a:lvl1pPr>
              <a:defRPr sz="36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7705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641">
          <p15:clr>
            <a:srgbClr val="FBAE40"/>
          </p15:clr>
        </p15:guide>
        <p15:guide id="5" orient="horz" pos="83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and Subtitle, narrow">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01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74389"/>
            <a:ext cx="11586818" cy="491673"/>
          </a:xfrm>
        </p:spPr>
        <p:txBody>
          <a:bodyPr vert="horz" wrap="square" lIns="0" tIns="0" rIns="0" bIns="0" rtlCol="0" anchor="ctr">
            <a:normAutofit/>
          </a:bodyPr>
          <a:lstStyle>
            <a:lvl1pPr>
              <a:defRPr lang="en-US" sz="3600" dirty="0"/>
            </a:lvl1pPr>
          </a:lstStyle>
          <a:p>
            <a:pPr lvl="0"/>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018801"/>
            <a:ext cx="12192000" cy="446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067986"/>
            <a:ext cx="11582400" cy="348557"/>
          </a:xfrm>
        </p:spPr>
        <p:txBody>
          <a:bodyPr wrap="square" anchor="ctr" anchorCtr="0">
            <a:norm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71574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1">
          <p15:clr>
            <a:srgbClr val="FBAE40"/>
          </p15:clr>
        </p15:guide>
        <p15:guide id="2" orient="horz" pos="923">
          <p15:clr>
            <a:srgbClr val="FBAE40"/>
          </p15:clr>
        </p15:guide>
        <p15:guide id="5" orient="horz" pos="1056">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 Column - Frame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C40E7-9259-43D6-9B16-06328D69171C}"/>
              </a:ext>
            </a:extLst>
          </p:cNvPr>
          <p:cNvSpPr txBox="1"/>
          <p:nvPr userDrawn="1"/>
        </p:nvSpPr>
        <p:spPr>
          <a:xfrm>
            <a:off x="838203" y="455254"/>
            <a:ext cx="4495800" cy="523080"/>
          </a:xfrm>
          <a:prstGeom prst="rect">
            <a:avLst/>
          </a:prstGeom>
          <a:noFill/>
        </p:spPr>
        <p:txBody>
          <a:bodyPr wrap="square" lIns="91368" tIns="45684" rIns="91368" rtlCol="0">
            <a:spAutoFit/>
          </a:bodyPr>
          <a:lstStyle/>
          <a:p>
            <a:r>
              <a:rPr kumimoji="0" lang="en-US" sz="2797" b="0" i="0" u="none" strike="noStrike" kern="1200" cap="none" spc="300" normalizeH="0" baseline="0" noProof="0">
                <a:ln>
                  <a:noFill/>
                </a:ln>
                <a:solidFill>
                  <a:srgbClr val="37333B"/>
                </a:solidFill>
                <a:effectLst/>
                <a:uLnTx/>
                <a:uFillTx/>
                <a:latin typeface="HP Simplified Light" panose="020B0404020204020204" pitchFamily="34" charset="0"/>
                <a:ea typeface="+mj-ea"/>
                <a:cs typeface="+mj-cs"/>
              </a:rPr>
              <a:t>PRODUCT DEFINITION</a:t>
            </a:r>
            <a:endParaRPr lang="en-US" sz="2797"/>
          </a:p>
        </p:txBody>
      </p:sp>
      <p:sp>
        <p:nvSpPr>
          <p:cNvPr id="8" name="Footer Placeholder 4">
            <a:extLst>
              <a:ext uri="{FF2B5EF4-FFF2-40B4-BE49-F238E27FC236}">
                <a16:creationId xmlns:a16="http://schemas.microsoft.com/office/drawing/2014/main" id="{BD0EE754-50D2-0C46-95F6-F56F52E29771}"/>
              </a:ext>
            </a:extLst>
          </p:cNvPr>
          <p:cNvSpPr>
            <a:spLocks noGrp="1"/>
          </p:cNvSpPr>
          <p:nvPr>
            <p:ph type="ftr" sz="quarter" idx="3"/>
          </p:nvPr>
        </p:nvSpPr>
        <p:spPr>
          <a:xfrm>
            <a:off x="447830" y="6470655"/>
            <a:ext cx="8282586"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CONFIDNETIAL, HP INTERNAL ONLY. ©2021 HP Development Company, L.P. The information contained herein is subject to change without notice. </a:t>
            </a:r>
            <a:endParaRPr lang="en-US">
              <a:solidFill>
                <a:prstClr val="black">
                  <a:lumMod val="75000"/>
                  <a:lumOff val="25000"/>
                </a:prstClr>
              </a:solidFill>
              <a:latin typeface="HP Simplified Light"/>
            </a:endParaRPr>
          </a:p>
        </p:txBody>
      </p:sp>
      <p:sp>
        <p:nvSpPr>
          <p:cNvPr id="29" name="Text Placeholder 6">
            <a:extLst>
              <a:ext uri="{FF2B5EF4-FFF2-40B4-BE49-F238E27FC236}">
                <a16:creationId xmlns:a16="http://schemas.microsoft.com/office/drawing/2014/main" id="{E002D704-69E5-1A47-8C25-71E34202FF54}"/>
              </a:ext>
            </a:extLst>
          </p:cNvPr>
          <p:cNvSpPr>
            <a:spLocks noGrp="1"/>
          </p:cNvSpPr>
          <p:nvPr>
            <p:ph type="body" sz="quarter" idx="10" hasCustomPrompt="1"/>
          </p:nvPr>
        </p:nvSpPr>
        <p:spPr>
          <a:xfrm>
            <a:off x="838202" y="894444"/>
            <a:ext cx="2576450" cy="304495"/>
          </a:xfrm>
        </p:spPr>
        <p:txBody>
          <a:bodyPr>
            <a:normAutofit/>
          </a:bodyPr>
          <a:lstStyle>
            <a:lvl1pPr marL="0" indent="0" algn="l">
              <a:buNone/>
              <a:defRPr sz="1600" cap="all" spc="300" baseline="0">
                <a:solidFill>
                  <a:srgbClr val="0096F2"/>
                </a:solidFill>
              </a:defRPr>
            </a:lvl1pPr>
            <a:lvl2pPr marL="456789" indent="0" algn="l">
              <a:buNone/>
              <a:defRPr spc="300"/>
            </a:lvl2pPr>
            <a:lvl3pPr marL="913578" indent="0" algn="l">
              <a:buNone/>
              <a:defRPr spc="300"/>
            </a:lvl3pPr>
            <a:lvl4pPr marL="1370367" indent="0" algn="l">
              <a:buNone/>
              <a:defRPr spc="300"/>
            </a:lvl4pPr>
            <a:lvl5pPr marL="1827155" indent="0" algn="l">
              <a:buNone/>
              <a:defRPr spc="300"/>
            </a:lvl5pPr>
          </a:lstStyle>
          <a:p>
            <a:r>
              <a:rPr lang="en-US"/>
              <a:t>&lt;PRODUCT NAME&gt; </a:t>
            </a:r>
          </a:p>
        </p:txBody>
      </p:sp>
      <p:sp>
        <p:nvSpPr>
          <p:cNvPr id="30" name="Right Triangle 29">
            <a:extLst>
              <a:ext uri="{FF2B5EF4-FFF2-40B4-BE49-F238E27FC236}">
                <a16:creationId xmlns:a16="http://schemas.microsoft.com/office/drawing/2014/main" id="{86DC5D6A-DC26-A546-9DA0-B0FAC0400AD6}"/>
              </a:ext>
            </a:extLst>
          </p:cNvPr>
          <p:cNvSpPr/>
          <p:nvPr/>
        </p:nvSpPr>
        <p:spPr>
          <a:xfrm rot="13500000">
            <a:off x="-228865" y="793853"/>
            <a:ext cx="457729" cy="45772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solidFill>
                <a:prstClr val="white"/>
              </a:solidFill>
              <a:latin typeface="HP Simplified Light"/>
            </a:endParaRPr>
          </a:p>
        </p:txBody>
      </p:sp>
      <p:sp>
        <p:nvSpPr>
          <p:cNvPr id="45" name="Right Triangle 44">
            <a:extLst>
              <a:ext uri="{FF2B5EF4-FFF2-40B4-BE49-F238E27FC236}">
                <a16:creationId xmlns:a16="http://schemas.microsoft.com/office/drawing/2014/main" id="{5BD8C0F7-7BC5-4D43-9599-354062E94298}"/>
              </a:ext>
            </a:extLst>
          </p:cNvPr>
          <p:cNvSpPr/>
          <p:nvPr/>
        </p:nvSpPr>
        <p:spPr>
          <a:xfrm rot="13500000">
            <a:off x="-228865" y="793853"/>
            <a:ext cx="457729" cy="45772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solidFill>
                <a:prstClr val="white"/>
              </a:solidFill>
              <a:latin typeface="HP Simplified Light"/>
            </a:endParaRPr>
          </a:p>
        </p:txBody>
      </p:sp>
      <p:sp>
        <p:nvSpPr>
          <p:cNvPr id="48" name="Picture Placeholder 3">
            <a:extLst>
              <a:ext uri="{FF2B5EF4-FFF2-40B4-BE49-F238E27FC236}">
                <a16:creationId xmlns:a16="http://schemas.microsoft.com/office/drawing/2014/main" id="{0A070213-FE78-4CD7-B554-DD16A5F333D0}"/>
              </a:ext>
            </a:extLst>
          </p:cNvPr>
          <p:cNvSpPr>
            <a:spLocks noGrp="1"/>
          </p:cNvSpPr>
          <p:nvPr>
            <p:ph type="pic" sz="quarter" idx="11" hasCustomPrompt="1"/>
          </p:nvPr>
        </p:nvSpPr>
        <p:spPr>
          <a:xfrm>
            <a:off x="838200" y="1296015"/>
            <a:ext cx="1920240" cy="953639"/>
          </a:xfrm>
          <a:noFill/>
        </p:spPr>
        <p:txBody>
          <a:bodyPr>
            <a:normAutofit/>
          </a:bodyPr>
          <a:lstStyle>
            <a:lvl1pPr>
              <a:defRPr sz="1600">
                <a:solidFill>
                  <a:schemeClr val="tx2"/>
                </a:solidFill>
              </a:defRPr>
            </a:lvl1pPr>
          </a:lstStyle>
          <a:p>
            <a:r>
              <a:rPr lang="en-US"/>
              <a:t>Click to add example picture</a:t>
            </a:r>
          </a:p>
        </p:txBody>
      </p:sp>
      <p:sp>
        <p:nvSpPr>
          <p:cNvPr id="49" name="Picture Placeholder 3">
            <a:extLst>
              <a:ext uri="{FF2B5EF4-FFF2-40B4-BE49-F238E27FC236}">
                <a16:creationId xmlns:a16="http://schemas.microsoft.com/office/drawing/2014/main" id="{B5F44A1D-BC03-4BD7-87B7-E4CDF52EE501}"/>
              </a:ext>
            </a:extLst>
          </p:cNvPr>
          <p:cNvSpPr>
            <a:spLocks noGrp="1"/>
          </p:cNvSpPr>
          <p:nvPr>
            <p:ph type="pic" sz="quarter" idx="44" hasCustomPrompt="1"/>
          </p:nvPr>
        </p:nvSpPr>
        <p:spPr>
          <a:xfrm>
            <a:off x="3014615" y="1296015"/>
            <a:ext cx="1920240" cy="953639"/>
          </a:xfrm>
          <a:noFill/>
        </p:spPr>
        <p:txBody>
          <a:bodyPr>
            <a:normAutofit/>
          </a:bodyPr>
          <a:lstStyle>
            <a:lvl1pPr>
              <a:defRPr sz="1600">
                <a:solidFill>
                  <a:schemeClr val="tx2"/>
                </a:solidFill>
              </a:defRPr>
            </a:lvl1pPr>
          </a:lstStyle>
          <a:p>
            <a:r>
              <a:rPr lang="en-US"/>
              <a:t>Click to add example picture</a:t>
            </a:r>
          </a:p>
        </p:txBody>
      </p:sp>
      <p:sp>
        <p:nvSpPr>
          <p:cNvPr id="50" name="Text Placeholder 6">
            <a:extLst>
              <a:ext uri="{FF2B5EF4-FFF2-40B4-BE49-F238E27FC236}">
                <a16:creationId xmlns:a16="http://schemas.microsoft.com/office/drawing/2014/main" id="{D7FD60C3-B31B-4AE9-B70F-A60BFDD31BB7}"/>
              </a:ext>
            </a:extLst>
          </p:cNvPr>
          <p:cNvSpPr>
            <a:spLocks noGrp="1"/>
          </p:cNvSpPr>
          <p:nvPr>
            <p:ph type="body" sz="quarter" idx="45" hasCustomPrompt="1"/>
          </p:nvPr>
        </p:nvSpPr>
        <p:spPr>
          <a:xfrm>
            <a:off x="838201" y="2249655"/>
            <a:ext cx="1920240" cy="96950"/>
          </a:xfrm>
          <a:solidFill>
            <a:schemeClr val="bg1">
              <a:lumMod val="95000"/>
            </a:schemeClr>
          </a:solidFill>
        </p:spPr>
        <p:txBody>
          <a:bodyPr lIns="0" rIns="0">
            <a:spAutoFit/>
          </a:bodyPr>
          <a:lstStyle>
            <a:lvl1pPr marL="0" indent="0" algn="l">
              <a:buNone/>
              <a:defRPr sz="700" cap="all" spc="0" baseline="0">
                <a:solidFill>
                  <a:schemeClr val="tx1">
                    <a:lumMod val="50000"/>
                    <a:lumOff val="50000"/>
                  </a:schemeClr>
                </a:solidFill>
              </a:defRPr>
            </a:lvl1pPr>
            <a:lvl2pPr marL="456789" indent="0" algn="l">
              <a:buNone/>
              <a:defRPr spc="300"/>
            </a:lvl2pPr>
            <a:lvl3pPr marL="913578" indent="0" algn="l">
              <a:buNone/>
              <a:defRPr spc="300"/>
            </a:lvl3pPr>
            <a:lvl4pPr marL="1370367" indent="0" algn="l">
              <a:buNone/>
              <a:defRPr spc="300"/>
            </a:lvl4pPr>
            <a:lvl5pPr marL="1827155" indent="0" algn="l">
              <a:buNone/>
              <a:defRPr spc="300"/>
            </a:lvl5pPr>
          </a:lstStyle>
          <a:p>
            <a:pPr lvl="0"/>
            <a:r>
              <a:rPr lang="en-US"/>
              <a:t>Describe form factor/color/use case?</a:t>
            </a:r>
          </a:p>
        </p:txBody>
      </p:sp>
      <p:sp>
        <p:nvSpPr>
          <p:cNvPr id="51" name="Text Placeholder 6">
            <a:extLst>
              <a:ext uri="{FF2B5EF4-FFF2-40B4-BE49-F238E27FC236}">
                <a16:creationId xmlns:a16="http://schemas.microsoft.com/office/drawing/2014/main" id="{63C2C560-8818-4467-ACFE-DC1AC4E7D9AF}"/>
              </a:ext>
            </a:extLst>
          </p:cNvPr>
          <p:cNvSpPr>
            <a:spLocks noGrp="1"/>
          </p:cNvSpPr>
          <p:nvPr>
            <p:ph type="body" sz="quarter" idx="46" hasCustomPrompt="1"/>
          </p:nvPr>
        </p:nvSpPr>
        <p:spPr>
          <a:xfrm>
            <a:off x="3014615" y="2249655"/>
            <a:ext cx="1920240" cy="96950"/>
          </a:xfrm>
          <a:solidFill>
            <a:schemeClr val="bg1">
              <a:lumMod val="95000"/>
            </a:schemeClr>
          </a:solidFill>
        </p:spPr>
        <p:txBody>
          <a:bodyPr lIns="0" rIns="0">
            <a:spAutoFit/>
          </a:bodyPr>
          <a:lstStyle>
            <a:lvl1pPr marL="0" indent="0" algn="l">
              <a:buNone/>
              <a:defRPr sz="700" b="0" cap="all" spc="0" baseline="0">
                <a:solidFill>
                  <a:schemeClr val="tx1">
                    <a:lumMod val="50000"/>
                    <a:lumOff val="50000"/>
                  </a:schemeClr>
                </a:solidFill>
              </a:defRPr>
            </a:lvl1pPr>
            <a:lvl2pPr marL="456789" indent="0" algn="l">
              <a:buNone/>
              <a:defRPr spc="300"/>
            </a:lvl2pPr>
            <a:lvl3pPr marL="913578" indent="0" algn="l">
              <a:buNone/>
              <a:defRPr spc="300"/>
            </a:lvl3pPr>
            <a:lvl4pPr marL="1370367" indent="0" algn="l">
              <a:buNone/>
              <a:defRPr spc="300"/>
            </a:lvl4pPr>
            <a:lvl5pPr marL="1827155" indent="0" algn="l">
              <a:buNone/>
              <a:defRPr spc="300"/>
            </a:lvl5pPr>
          </a:lstStyle>
          <a:p>
            <a:pPr lvl="0"/>
            <a:r>
              <a:rPr lang="en-US"/>
              <a:t>Describe form factor/color/use case?</a:t>
            </a:r>
          </a:p>
        </p:txBody>
      </p:sp>
    </p:spTree>
    <p:extLst>
      <p:ext uri="{BB962C8B-B14F-4D97-AF65-F5344CB8AC3E}">
        <p14:creationId xmlns:p14="http://schemas.microsoft.com/office/powerpoint/2010/main" val="330557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935" y="1433481"/>
            <a:ext cx="7902757" cy="4078786"/>
          </a:xfrm>
        </p:spPr>
        <p:txBody>
          <a:bodyPr/>
          <a:lstStyle>
            <a:lvl1pPr>
              <a:lnSpc>
                <a:spcPct val="150000"/>
              </a:lnSpc>
              <a:defRPr>
                <a:solidFill>
                  <a:schemeClr val="bg1"/>
                </a:solidFill>
                <a:latin typeface="HP Simplified Light" panose="020B0404020204020204" pitchFamily="34" charset="0"/>
              </a:defRPr>
            </a:lvl1pPr>
            <a:lvl2pPr marL="685594" indent="-228531">
              <a:lnSpc>
                <a:spcPct val="150000"/>
              </a:lnSpc>
              <a:buFont typeface="Courier New" panose="02070309020205020404" pitchFamily="49" charset="0"/>
              <a:buChar char="o"/>
              <a:defRPr>
                <a:solidFill>
                  <a:schemeClr val="bg1"/>
                </a:solidFill>
                <a:latin typeface="HP Simplified Light" panose="020B0404020204020204" pitchFamily="34" charset="0"/>
              </a:defRPr>
            </a:lvl2pPr>
            <a:lvl3pPr marL="1142657" indent="-228531">
              <a:lnSpc>
                <a:spcPct val="150000"/>
              </a:lnSpc>
              <a:buFont typeface="Wingdings" panose="05000000000000000000" pitchFamily="2" charset="2"/>
              <a:buChar char="§"/>
              <a:defRPr>
                <a:solidFill>
                  <a:schemeClr val="bg1"/>
                </a:solidFill>
                <a:latin typeface="HP Simplified Light" panose="020B0404020204020204" pitchFamily="34" charset="0"/>
              </a:defRPr>
            </a:lvl3pPr>
            <a:lvl4pPr>
              <a:lnSpc>
                <a:spcPct val="150000"/>
              </a:lnSpc>
              <a:defRPr>
                <a:solidFill>
                  <a:schemeClr val="bg1"/>
                </a:solidFill>
                <a:latin typeface="HP Simplified Light" panose="020B0404020204020204" pitchFamily="34" charset="0"/>
              </a:defRPr>
            </a:lvl4pPr>
            <a:lvl5pPr>
              <a:lnSpc>
                <a:spcPct val="150000"/>
              </a:lnSpc>
              <a:defRPr>
                <a:solidFill>
                  <a:schemeClr val="bg1"/>
                </a:solidFill>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Title 1">
            <a:extLst>
              <a:ext uri="{FF2B5EF4-FFF2-40B4-BE49-F238E27FC236}">
                <a16:creationId xmlns:a16="http://schemas.microsoft.com/office/drawing/2014/main" id="{779845B1-181D-4412-8CA1-4ECFD607BD70}"/>
              </a:ext>
            </a:extLst>
          </p:cNvPr>
          <p:cNvSpPr>
            <a:spLocks noGrp="1"/>
          </p:cNvSpPr>
          <p:nvPr>
            <p:ph type="title"/>
          </p:nvPr>
        </p:nvSpPr>
        <p:spPr>
          <a:xfrm>
            <a:off x="494723" y="268476"/>
            <a:ext cx="7902758" cy="918730"/>
          </a:xfrm>
        </p:spPr>
        <p:txBody>
          <a:bodyPr anchor="ctr">
            <a:normAutofit/>
          </a:bodyPr>
          <a:lstStyle>
            <a:lvl1pPr algn="just" rtl="0">
              <a:defRPr sz="3999">
                <a:solidFill>
                  <a:schemeClr val="bg1"/>
                </a:solidFill>
                <a:latin typeface="HP Simplified "/>
              </a:defRPr>
            </a:lvl1pPr>
          </a:lstStyle>
          <a:p>
            <a:r>
              <a:rPr lang="en-US"/>
              <a:t>Click to edit Master title style</a:t>
            </a:r>
            <a:endParaRPr lang="en-IN"/>
          </a:p>
        </p:txBody>
      </p:sp>
    </p:spTree>
    <p:extLst>
      <p:ext uri="{BB962C8B-B14F-4D97-AF65-F5344CB8AC3E}">
        <p14:creationId xmlns:p14="http://schemas.microsoft.com/office/powerpoint/2010/main" val="3452855709"/>
      </p:ext>
    </p:extLst>
  </p:cSld>
  <p:clrMapOvr>
    <a:masterClrMapping/>
  </p:clrMapOvr>
  <p:hf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ver with White Titl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2"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0"/>
            <a:ext cx="11612880" cy="396172"/>
          </a:xfrm>
          <a:ln>
            <a:noFill/>
          </a:ln>
        </p:spPr>
        <p:txBody>
          <a:bodyPr>
            <a:noAutofit/>
          </a:bodyPr>
          <a:lstStyle>
            <a:lvl1pPr marL="0" indent="0">
              <a:buNone/>
              <a:defRPr sz="2798">
                <a:solidFill>
                  <a:schemeClr val="bg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8"/>
            <a:ext cx="11612880" cy="2607601"/>
          </a:xfrm>
          <a:ln>
            <a:noFill/>
          </a:ln>
        </p:spPr>
        <p:txBody>
          <a:bodyPr anchor="t" anchorCtr="0"/>
          <a:lstStyle>
            <a:lvl1pPr marL="0" indent="0">
              <a:lnSpc>
                <a:spcPct val="95000"/>
              </a:lnSpc>
              <a:buNone/>
              <a:defRPr sz="7996">
                <a:solidFill>
                  <a:schemeClr val="bg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3121636"/>
            <a:ext cx="11612880" cy="1265237"/>
          </a:xfrm>
        </p:spPr>
        <p:txBody>
          <a:bodyPr/>
          <a:lstStyle>
            <a:lvl1pPr marL="0" indent="0">
              <a:buNone/>
              <a:defRPr sz="1998">
                <a:solidFill>
                  <a:schemeClr val="bg1"/>
                </a:solidFill>
              </a:defRPr>
            </a:lvl1pPr>
          </a:lstStyle>
          <a:p>
            <a:pPr lvl="0"/>
            <a:r>
              <a:rPr lang="en-US"/>
              <a:t>Presenter Title</a:t>
            </a:r>
          </a:p>
        </p:txBody>
      </p:sp>
    </p:spTree>
    <p:extLst>
      <p:ext uri="{BB962C8B-B14F-4D97-AF65-F5344CB8AC3E}">
        <p14:creationId xmlns:p14="http://schemas.microsoft.com/office/powerpoint/2010/main" val="31095140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ver with Black Typ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2"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0"/>
            <a:ext cx="11612880" cy="396172"/>
          </a:xfrm>
          <a:ln>
            <a:noFill/>
          </a:ln>
        </p:spPr>
        <p:txBody>
          <a:bodyPr>
            <a:noAutofit/>
          </a:bodyPr>
          <a:lstStyle>
            <a:lvl1pPr marL="0" indent="0">
              <a:buNone/>
              <a:defRPr sz="2798">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8"/>
            <a:ext cx="11612880" cy="2607601"/>
          </a:xfrm>
          <a:ln>
            <a:noFill/>
          </a:ln>
        </p:spPr>
        <p:txBody>
          <a:bodyPr anchor="t" anchorCtr="0"/>
          <a:lstStyle>
            <a:lvl1pPr marL="0" indent="0">
              <a:lnSpc>
                <a:spcPct val="95000"/>
              </a:lnSpc>
              <a:buNone/>
              <a:defRPr sz="7996">
                <a:solidFill>
                  <a:schemeClr val="tx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3121636"/>
            <a:ext cx="11612880" cy="1265237"/>
          </a:xfrm>
        </p:spPr>
        <p:txBody>
          <a:bodyPr/>
          <a:lstStyle>
            <a:lvl1pPr marL="0" indent="0">
              <a:buNone/>
              <a:defRPr sz="1998">
                <a:solidFill>
                  <a:schemeClr val="tx1"/>
                </a:solidFill>
              </a:defRPr>
            </a:lvl1pPr>
          </a:lstStyle>
          <a:p>
            <a:pPr lvl="0"/>
            <a:r>
              <a:rPr lang="en-US"/>
              <a:t>Presenter Title</a:t>
            </a:r>
          </a:p>
        </p:txBody>
      </p:sp>
    </p:spTree>
    <p:extLst>
      <p:ext uri="{BB962C8B-B14F-4D97-AF65-F5344CB8AC3E}">
        <p14:creationId xmlns:p14="http://schemas.microsoft.com/office/powerpoint/2010/main" val="18115732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verv with Blue Background">
    <p:bg>
      <p:bgPr>
        <a:solidFill>
          <a:schemeClr val="bg2"/>
        </a:solid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249583" y="3803595"/>
            <a:ext cx="11612880" cy="396172"/>
          </a:xfrm>
          <a:ln>
            <a:noFill/>
          </a:ln>
        </p:spPr>
        <p:txBody>
          <a:bodyPr>
            <a:noAutofit/>
          </a:bodyPr>
          <a:lstStyle>
            <a:lvl1pPr marL="0" indent="0">
              <a:buNone/>
              <a:defRPr sz="2798">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3158"/>
            <a:ext cx="11612880" cy="2607601"/>
          </a:xfrm>
          <a:ln>
            <a:noFill/>
          </a:ln>
        </p:spPr>
        <p:txBody>
          <a:bodyPr anchor="t" anchorCtr="0"/>
          <a:lstStyle>
            <a:lvl1pPr marL="0" indent="0">
              <a:lnSpc>
                <a:spcPct val="95000"/>
              </a:lnSpc>
              <a:buNone/>
              <a:defRPr sz="7996">
                <a:solidFill>
                  <a:schemeClr val="tx1"/>
                </a:solidFill>
                <a:latin typeface="+mj-lt"/>
              </a:defRPr>
            </a:lvl1pPr>
          </a:lstStyle>
          <a:p>
            <a:pPr lvl="0"/>
            <a:r>
              <a:rPr lang="en-US"/>
              <a:t>Presentation Title Text</a:t>
            </a:r>
            <a:br>
              <a:rPr lang="en-US"/>
            </a:br>
            <a:r>
              <a:rPr lang="en-US"/>
              <a:t>with Carryover Line</a:t>
            </a:r>
            <a:br>
              <a:rPr lang="en-US"/>
            </a:br>
            <a:r>
              <a:rPr lang="en-US"/>
              <a:t>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249582" y="4271733"/>
            <a:ext cx="11612880" cy="1265237"/>
          </a:xfrm>
        </p:spPr>
        <p:txBody>
          <a:bodyPr/>
          <a:lstStyle>
            <a:lvl1pPr marL="0" indent="0">
              <a:buNone/>
              <a:defRPr sz="1998">
                <a:solidFill>
                  <a:schemeClr val="tx1"/>
                </a:solidFill>
              </a:defRPr>
            </a:lvl1pPr>
          </a:lstStyle>
          <a:p>
            <a:pPr lvl="0"/>
            <a:r>
              <a:rPr lang="en-US"/>
              <a:t>Presenter Title</a:t>
            </a:r>
          </a:p>
        </p:txBody>
      </p:sp>
      <p:cxnSp>
        <p:nvCxnSpPr>
          <p:cNvPr id="8" name="Straight Connector 7">
            <a:extLst>
              <a:ext uri="{FF2B5EF4-FFF2-40B4-BE49-F238E27FC236}">
                <a16:creationId xmlns:a16="http://schemas.microsoft.com/office/drawing/2014/main" id="{36A27F0B-F6F9-46AE-8CE2-252D23EB6E34}"/>
              </a:ext>
            </a:extLst>
          </p:cNvPr>
          <p:cNvCxnSpPr>
            <a:cxnSpLocks/>
          </p:cNvCxnSpPr>
          <p:nvPr userDrawn="1"/>
        </p:nvCxnSpPr>
        <p:spPr bwMode="gray">
          <a:xfrm>
            <a:off x="2"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CCD550-7E89-4D4A-AD66-2A9ADEE3840E}"/>
              </a:ext>
            </a:extLst>
          </p:cNvPr>
          <p:cNvCxnSpPr>
            <a:cxnSpLocks/>
          </p:cNvCxnSpPr>
          <p:nvPr userDrawn="1"/>
        </p:nvCxnSpPr>
        <p:spPr bwMode="gray">
          <a:xfrm>
            <a:off x="2" y="247068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4BEA64-B42F-4C7B-9AB3-A805BD3744F6}"/>
              </a:ext>
            </a:extLst>
          </p:cNvPr>
          <p:cNvCxnSpPr>
            <a:cxnSpLocks/>
          </p:cNvCxnSpPr>
          <p:nvPr userDrawn="1"/>
        </p:nvCxnSpPr>
        <p:spPr bwMode="gray">
          <a:xfrm>
            <a:off x="2"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logo">
            <a:extLst>
              <a:ext uri="{FF2B5EF4-FFF2-40B4-BE49-F238E27FC236}">
                <a16:creationId xmlns:a16="http://schemas.microsoft.com/office/drawing/2014/main" id="{AB8BC2DD-84B5-4F8F-A423-6FB062BC5686}"/>
              </a:ext>
            </a:extLst>
          </p:cNvPr>
          <p:cNvSpPr>
            <a:spLocks noChangeAspect="1" noEditPoints="1"/>
          </p:cNvSpPr>
          <p:nvPr userDrawn="1"/>
        </p:nvSpPr>
        <p:spPr bwMode="gray">
          <a:xfrm>
            <a:off x="285242" y="5862688"/>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sz="1798"/>
          </a:p>
        </p:txBody>
      </p:sp>
    </p:spTree>
    <p:extLst>
      <p:ext uri="{BB962C8B-B14F-4D97-AF65-F5344CB8AC3E}">
        <p14:creationId xmlns:p14="http://schemas.microsoft.com/office/powerpoint/2010/main" val="20194025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3006313"/>
            <a:ext cx="11612880" cy="2607601"/>
          </a:xfrm>
          <a:ln>
            <a:noFill/>
          </a:ln>
        </p:spPr>
        <p:txBody>
          <a:bodyPr anchor="b" anchorCtr="0"/>
          <a:lstStyle>
            <a:lvl1pPr marL="0" indent="0">
              <a:lnSpc>
                <a:spcPct val="95000"/>
              </a:lnSpc>
              <a:buNone/>
              <a:defRPr sz="5996">
                <a:solidFill>
                  <a:schemeClr val="tx1"/>
                </a:solidFill>
                <a:latin typeface="+mj-lt"/>
              </a:defRPr>
            </a:lvl1pPr>
          </a:lstStyle>
          <a:p>
            <a:pPr lvl="0"/>
            <a:r>
              <a:rPr lang="en-US"/>
              <a:t>Section Divider with</a:t>
            </a:r>
            <a:br>
              <a:rPr lang="en-US"/>
            </a:br>
            <a:r>
              <a:rPr lang="en-US"/>
              <a:t>Carryover Copy</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2" y="557415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gray">
          <a:xfrm>
            <a:off x="11386100" y="4808024"/>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sz="1798"/>
          </a:p>
        </p:txBody>
      </p:sp>
    </p:spTree>
    <p:extLst>
      <p:ext uri="{BB962C8B-B14F-4D97-AF65-F5344CB8AC3E}">
        <p14:creationId xmlns:p14="http://schemas.microsoft.com/office/powerpoint/2010/main" val="9686301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One Line 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2141790"/>
            <a:ext cx="11612880" cy="2607601"/>
          </a:xfrm>
          <a:ln>
            <a:noFill/>
          </a:ln>
        </p:spPr>
        <p:txBody>
          <a:bodyPr anchor="b" anchorCtr="0"/>
          <a:lstStyle>
            <a:lvl1pPr marL="0" indent="0">
              <a:lnSpc>
                <a:spcPct val="95000"/>
              </a:lnSpc>
              <a:buNone/>
              <a:defRPr sz="5996">
                <a:solidFill>
                  <a:schemeClr val="tx1"/>
                </a:solidFill>
                <a:latin typeface="+mj-lt"/>
              </a:defRPr>
            </a:lvl1pPr>
          </a:lstStyle>
          <a:p>
            <a:pPr lvl="0"/>
            <a:r>
              <a:rPr lang="en-US"/>
              <a:t>Section Divider</a:t>
            </a:r>
          </a:p>
        </p:txBody>
      </p:sp>
      <p:cxnSp>
        <p:nvCxnSpPr>
          <p:cNvPr id="8" name="Straight Connector 7">
            <a:extLst>
              <a:ext uri="{FF2B5EF4-FFF2-40B4-BE49-F238E27FC236}">
                <a16:creationId xmlns:a16="http://schemas.microsoft.com/office/drawing/2014/main" id="{9AD6BA1C-604E-4A6A-84AF-2E7CAC3B5743}"/>
              </a:ext>
            </a:extLst>
          </p:cNvPr>
          <p:cNvCxnSpPr>
            <a:cxnSpLocks/>
          </p:cNvCxnSpPr>
          <p:nvPr userDrawn="1"/>
        </p:nvCxnSpPr>
        <p:spPr bwMode="gray">
          <a:xfrm>
            <a:off x="8023" y="471590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ogo">
            <a:extLst>
              <a:ext uri="{FF2B5EF4-FFF2-40B4-BE49-F238E27FC236}">
                <a16:creationId xmlns:a16="http://schemas.microsoft.com/office/drawing/2014/main" id="{6B8AB3FA-5C39-499F-BCF2-FE133A79724E}"/>
              </a:ext>
            </a:extLst>
          </p:cNvPr>
          <p:cNvSpPr>
            <a:spLocks noChangeAspect="1" noEditPoints="1"/>
          </p:cNvSpPr>
          <p:nvPr userDrawn="1"/>
        </p:nvSpPr>
        <p:spPr bwMode="gray">
          <a:xfrm>
            <a:off x="11386100" y="3980435"/>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sz="1798"/>
          </a:p>
        </p:txBody>
      </p:sp>
    </p:spTree>
    <p:extLst>
      <p:ext uri="{BB962C8B-B14F-4D97-AF65-F5344CB8AC3E}">
        <p14:creationId xmlns:p14="http://schemas.microsoft.com/office/powerpoint/2010/main" val="5599844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2"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3006313"/>
            <a:ext cx="11612880" cy="2607601"/>
          </a:xfrm>
          <a:ln>
            <a:noFill/>
          </a:ln>
        </p:spPr>
        <p:txBody>
          <a:bodyPr anchor="b" anchorCtr="0"/>
          <a:lstStyle>
            <a:lvl1pPr marL="0" indent="0">
              <a:lnSpc>
                <a:spcPct val="95000"/>
              </a:lnSpc>
              <a:buNone/>
              <a:defRPr sz="5996">
                <a:solidFill>
                  <a:schemeClr val="tx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1698316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549EF8"/>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E295AF-0D8C-C64E-A3C1-630D4C0F1D3B}"/>
              </a:ext>
            </a:extLst>
          </p:cNvPr>
          <p:cNvSpPr>
            <a:spLocks noGrp="1"/>
          </p:cNvSpPr>
          <p:nvPr>
            <p:ph type="pic" sz="quarter" idx="10"/>
          </p:nvPr>
        </p:nvSpPr>
        <p:spPr>
          <a:xfrm>
            <a:off x="0" y="0"/>
            <a:ext cx="12192000" cy="6858000"/>
          </a:xfrm>
        </p:spPr>
        <p:txBody>
          <a:bodyPr/>
          <a:lstStyle/>
          <a:p>
            <a:endParaRPr lang="en-US"/>
          </a:p>
        </p:txBody>
      </p:sp>
      <p:cxnSp>
        <p:nvCxnSpPr>
          <p:cNvPr id="7" name="Straight Connector 6">
            <a:extLst>
              <a:ext uri="{FF2B5EF4-FFF2-40B4-BE49-F238E27FC236}">
                <a16:creationId xmlns:a16="http://schemas.microsoft.com/office/drawing/2014/main" id="{FDF5134B-FE3F-F24D-9829-D845657EB1B7}"/>
              </a:ext>
            </a:extLst>
          </p:cNvPr>
          <p:cNvCxnSpPr/>
          <p:nvPr userDrawn="1"/>
        </p:nvCxnSpPr>
        <p:spPr>
          <a:xfrm>
            <a:off x="-58272" y="1762610"/>
            <a:ext cx="1229470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51FDF6-4534-1241-95DB-09224D9BBB39}"/>
              </a:ext>
            </a:extLst>
          </p:cNvPr>
          <p:cNvCxnSpPr/>
          <p:nvPr userDrawn="1"/>
        </p:nvCxnSpPr>
        <p:spPr>
          <a:xfrm>
            <a:off x="-58272" y="3420494"/>
            <a:ext cx="1229470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7D836CD-3C6B-5E45-A693-89C4BB638C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5584677"/>
            <a:ext cx="914400" cy="914400"/>
          </a:xfrm>
          <a:prstGeom prst="rect">
            <a:avLst/>
          </a:prstGeom>
        </p:spPr>
      </p:pic>
      <p:sp>
        <p:nvSpPr>
          <p:cNvPr id="12" name="Text Placeholder 3">
            <a:extLst>
              <a:ext uri="{FF2B5EF4-FFF2-40B4-BE49-F238E27FC236}">
                <a16:creationId xmlns:a16="http://schemas.microsoft.com/office/drawing/2014/main" id="{045A5B93-C2B7-A740-9ED6-C67E3FCB0424}"/>
              </a:ext>
            </a:extLst>
          </p:cNvPr>
          <p:cNvSpPr txBox="1">
            <a:spLocks/>
          </p:cNvSpPr>
          <p:nvPr userDrawn="1"/>
        </p:nvSpPr>
        <p:spPr>
          <a:xfrm>
            <a:off x="292416" y="3748445"/>
            <a:ext cx="11518584" cy="39617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bg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Subtitle here</a:t>
            </a:r>
          </a:p>
        </p:txBody>
      </p:sp>
      <p:sp>
        <p:nvSpPr>
          <p:cNvPr id="13" name="Text Placeholder 17">
            <a:extLst>
              <a:ext uri="{FF2B5EF4-FFF2-40B4-BE49-F238E27FC236}">
                <a16:creationId xmlns:a16="http://schemas.microsoft.com/office/drawing/2014/main" id="{B5ED2FCA-0135-2040-98BE-47CAC407A5BB}"/>
              </a:ext>
            </a:extLst>
          </p:cNvPr>
          <p:cNvSpPr txBox="1">
            <a:spLocks/>
          </p:cNvSpPr>
          <p:nvPr userDrawn="1"/>
        </p:nvSpPr>
        <p:spPr>
          <a:xfrm>
            <a:off x="249583" y="175792"/>
            <a:ext cx="10355469" cy="31140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2000" kern="1200">
                <a:solidFill>
                  <a:schemeClr val="bg1"/>
                </a:solidFill>
                <a:latin typeface="Forma DJR Display"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Presentation title text</a:t>
            </a:r>
          </a:p>
        </p:txBody>
      </p:sp>
    </p:spTree>
    <p:extLst>
      <p:ext uri="{BB962C8B-B14F-4D97-AF65-F5344CB8AC3E}">
        <p14:creationId xmlns:p14="http://schemas.microsoft.com/office/powerpoint/2010/main" val="21100603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One Line 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2"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2141790"/>
            <a:ext cx="11612880" cy="2607601"/>
          </a:xfrm>
          <a:ln>
            <a:noFill/>
          </a:ln>
        </p:spPr>
        <p:txBody>
          <a:bodyPr anchor="b" anchorCtr="0"/>
          <a:lstStyle>
            <a:lvl1pPr marL="0" indent="0">
              <a:lnSpc>
                <a:spcPct val="95000"/>
              </a:lnSpc>
              <a:buNone/>
              <a:defRPr sz="5996">
                <a:solidFill>
                  <a:schemeClr val="tx1"/>
                </a:solidFill>
                <a:latin typeface="+mj-lt"/>
              </a:defRPr>
            </a:lvl1pPr>
          </a:lstStyle>
          <a:p>
            <a:pPr lvl="0"/>
            <a:r>
              <a:rPr lang="en-US"/>
              <a:t>One Line Section Divider</a:t>
            </a:r>
          </a:p>
        </p:txBody>
      </p:sp>
    </p:spTree>
    <p:extLst>
      <p:ext uri="{BB962C8B-B14F-4D97-AF65-F5344CB8AC3E}">
        <p14:creationId xmlns:p14="http://schemas.microsoft.com/office/powerpoint/2010/main" val="39142226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2032"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3006313"/>
            <a:ext cx="11612880" cy="2607601"/>
          </a:xfrm>
          <a:ln>
            <a:noFill/>
          </a:ln>
        </p:spPr>
        <p:txBody>
          <a:bodyPr anchor="b" anchorCtr="0"/>
          <a:lstStyle>
            <a:lvl1pPr marL="0" indent="0">
              <a:lnSpc>
                <a:spcPct val="95000"/>
              </a:lnSpc>
              <a:buNone/>
              <a:defRPr sz="5996">
                <a:solidFill>
                  <a:schemeClr val="bg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27301651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One Line 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2"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2141790"/>
            <a:ext cx="11612880" cy="2607601"/>
          </a:xfrm>
          <a:ln>
            <a:noFill/>
          </a:ln>
        </p:spPr>
        <p:txBody>
          <a:bodyPr anchor="b" anchorCtr="0"/>
          <a:lstStyle>
            <a:lvl1pPr marL="0" indent="0">
              <a:lnSpc>
                <a:spcPct val="95000"/>
              </a:lnSpc>
              <a:buNone/>
              <a:defRPr sz="5996">
                <a:solidFill>
                  <a:schemeClr val="bg1"/>
                </a:solidFill>
                <a:latin typeface="+mj-lt"/>
              </a:defRPr>
            </a:lvl1pPr>
          </a:lstStyle>
          <a:p>
            <a:pPr lvl="0"/>
            <a:r>
              <a:rPr lang="en-US"/>
              <a:t>One Line Section Divider</a:t>
            </a:r>
          </a:p>
        </p:txBody>
      </p:sp>
    </p:spTree>
    <p:extLst>
      <p:ext uri="{BB962C8B-B14F-4D97-AF65-F5344CB8AC3E}">
        <p14:creationId xmlns:p14="http://schemas.microsoft.com/office/powerpoint/2010/main" val="12825704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1" y="4"/>
            <a:ext cx="6096001"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1" y="41"/>
            <a:ext cx="6096001" cy="6857963"/>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4579715"/>
          </a:xfrm>
        </p:spPr>
        <p:txBody>
          <a:bodyPr anchor="t" anchorCtr="0">
            <a:spAutoFit/>
          </a:bodyPr>
          <a:lstStyle>
            <a:lvl1pPr marL="0" indent="0">
              <a:buNone/>
              <a:defRPr sz="23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10" y="397384"/>
            <a:ext cx="5413623" cy="600934"/>
          </a:xfrm>
        </p:spPr>
        <p:txBody>
          <a:bodyPr tIns="0" rIns="0" bIns="0">
            <a:spAutoFit/>
          </a:bodyPr>
          <a:lstStyle>
            <a:lvl1pPr>
              <a:defRPr sz="4398">
                <a:latin typeface="+mj-lt"/>
              </a:defRPr>
            </a:lvl1pPr>
          </a:lstStyle>
          <a:p>
            <a:r>
              <a:rPr lang="en-US"/>
              <a:t>Title</a:t>
            </a:r>
          </a:p>
        </p:txBody>
      </p:sp>
      <p:sp>
        <p:nvSpPr>
          <p:cNvPr id="12" name="Slide Number Placeholder 6">
            <a:extLst>
              <a:ext uri="{FF2B5EF4-FFF2-40B4-BE49-F238E27FC236}">
                <a16:creationId xmlns:a16="http://schemas.microsoft.com/office/drawing/2014/main" id="{2827C188-4E90-4F33-BE06-43118AAF442F}"/>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1113003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2" y="4"/>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wrap="square" tIns="0" rIns="0" bIns="0">
            <a:spAutoFit/>
          </a:bodyPr>
          <a:lstStyle>
            <a:lvl1pPr>
              <a:defRPr sz="4398">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8923486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asic Text and Content">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8" y="1610090"/>
            <a:ext cx="7545782" cy="3098028"/>
          </a:xfrm>
          <a:ln>
            <a:noFill/>
          </a:ln>
        </p:spPr>
        <p:txBody>
          <a:bodyPr wrap="square" anchor="t" anchorCtr="0">
            <a:spAutoFit/>
          </a:bodyPr>
          <a:lstStyle>
            <a:lvl1pPr marL="0" indent="0">
              <a:buFont typeface="Arial" panose="020B0604020202020204" pitchFamily="34" charset="0"/>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2" y="4"/>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612880" cy="600934"/>
          </a:xfrm>
        </p:spPr>
        <p:txBody>
          <a:bodyPr wrap="square" tIns="0" rIns="0" bIns="0">
            <a:spAutoFit/>
          </a:bodyPr>
          <a:lstStyle>
            <a:lvl1pPr>
              <a:defRPr sz="4398">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5509933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asic Title, Subtitle &amp;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7552593" cy="1096454"/>
          </a:xfrm>
        </p:spPr>
        <p:txBody>
          <a:bodyPr wrap="square" anchor="t" anchorCtr="0">
            <a:spAutoFit/>
          </a:bodyPr>
          <a:lstStyle>
            <a:lvl1pPr marL="0" indent="0">
              <a:buFontTx/>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2" y="4"/>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wrap="square" tIns="0" rIns="0" bIns="0">
            <a:spAutoFit/>
          </a:bodyPr>
          <a:lstStyle>
            <a:lvl1pPr>
              <a:defRPr sz="4398">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2" y="1295401"/>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6" y="1565623"/>
            <a:ext cx="11612880" cy="348557"/>
          </a:xfrm>
        </p:spPr>
        <p:txBody>
          <a:bodyPr wrap="square" anchor="ctr" anchorCtr="0">
            <a:spAutoFit/>
          </a:bodyPr>
          <a:lstStyle>
            <a:lvl1pPr marL="0" indent="0">
              <a:buNone/>
              <a:defRPr sz="1798">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9153826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ubtitle &amp; Content">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3AA8B4D-DD55-41D3-B7B0-2F86676B8C7A}"/>
              </a:ext>
            </a:extLst>
          </p:cNvPr>
          <p:cNvSpPr>
            <a:spLocks noGrp="1"/>
          </p:cNvSpPr>
          <p:nvPr>
            <p:ph type="body" idx="37" hasCustomPrompt="1"/>
          </p:nvPr>
        </p:nvSpPr>
        <p:spPr>
          <a:xfrm>
            <a:off x="4287520" y="1609728"/>
            <a:ext cx="7647806" cy="2213939"/>
          </a:xfrm>
        </p:spPr>
        <p:txBody>
          <a:bodyPr wrap="square" anchor="t" anchorCtr="0">
            <a:spAutoFit/>
          </a:bodyPr>
          <a:lstStyle>
            <a:lvl1pPr marL="0" indent="0">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2" y="4"/>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612880" cy="600934"/>
          </a:xfrm>
        </p:spPr>
        <p:txBody>
          <a:bodyPr wrap="square" tIns="0" rIns="0" bIns="0">
            <a:spAutoFit/>
          </a:bodyPr>
          <a:lstStyle>
            <a:lvl1pPr>
              <a:lnSpc>
                <a:spcPct val="85000"/>
              </a:lnSpc>
              <a:defRPr sz="4398">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298809" y="1609725"/>
            <a:ext cx="3657601" cy="878702"/>
          </a:xfrm>
        </p:spPr>
        <p:txBody>
          <a:bodyPr anchor="t" anchorCtr="0">
            <a:spAutoFit/>
          </a:bodyPr>
          <a:lstStyle>
            <a:lvl1pPr marL="0" indent="0">
              <a:buNone/>
              <a:defRPr>
                <a:latin typeface="+mn-lt"/>
              </a:defRPr>
            </a:lvl1pPr>
          </a:lstStyle>
          <a:p>
            <a:pPr lvl="0"/>
            <a:r>
              <a:rPr lang="en-US"/>
              <a:t>Subtitle here. Lorem ipsum dolor sit </a:t>
            </a:r>
            <a:r>
              <a:rPr lang="en-US" err="1"/>
              <a:t>amet</a:t>
            </a:r>
            <a:r>
              <a:rPr lang="en-US"/>
              <a:t>.</a:t>
            </a:r>
          </a:p>
        </p:txBody>
      </p:sp>
      <p:sp>
        <p:nvSpPr>
          <p:cNvPr id="14" name="Slide Number Placeholder 6">
            <a:extLst>
              <a:ext uri="{FF2B5EF4-FFF2-40B4-BE49-F238E27FC236}">
                <a16:creationId xmlns:a16="http://schemas.microsoft.com/office/drawing/2014/main" id="{0F1F3520-1E00-4339-9F50-FEDE0FCAC749}"/>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3170449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le &amp; 2 Columns">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4CA49AF-6AB2-4D07-A71E-0613B8FB2BBA}"/>
              </a:ext>
            </a:extLst>
          </p:cNvPr>
          <p:cNvSpPr>
            <a:spLocks noGrp="1"/>
          </p:cNvSpPr>
          <p:nvPr>
            <p:ph type="body" idx="29" hasCustomPrompt="1"/>
          </p:nvPr>
        </p:nvSpPr>
        <p:spPr>
          <a:xfrm>
            <a:off x="312761" y="1755410"/>
            <a:ext cx="5700563" cy="2599430"/>
          </a:xfrm>
        </p:spPr>
        <p:txBody>
          <a:bodyPr anchor="t" anchorCtr="0">
            <a:spAutoFit/>
          </a:bodyPr>
          <a:lstStyle>
            <a:lvl1pPr marL="0" indent="0">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type="body" idx="1" hasCustomPrompt="1"/>
          </p:nvPr>
        </p:nvSpPr>
        <p:spPr>
          <a:xfrm>
            <a:off x="6220270" y="1755410"/>
            <a:ext cx="5700563" cy="2599430"/>
          </a:xfrm>
        </p:spPr>
        <p:txBody>
          <a:bodyPr anchor="t" anchorCtr="0">
            <a:spAutoFit/>
          </a:bodyPr>
          <a:lstStyle>
            <a:lvl1pPr marL="0" indent="0">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2" y="4"/>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398">
                <a:latin typeface="+mj-lt"/>
              </a:defRPr>
            </a:lvl1pPr>
          </a:lstStyle>
          <a:p>
            <a:r>
              <a:rPr lang="en-US"/>
              <a:t>Title</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userDrawn="1"/>
        </p:nvCxnSpPr>
        <p:spPr>
          <a:xfrm>
            <a:off x="312761" y="1676400"/>
            <a:ext cx="570657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userDrawn="1"/>
        </p:nvCxnSpPr>
        <p:spPr>
          <a:xfrm>
            <a:off x="6220270" y="1676400"/>
            <a:ext cx="571658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6">
            <a:extLst>
              <a:ext uri="{FF2B5EF4-FFF2-40B4-BE49-F238E27FC236}">
                <a16:creationId xmlns:a16="http://schemas.microsoft.com/office/drawing/2014/main" id="{D01DA2DA-9A5A-4A90-B454-D3B5FC08774A}"/>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0537534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ubtitle &amp; 2 Column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5700563" cy="1970732"/>
          </a:xfrm>
        </p:spPr>
        <p:txBody>
          <a:bodyPr anchor="t" anchorCtr="0">
            <a:spAutoFit/>
          </a:bodyPr>
          <a:lstStyle>
            <a:lvl1pPr marL="0" indent="0">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type="body" idx="1" hasCustomPrompt="1"/>
          </p:nvPr>
        </p:nvSpPr>
        <p:spPr>
          <a:xfrm>
            <a:off x="6218286" y="2492967"/>
            <a:ext cx="5700563" cy="1970732"/>
          </a:xfrm>
        </p:spPr>
        <p:txBody>
          <a:bodyPr anchor="t" anchorCtr="0">
            <a:spAutoFit/>
          </a:bodyPr>
          <a:lstStyle>
            <a:lvl1pPr marL="0" indent="0">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2" y="4"/>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398">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2" y="1295401"/>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5" y="1565623"/>
            <a:ext cx="11612880" cy="348557"/>
          </a:xfrm>
        </p:spPr>
        <p:txBody>
          <a:bodyPr anchor="ctr" anchorCtr="0">
            <a:spAutoFit/>
          </a:bodyPr>
          <a:lstStyle>
            <a:lvl1pPr marL="0" indent="0">
              <a:buNone/>
              <a:defRPr sz="1798">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610537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549E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3CB08E-7BF1-194D-B4B5-E7DE8E9AC0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5584677"/>
            <a:ext cx="914400" cy="914400"/>
          </a:xfrm>
          <a:prstGeom prst="rect">
            <a:avLst/>
          </a:prstGeom>
        </p:spPr>
      </p:pic>
      <p:cxnSp>
        <p:nvCxnSpPr>
          <p:cNvPr id="11" name="Straight Connector 10">
            <a:extLst>
              <a:ext uri="{FF2B5EF4-FFF2-40B4-BE49-F238E27FC236}">
                <a16:creationId xmlns:a16="http://schemas.microsoft.com/office/drawing/2014/main" id="{949FC24C-ABC9-1A43-852D-EE52647E49AF}"/>
              </a:ext>
            </a:extLst>
          </p:cNvPr>
          <p:cNvCxnSpPr/>
          <p:nvPr userDrawn="1"/>
        </p:nvCxnSpPr>
        <p:spPr>
          <a:xfrm>
            <a:off x="-58271" y="1461396"/>
            <a:ext cx="122947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8348110-C456-5641-95C3-17E149CC8B38}"/>
              </a:ext>
            </a:extLst>
          </p:cNvPr>
          <p:cNvSpPr>
            <a:spLocks noGrp="1"/>
          </p:cNvSpPr>
          <p:nvPr>
            <p:ph type="body" sz="quarter" idx="10" hasCustomPrompt="1"/>
          </p:nvPr>
        </p:nvSpPr>
        <p:spPr>
          <a:xfrm>
            <a:off x="284178" y="239410"/>
            <a:ext cx="8623300" cy="1028252"/>
          </a:xfrm>
        </p:spPr>
        <p:txBody>
          <a:bodyPr>
            <a:noAutofit/>
          </a:bodyPr>
          <a:lstStyle>
            <a:lvl1pPr marL="0" indent="0">
              <a:buNone/>
              <a:defRPr sz="8000">
                <a:latin typeface="Forma DJR Display" pitchFamily="2" charset="77"/>
              </a:defRPr>
            </a:lvl1pPr>
          </a:lstStyle>
          <a:p>
            <a:pPr lvl="0"/>
            <a:r>
              <a:rPr lang="en-US"/>
              <a:t>Section Header</a:t>
            </a:r>
          </a:p>
        </p:txBody>
      </p:sp>
      <p:sp>
        <p:nvSpPr>
          <p:cNvPr id="5" name="Text Placeholder 12">
            <a:extLst>
              <a:ext uri="{FF2B5EF4-FFF2-40B4-BE49-F238E27FC236}">
                <a16:creationId xmlns:a16="http://schemas.microsoft.com/office/drawing/2014/main" id="{4C4B7CFA-6392-174F-8CDF-588D71216FCE}"/>
              </a:ext>
            </a:extLst>
          </p:cNvPr>
          <p:cNvSpPr>
            <a:spLocks noGrp="1"/>
          </p:cNvSpPr>
          <p:nvPr>
            <p:ph type="body" sz="quarter" idx="11" hasCustomPrompt="1"/>
          </p:nvPr>
        </p:nvSpPr>
        <p:spPr>
          <a:xfrm>
            <a:off x="284177" y="1772772"/>
            <a:ext cx="11635295" cy="1028252"/>
          </a:xfrm>
        </p:spPr>
        <p:txBody>
          <a:bodyPr>
            <a:noAutofit/>
          </a:bodyPr>
          <a:lstStyle>
            <a:lvl1pPr marL="0" indent="0">
              <a:buNone/>
              <a:defRPr sz="4200">
                <a:latin typeface="Forma DJR Micro" pitchFamily="2" charset="77"/>
              </a:defRPr>
            </a:lvl1pPr>
          </a:lstStyle>
          <a:p>
            <a:pPr lvl="0"/>
            <a:r>
              <a:rPr lang="en-US"/>
              <a:t>Subtitle</a:t>
            </a:r>
          </a:p>
        </p:txBody>
      </p:sp>
    </p:spTree>
    <p:extLst>
      <p:ext uri="{BB962C8B-B14F-4D97-AF65-F5344CB8AC3E}">
        <p14:creationId xmlns:p14="http://schemas.microsoft.com/office/powerpoint/2010/main" val="9706029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mp; 3 Vertical Columns">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9C24331E-1638-4459-8142-AE0264663874}"/>
              </a:ext>
            </a:extLst>
          </p:cNvPr>
          <p:cNvSpPr>
            <a:spLocks noGrp="1"/>
          </p:cNvSpPr>
          <p:nvPr>
            <p:ph type="body" sz="quarter" idx="38" hasCustomPrompt="1"/>
          </p:nvPr>
        </p:nvSpPr>
        <p:spPr>
          <a:xfrm>
            <a:off x="298809" y="1751888"/>
            <a:ext cx="3750199" cy="3098028"/>
          </a:xfrm>
        </p:spPr>
        <p:txBody>
          <a:bodyPr>
            <a:spAutoFit/>
          </a:bodyPr>
          <a:lstStyle>
            <a:lvl1pPr marL="0" indent="0">
              <a:buNone/>
              <a:defRPr sz="1798">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2" y="4"/>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398">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userDrawn="1"/>
        </p:nvCxnSpPr>
        <p:spPr>
          <a:xfrm>
            <a:off x="298807"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userDrawn="1"/>
        </p:nvCxnSpPr>
        <p:spPr>
          <a:xfrm>
            <a:off x="4234720" y="1676400"/>
            <a:ext cx="375573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userDrawn="1"/>
        </p:nvCxnSpPr>
        <p:spPr>
          <a:xfrm>
            <a:off x="8170632" y="1676400"/>
            <a:ext cx="375261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0C60BDC8-1BA3-49C3-B443-05C9279F27DA}"/>
              </a:ext>
            </a:extLst>
          </p:cNvPr>
          <p:cNvSpPr>
            <a:spLocks noGrp="1"/>
          </p:cNvSpPr>
          <p:nvPr>
            <p:ph type="body" sz="quarter" idx="41" hasCustomPrompt="1"/>
          </p:nvPr>
        </p:nvSpPr>
        <p:spPr>
          <a:xfrm>
            <a:off x="4234722" y="1755648"/>
            <a:ext cx="3750199" cy="3098028"/>
          </a:xfrm>
        </p:spPr>
        <p:txBody>
          <a:bodyPr>
            <a:spAutoFit/>
          </a:bodyPr>
          <a:lstStyle>
            <a:lvl1pPr marL="0" indent="0">
              <a:buNone/>
              <a:defRPr sz="1798">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type="body" sz="quarter" idx="42" hasCustomPrompt="1"/>
          </p:nvPr>
        </p:nvSpPr>
        <p:spPr>
          <a:xfrm>
            <a:off x="8170634" y="1755648"/>
            <a:ext cx="3750199" cy="3098028"/>
          </a:xfrm>
        </p:spPr>
        <p:txBody>
          <a:bodyPr>
            <a:spAutoFit/>
          </a:bodyPr>
          <a:lstStyle>
            <a:lvl1pPr marL="0" indent="0">
              <a:buNone/>
              <a:defRPr sz="1798">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14" name="Slide Number Placeholder 6">
            <a:extLst>
              <a:ext uri="{FF2B5EF4-FFF2-40B4-BE49-F238E27FC236}">
                <a16:creationId xmlns:a16="http://schemas.microsoft.com/office/drawing/2014/main" id="{CDF2CF8B-BB79-49A9-9E24-8E7210963283}"/>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42179299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ubtilte &amp; 3 Vertical Columns">
    <p:bg>
      <p:bgPr>
        <a:solidFill>
          <a:schemeClr val="bg1"/>
        </a:solidFill>
        <a:effectLst/>
      </p:bgPr>
    </p:bg>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851D82BA-2CF0-49C2-A05B-8162B5F86313}"/>
              </a:ext>
            </a:extLst>
          </p:cNvPr>
          <p:cNvSpPr>
            <a:spLocks noGrp="1"/>
          </p:cNvSpPr>
          <p:nvPr>
            <p:ph type="body" sz="quarter" idx="40" hasCustomPrompt="1"/>
          </p:nvPr>
        </p:nvSpPr>
        <p:spPr>
          <a:xfrm>
            <a:off x="8168650" y="2467951"/>
            <a:ext cx="3750199" cy="1757639"/>
          </a:xfrm>
        </p:spPr>
        <p:txBody>
          <a:bodyPr>
            <a:spAutoFit/>
          </a:bodyPr>
          <a:lstStyle>
            <a:lvl1pPr marL="0" indent="0">
              <a:buNone/>
              <a:defRPr sz="1798">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type="body" sz="quarter" idx="39" hasCustomPrompt="1"/>
          </p:nvPr>
        </p:nvSpPr>
        <p:spPr>
          <a:xfrm>
            <a:off x="4254356" y="2467951"/>
            <a:ext cx="3750199" cy="1757639"/>
          </a:xfrm>
        </p:spPr>
        <p:txBody>
          <a:bodyPr>
            <a:spAutoFit/>
          </a:bodyPr>
          <a:lstStyle>
            <a:lvl1pPr marL="0" indent="0">
              <a:buNone/>
              <a:defRPr sz="1798">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37" name="Rectangle 36">
            <a:extLst>
              <a:ext uri="{FF2B5EF4-FFF2-40B4-BE49-F238E27FC236}">
                <a16:creationId xmlns:a16="http://schemas.microsoft.com/office/drawing/2014/main" id="{81706409-1638-CF42-BBFF-6E2EEACF4246}"/>
              </a:ext>
            </a:extLst>
          </p:cNvPr>
          <p:cNvSpPr/>
          <p:nvPr userDrawn="1"/>
        </p:nvSpPr>
        <p:spPr bwMode="ltGray">
          <a:xfrm>
            <a:off x="2" y="4"/>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807" y="397384"/>
            <a:ext cx="11612880" cy="600934"/>
          </a:xfrm>
        </p:spPr>
        <p:txBody>
          <a:bodyPr tIns="0" rIns="0" bIns="0">
            <a:spAutoFit/>
          </a:bodyPr>
          <a:lstStyle>
            <a:lvl1pPr>
              <a:defRPr sz="4398">
                <a:latin typeface="+mj-lt"/>
              </a:defRPr>
            </a:lvl1pPr>
          </a:lstStyle>
          <a:p>
            <a:r>
              <a:rPr lang="en-US"/>
              <a:t>Title</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type="body" sz="quarter" idx="38" hasCustomPrompt="1"/>
          </p:nvPr>
        </p:nvSpPr>
        <p:spPr>
          <a:xfrm>
            <a:off x="340057" y="2467951"/>
            <a:ext cx="3750199" cy="1757639"/>
          </a:xfrm>
        </p:spPr>
        <p:txBody>
          <a:bodyPr>
            <a:spAutoFit/>
          </a:bodyPr>
          <a:lstStyle>
            <a:lvl1pPr marL="0" indent="0">
              <a:buNone/>
              <a:defRPr sz="1798">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19" name="Slide Number Placeholder 6">
            <a:extLst>
              <a:ext uri="{FF2B5EF4-FFF2-40B4-BE49-F238E27FC236}">
                <a16:creationId xmlns:a16="http://schemas.microsoft.com/office/drawing/2014/main" id="{94775A7B-416A-4409-966D-D7AD42E2DD6F}"/>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2" y="1295401"/>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3"/>
            <a:ext cx="11612880" cy="348557"/>
          </a:xfrm>
        </p:spPr>
        <p:txBody>
          <a:bodyPr anchor="ctr" anchorCtr="0">
            <a:spAutoFit/>
          </a:bodyPr>
          <a:lstStyle>
            <a:lvl1pPr marL="0" indent="0">
              <a:buNone/>
              <a:defRPr sz="1798">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39117299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arge Quote &amp; Content Lef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298808" y="271727"/>
            <a:ext cx="5542434" cy="2995435"/>
          </a:xfrm>
        </p:spPr>
        <p:txBody>
          <a:bodyPr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46789" y="4638426"/>
            <a:ext cx="5552445" cy="975395"/>
          </a:xfrm>
        </p:spPr>
        <p:txBody>
          <a:bodyPr wrap="square" anchor="t" anchorCtr="0">
            <a:spAutoFit/>
          </a:bodyPr>
          <a:lstStyle>
            <a:lvl1pPr marL="0" indent="0">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46789" y="2561798"/>
            <a:ext cx="5552445" cy="975395"/>
          </a:xfrm>
        </p:spPr>
        <p:txBody>
          <a:bodyPr wrap="square" anchor="t" anchorCtr="0">
            <a:spAutoFit/>
          </a:bodyPr>
          <a:lstStyle>
            <a:lvl1pPr marL="0" indent="0">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46789" y="488856"/>
            <a:ext cx="5552445" cy="975395"/>
          </a:xfrm>
        </p:spPr>
        <p:txBody>
          <a:bodyPr wrap="square" anchor="t" anchorCtr="0">
            <a:spAutoFit/>
          </a:bodyPr>
          <a:lstStyle>
            <a:lvl1pPr marL="0" indent="0">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userDrawn="1"/>
        </p:nvCxnSpPr>
        <p:spPr>
          <a:xfrm>
            <a:off x="6346789" y="391161"/>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userDrawn="1"/>
        </p:nvCxnSpPr>
        <p:spPr>
          <a:xfrm>
            <a:off x="6346789" y="2459244"/>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userDrawn="1"/>
        </p:nvCxnSpPr>
        <p:spPr>
          <a:xfrm>
            <a:off x="6346789" y="4535872"/>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6">
            <a:extLst>
              <a:ext uri="{FF2B5EF4-FFF2-40B4-BE49-F238E27FC236}">
                <a16:creationId xmlns:a16="http://schemas.microsoft.com/office/drawing/2014/main" id="{E3BD8230-1636-4B69-B199-B2F33AD4C66B}"/>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3854376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ubtitle, Content &amp; Wide Phot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296828" y="4498657"/>
            <a:ext cx="3548977" cy="873316"/>
          </a:xfrm>
        </p:spPr>
        <p:txBody>
          <a:bodyPr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296828" y="3327778"/>
            <a:ext cx="3548977" cy="873316"/>
          </a:xfrm>
        </p:spPr>
        <p:txBody>
          <a:bodyPr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Rectangle 24">
            <a:extLst>
              <a:ext uri="{FF2B5EF4-FFF2-40B4-BE49-F238E27FC236}">
                <a16:creationId xmlns:a16="http://schemas.microsoft.com/office/drawing/2014/main" id="{4A0ECDE5-B896-FB4D-B677-6ABA81A39CFA}"/>
              </a:ext>
            </a:extLst>
          </p:cNvPr>
          <p:cNvSpPr/>
          <p:nvPr userDrawn="1"/>
        </p:nvSpPr>
        <p:spPr bwMode="ltGray">
          <a:xfrm>
            <a:off x="0" y="2045293"/>
            <a:ext cx="4038600" cy="91422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4038600" cy="2045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300027" y="400821"/>
            <a:ext cx="3548977" cy="600934"/>
          </a:xfrm>
        </p:spPr>
        <p:txBody>
          <a:bodyPr tIns="0" rIns="0" bIns="0" anchor="t" anchorCtr="0">
            <a:spAutoFit/>
          </a:bodyPr>
          <a:lstStyle>
            <a:lvl1pPr marL="0" indent="0">
              <a:lnSpc>
                <a:spcPct val="85000"/>
              </a:lnSpc>
              <a:buNone/>
              <a:defRPr sz="4398" baseline="0">
                <a:latin typeface="+mj-lt"/>
              </a:defRPr>
            </a:lvl1pPr>
          </a:lstStyle>
          <a:p>
            <a:pPr lvl="0"/>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8" y="2203471"/>
            <a:ext cx="3555327" cy="597856"/>
          </a:xfrm>
        </p:spPr>
        <p:txBody>
          <a:bodyPr anchor="ctr" anchorCtr="0">
            <a:spAutoFit/>
          </a:bodyPr>
          <a:lstStyle>
            <a:lvl1pPr marL="0" indent="0">
              <a:buNone/>
              <a:defRPr sz="1798"/>
            </a:lvl1pPr>
          </a:lstStyle>
          <a:p>
            <a:pPr lvl="0"/>
            <a:r>
              <a:rPr lang="en-US"/>
              <a:t>Secondary level text goes here. Lorem ipsum dolor sit </a:t>
            </a:r>
            <a:r>
              <a:rPr lang="en-US" err="1"/>
              <a:t>amet</a:t>
            </a:r>
            <a:r>
              <a:rPr lang="en-US"/>
              <a:t>.</a:t>
            </a:r>
          </a:p>
        </p:txBody>
      </p:sp>
      <p:grpSp>
        <p:nvGrpSpPr>
          <p:cNvPr id="6" name="Group 5">
            <a:extLst>
              <a:ext uri="{FF2B5EF4-FFF2-40B4-BE49-F238E27FC236}">
                <a16:creationId xmlns:a16="http://schemas.microsoft.com/office/drawing/2014/main" id="{26C93313-5C7D-47F1-9938-FD5AE1BF45B6}"/>
              </a:ext>
            </a:extLst>
          </p:cNvPr>
          <p:cNvGrpSpPr/>
          <p:nvPr userDrawn="1"/>
        </p:nvGrpSpPr>
        <p:grpSpPr>
          <a:xfrm>
            <a:off x="296828" y="3257460"/>
            <a:ext cx="3548977"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038600" y="0"/>
            <a:ext cx="81534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7" name="Slide Number Placeholder 6">
            <a:extLst>
              <a:ext uri="{FF2B5EF4-FFF2-40B4-BE49-F238E27FC236}">
                <a16:creationId xmlns:a16="http://schemas.microsoft.com/office/drawing/2014/main" id="{0E88BFA8-7D6E-4FC1-8413-B6FE24F578CC}"/>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5380911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Divider with Photo">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A6D17E-E002-6C40-99AE-60D6AED6150A}"/>
              </a:ext>
            </a:extLst>
          </p:cNvPr>
          <p:cNvSpPr/>
          <p:nvPr userDrawn="1"/>
        </p:nvSpPr>
        <p:spPr bwMode="ltGray">
          <a:xfrm>
            <a:off x="1" y="1295399"/>
            <a:ext cx="6096001" cy="338961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1808" y="1610089"/>
            <a:ext cx="5410624" cy="2874890"/>
          </a:xfrm>
        </p:spPr>
        <p:txBody>
          <a:bodyPr anchor="t" anchorCtr="0">
            <a:spAutoFit/>
          </a:bodyPr>
          <a:lstStyle>
            <a:lvl1pPr marL="0" indent="0">
              <a:buFont typeface="Arial" panose="020B0604020202020204" pitchFamily="34" charse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da-DK"/>
              <a:t>If there is smaller text that would go here. Lorem ipsum dolor sit amet, consectetur adipiscing elit. Aliquam sed nisi vitae risus rhoncus condimentum. </a:t>
            </a:r>
          </a:p>
          <a:p>
            <a:pPr lvl="0"/>
            <a:r>
              <a:rPr lang="da-DK"/>
              <a:t>Phasellus in hendrerit magna, a accumsan velit. Morbi aliquam magna eu metus molestie fringilla. Suspendisse leo erat, condimentum sed eros in, vestibulum tincidunt elit. Pellentesque lacus arcu, varius nec urna sed, malesuada lobortis augue. Curabitur a diam ac diam rhoncus molestie porta vel diam. Nam in commodo massa.</a:t>
            </a:r>
          </a:p>
          <a:p>
            <a:pPr lvl="0"/>
            <a:r>
              <a:rPr lang="da-DK"/>
              <a:t>Quisque pretium venenatis erat ac mattis. In auctor enim vel ante pretium, vel laoreet lorem aliquet. Fusce at mauris elementum, dictum nunc eget, fringilla ex. Fusce arcu felis, vehicula quis feugiat sed, aliquet quis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10624" cy="291618"/>
          </a:xfrm>
        </p:spPr>
        <p:txBody>
          <a:bodyPr anchor="t" anchorCtr="0">
            <a:spAutoFit/>
          </a:bodyPr>
          <a:lstStyle>
            <a:lvl1pPr marL="0" indent="0">
              <a:buFont typeface="Arial" panose="020B0604020202020204" pitchFamily="34" charset="0"/>
              <a:buNone/>
              <a:defRPr sz="1400" b="0" cap="all" baseline="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da-DK"/>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7"/>
            <a:ext cx="5410624" cy="833305"/>
          </a:xfrm>
        </p:spPr>
        <p:txBody>
          <a:bodyPr anchor="t" anchorCtr="0">
            <a:spAutoFit/>
          </a:bodyPr>
          <a:lstStyle>
            <a:lvl1pPr marL="0" indent="109472">
              <a:lnSpc>
                <a:spcPct val="90000"/>
              </a:lnSpc>
              <a:spcBef>
                <a:spcPts val="600"/>
              </a:spcBef>
              <a:buFont typeface="Arial" panose="020B0604020202020204" pitchFamily="34" charset="0"/>
              <a:buChar char="•"/>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da-DK"/>
              <a:t>Bullet point 1</a:t>
            </a:r>
          </a:p>
          <a:p>
            <a:pPr lvl="0"/>
            <a:r>
              <a:rPr lang="da-DK"/>
              <a:t>Bullet point 2</a:t>
            </a:r>
          </a:p>
          <a:p>
            <a:pPr lvl="0"/>
            <a:r>
              <a:rPr lang="da-DK"/>
              <a:t>Bullet point 3</a:t>
            </a:r>
          </a:p>
        </p:txBody>
      </p:sp>
      <p:sp>
        <p:nvSpPr>
          <p:cNvPr id="17" name="Rectangle 16">
            <a:extLst>
              <a:ext uri="{FF2B5EF4-FFF2-40B4-BE49-F238E27FC236}">
                <a16:creationId xmlns:a16="http://schemas.microsoft.com/office/drawing/2014/main" id="{8EC55A16-E0A0-C041-920C-88AF84A37F15}"/>
              </a:ext>
            </a:extLst>
          </p:cNvPr>
          <p:cNvSpPr/>
          <p:nvPr userDrawn="1"/>
        </p:nvSpPr>
        <p:spPr bwMode="ltGray">
          <a:xfrm>
            <a:off x="1" y="4"/>
            <a:ext cx="6096001"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1" y="0"/>
            <a:ext cx="6096001"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298810" y="397384"/>
            <a:ext cx="5413623" cy="600934"/>
          </a:xfrm>
        </p:spPr>
        <p:txBody>
          <a:bodyPr tIns="0" rIns="0" bIns="0">
            <a:spAutoFit/>
          </a:bodyPr>
          <a:lstStyle>
            <a:lvl1pPr>
              <a:tabLst>
                <a:tab pos="518801" algn="l"/>
              </a:tabLst>
              <a:defRPr sz="4398">
                <a:latin typeface="+mj-lt"/>
              </a:defRPr>
            </a:lvl1pPr>
          </a:lstStyle>
          <a:p>
            <a:r>
              <a:rPr lang="en-US"/>
              <a:t>Title</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userDrawn="1"/>
        </p:nvCxnSpPr>
        <p:spPr>
          <a:xfrm>
            <a:off x="288535" y="5260120"/>
            <a:ext cx="563930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6">
            <a:extLst>
              <a:ext uri="{FF2B5EF4-FFF2-40B4-BE49-F238E27FC236}">
                <a16:creationId xmlns:a16="http://schemas.microsoft.com/office/drawing/2014/main" id="{A8F6F6A1-3C64-483D-8A88-D810C6E3700E}"/>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9266809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Content &amp; Photo">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096000" y="1609725"/>
            <a:ext cx="5715000" cy="3798888"/>
          </a:xfrm>
          <a:solidFill>
            <a:schemeClr val="bg1">
              <a:lumMod val="75000"/>
            </a:schemeClr>
          </a:solidFill>
        </p:spPr>
        <p:txBody>
          <a:bodyPr bIns="1828800" anchor="ctr" anchorCtr="0"/>
          <a:lstStyle>
            <a:lvl1pPr marL="0" indent="0" algn="ctr">
              <a:buNone/>
              <a:defRPr sz="1200">
                <a:solidFill>
                  <a:schemeClr val="tx1"/>
                </a:solidFill>
              </a:defRPr>
            </a:lvl1pPr>
          </a:lstStyle>
          <a:p>
            <a:r>
              <a:rPr lang="en-US"/>
              <a:t>Click to Add Photo</a:t>
            </a:r>
          </a:p>
        </p:txBody>
      </p:sp>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8" y="1610093"/>
            <a:ext cx="5410624" cy="4340355"/>
          </a:xfrm>
        </p:spPr>
        <p:txBody>
          <a:bodyPr anchor="t" anchorCtr="0">
            <a:spAutoFit/>
          </a:bodyPr>
          <a:lstStyle>
            <a:lvl1pPr marL="0" indent="0">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2" y="4"/>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tIns="0" rIns="0" bIns="0">
            <a:spAutoFit/>
          </a:bodyPr>
          <a:lstStyle>
            <a:lvl1pPr>
              <a:defRPr sz="4398">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40497990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1" y="4"/>
            <a:ext cx="6096001"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1" y="-26469"/>
            <a:ext cx="6096001" cy="6884469"/>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2874890"/>
          </a:xfrm>
        </p:spPr>
        <p:txBody>
          <a:bodyPr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10" y="397384"/>
            <a:ext cx="5413623" cy="600934"/>
          </a:xfrm>
        </p:spPr>
        <p:txBody>
          <a:bodyPr tIns="0" rIns="0" bIns="0">
            <a:spAutoFit/>
          </a:bodyPr>
          <a:lstStyle>
            <a:lvl1pPr>
              <a:defRPr sz="4398">
                <a:latin typeface="+mj-lt"/>
              </a:defRPr>
            </a:lvl1pPr>
          </a:lstStyle>
          <a:p>
            <a:r>
              <a:rPr lang="en-US"/>
              <a:t>Title</a:t>
            </a:r>
          </a:p>
        </p:txBody>
      </p:sp>
      <p:sp>
        <p:nvSpPr>
          <p:cNvPr id="14" name="Slide Number Placeholder 6">
            <a:extLst>
              <a:ext uri="{FF2B5EF4-FFF2-40B4-BE49-F238E27FC236}">
                <a16:creationId xmlns:a16="http://schemas.microsoft.com/office/drawing/2014/main" id="{5DF90518-C404-4611-8BF8-29822FB22805}"/>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8166455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l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userDrawn="1"/>
        </p:nvSpPr>
        <p:spPr bwMode="white">
          <a:xfrm>
            <a:off x="6096001" y="0"/>
            <a:ext cx="6096001"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8">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1" y="4"/>
            <a:ext cx="6096001"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1"/>
            <a:ext cx="5410624" cy="4091313"/>
          </a:xfrm>
        </p:spPr>
        <p:txBody>
          <a:bodyPr anchor="t" anchorCtr="0">
            <a:spAutoFit/>
          </a:bodyPr>
          <a:lstStyle>
            <a:lvl1pPr marL="0" indent="0">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10" y="397384"/>
            <a:ext cx="5413623" cy="600934"/>
          </a:xfrm>
        </p:spPr>
        <p:txBody>
          <a:bodyPr tIns="0" rIns="0" bIns="0">
            <a:spAutoFit/>
          </a:bodyPr>
          <a:lstStyle>
            <a:lvl1pPr>
              <a:defRPr sz="4398">
                <a:latin typeface="+mj-lt"/>
              </a:defRPr>
            </a:lvl1pPr>
          </a:lstStyle>
          <a:p>
            <a:r>
              <a:rPr lang="en-US"/>
              <a:t>Title</a:t>
            </a:r>
          </a:p>
        </p:txBody>
      </p:sp>
      <p:sp>
        <p:nvSpPr>
          <p:cNvPr id="15" name="Slide Number Placeholder 6">
            <a:extLst>
              <a:ext uri="{FF2B5EF4-FFF2-40B4-BE49-F238E27FC236}">
                <a16:creationId xmlns:a16="http://schemas.microsoft.com/office/drawing/2014/main" id="{0DB37193-AF41-48D4-9C15-11EC3155082C}"/>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405555036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2 Photos &amp; Content Alternat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316581" y="5476466"/>
            <a:ext cx="5593363" cy="679417"/>
          </a:xfrm>
        </p:spPr>
        <p:txBody>
          <a:bodyPr wrap="square"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298808" y="5476466"/>
            <a:ext cx="5608698" cy="679417"/>
          </a:xfrm>
        </p:spPr>
        <p:txBody>
          <a:bodyPr wrap="square"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2" y="4"/>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398">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298807" y="1478999"/>
            <a:ext cx="5625230"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95603" y="1478999"/>
            <a:ext cx="5625230"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0" name="Slide Number Placeholder 6">
            <a:extLst>
              <a:ext uri="{FF2B5EF4-FFF2-40B4-BE49-F238E27FC236}">
                <a16:creationId xmlns:a16="http://schemas.microsoft.com/office/drawing/2014/main" id="{79C63EEA-0812-4AEA-87D6-EC3DD1C6FE81}"/>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6583120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2" y="0"/>
            <a:ext cx="12192000" cy="6049926"/>
          </a:xfrm>
          <a:solidFill>
            <a:schemeClr val="bg1">
              <a:lumMod val="75000"/>
            </a:schemeClr>
          </a:solidFill>
        </p:spPr>
        <p:txBody>
          <a:bodyPr bIns="2743200" anchor="ctr" anchorCtr="0"/>
          <a:lstStyle>
            <a:lvl1pPr marL="0" indent="0" algn="ctr">
              <a:buNone/>
              <a:defRPr sz="1400">
                <a:solidFill>
                  <a:schemeClr val="tx1"/>
                </a:solidFill>
              </a:defRPr>
            </a:lvl1pPr>
          </a:lstStyle>
          <a:p>
            <a:r>
              <a:rPr lang="en-US"/>
              <a:t>Click to Add Photo</a:t>
            </a:r>
          </a:p>
        </p:txBody>
      </p:sp>
      <p:sp>
        <p:nvSpPr>
          <p:cNvPr id="4" name="Rectangle 3">
            <a:extLst>
              <a:ext uri="{FF2B5EF4-FFF2-40B4-BE49-F238E27FC236}">
                <a16:creationId xmlns:a16="http://schemas.microsoft.com/office/drawing/2014/main" id="{07B19ED5-B37D-994C-BB5E-1532033EF1E0}"/>
              </a:ext>
            </a:extLst>
          </p:cNvPr>
          <p:cNvSpPr/>
          <p:nvPr userDrawn="1"/>
        </p:nvSpPr>
        <p:spPr bwMode="ltGray">
          <a:xfrm>
            <a:off x="2" y="6024883"/>
            <a:ext cx="12192000" cy="833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a:xfrm>
            <a:off x="296825" y="6302972"/>
            <a:ext cx="11612880" cy="348557"/>
          </a:xfrm>
        </p:spPr>
        <p:txBody>
          <a:bodyPr>
            <a:spAutoFit/>
          </a:bodyPr>
          <a:lstStyle>
            <a:lvl1pPr marL="0" indent="0">
              <a:buNone/>
              <a:defRPr sz="1798">
                <a:latin typeface="+mn-lt"/>
              </a:defRPr>
            </a:lvl1pPr>
          </a:lstStyle>
          <a:p>
            <a:pPr lvl="0"/>
            <a:r>
              <a:rPr lang="en-US"/>
              <a:t>Image caption goes here. Lorem ipsum dolor sit </a:t>
            </a:r>
            <a:r>
              <a:rPr lang="en-US" err="1"/>
              <a:t>amet</a:t>
            </a:r>
            <a:r>
              <a:rPr lang="en-US"/>
              <a:t>.</a:t>
            </a:r>
          </a:p>
        </p:txBody>
      </p:sp>
    </p:spTree>
    <p:extLst>
      <p:ext uri="{BB962C8B-B14F-4D97-AF65-F5344CB8AC3E}">
        <p14:creationId xmlns:p14="http://schemas.microsoft.com/office/powerpoint/2010/main" val="894237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8_Two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11512192" cy="744483"/>
          </a:xfrm>
        </p:spPr>
        <p:txBody>
          <a:bodyPr>
            <a:noAutofit/>
          </a:bodyPr>
          <a:lstStyle>
            <a:lvl1pPr>
              <a:defRPr sz="6000">
                <a:latin typeface="Forma DJR Display" pitchFamily="2" charset="77"/>
              </a:defRPr>
            </a:lvl1pPr>
          </a:lstStyle>
          <a:p>
            <a:r>
              <a:rPr lang="en-US"/>
              <a:t>Title of Section v1</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a:prstGeom prst="rect">
            <a:avLst/>
          </a:prstGeo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a:prstGeom prst="rect">
            <a:avLst/>
          </a:prstGeom>
        </p:spPr>
        <p:txBody>
          <a:bodyPr/>
          <a:lstStyle/>
          <a:p>
            <a:r>
              <a:rPr lang="en-US" sz="1000">
                <a:solidFill>
                  <a:schemeClr val="tx1"/>
                </a:solidFill>
                <a:latin typeface="Forma DJR Deck" pitchFamily="2" charset="77"/>
              </a:rPr>
              <a:t>Section 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81000" y="1609725"/>
            <a:ext cx="3657600" cy="3134995"/>
          </a:xfrm>
        </p:spPr>
        <p:txBody>
          <a:bodyPr/>
          <a:lstStyle>
            <a:lvl1pPr marL="0" indent="0">
              <a:buNone/>
              <a:defRPr/>
            </a:lvl1pPr>
          </a:lstStyle>
          <a:p>
            <a:pPr lvl="0"/>
            <a:r>
              <a:rPr lang="en-US"/>
              <a:t>Subtitle here. Lorem ipsum dolor sit </a:t>
            </a:r>
            <a:r>
              <a:rPr lang="en-US" err="1"/>
              <a:t>amet</a:t>
            </a:r>
            <a:r>
              <a:rPr lang="en-US"/>
              <a:t>.</a:t>
            </a:r>
          </a:p>
        </p:txBody>
      </p:sp>
      <p:sp>
        <p:nvSpPr>
          <p:cNvPr id="4" name="Text Placeholder 3">
            <a:extLst>
              <a:ext uri="{FF2B5EF4-FFF2-40B4-BE49-F238E27FC236}">
                <a16:creationId xmlns:a16="http://schemas.microsoft.com/office/drawing/2014/main" id="{8B15EBB9-2006-474E-A094-75C7AE1479BE}"/>
              </a:ext>
            </a:extLst>
          </p:cNvPr>
          <p:cNvSpPr>
            <a:spLocks noGrp="1"/>
          </p:cNvSpPr>
          <p:nvPr>
            <p:ph type="body" sz="quarter" idx="15" hasCustomPrompt="1"/>
          </p:nvPr>
        </p:nvSpPr>
        <p:spPr>
          <a:xfrm>
            <a:off x="4287520" y="1609724"/>
            <a:ext cx="7523480" cy="2287157"/>
          </a:xfrm>
        </p:spPr>
        <p:txBody>
          <a:bodyPr/>
          <a:lstStyle>
            <a:lvl1pPr marL="0" indent="0">
              <a:buNone/>
              <a:defRPr sz="1800"/>
            </a:lvl1pPr>
            <a:lvl2pPr marL="457200" indent="0">
              <a:buNone/>
              <a:defRPr/>
            </a:lvl2pPr>
          </a:lstStyle>
          <a:p>
            <a:r>
              <a:rPr lang="en-US"/>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a:p>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Pellentesque</a:t>
            </a:r>
            <a:r>
              <a:rPr lang="en-US" sz="1800">
                <a:solidFill>
                  <a:schemeClr val="tx1"/>
                </a:solidFill>
                <a:latin typeface="Forma DJR Micro" pitchFamily="2" charset="77"/>
              </a:rPr>
              <a:t> </a:t>
            </a:r>
            <a:r>
              <a:rPr lang="en-US" sz="1800" err="1">
                <a:solidFill>
                  <a:schemeClr val="tx1"/>
                </a:solidFill>
                <a:latin typeface="Forma DJR Micro" pitchFamily="2" charset="77"/>
              </a:rPr>
              <a:t>lacus</a:t>
            </a:r>
            <a:r>
              <a:rPr lang="en-US" sz="1800">
                <a:solidFill>
                  <a:schemeClr val="tx1"/>
                </a:solidFill>
                <a:latin typeface="Forma DJR Micro" pitchFamily="2" charset="77"/>
              </a:rPr>
              <a:t> </a:t>
            </a:r>
            <a:r>
              <a:rPr lang="en-US" sz="1800" err="1">
                <a:solidFill>
                  <a:schemeClr val="tx1"/>
                </a:solidFill>
                <a:latin typeface="Forma DJR Micro" pitchFamily="2" charset="77"/>
              </a:rPr>
              <a:t>arcu</a:t>
            </a:r>
            <a:r>
              <a:rPr lang="en-US" sz="1800">
                <a:solidFill>
                  <a:schemeClr val="tx1"/>
                </a:solidFill>
                <a:latin typeface="Forma DJR Micro" pitchFamily="2" charset="77"/>
              </a:rPr>
              <a:t>, </a:t>
            </a:r>
            <a:r>
              <a:rPr lang="en-US" sz="1800" err="1">
                <a:solidFill>
                  <a:schemeClr val="tx1"/>
                </a:solidFill>
                <a:latin typeface="Forma DJR Micro" pitchFamily="2" charset="77"/>
              </a:rPr>
              <a:t>varius</a:t>
            </a:r>
            <a:r>
              <a:rPr lang="en-US" sz="1800">
                <a:solidFill>
                  <a:schemeClr val="tx1"/>
                </a:solidFill>
                <a:latin typeface="Forma DJR Micro" pitchFamily="2" charset="77"/>
              </a:rPr>
              <a:t> </a:t>
            </a:r>
            <a:r>
              <a:rPr lang="en-US" sz="1800" err="1">
                <a:solidFill>
                  <a:schemeClr val="tx1"/>
                </a:solidFill>
                <a:latin typeface="Forma DJR Micro" pitchFamily="2" charset="77"/>
              </a:rPr>
              <a:t>nec</a:t>
            </a:r>
            <a:r>
              <a:rPr lang="en-US" sz="1800">
                <a:solidFill>
                  <a:schemeClr val="tx1"/>
                </a:solidFill>
                <a:latin typeface="Forma DJR Micro" pitchFamily="2" charset="77"/>
              </a:rPr>
              <a:t> </a:t>
            </a:r>
            <a:r>
              <a:rPr lang="en-US" sz="1800" err="1">
                <a:solidFill>
                  <a:schemeClr val="tx1"/>
                </a:solidFill>
                <a:latin typeface="Forma DJR Micro" pitchFamily="2" charset="77"/>
              </a:rPr>
              <a:t>urna</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malesuada</a:t>
            </a:r>
            <a:r>
              <a:rPr lang="en-US" sz="1800">
                <a:solidFill>
                  <a:schemeClr val="tx1"/>
                </a:solidFill>
                <a:latin typeface="Forma DJR Micro" pitchFamily="2" charset="77"/>
              </a:rPr>
              <a:t> </a:t>
            </a:r>
            <a:r>
              <a:rPr lang="en-US" sz="1800" err="1">
                <a:solidFill>
                  <a:schemeClr val="tx1"/>
                </a:solidFill>
                <a:latin typeface="Forma DJR Micro" pitchFamily="2" charset="77"/>
              </a:rPr>
              <a:t>lobortis</a:t>
            </a:r>
            <a:r>
              <a:rPr lang="en-US" sz="1800">
                <a:solidFill>
                  <a:schemeClr val="tx1"/>
                </a:solidFill>
                <a:latin typeface="Forma DJR Micro" pitchFamily="2" charset="77"/>
              </a:rPr>
              <a:t> </a:t>
            </a:r>
            <a:r>
              <a:rPr lang="en-US" sz="1800" err="1">
                <a:solidFill>
                  <a:schemeClr val="tx1"/>
                </a:solidFill>
                <a:latin typeface="Forma DJR Micro" pitchFamily="2" charset="77"/>
              </a:rPr>
              <a:t>augue</a:t>
            </a:r>
            <a:r>
              <a:rPr lang="en-US" sz="1800">
                <a:solidFill>
                  <a:schemeClr val="tx1"/>
                </a:solidFill>
                <a:latin typeface="Forma DJR Micro" pitchFamily="2" charset="77"/>
              </a:rPr>
              <a:t>. </a:t>
            </a:r>
            <a:r>
              <a:rPr lang="en-US" sz="1800" err="1">
                <a:solidFill>
                  <a:schemeClr val="tx1"/>
                </a:solidFill>
                <a:latin typeface="Forma DJR Micro" pitchFamily="2" charset="77"/>
              </a:rPr>
              <a:t>Curabitur</a:t>
            </a:r>
            <a:r>
              <a:rPr lang="en-US" sz="1800">
                <a:solidFill>
                  <a:schemeClr val="tx1"/>
                </a:solidFill>
                <a:latin typeface="Forma DJR Micro" pitchFamily="2" charset="77"/>
              </a:rPr>
              <a:t> a </a:t>
            </a:r>
            <a:r>
              <a:rPr lang="en-US" sz="1800" err="1">
                <a:solidFill>
                  <a:schemeClr val="tx1"/>
                </a:solidFill>
                <a:latin typeface="Forma DJR Micro" pitchFamily="2" charset="77"/>
              </a:rPr>
              <a:t>diam</a:t>
            </a:r>
            <a:r>
              <a:rPr lang="en-US" sz="1800">
                <a:solidFill>
                  <a:schemeClr val="tx1"/>
                </a:solidFill>
                <a:latin typeface="Forma DJR Micro" pitchFamily="2" charset="77"/>
              </a:rPr>
              <a:t> ac </a:t>
            </a:r>
            <a:r>
              <a:rPr lang="en-US" sz="1800" err="1">
                <a:solidFill>
                  <a:schemeClr val="tx1"/>
                </a:solidFill>
                <a:latin typeface="Forma DJR Micro" pitchFamily="2" charset="77"/>
              </a:rPr>
              <a:t>diam</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porta </a:t>
            </a:r>
            <a:r>
              <a:rPr lang="en-US" sz="1800" err="1">
                <a:solidFill>
                  <a:schemeClr val="tx1"/>
                </a:solidFill>
                <a:latin typeface="Forma DJR Micro" pitchFamily="2" charset="77"/>
              </a:rPr>
              <a:t>vel</a:t>
            </a:r>
            <a:r>
              <a:rPr lang="en-US" sz="1800">
                <a:solidFill>
                  <a:schemeClr val="tx1"/>
                </a:solidFill>
                <a:latin typeface="Forma DJR Micro" pitchFamily="2" charset="77"/>
              </a:rPr>
              <a:t> diam. Nam in </a:t>
            </a:r>
            <a:r>
              <a:rPr lang="en-US" sz="1800" err="1">
                <a:solidFill>
                  <a:schemeClr val="tx1"/>
                </a:solidFill>
                <a:latin typeface="Forma DJR Micro" pitchFamily="2" charset="77"/>
              </a:rPr>
              <a:t>commodo</a:t>
            </a:r>
            <a:r>
              <a:rPr lang="en-US" sz="1800">
                <a:solidFill>
                  <a:schemeClr val="tx1"/>
                </a:solidFill>
                <a:latin typeface="Forma DJR Micro" pitchFamily="2" charset="77"/>
              </a:rPr>
              <a:t> </a:t>
            </a:r>
            <a:r>
              <a:rPr lang="en-US" sz="1800" err="1">
                <a:solidFill>
                  <a:schemeClr val="tx1"/>
                </a:solidFill>
                <a:latin typeface="Forma DJR Micro" pitchFamily="2" charset="77"/>
              </a:rPr>
              <a:t>massa</a:t>
            </a:r>
            <a:r>
              <a:rPr lang="en-US" sz="1800">
                <a:solidFill>
                  <a:schemeClr val="tx1"/>
                </a:solidFill>
                <a:latin typeface="Forma DJR Micro" pitchFamily="2" charset="77"/>
              </a:rPr>
              <a:t>.</a:t>
            </a:r>
          </a:p>
          <a:p>
            <a:pPr lvl="0"/>
            <a:endParaRPr lang="en-US"/>
          </a:p>
        </p:txBody>
      </p:sp>
    </p:spTree>
    <p:extLst>
      <p:ext uri="{BB962C8B-B14F-4D97-AF65-F5344CB8AC3E}">
        <p14:creationId xmlns:p14="http://schemas.microsoft.com/office/powerpoint/2010/main" val="4002013728"/>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mp; 3 Columns &amp; Photo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3231" y="4004854"/>
            <a:ext cx="3684127" cy="1208085"/>
          </a:xfrm>
        </p:spPr>
        <p:txBody>
          <a:bodyPr wrap="square"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7932" y="4004854"/>
            <a:ext cx="3684127" cy="1208085"/>
          </a:xfrm>
        </p:spPr>
        <p:txBody>
          <a:bodyPr wrap="square"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807" y="4004854"/>
            <a:ext cx="3684127" cy="1208085"/>
          </a:xfrm>
        </p:spPr>
        <p:txBody>
          <a:bodyPr wrap="square"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2" y="4"/>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398">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809" y="1478999"/>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7932" y="1478999"/>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3232" y="1478999"/>
            <a:ext cx="3657601"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8198809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6 Photos and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5591" y="2768763"/>
            <a:ext cx="3689683" cy="485518"/>
          </a:xfrm>
        </p:spPr>
        <p:txBody>
          <a:bodyPr wrap="square"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6145" y="2768763"/>
            <a:ext cx="3689683" cy="485518"/>
          </a:xfrm>
        </p:spPr>
        <p:txBody>
          <a:bodyPr wrap="square"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32875" y="2768763"/>
            <a:ext cx="3689683" cy="485518"/>
          </a:xfrm>
        </p:spPr>
        <p:txBody>
          <a:bodyPr wrap="square"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32875" y="318112"/>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6143" y="318112"/>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5592" y="318112"/>
            <a:ext cx="3657601"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1582" y="5929057"/>
            <a:ext cx="3689683" cy="485518"/>
          </a:xfrm>
        </p:spPr>
        <p:txBody>
          <a:bodyPr wrap="square"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16145" y="5929057"/>
            <a:ext cx="3689683" cy="485518"/>
          </a:xfrm>
        </p:spPr>
        <p:txBody>
          <a:bodyPr wrap="square"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28864" y="5929057"/>
            <a:ext cx="3689683" cy="485518"/>
          </a:xfrm>
        </p:spPr>
        <p:txBody>
          <a:bodyPr wrap="square" anchor="t" anchorCtr="0">
            <a:spAutoFit/>
          </a:bodyPr>
          <a:lstStyle>
            <a:lvl1pPr marL="0" indent="0">
              <a:buNone/>
              <a:defRPr sz="1400"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28864" y="3478406"/>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16143" y="3478406"/>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1581" y="3478406"/>
            <a:ext cx="3657601"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Tree>
    <p:extLst>
      <p:ext uri="{BB962C8B-B14F-4D97-AF65-F5344CB8AC3E}">
        <p14:creationId xmlns:p14="http://schemas.microsoft.com/office/powerpoint/2010/main" val="24381494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Large Quote">
    <p:bg>
      <p:bgPr>
        <a:solidFill>
          <a:schemeClr val="bg2"/>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9E91A12-D59B-4799-95CD-3A32AB13CFFF}"/>
              </a:ext>
            </a:extLst>
          </p:cNvPr>
          <p:cNvSpPr>
            <a:spLocks noGrp="1"/>
          </p:cNvSpPr>
          <p:nvPr>
            <p:ph type="body" sz="quarter" idx="14" hasCustomPrompt="1"/>
          </p:nvPr>
        </p:nvSpPr>
        <p:spPr>
          <a:xfrm>
            <a:off x="282101" y="53165"/>
            <a:ext cx="11612880" cy="5016758"/>
          </a:xfrm>
        </p:spPr>
        <p:txBody>
          <a:bodyPr>
            <a:spAutoFit/>
          </a:bodyPr>
          <a:lstStyle>
            <a:lvl1pPr marL="60289" indent="-60289">
              <a:lnSpc>
                <a:spcPts val="9594"/>
              </a:lnSpc>
              <a:buNone/>
              <a:defRPr sz="7996">
                <a:latin typeface="+mj-lt"/>
              </a:defRPr>
            </a:lvl1pPr>
          </a:lstStyle>
          <a:p>
            <a:pPr lvl="0"/>
            <a:r>
              <a:rPr lang="en-US"/>
              <a:t>Full page quote or sentence. Lorem ipsum dolor sit </a:t>
            </a:r>
            <a:r>
              <a:rPr lang="en-US" err="1"/>
              <a:t>amet</a:t>
            </a:r>
            <a:r>
              <a:rPr lang="en-US"/>
              <a:t>, </a:t>
            </a:r>
            <a:r>
              <a:rPr lang="en-US" err="1"/>
              <a:t>consectetur</a:t>
            </a:r>
            <a:r>
              <a:rPr lang="en-US"/>
              <a:t> </a:t>
            </a:r>
            <a:r>
              <a:rPr lang="en-US" err="1"/>
              <a:t>ddipiscing</a:t>
            </a:r>
            <a:r>
              <a:rPr lang="en-US"/>
              <a:t> ipsum </a:t>
            </a:r>
            <a:r>
              <a:rPr lang="en-US" err="1"/>
              <a:t>elit</a:t>
            </a:r>
            <a:r>
              <a:rPr lang="en-US"/>
              <a:t>.” </a:t>
            </a:r>
          </a:p>
        </p:txBody>
      </p:sp>
      <p:sp>
        <p:nvSpPr>
          <p:cNvPr id="13" name="Text Placeholder 3">
            <a:extLst>
              <a:ext uri="{FF2B5EF4-FFF2-40B4-BE49-F238E27FC236}">
                <a16:creationId xmlns:a16="http://schemas.microsoft.com/office/drawing/2014/main" id="{896D4DF3-D303-40E5-9BB4-C2887AD4CE25}"/>
              </a:ext>
            </a:extLst>
          </p:cNvPr>
          <p:cNvSpPr>
            <a:spLocks noGrp="1"/>
          </p:cNvSpPr>
          <p:nvPr>
            <p:ph type="body" sz="quarter" idx="24" hasCustomPrompt="1"/>
          </p:nvPr>
        </p:nvSpPr>
        <p:spPr>
          <a:xfrm>
            <a:off x="298808" y="6251216"/>
            <a:ext cx="11622024" cy="348557"/>
          </a:xfrm>
        </p:spPr>
        <p:txBody>
          <a:bodyPr>
            <a:spAutoFit/>
          </a:bodyPr>
          <a:lstStyle>
            <a:lvl1pPr marL="0" indent="0">
              <a:buNone/>
              <a:defRPr sz="1798"/>
            </a:lvl1pPr>
          </a:lstStyle>
          <a:p>
            <a:pPr lvl="0"/>
            <a:r>
              <a:rPr lang="en-US"/>
              <a:t>NAME, Title, Company</a:t>
            </a:r>
          </a:p>
        </p:txBody>
      </p:sp>
      <p:cxnSp>
        <p:nvCxnSpPr>
          <p:cNvPr id="10" name="Straight Connector 9">
            <a:extLst>
              <a:ext uri="{FF2B5EF4-FFF2-40B4-BE49-F238E27FC236}">
                <a16:creationId xmlns:a16="http://schemas.microsoft.com/office/drawing/2014/main" id="{3D93F98F-51FA-47B5-AD67-B3FA9D4D7C8D}"/>
              </a:ext>
            </a:extLst>
          </p:cNvPr>
          <p:cNvCxnSpPr>
            <a:cxnSpLocks/>
          </p:cNvCxnSpPr>
          <p:nvPr userDrawn="1"/>
        </p:nvCxnSpPr>
        <p:spPr bwMode="gray">
          <a:xfrm>
            <a:off x="2"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3D30F9-CEC4-4A80-B319-8885901FCC68}"/>
              </a:ext>
            </a:extLst>
          </p:cNvPr>
          <p:cNvCxnSpPr>
            <a:cxnSpLocks/>
          </p:cNvCxnSpPr>
          <p:nvPr userDrawn="1"/>
        </p:nvCxnSpPr>
        <p:spPr bwMode="gray">
          <a:xfrm>
            <a:off x="2" y="247068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C81095-FF9C-45F3-8DEB-4F0A3C4ADA5F}"/>
              </a:ext>
            </a:extLst>
          </p:cNvPr>
          <p:cNvCxnSpPr>
            <a:cxnSpLocks/>
          </p:cNvCxnSpPr>
          <p:nvPr userDrawn="1"/>
        </p:nvCxnSpPr>
        <p:spPr bwMode="gray">
          <a:xfrm>
            <a:off x="2"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850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11563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298808" y="271730"/>
            <a:ext cx="5542434" cy="2419893"/>
          </a:xfrm>
        </p:spPr>
        <p:txBody>
          <a:bodyPr anchor="t" anchorCtr="0">
            <a:spAutoFit/>
          </a:bodyPr>
          <a:lstStyle>
            <a:lvl1pPr marL="177747" indent="-177747">
              <a:defRPr/>
            </a:lvl1pPr>
          </a:lstStyle>
          <a:p>
            <a:pPr marL="177747" indent="-177747"/>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userDrawn="1"/>
        </p:nvCxnSpPr>
        <p:spPr>
          <a:xfrm>
            <a:off x="295104" y="6172200"/>
            <a:ext cx="54173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1" y="0"/>
            <a:ext cx="6096001"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276368" y="6251216"/>
            <a:ext cx="4916488" cy="348557"/>
          </a:xfrm>
        </p:spPr>
        <p:txBody>
          <a:bodyPr>
            <a:spAutoFit/>
          </a:bodyPr>
          <a:lstStyle>
            <a:lvl1pPr marL="0" indent="0">
              <a:buNone/>
              <a:defRPr sz="1798"/>
            </a:lvl1pPr>
          </a:lstStyle>
          <a:p>
            <a:pPr lvl="0"/>
            <a:r>
              <a:rPr lang="en-US"/>
              <a:t>Name, Title, Company</a:t>
            </a:r>
          </a:p>
        </p:txBody>
      </p:sp>
    </p:spTree>
    <p:extLst>
      <p:ext uri="{BB962C8B-B14F-4D97-AF65-F5344CB8AC3E}">
        <p14:creationId xmlns:p14="http://schemas.microsoft.com/office/powerpoint/2010/main" val="22451165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ong Quote &amp; Photo">
    <p:bg>
      <p:bgPr>
        <a:solidFill>
          <a:schemeClr val="bg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3803027"/>
            <a:ext cx="11612880" cy="2342949"/>
          </a:xfrm>
        </p:spPr>
        <p:txBody>
          <a:bodyPr>
            <a:spAutoFit/>
          </a:bodyPr>
          <a:lstStyle>
            <a:lvl1pPr marL="0" indent="0">
              <a:lnSpc>
                <a:spcPct val="125000"/>
              </a:lnSpc>
              <a:buNone/>
              <a:defRPr sz="5996">
                <a:latin typeface="+mj-lt"/>
              </a:defRPr>
            </a:lvl1pPr>
          </a:lstStyle>
          <a:p>
            <a:pPr lvl="0"/>
            <a:r>
              <a:rPr lang="en-US"/>
              <a:t>Long title, quote,</a:t>
            </a:r>
            <a:br>
              <a:rPr lang="en-US"/>
            </a:br>
            <a:r>
              <a:rPr lang="en-US"/>
              <a:t>or sentence</a:t>
            </a:r>
          </a:p>
        </p:txBody>
      </p:sp>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2" y="1"/>
            <a:ext cx="12192000" cy="3896360"/>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82101" y="6249819"/>
            <a:ext cx="11612880" cy="348557"/>
          </a:xfrm>
        </p:spPr>
        <p:txBody>
          <a:bodyPr>
            <a:spAutoFit/>
          </a:bodyPr>
          <a:lstStyle>
            <a:lvl1pPr marL="0" indent="0">
              <a:buNone/>
              <a:defRPr sz="1798">
                <a:solidFill>
                  <a:schemeClr val="tx1"/>
                </a:solidFill>
              </a:defRPr>
            </a:lvl1pPr>
          </a:lstStyle>
          <a:p>
            <a:pPr lvl="0"/>
            <a:r>
              <a:rPr lang="en-US"/>
              <a:t>Small title would go here</a:t>
            </a:r>
          </a:p>
        </p:txBody>
      </p:sp>
      <p:grpSp>
        <p:nvGrpSpPr>
          <p:cNvPr id="2" name="Group 1">
            <a:extLst>
              <a:ext uri="{FF2B5EF4-FFF2-40B4-BE49-F238E27FC236}">
                <a16:creationId xmlns:a16="http://schemas.microsoft.com/office/drawing/2014/main" id="{93D0E37D-62CF-4523-8BF4-479A339275F5}"/>
              </a:ext>
            </a:extLst>
          </p:cNvPr>
          <p:cNvGrpSpPr/>
          <p:nvPr userDrawn="1"/>
        </p:nvGrpSpPr>
        <p:grpSpPr>
          <a:xfrm>
            <a:off x="-10408" y="5020144"/>
            <a:ext cx="12202408"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80238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with White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2" y="0"/>
            <a:ext cx="12192000" cy="6897757"/>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7"/>
            <a:ext cx="11612880" cy="1215717"/>
          </a:xfrm>
        </p:spPr>
        <p:txBody>
          <a:bodyPr>
            <a:spAutoFit/>
          </a:bodyPr>
          <a:lstStyle>
            <a:lvl1pPr marL="0" indent="0">
              <a:lnSpc>
                <a:spcPct val="90000"/>
              </a:lnSpc>
              <a:buNone/>
              <a:defRPr sz="3998">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2"/>
            <a:ext cx="11612880" cy="291618"/>
          </a:xfrm>
        </p:spPr>
        <p:txBody>
          <a:bodyPr>
            <a:spAutoFit/>
          </a:bodyPr>
          <a:lstStyle>
            <a:lvl1pPr marL="0" indent="0">
              <a:buNone/>
              <a:defRPr sz="1400">
                <a:solidFill>
                  <a:schemeClr val="bg1"/>
                </a:solidFill>
              </a:defRPr>
            </a:lvl1pPr>
          </a:lstStyle>
          <a:p>
            <a:pPr lvl="0"/>
            <a:r>
              <a:rPr lang="en-US"/>
              <a:t>Small title would go here</a:t>
            </a:r>
          </a:p>
        </p:txBody>
      </p:sp>
    </p:spTree>
    <p:extLst>
      <p:ext uri="{BB962C8B-B14F-4D97-AF65-F5344CB8AC3E}">
        <p14:creationId xmlns:p14="http://schemas.microsoft.com/office/powerpoint/2010/main" val="40688571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with Black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2" y="4"/>
            <a:ext cx="12192000" cy="6857999"/>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7"/>
            <a:ext cx="11612880" cy="1215717"/>
          </a:xfrm>
        </p:spPr>
        <p:txBody>
          <a:bodyPr>
            <a:spAutoFit/>
          </a:bodyPr>
          <a:lstStyle>
            <a:lvl1pPr marL="0" indent="0">
              <a:lnSpc>
                <a:spcPct val="90000"/>
              </a:lnSpc>
              <a:buNone/>
              <a:defRPr sz="3998">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2"/>
            <a:ext cx="11612880" cy="291618"/>
          </a:xfrm>
        </p:spPr>
        <p:txBody>
          <a:bodyPr>
            <a:spAutoFit/>
          </a:bodyPr>
          <a:lstStyle>
            <a:lvl1pPr marL="0" indent="0">
              <a:buNone/>
              <a:defRPr sz="1400">
                <a:solidFill>
                  <a:schemeClr val="tx1"/>
                </a:solidFill>
              </a:defRPr>
            </a:lvl1pPr>
          </a:lstStyle>
          <a:p>
            <a:pPr lvl="0"/>
            <a:r>
              <a:rPr lang="en-US"/>
              <a:t>Small title would go here</a:t>
            </a:r>
          </a:p>
        </p:txBody>
      </p:sp>
    </p:spTree>
    <p:extLst>
      <p:ext uri="{BB962C8B-B14F-4D97-AF65-F5344CB8AC3E}">
        <p14:creationId xmlns:p14="http://schemas.microsoft.com/office/powerpoint/2010/main" val="24928777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Cover with White Titl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1"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0"/>
            <a:ext cx="11612880" cy="396172"/>
          </a:xfrm>
          <a:ln>
            <a:noFill/>
          </a:ln>
        </p:spPr>
        <p:txBody>
          <a:bodyPr>
            <a:noAutofit/>
          </a:bodyPr>
          <a:lstStyle>
            <a:lvl1pPr marL="0" indent="0">
              <a:buNone/>
              <a:defRPr sz="2799">
                <a:solidFill>
                  <a:schemeClr val="bg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6"/>
            <a:ext cx="11612880" cy="2607601"/>
          </a:xfrm>
          <a:ln>
            <a:noFill/>
          </a:ln>
        </p:spPr>
        <p:txBody>
          <a:bodyPr anchor="t" anchorCtr="0"/>
          <a:lstStyle>
            <a:lvl1pPr marL="0" indent="0">
              <a:lnSpc>
                <a:spcPct val="95000"/>
              </a:lnSpc>
              <a:buNone/>
              <a:defRPr sz="7998">
                <a:solidFill>
                  <a:schemeClr val="bg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3121634"/>
            <a:ext cx="11612880" cy="1265237"/>
          </a:xfrm>
        </p:spPr>
        <p:txBody>
          <a:bodyPr/>
          <a:lstStyle>
            <a:lvl1pPr marL="0" indent="0">
              <a:buNone/>
              <a:defRPr sz="1999">
                <a:solidFill>
                  <a:schemeClr val="bg1"/>
                </a:solidFill>
              </a:defRPr>
            </a:lvl1pPr>
          </a:lstStyle>
          <a:p>
            <a:pPr lvl="0"/>
            <a:r>
              <a:rPr lang="en-US"/>
              <a:t>Presenter Title</a:t>
            </a:r>
          </a:p>
        </p:txBody>
      </p:sp>
    </p:spTree>
    <p:extLst>
      <p:ext uri="{BB962C8B-B14F-4D97-AF65-F5344CB8AC3E}">
        <p14:creationId xmlns:p14="http://schemas.microsoft.com/office/powerpoint/2010/main" val="31530615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Cover with Black Typ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1"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0"/>
            <a:ext cx="11612880" cy="396172"/>
          </a:xfrm>
          <a:ln>
            <a:noFill/>
          </a:ln>
        </p:spPr>
        <p:txBody>
          <a:bodyPr>
            <a:noAutofit/>
          </a:bodyPr>
          <a:lstStyle>
            <a:lvl1pPr marL="0" indent="0">
              <a:buNone/>
              <a:defRPr sz="2799">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6"/>
            <a:ext cx="11612880" cy="2607601"/>
          </a:xfrm>
          <a:ln>
            <a:noFill/>
          </a:ln>
        </p:spPr>
        <p:txBody>
          <a:bodyPr anchor="t" anchorCtr="0"/>
          <a:lstStyle>
            <a:lvl1pPr marL="0" indent="0">
              <a:lnSpc>
                <a:spcPct val="95000"/>
              </a:lnSpc>
              <a:buNone/>
              <a:defRPr sz="7998">
                <a:solidFill>
                  <a:schemeClr val="tx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3121634"/>
            <a:ext cx="11612880" cy="1265237"/>
          </a:xfrm>
        </p:spPr>
        <p:txBody>
          <a:bodyPr/>
          <a:lstStyle>
            <a:lvl1pPr marL="0" indent="0">
              <a:buNone/>
              <a:defRPr sz="1999">
                <a:solidFill>
                  <a:schemeClr val="tx1"/>
                </a:solidFill>
              </a:defRPr>
            </a:lvl1pPr>
          </a:lstStyle>
          <a:p>
            <a:pPr lvl="0"/>
            <a:r>
              <a:rPr lang="en-US"/>
              <a:t>Presenter Title</a:t>
            </a:r>
          </a:p>
        </p:txBody>
      </p:sp>
    </p:spTree>
    <p:extLst>
      <p:ext uri="{BB962C8B-B14F-4D97-AF65-F5344CB8AC3E}">
        <p14:creationId xmlns:p14="http://schemas.microsoft.com/office/powerpoint/2010/main" val="1244170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overv with Blue Background">
    <p:bg>
      <p:bgPr>
        <a:solidFill>
          <a:schemeClr val="bg2"/>
        </a:solid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249583" y="3803595"/>
            <a:ext cx="11612880" cy="396172"/>
          </a:xfrm>
          <a:ln>
            <a:noFill/>
          </a:ln>
        </p:spPr>
        <p:txBody>
          <a:bodyPr>
            <a:noAutofit/>
          </a:bodyPr>
          <a:lstStyle>
            <a:lvl1pPr marL="0" indent="0">
              <a:buNone/>
              <a:defRPr sz="2799">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3156"/>
            <a:ext cx="11612880" cy="2607601"/>
          </a:xfrm>
          <a:ln>
            <a:noFill/>
          </a:ln>
        </p:spPr>
        <p:txBody>
          <a:bodyPr anchor="t" anchorCtr="0"/>
          <a:lstStyle>
            <a:lvl1pPr marL="0" indent="0">
              <a:lnSpc>
                <a:spcPct val="95000"/>
              </a:lnSpc>
              <a:buNone/>
              <a:defRPr sz="7998">
                <a:solidFill>
                  <a:schemeClr val="tx1"/>
                </a:solidFill>
                <a:latin typeface="+mj-lt"/>
              </a:defRPr>
            </a:lvl1pPr>
          </a:lstStyle>
          <a:p>
            <a:pPr lvl="0"/>
            <a:r>
              <a:rPr lang="en-US"/>
              <a:t>Presentation Title Text</a:t>
            </a:r>
            <a:br>
              <a:rPr lang="en-US"/>
            </a:br>
            <a:r>
              <a:rPr lang="en-US"/>
              <a:t>with Carryover Line</a:t>
            </a:r>
            <a:br>
              <a:rPr lang="en-US"/>
            </a:br>
            <a:r>
              <a:rPr lang="en-US"/>
              <a:t>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249582" y="4271731"/>
            <a:ext cx="11612880" cy="1265237"/>
          </a:xfrm>
        </p:spPr>
        <p:txBody>
          <a:bodyPr/>
          <a:lstStyle>
            <a:lvl1pPr marL="0" indent="0">
              <a:buNone/>
              <a:defRPr sz="1999">
                <a:solidFill>
                  <a:schemeClr val="tx1"/>
                </a:solidFill>
              </a:defRPr>
            </a:lvl1pPr>
          </a:lstStyle>
          <a:p>
            <a:pPr lvl="0"/>
            <a:r>
              <a:rPr lang="en-US"/>
              <a:t>Presenter Title</a:t>
            </a:r>
          </a:p>
        </p:txBody>
      </p:sp>
      <p:cxnSp>
        <p:nvCxnSpPr>
          <p:cNvPr id="8" name="Straight Connector 7">
            <a:extLst>
              <a:ext uri="{FF2B5EF4-FFF2-40B4-BE49-F238E27FC236}">
                <a16:creationId xmlns:a16="http://schemas.microsoft.com/office/drawing/2014/main" id="{36A27F0B-F6F9-46AE-8CE2-252D23EB6E34}"/>
              </a:ext>
            </a:extLst>
          </p:cNvPr>
          <p:cNvCxnSpPr>
            <a:cxnSpLocks/>
          </p:cNvCxnSpPr>
          <p:nvPr userDrawn="1"/>
        </p:nvCxnSpPr>
        <p:spPr bwMode="gray">
          <a:xfrm>
            <a:off x="1"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CCD550-7E89-4D4A-AD66-2A9ADEE3840E}"/>
              </a:ext>
            </a:extLst>
          </p:cNvPr>
          <p:cNvCxnSpPr>
            <a:cxnSpLocks/>
          </p:cNvCxnSpPr>
          <p:nvPr userDrawn="1"/>
        </p:nvCxnSpPr>
        <p:spPr bwMode="gray">
          <a:xfrm>
            <a:off x="1" y="247068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4BEA64-B42F-4C7B-9AB3-A805BD3744F6}"/>
              </a:ext>
            </a:extLst>
          </p:cNvPr>
          <p:cNvCxnSpPr>
            <a:cxnSpLocks/>
          </p:cNvCxnSpPr>
          <p:nvPr userDrawn="1"/>
        </p:nvCxnSpPr>
        <p:spPr bwMode="gray">
          <a:xfrm>
            <a:off x="1"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logo">
            <a:extLst>
              <a:ext uri="{FF2B5EF4-FFF2-40B4-BE49-F238E27FC236}">
                <a16:creationId xmlns:a16="http://schemas.microsoft.com/office/drawing/2014/main" id="{AB8BC2DD-84B5-4F8F-A423-6FB062BC5686}"/>
              </a:ext>
            </a:extLst>
          </p:cNvPr>
          <p:cNvSpPr>
            <a:spLocks noChangeAspect="1" noEditPoints="1"/>
          </p:cNvSpPr>
          <p:nvPr userDrawn="1"/>
        </p:nvSpPr>
        <p:spPr bwMode="gray">
          <a:xfrm>
            <a:off x="285242" y="5862686"/>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1033270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a:xfrm>
            <a:off x="304800" y="6655779"/>
            <a:ext cx="109004" cy="99643"/>
          </a:xfrm>
          <a:prstGeom prst="rect">
            <a:avLst/>
          </a:prstGeom>
        </p:spPr>
        <p:txBody>
          <a:bodyPr/>
          <a:lstStyle/>
          <a:p>
            <a:endParaRPr lang="en-US"/>
          </a:p>
        </p:txBody>
      </p:sp>
    </p:spTree>
    <p:extLst>
      <p:ext uri="{BB962C8B-B14F-4D97-AF65-F5344CB8AC3E}">
        <p14:creationId xmlns:p14="http://schemas.microsoft.com/office/powerpoint/2010/main" val="311765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userDrawn="1">
          <p15:clr>
            <a:srgbClr val="FBAE40"/>
          </p15:clr>
        </p15:guide>
        <p15:guide id="5" orient="horz" pos="81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a:xfrm>
            <a:off x="0" y="0"/>
            <a:ext cx="6096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5413623" cy="744483"/>
          </a:xfrm>
        </p:spPr>
        <p:txBody>
          <a:bodyPr>
            <a:noAutofit/>
          </a:bodyPr>
          <a:lstStyle>
            <a:lvl1pPr>
              <a:defRPr sz="6000">
                <a:latin typeface="Forma DJR Display" pitchFamily="2" charset="77"/>
              </a:defRPr>
            </a:lvl1pPr>
          </a:lstStyle>
          <a:p>
            <a:r>
              <a:rPr lang="en-US"/>
              <a:t>Title of Section v1</a:t>
            </a:r>
          </a:p>
        </p:txBody>
      </p:sp>
      <p:sp>
        <p:nvSpPr>
          <p:cNvPr id="4" name="Content Placeholder 3">
            <a:extLst>
              <a:ext uri="{FF2B5EF4-FFF2-40B4-BE49-F238E27FC236}">
                <a16:creationId xmlns:a16="http://schemas.microsoft.com/office/drawing/2014/main" id="{1C481392-473F-9449-818C-C55AA01E5519}"/>
              </a:ext>
            </a:extLst>
          </p:cNvPr>
          <p:cNvSpPr>
            <a:spLocks noGrp="1"/>
          </p:cNvSpPr>
          <p:nvPr>
            <p:ph sz="half" idx="2" hasCustomPrompt="1"/>
          </p:nvPr>
        </p:nvSpPr>
        <p:spPr>
          <a:xfrm>
            <a:off x="6096000" y="0"/>
            <a:ext cx="6096000" cy="6857999"/>
          </a:xfrm>
        </p:spPr>
        <p:txBody>
          <a:bodyPr>
            <a:noAutofit/>
          </a:bodyPr>
          <a:lstStyle>
            <a:lvl1pPr marL="0" indent="0">
              <a:buNone/>
              <a:defRPr sz="1200"/>
            </a:lvl1pPr>
          </a:lstStyle>
          <a:p>
            <a:pPr lvl="0"/>
            <a:r>
              <a:rPr lang="en-US"/>
              <a:t>IMAGE</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a:prstGeom prst="rect">
            <a:avLst/>
          </a:prstGeo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a:prstGeom prst="rect">
            <a:avLst/>
          </a:prstGeom>
        </p:spPr>
        <p:txBody>
          <a:bodyPr/>
          <a:lstStyle/>
          <a:p>
            <a:r>
              <a:rPr lang="en-US" sz="1000">
                <a:solidFill>
                  <a:schemeClr val="tx1"/>
                </a:solidFill>
                <a:latin typeface="Forma DJR Deck" pitchFamily="2" charset="77"/>
              </a:rPr>
              <a:t>Section Title</a:t>
            </a:r>
          </a:p>
        </p:txBody>
      </p:sp>
      <p:sp>
        <p:nvSpPr>
          <p:cNvPr id="9" name="Text Placeholder 6">
            <a:extLst>
              <a:ext uri="{FF2B5EF4-FFF2-40B4-BE49-F238E27FC236}">
                <a16:creationId xmlns:a16="http://schemas.microsoft.com/office/drawing/2014/main" id="{81EDE546-138E-4D45-B981-A69D70F32C4F}"/>
              </a:ext>
            </a:extLst>
          </p:cNvPr>
          <p:cNvSpPr>
            <a:spLocks noGrp="1"/>
          </p:cNvSpPr>
          <p:nvPr>
            <p:ph type="body" sz="quarter" idx="17" hasCustomPrompt="1"/>
          </p:nvPr>
        </p:nvSpPr>
        <p:spPr>
          <a:xfrm>
            <a:off x="301808" y="1610090"/>
            <a:ext cx="5410624" cy="3013185"/>
          </a:xfrm>
        </p:spPr>
        <p:txBody>
          <a:bodyPr/>
          <a:lstStyle>
            <a:lvl1pPr marL="0" indent="0">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a:p>
            <a:r>
              <a:rPr lang="en-US" sz="1400" err="1">
                <a:solidFill>
                  <a:schemeClr val="tx1"/>
                </a:solidFill>
                <a:latin typeface="Forma DJR Micro" pitchFamily="2" charset="77"/>
              </a:rPr>
              <a:t>Phasellus</a:t>
            </a:r>
            <a:r>
              <a:rPr lang="en-US" sz="1400">
                <a:solidFill>
                  <a:schemeClr val="tx1"/>
                </a:solidFill>
                <a:latin typeface="Forma DJR Micro" pitchFamily="2" charset="77"/>
              </a:rPr>
              <a:t> in </a:t>
            </a:r>
            <a:r>
              <a:rPr lang="en-US" sz="1400" err="1">
                <a:solidFill>
                  <a:schemeClr val="tx1"/>
                </a:solidFill>
                <a:latin typeface="Forma DJR Micro" pitchFamily="2" charset="77"/>
              </a:rPr>
              <a:t>hendrerit</a:t>
            </a:r>
            <a:r>
              <a:rPr lang="en-US" sz="1400">
                <a:solidFill>
                  <a:schemeClr val="tx1"/>
                </a:solidFill>
                <a:latin typeface="Forma DJR Micro" pitchFamily="2" charset="77"/>
              </a:rPr>
              <a:t> magna, a </a:t>
            </a:r>
            <a:r>
              <a:rPr lang="en-US" sz="1400" err="1">
                <a:solidFill>
                  <a:schemeClr val="tx1"/>
                </a:solidFill>
                <a:latin typeface="Forma DJR Micro" pitchFamily="2" charset="77"/>
              </a:rPr>
              <a:t>accumsan</a:t>
            </a:r>
            <a:r>
              <a:rPr lang="en-US" sz="1400">
                <a:solidFill>
                  <a:schemeClr val="tx1"/>
                </a:solidFill>
                <a:latin typeface="Forma DJR Micro" pitchFamily="2" charset="77"/>
              </a:rPr>
              <a:t> </a:t>
            </a:r>
            <a:r>
              <a:rPr lang="en-US" sz="1400" err="1">
                <a:solidFill>
                  <a:schemeClr val="tx1"/>
                </a:solidFill>
                <a:latin typeface="Forma DJR Micro" pitchFamily="2" charset="77"/>
              </a:rPr>
              <a:t>velit</a:t>
            </a:r>
            <a:r>
              <a:rPr lang="en-US" sz="1400">
                <a:solidFill>
                  <a:schemeClr val="tx1"/>
                </a:solidFill>
                <a:latin typeface="Forma DJR Micro" pitchFamily="2" charset="77"/>
              </a:rPr>
              <a:t>. Morbi </a:t>
            </a:r>
            <a:r>
              <a:rPr lang="en-US" sz="1400" err="1">
                <a:solidFill>
                  <a:schemeClr val="tx1"/>
                </a:solidFill>
                <a:latin typeface="Forma DJR Micro" pitchFamily="2" charset="77"/>
              </a:rPr>
              <a:t>aliquam</a:t>
            </a:r>
            <a:r>
              <a:rPr lang="en-US" sz="1400">
                <a:solidFill>
                  <a:schemeClr val="tx1"/>
                </a:solidFill>
                <a:latin typeface="Forma DJR Micro" pitchFamily="2" charset="77"/>
              </a:rPr>
              <a:t> magna </a:t>
            </a:r>
            <a:r>
              <a:rPr lang="en-US" sz="1400" err="1">
                <a:solidFill>
                  <a:schemeClr val="tx1"/>
                </a:solidFill>
                <a:latin typeface="Forma DJR Micro" pitchFamily="2" charset="77"/>
              </a:rPr>
              <a:t>eu</a:t>
            </a:r>
            <a:r>
              <a:rPr lang="en-US" sz="1400">
                <a:solidFill>
                  <a:schemeClr val="tx1"/>
                </a:solidFill>
                <a:latin typeface="Forma DJR Micro" pitchFamily="2" charset="77"/>
              </a:rPr>
              <a:t> </a:t>
            </a:r>
            <a:r>
              <a:rPr lang="en-US" sz="1400" err="1">
                <a:solidFill>
                  <a:schemeClr val="tx1"/>
                </a:solidFill>
                <a:latin typeface="Forma DJR Micro" pitchFamily="2" charset="77"/>
              </a:rPr>
              <a:t>metus</a:t>
            </a:r>
            <a:r>
              <a:rPr lang="en-US" sz="1400">
                <a:solidFill>
                  <a:schemeClr val="tx1"/>
                </a:solidFill>
                <a:latin typeface="Forma DJR Micro" pitchFamily="2" charset="77"/>
              </a:rPr>
              <a:t> </a:t>
            </a:r>
            <a:r>
              <a:rPr lang="en-US" sz="1400" err="1">
                <a:solidFill>
                  <a:schemeClr val="tx1"/>
                </a:solidFill>
                <a:latin typeface="Forma DJR Micro" pitchFamily="2" charset="77"/>
              </a:rPr>
              <a:t>molestie</a:t>
            </a:r>
            <a:r>
              <a:rPr lang="en-US" sz="1400">
                <a:solidFill>
                  <a:schemeClr val="tx1"/>
                </a:solidFill>
                <a:latin typeface="Forma DJR Micro" pitchFamily="2" charset="77"/>
              </a:rPr>
              <a:t> </a:t>
            </a:r>
            <a:r>
              <a:rPr lang="en-US" sz="1400" err="1">
                <a:solidFill>
                  <a:schemeClr val="tx1"/>
                </a:solidFill>
                <a:latin typeface="Forma DJR Micro" pitchFamily="2" charset="77"/>
              </a:rPr>
              <a:t>fringilla</a:t>
            </a:r>
            <a:r>
              <a:rPr lang="en-US" sz="1400">
                <a:solidFill>
                  <a:schemeClr val="tx1"/>
                </a:solidFill>
                <a:latin typeface="Forma DJR Micro" pitchFamily="2" charset="77"/>
              </a:rPr>
              <a:t>. </a:t>
            </a:r>
            <a:r>
              <a:rPr lang="en-US" sz="1400" err="1">
                <a:solidFill>
                  <a:schemeClr val="tx1"/>
                </a:solidFill>
                <a:latin typeface="Forma DJR Micro" pitchFamily="2" charset="77"/>
              </a:rPr>
              <a:t>Suspendisse</a:t>
            </a:r>
            <a:r>
              <a:rPr lang="en-US" sz="1400">
                <a:solidFill>
                  <a:schemeClr val="tx1"/>
                </a:solidFill>
                <a:latin typeface="Forma DJR Micro" pitchFamily="2" charset="77"/>
              </a:rPr>
              <a:t> </a:t>
            </a:r>
            <a:r>
              <a:rPr lang="en-US" sz="1400" err="1">
                <a:solidFill>
                  <a:schemeClr val="tx1"/>
                </a:solidFill>
                <a:latin typeface="Forma DJR Micro" pitchFamily="2" charset="77"/>
              </a:rPr>
              <a:t>leo</a:t>
            </a:r>
            <a:r>
              <a:rPr lang="en-US" sz="1400">
                <a:solidFill>
                  <a:schemeClr val="tx1"/>
                </a:solidFill>
                <a:latin typeface="Forma DJR Micro" pitchFamily="2" charset="77"/>
              </a:rPr>
              <a:t> </a:t>
            </a:r>
            <a:r>
              <a:rPr lang="en-US" sz="1400" err="1">
                <a:solidFill>
                  <a:schemeClr val="tx1"/>
                </a:solidFill>
                <a:latin typeface="Forma DJR Micro" pitchFamily="2" charset="77"/>
              </a:rPr>
              <a:t>erat</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eros</a:t>
            </a:r>
            <a:r>
              <a:rPr lang="en-US" sz="1400">
                <a:solidFill>
                  <a:schemeClr val="tx1"/>
                </a:solidFill>
                <a:latin typeface="Forma DJR Micro" pitchFamily="2" charset="77"/>
              </a:rPr>
              <a:t> in, vestibulum </a:t>
            </a:r>
            <a:r>
              <a:rPr lang="en-US" sz="1400" err="1">
                <a:solidFill>
                  <a:schemeClr val="tx1"/>
                </a:solidFill>
                <a:latin typeface="Forma DJR Micro" pitchFamily="2" charset="77"/>
              </a:rPr>
              <a:t>tincidunt</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Pellentesque</a:t>
            </a:r>
            <a:r>
              <a:rPr lang="en-US" sz="1400">
                <a:solidFill>
                  <a:schemeClr val="tx1"/>
                </a:solidFill>
                <a:latin typeface="Forma DJR Micro" pitchFamily="2" charset="77"/>
              </a:rPr>
              <a:t> </a:t>
            </a:r>
            <a:r>
              <a:rPr lang="en-US" sz="1400" err="1">
                <a:solidFill>
                  <a:schemeClr val="tx1"/>
                </a:solidFill>
                <a:latin typeface="Forma DJR Micro" pitchFamily="2" charset="77"/>
              </a:rPr>
              <a:t>lacus</a:t>
            </a:r>
            <a:r>
              <a:rPr lang="en-US" sz="1400">
                <a:solidFill>
                  <a:schemeClr val="tx1"/>
                </a:solidFill>
                <a:latin typeface="Forma DJR Micro" pitchFamily="2" charset="77"/>
              </a:rPr>
              <a:t> </a:t>
            </a:r>
            <a:r>
              <a:rPr lang="en-US" sz="1400" err="1">
                <a:solidFill>
                  <a:schemeClr val="tx1"/>
                </a:solidFill>
                <a:latin typeface="Forma DJR Micro" pitchFamily="2" charset="77"/>
              </a:rPr>
              <a:t>arcu</a:t>
            </a:r>
            <a:r>
              <a:rPr lang="en-US" sz="1400">
                <a:solidFill>
                  <a:schemeClr val="tx1"/>
                </a:solidFill>
                <a:latin typeface="Forma DJR Micro" pitchFamily="2" charset="77"/>
              </a:rPr>
              <a:t>, </a:t>
            </a:r>
            <a:r>
              <a:rPr lang="en-US" sz="1400" err="1">
                <a:solidFill>
                  <a:schemeClr val="tx1"/>
                </a:solidFill>
                <a:latin typeface="Forma DJR Micro" pitchFamily="2" charset="77"/>
              </a:rPr>
              <a:t>varius</a:t>
            </a:r>
            <a:r>
              <a:rPr lang="en-US" sz="1400">
                <a:solidFill>
                  <a:schemeClr val="tx1"/>
                </a:solidFill>
                <a:latin typeface="Forma DJR Micro" pitchFamily="2" charset="77"/>
              </a:rPr>
              <a:t> </a:t>
            </a:r>
            <a:r>
              <a:rPr lang="en-US" sz="1400" err="1">
                <a:solidFill>
                  <a:schemeClr val="tx1"/>
                </a:solidFill>
                <a:latin typeface="Forma DJR Micro" pitchFamily="2" charset="77"/>
              </a:rPr>
              <a:t>nec</a:t>
            </a:r>
            <a:r>
              <a:rPr lang="en-US" sz="1400">
                <a:solidFill>
                  <a:schemeClr val="tx1"/>
                </a:solidFill>
                <a:latin typeface="Forma DJR Micro" pitchFamily="2" charset="77"/>
              </a:rPr>
              <a:t> </a:t>
            </a:r>
            <a:r>
              <a:rPr lang="en-US" sz="1400" err="1">
                <a:solidFill>
                  <a:schemeClr val="tx1"/>
                </a:solidFill>
                <a:latin typeface="Forma DJR Micro" pitchFamily="2" charset="77"/>
              </a:rPr>
              <a:t>urna</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malesuada</a:t>
            </a:r>
            <a:r>
              <a:rPr lang="en-US" sz="1400">
                <a:solidFill>
                  <a:schemeClr val="tx1"/>
                </a:solidFill>
                <a:latin typeface="Forma DJR Micro" pitchFamily="2" charset="77"/>
              </a:rPr>
              <a:t> </a:t>
            </a:r>
            <a:r>
              <a:rPr lang="en-US" sz="1400" err="1">
                <a:solidFill>
                  <a:schemeClr val="tx1"/>
                </a:solidFill>
                <a:latin typeface="Forma DJR Micro" pitchFamily="2" charset="77"/>
              </a:rPr>
              <a:t>lobortis</a:t>
            </a:r>
            <a:r>
              <a:rPr lang="en-US" sz="1400">
                <a:solidFill>
                  <a:schemeClr val="tx1"/>
                </a:solidFill>
                <a:latin typeface="Forma DJR Micro" pitchFamily="2" charset="77"/>
              </a:rPr>
              <a:t> </a:t>
            </a:r>
            <a:r>
              <a:rPr lang="en-US" sz="1400" err="1">
                <a:solidFill>
                  <a:schemeClr val="tx1"/>
                </a:solidFill>
                <a:latin typeface="Forma DJR Micro" pitchFamily="2" charset="77"/>
              </a:rPr>
              <a:t>augue</a:t>
            </a:r>
            <a:r>
              <a:rPr lang="en-US" sz="1400">
                <a:solidFill>
                  <a:schemeClr val="tx1"/>
                </a:solidFill>
                <a:latin typeface="Forma DJR Micro" pitchFamily="2" charset="77"/>
              </a:rPr>
              <a:t>. </a:t>
            </a:r>
            <a:r>
              <a:rPr lang="en-US" sz="1400" err="1">
                <a:solidFill>
                  <a:schemeClr val="tx1"/>
                </a:solidFill>
                <a:latin typeface="Forma DJR Micro" pitchFamily="2" charset="77"/>
              </a:rPr>
              <a:t>Curabitur</a:t>
            </a:r>
            <a:r>
              <a:rPr lang="en-US" sz="1400">
                <a:solidFill>
                  <a:schemeClr val="tx1"/>
                </a:solidFill>
                <a:latin typeface="Forma DJR Micro" pitchFamily="2" charset="77"/>
              </a:rPr>
              <a:t> a </a:t>
            </a:r>
            <a:r>
              <a:rPr lang="en-US" sz="1400" err="1">
                <a:solidFill>
                  <a:schemeClr val="tx1"/>
                </a:solidFill>
                <a:latin typeface="Forma DJR Micro" pitchFamily="2" charset="77"/>
              </a:rPr>
              <a:t>diam</a:t>
            </a:r>
            <a:r>
              <a:rPr lang="en-US" sz="1400">
                <a:solidFill>
                  <a:schemeClr val="tx1"/>
                </a:solidFill>
                <a:latin typeface="Forma DJR Micro" pitchFamily="2" charset="77"/>
              </a:rPr>
              <a:t> ac </a:t>
            </a:r>
            <a:r>
              <a:rPr lang="en-US" sz="1400" err="1">
                <a:solidFill>
                  <a:schemeClr val="tx1"/>
                </a:solidFill>
                <a:latin typeface="Forma DJR Micro" pitchFamily="2" charset="77"/>
              </a:rPr>
              <a:t>diam</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molestie</a:t>
            </a:r>
            <a:r>
              <a:rPr lang="en-US" sz="1400">
                <a:solidFill>
                  <a:schemeClr val="tx1"/>
                </a:solidFill>
                <a:latin typeface="Forma DJR Micro" pitchFamily="2" charset="77"/>
              </a:rPr>
              <a:t> porta </a:t>
            </a:r>
            <a:r>
              <a:rPr lang="en-US" sz="1400" err="1">
                <a:solidFill>
                  <a:schemeClr val="tx1"/>
                </a:solidFill>
                <a:latin typeface="Forma DJR Micro" pitchFamily="2" charset="77"/>
              </a:rPr>
              <a:t>vel</a:t>
            </a:r>
            <a:r>
              <a:rPr lang="en-US" sz="1400">
                <a:solidFill>
                  <a:schemeClr val="tx1"/>
                </a:solidFill>
                <a:latin typeface="Forma DJR Micro" pitchFamily="2" charset="77"/>
              </a:rPr>
              <a:t> diam. Nam in </a:t>
            </a:r>
            <a:r>
              <a:rPr lang="en-US" sz="1400" err="1">
                <a:solidFill>
                  <a:schemeClr val="tx1"/>
                </a:solidFill>
                <a:latin typeface="Forma DJR Micro" pitchFamily="2" charset="77"/>
              </a:rPr>
              <a:t>commodo</a:t>
            </a:r>
            <a:r>
              <a:rPr lang="en-US" sz="1400">
                <a:solidFill>
                  <a:schemeClr val="tx1"/>
                </a:solidFill>
                <a:latin typeface="Forma DJR Micro" pitchFamily="2" charset="77"/>
              </a:rPr>
              <a:t> </a:t>
            </a:r>
            <a:r>
              <a:rPr lang="en-US" sz="1400" err="1">
                <a:solidFill>
                  <a:schemeClr val="tx1"/>
                </a:solidFill>
                <a:latin typeface="Forma DJR Micro" pitchFamily="2" charset="77"/>
              </a:rPr>
              <a:t>massa</a:t>
            </a:r>
            <a:r>
              <a:rPr lang="en-US" sz="1400">
                <a:solidFill>
                  <a:schemeClr val="tx1"/>
                </a:solidFill>
                <a:latin typeface="Forma DJR Micro" pitchFamily="2" charset="77"/>
              </a:rPr>
              <a:t>.</a:t>
            </a:r>
          </a:p>
          <a:p>
            <a:r>
              <a:rPr lang="en-US" sz="1400" err="1">
                <a:solidFill>
                  <a:schemeClr val="tx1"/>
                </a:solidFill>
                <a:latin typeface="Forma DJR Micro" pitchFamily="2" charset="77"/>
              </a:rPr>
              <a:t>Quisque</a:t>
            </a:r>
            <a:r>
              <a:rPr lang="en-US" sz="1400">
                <a:solidFill>
                  <a:schemeClr val="tx1"/>
                </a:solidFill>
                <a:latin typeface="Forma DJR Micro" pitchFamily="2" charset="77"/>
              </a:rPr>
              <a:t> </a:t>
            </a:r>
            <a:r>
              <a:rPr lang="en-US" sz="1400" err="1">
                <a:solidFill>
                  <a:schemeClr val="tx1"/>
                </a:solidFill>
                <a:latin typeface="Forma DJR Micro" pitchFamily="2" charset="77"/>
              </a:rPr>
              <a:t>pretium</a:t>
            </a:r>
            <a:r>
              <a:rPr lang="en-US" sz="1400">
                <a:solidFill>
                  <a:schemeClr val="tx1"/>
                </a:solidFill>
                <a:latin typeface="Forma DJR Micro" pitchFamily="2" charset="77"/>
              </a:rPr>
              <a:t> </a:t>
            </a:r>
            <a:r>
              <a:rPr lang="en-US" sz="1400" err="1">
                <a:solidFill>
                  <a:schemeClr val="tx1"/>
                </a:solidFill>
                <a:latin typeface="Forma DJR Micro" pitchFamily="2" charset="77"/>
              </a:rPr>
              <a:t>venenatis</a:t>
            </a:r>
            <a:r>
              <a:rPr lang="en-US" sz="1400">
                <a:solidFill>
                  <a:schemeClr val="tx1"/>
                </a:solidFill>
                <a:latin typeface="Forma DJR Micro" pitchFamily="2" charset="77"/>
              </a:rPr>
              <a:t> </a:t>
            </a:r>
            <a:r>
              <a:rPr lang="en-US" sz="1400" err="1">
                <a:solidFill>
                  <a:schemeClr val="tx1"/>
                </a:solidFill>
                <a:latin typeface="Forma DJR Micro" pitchFamily="2" charset="77"/>
              </a:rPr>
              <a:t>erat</a:t>
            </a:r>
            <a:r>
              <a:rPr lang="en-US" sz="1400">
                <a:solidFill>
                  <a:schemeClr val="tx1"/>
                </a:solidFill>
                <a:latin typeface="Forma DJR Micro" pitchFamily="2" charset="77"/>
              </a:rPr>
              <a:t> ac </a:t>
            </a:r>
            <a:r>
              <a:rPr lang="en-US" sz="1400" err="1">
                <a:solidFill>
                  <a:schemeClr val="tx1"/>
                </a:solidFill>
                <a:latin typeface="Forma DJR Micro" pitchFamily="2" charset="77"/>
              </a:rPr>
              <a:t>mattis</a:t>
            </a:r>
            <a:r>
              <a:rPr lang="en-US" sz="1400">
                <a:solidFill>
                  <a:schemeClr val="tx1"/>
                </a:solidFill>
                <a:latin typeface="Forma DJR Micro" pitchFamily="2" charset="77"/>
              </a:rPr>
              <a:t>. In </a:t>
            </a:r>
            <a:r>
              <a:rPr lang="en-US" sz="1400" err="1">
                <a:solidFill>
                  <a:schemeClr val="tx1"/>
                </a:solidFill>
                <a:latin typeface="Forma DJR Micro" pitchFamily="2" charset="77"/>
              </a:rPr>
              <a:t>auctor</a:t>
            </a:r>
            <a:r>
              <a:rPr lang="en-US" sz="1400">
                <a:solidFill>
                  <a:schemeClr val="tx1"/>
                </a:solidFill>
                <a:latin typeface="Forma DJR Micro" pitchFamily="2" charset="77"/>
              </a:rPr>
              <a:t> </a:t>
            </a:r>
            <a:r>
              <a:rPr lang="en-US" sz="1400" err="1">
                <a:solidFill>
                  <a:schemeClr val="tx1"/>
                </a:solidFill>
                <a:latin typeface="Forma DJR Micro" pitchFamily="2" charset="77"/>
              </a:rPr>
              <a:t>enim</a:t>
            </a:r>
            <a:r>
              <a:rPr lang="en-US" sz="1400">
                <a:solidFill>
                  <a:schemeClr val="tx1"/>
                </a:solidFill>
                <a:latin typeface="Forma DJR Micro" pitchFamily="2" charset="77"/>
              </a:rPr>
              <a:t> </a:t>
            </a:r>
            <a:r>
              <a:rPr lang="en-US" sz="1400" err="1">
                <a:solidFill>
                  <a:schemeClr val="tx1"/>
                </a:solidFill>
                <a:latin typeface="Forma DJR Micro" pitchFamily="2" charset="77"/>
              </a:rPr>
              <a:t>vel</a:t>
            </a:r>
            <a:r>
              <a:rPr lang="en-US" sz="1400">
                <a:solidFill>
                  <a:schemeClr val="tx1"/>
                </a:solidFill>
                <a:latin typeface="Forma DJR Micro" pitchFamily="2" charset="77"/>
              </a:rPr>
              <a:t> ante </a:t>
            </a:r>
            <a:r>
              <a:rPr lang="en-US" sz="1400" err="1">
                <a:solidFill>
                  <a:schemeClr val="tx1"/>
                </a:solidFill>
                <a:latin typeface="Forma DJR Micro" pitchFamily="2" charset="77"/>
              </a:rPr>
              <a:t>pretium</a:t>
            </a:r>
            <a:r>
              <a:rPr lang="en-US" sz="1400">
                <a:solidFill>
                  <a:schemeClr val="tx1"/>
                </a:solidFill>
                <a:latin typeface="Forma DJR Micro" pitchFamily="2" charset="77"/>
              </a:rPr>
              <a:t>, </a:t>
            </a:r>
            <a:r>
              <a:rPr lang="en-US" sz="1400" err="1">
                <a:solidFill>
                  <a:schemeClr val="tx1"/>
                </a:solidFill>
                <a:latin typeface="Forma DJR Micro" pitchFamily="2" charset="77"/>
              </a:rPr>
              <a:t>vel</a:t>
            </a:r>
            <a:r>
              <a:rPr lang="en-US" sz="1400">
                <a:solidFill>
                  <a:schemeClr val="tx1"/>
                </a:solidFill>
                <a:latin typeface="Forma DJR Micro" pitchFamily="2" charset="77"/>
              </a:rPr>
              <a:t> </a:t>
            </a:r>
            <a:r>
              <a:rPr lang="en-US" sz="1400" err="1">
                <a:solidFill>
                  <a:schemeClr val="tx1"/>
                </a:solidFill>
                <a:latin typeface="Forma DJR Micro" pitchFamily="2" charset="77"/>
              </a:rPr>
              <a:t>laoreet</a:t>
            </a:r>
            <a:r>
              <a:rPr lang="en-US" sz="1400">
                <a:solidFill>
                  <a:schemeClr val="tx1"/>
                </a:solidFill>
                <a:latin typeface="Forma DJR Micro" pitchFamily="2" charset="77"/>
              </a:rPr>
              <a:t> lorem </a:t>
            </a:r>
            <a:r>
              <a:rPr lang="en-US" sz="1400" err="1">
                <a:solidFill>
                  <a:schemeClr val="tx1"/>
                </a:solidFill>
                <a:latin typeface="Forma DJR Micro" pitchFamily="2" charset="77"/>
              </a:rPr>
              <a:t>aliquet</a:t>
            </a:r>
            <a:r>
              <a:rPr lang="en-US" sz="1400">
                <a:solidFill>
                  <a:schemeClr val="tx1"/>
                </a:solidFill>
                <a:latin typeface="Forma DJR Micro" pitchFamily="2" charset="77"/>
              </a:rPr>
              <a:t>. </a:t>
            </a:r>
            <a:r>
              <a:rPr lang="en-US" sz="1400" err="1">
                <a:solidFill>
                  <a:schemeClr val="tx1"/>
                </a:solidFill>
                <a:latin typeface="Forma DJR Micro" pitchFamily="2" charset="77"/>
              </a:rPr>
              <a:t>Fusce</a:t>
            </a:r>
            <a:r>
              <a:rPr lang="en-US" sz="1400">
                <a:solidFill>
                  <a:schemeClr val="tx1"/>
                </a:solidFill>
                <a:latin typeface="Forma DJR Micro" pitchFamily="2" charset="77"/>
              </a:rPr>
              <a:t> at </a:t>
            </a:r>
            <a:r>
              <a:rPr lang="en-US" sz="1400" err="1">
                <a:solidFill>
                  <a:schemeClr val="tx1"/>
                </a:solidFill>
                <a:latin typeface="Forma DJR Micro" pitchFamily="2" charset="77"/>
              </a:rPr>
              <a:t>mauris</a:t>
            </a:r>
            <a:r>
              <a:rPr lang="en-US" sz="1400">
                <a:solidFill>
                  <a:schemeClr val="tx1"/>
                </a:solidFill>
                <a:latin typeface="Forma DJR Micro" pitchFamily="2" charset="77"/>
              </a:rPr>
              <a:t> </a:t>
            </a:r>
            <a:r>
              <a:rPr lang="en-US" sz="1400" err="1">
                <a:solidFill>
                  <a:schemeClr val="tx1"/>
                </a:solidFill>
                <a:latin typeface="Forma DJR Micro" pitchFamily="2" charset="77"/>
              </a:rPr>
              <a:t>elementum</a:t>
            </a:r>
            <a:r>
              <a:rPr lang="en-US" sz="1400">
                <a:solidFill>
                  <a:schemeClr val="tx1"/>
                </a:solidFill>
                <a:latin typeface="Forma DJR Micro" pitchFamily="2" charset="77"/>
              </a:rPr>
              <a:t>, dictum </a:t>
            </a:r>
            <a:r>
              <a:rPr lang="en-US" sz="1400" err="1">
                <a:solidFill>
                  <a:schemeClr val="tx1"/>
                </a:solidFill>
                <a:latin typeface="Forma DJR Micro" pitchFamily="2" charset="77"/>
              </a:rPr>
              <a:t>nunc</a:t>
            </a:r>
            <a:r>
              <a:rPr lang="en-US" sz="1400">
                <a:solidFill>
                  <a:schemeClr val="tx1"/>
                </a:solidFill>
                <a:latin typeface="Forma DJR Micro" pitchFamily="2" charset="77"/>
              </a:rPr>
              <a:t> </a:t>
            </a:r>
            <a:r>
              <a:rPr lang="en-US" sz="1400" err="1">
                <a:solidFill>
                  <a:schemeClr val="tx1"/>
                </a:solidFill>
                <a:latin typeface="Forma DJR Micro" pitchFamily="2" charset="77"/>
              </a:rPr>
              <a:t>eget</a:t>
            </a:r>
            <a:r>
              <a:rPr lang="en-US" sz="1400">
                <a:solidFill>
                  <a:schemeClr val="tx1"/>
                </a:solidFill>
                <a:latin typeface="Forma DJR Micro" pitchFamily="2" charset="77"/>
              </a:rPr>
              <a:t>, </a:t>
            </a:r>
            <a:r>
              <a:rPr lang="en-US" sz="1400" err="1">
                <a:solidFill>
                  <a:schemeClr val="tx1"/>
                </a:solidFill>
                <a:latin typeface="Forma DJR Micro" pitchFamily="2" charset="77"/>
              </a:rPr>
              <a:t>fringilla</a:t>
            </a:r>
            <a:r>
              <a:rPr lang="en-US" sz="1400">
                <a:solidFill>
                  <a:schemeClr val="tx1"/>
                </a:solidFill>
                <a:latin typeface="Forma DJR Micro" pitchFamily="2" charset="77"/>
              </a:rPr>
              <a:t> ex. </a:t>
            </a:r>
            <a:r>
              <a:rPr lang="en-US" sz="1400" err="1">
                <a:solidFill>
                  <a:schemeClr val="tx1"/>
                </a:solidFill>
                <a:latin typeface="Forma DJR Micro" pitchFamily="2" charset="77"/>
              </a:rPr>
              <a:t>Fusce</a:t>
            </a:r>
            <a:r>
              <a:rPr lang="en-US" sz="1400">
                <a:solidFill>
                  <a:schemeClr val="tx1"/>
                </a:solidFill>
                <a:latin typeface="Forma DJR Micro" pitchFamily="2" charset="77"/>
              </a:rPr>
              <a:t> </a:t>
            </a:r>
            <a:r>
              <a:rPr lang="en-US" sz="1400" err="1">
                <a:solidFill>
                  <a:schemeClr val="tx1"/>
                </a:solidFill>
                <a:latin typeface="Forma DJR Micro" pitchFamily="2" charset="77"/>
              </a:rPr>
              <a:t>arcu</a:t>
            </a:r>
            <a:r>
              <a:rPr lang="en-US" sz="1400">
                <a:solidFill>
                  <a:schemeClr val="tx1"/>
                </a:solidFill>
                <a:latin typeface="Forma DJR Micro" pitchFamily="2" charset="77"/>
              </a:rPr>
              <a:t> </a:t>
            </a:r>
            <a:r>
              <a:rPr lang="en-US" sz="1400" err="1">
                <a:solidFill>
                  <a:schemeClr val="tx1"/>
                </a:solidFill>
                <a:latin typeface="Forma DJR Micro" pitchFamily="2" charset="77"/>
              </a:rPr>
              <a:t>felis</a:t>
            </a:r>
            <a:r>
              <a:rPr lang="en-US" sz="1400">
                <a:solidFill>
                  <a:schemeClr val="tx1"/>
                </a:solidFill>
                <a:latin typeface="Forma DJR Micro" pitchFamily="2" charset="77"/>
              </a:rPr>
              <a:t>, </a:t>
            </a:r>
            <a:r>
              <a:rPr lang="en-US" sz="1400" err="1">
                <a:solidFill>
                  <a:schemeClr val="tx1"/>
                </a:solidFill>
                <a:latin typeface="Forma DJR Micro" pitchFamily="2" charset="77"/>
              </a:rPr>
              <a:t>vehicula</a:t>
            </a:r>
            <a:r>
              <a:rPr lang="en-US" sz="1400">
                <a:solidFill>
                  <a:schemeClr val="tx1"/>
                </a:solidFill>
                <a:latin typeface="Forma DJR Micro" pitchFamily="2" charset="77"/>
              </a:rPr>
              <a:t> </a:t>
            </a:r>
            <a:r>
              <a:rPr lang="en-US" sz="1400" err="1">
                <a:solidFill>
                  <a:schemeClr val="tx1"/>
                </a:solidFill>
                <a:latin typeface="Forma DJR Micro" pitchFamily="2" charset="77"/>
              </a:rPr>
              <a:t>quis</a:t>
            </a:r>
            <a:r>
              <a:rPr lang="en-US" sz="1400">
                <a:solidFill>
                  <a:schemeClr val="tx1"/>
                </a:solidFill>
                <a:latin typeface="Forma DJR Micro" pitchFamily="2" charset="77"/>
              </a:rPr>
              <a:t> </a:t>
            </a:r>
            <a:r>
              <a:rPr lang="en-US" sz="1400" err="1">
                <a:solidFill>
                  <a:schemeClr val="tx1"/>
                </a:solidFill>
                <a:latin typeface="Forma DJR Micro" pitchFamily="2" charset="77"/>
              </a:rPr>
              <a:t>feugiat</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aliquet</a:t>
            </a:r>
            <a:r>
              <a:rPr lang="en-US" sz="1400">
                <a:solidFill>
                  <a:schemeClr val="tx1"/>
                </a:solidFill>
                <a:latin typeface="Forma DJR Micro" pitchFamily="2" charset="77"/>
              </a:rPr>
              <a:t> </a:t>
            </a:r>
            <a:r>
              <a:rPr lang="en-US" sz="1400" err="1">
                <a:solidFill>
                  <a:schemeClr val="tx1"/>
                </a:solidFill>
                <a:latin typeface="Forma DJR Micro" pitchFamily="2" charset="77"/>
              </a:rPr>
              <a:t>quis</a:t>
            </a:r>
            <a:r>
              <a:rPr lang="en-US" sz="1400">
                <a:solidFill>
                  <a:schemeClr val="tx1"/>
                </a:solidFill>
                <a:latin typeface="Forma DJR Micro" pitchFamily="2" charset="77"/>
              </a:rPr>
              <a:t> </a:t>
            </a:r>
            <a:r>
              <a:rPr lang="en-US" sz="1400" err="1">
                <a:solidFill>
                  <a:schemeClr val="tx1"/>
                </a:solidFill>
                <a:latin typeface="Forma DJR Micro" pitchFamily="2" charset="77"/>
              </a:rPr>
              <a:t>eros</a:t>
            </a:r>
            <a:r>
              <a:rPr lang="en-US" sz="1400">
                <a:solidFill>
                  <a:schemeClr val="tx1"/>
                </a:solidFill>
                <a:latin typeface="Forma DJR Micro" pitchFamily="2" charset="77"/>
              </a:rPr>
              <a:t>.</a:t>
            </a:r>
          </a:p>
        </p:txBody>
      </p:sp>
    </p:spTree>
    <p:extLst>
      <p:ext uri="{BB962C8B-B14F-4D97-AF65-F5344CB8AC3E}">
        <p14:creationId xmlns:p14="http://schemas.microsoft.com/office/powerpoint/2010/main" val="764587929"/>
      </p:ext>
    </p:extLst>
  </p:cSld>
  <p:clrMapOvr>
    <a:overrideClrMapping bg1="lt1" tx1="dk1" bg2="lt2" tx2="dk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3006311"/>
            <a:ext cx="11612880"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 with</a:t>
            </a:r>
            <a:br>
              <a:rPr lang="en-US"/>
            </a:br>
            <a:r>
              <a:rPr lang="en-US"/>
              <a:t>Carryover Copy</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1" y="557415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gray">
          <a:xfrm>
            <a:off x="11386100" y="4808022"/>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32195517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One Line 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2141788"/>
            <a:ext cx="11612880"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a:t>
            </a:r>
          </a:p>
        </p:txBody>
      </p:sp>
      <p:cxnSp>
        <p:nvCxnSpPr>
          <p:cNvPr id="8" name="Straight Connector 7">
            <a:extLst>
              <a:ext uri="{FF2B5EF4-FFF2-40B4-BE49-F238E27FC236}">
                <a16:creationId xmlns:a16="http://schemas.microsoft.com/office/drawing/2014/main" id="{9AD6BA1C-604E-4A6A-84AF-2E7CAC3B5743}"/>
              </a:ext>
            </a:extLst>
          </p:cNvPr>
          <p:cNvCxnSpPr>
            <a:cxnSpLocks/>
          </p:cNvCxnSpPr>
          <p:nvPr userDrawn="1"/>
        </p:nvCxnSpPr>
        <p:spPr bwMode="gray">
          <a:xfrm>
            <a:off x="8022" y="471590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ogo">
            <a:extLst>
              <a:ext uri="{FF2B5EF4-FFF2-40B4-BE49-F238E27FC236}">
                <a16:creationId xmlns:a16="http://schemas.microsoft.com/office/drawing/2014/main" id="{6B8AB3FA-5C39-499F-BCF2-FE133A79724E}"/>
              </a:ext>
            </a:extLst>
          </p:cNvPr>
          <p:cNvSpPr>
            <a:spLocks noChangeAspect="1" noEditPoints="1"/>
          </p:cNvSpPr>
          <p:nvPr userDrawn="1"/>
        </p:nvSpPr>
        <p:spPr bwMode="gray">
          <a:xfrm>
            <a:off x="11386100" y="3980433"/>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18052536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3006311"/>
            <a:ext cx="11612880"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14700811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One Line 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2141788"/>
            <a:ext cx="11612880"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One Line Section Divider</a:t>
            </a:r>
          </a:p>
        </p:txBody>
      </p:sp>
    </p:spTree>
    <p:extLst>
      <p:ext uri="{BB962C8B-B14F-4D97-AF65-F5344CB8AC3E}">
        <p14:creationId xmlns:p14="http://schemas.microsoft.com/office/powerpoint/2010/main" val="28510544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2032"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3006311"/>
            <a:ext cx="11612880" cy="2607601"/>
          </a:xfrm>
          <a:ln>
            <a:noFill/>
          </a:ln>
        </p:spPr>
        <p:txBody>
          <a:bodyPr anchor="b" anchorCtr="0"/>
          <a:lstStyle>
            <a:lvl1pPr marL="0" indent="0">
              <a:lnSpc>
                <a:spcPct val="95000"/>
              </a:lnSpc>
              <a:buNone/>
              <a:defRPr sz="5998">
                <a:solidFill>
                  <a:schemeClr val="bg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27219380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One Line 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2141788"/>
            <a:ext cx="11612880" cy="2607601"/>
          </a:xfrm>
          <a:ln>
            <a:noFill/>
          </a:ln>
        </p:spPr>
        <p:txBody>
          <a:bodyPr anchor="b" anchorCtr="0"/>
          <a:lstStyle>
            <a:lvl1pPr marL="0" indent="0">
              <a:lnSpc>
                <a:spcPct val="95000"/>
              </a:lnSpc>
              <a:buNone/>
              <a:defRPr sz="5998">
                <a:solidFill>
                  <a:schemeClr val="bg1"/>
                </a:solidFill>
                <a:latin typeface="+mj-lt"/>
              </a:defRPr>
            </a:lvl1pPr>
          </a:lstStyle>
          <a:p>
            <a:pPr lvl="0"/>
            <a:r>
              <a:rPr lang="en-US"/>
              <a:t>One Line Section Divider</a:t>
            </a:r>
          </a:p>
        </p:txBody>
      </p:sp>
    </p:spTree>
    <p:extLst>
      <p:ext uri="{BB962C8B-B14F-4D97-AF65-F5344CB8AC3E}">
        <p14:creationId xmlns:p14="http://schemas.microsoft.com/office/powerpoint/2010/main" val="20288978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2"/>
            <a:ext cx="6096001"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9"/>
            <a:ext cx="6096001" cy="6857963"/>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4579715"/>
          </a:xfrm>
        </p:spPr>
        <p:txBody>
          <a:bodyPr anchor="t" anchorCtr="0">
            <a:sp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9" y="397384"/>
            <a:ext cx="5413623" cy="600934"/>
          </a:xfrm>
        </p:spPr>
        <p:txBody>
          <a:bodyPr tIns="0" rIns="0" bIns="0">
            <a:spAutoFit/>
          </a:bodyPr>
          <a:lstStyle>
            <a:lvl1pPr>
              <a:defRPr sz="4399">
                <a:latin typeface="+mj-lt"/>
              </a:defRPr>
            </a:lvl1pPr>
          </a:lstStyle>
          <a:p>
            <a:r>
              <a:rPr lang="en-US"/>
              <a:t>Title</a:t>
            </a:r>
          </a:p>
        </p:txBody>
      </p:sp>
      <p:sp>
        <p:nvSpPr>
          <p:cNvPr id="12" name="Slide Number Placeholder 6">
            <a:extLst>
              <a:ext uri="{FF2B5EF4-FFF2-40B4-BE49-F238E27FC236}">
                <a16:creationId xmlns:a16="http://schemas.microsoft.com/office/drawing/2014/main" id="{2827C188-4E90-4F33-BE06-43118AAF442F}"/>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6196215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wrap="square" tIns="0" rIns="0" bIns="0">
            <a:spAutoFit/>
          </a:bodyPr>
          <a:lstStyle>
            <a:lvl1pPr>
              <a:defRPr sz="4399">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0597065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Basic Text and Content">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8" y="1610090"/>
            <a:ext cx="7545782" cy="3098028"/>
          </a:xfrm>
          <a:ln>
            <a:noFill/>
          </a:ln>
        </p:spPr>
        <p:txBody>
          <a:bodyPr wrap="square" anchor="t" anchorCtr="0">
            <a:spAutoFit/>
          </a:bodyPr>
          <a:lstStyle>
            <a:lvl1pPr marL="0" indent="0">
              <a:buFont typeface="Arial" panose="020B0604020202020204" pitchFamily="34" charse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612880" cy="600934"/>
          </a:xfrm>
        </p:spPr>
        <p:txBody>
          <a:bodyPr wrap="square" tIns="0" rIns="0" bIns="0">
            <a:spAutoFit/>
          </a:bodyPr>
          <a:lstStyle>
            <a:lvl1pPr>
              <a:defRPr sz="4399">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0801482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Basic Title, Subtitle &amp;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7552593" cy="1096454"/>
          </a:xfrm>
        </p:spPr>
        <p:txBody>
          <a:bodyPr wrap="square" anchor="t" anchorCtr="0">
            <a:spAutoFit/>
          </a:bodyPr>
          <a:lstStyle>
            <a:lvl1pPr marL="0" indent="0">
              <a:buFontTx/>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wrap="square" tIns="0" rIns="0" bIns="0">
            <a:spAutoFit/>
          </a:bodyPr>
          <a:lstStyle>
            <a:lvl1pPr>
              <a:defRPr sz="4399">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1" y="1295401"/>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6" y="1565623"/>
            <a:ext cx="11612880"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618117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wo Conten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D05DB52-28AF-6142-898D-B8D305D3EABE}"/>
              </a:ext>
            </a:extLst>
          </p:cNvPr>
          <p:cNvSpPr/>
          <p:nvPr userDrawn="1"/>
        </p:nvSpPr>
        <p:spPr>
          <a:xfrm>
            <a:off x="0" y="1295399"/>
            <a:ext cx="6096000" cy="1419726"/>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BDF803-024D-AD43-AD1D-89378464E666}"/>
              </a:ext>
            </a:extLst>
          </p:cNvPr>
          <p:cNvSpPr/>
          <p:nvPr userDrawn="1"/>
        </p:nvSpPr>
        <p:spPr>
          <a:xfrm>
            <a:off x="0" y="0"/>
            <a:ext cx="6096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5629026" cy="744483"/>
          </a:xfrm>
        </p:spPr>
        <p:txBody>
          <a:bodyPr>
            <a:noAutofit/>
          </a:bodyPr>
          <a:lstStyle>
            <a:lvl1pPr>
              <a:defRPr sz="6000">
                <a:latin typeface="Forma DJR Display" pitchFamily="2" charset="77"/>
              </a:defRPr>
            </a:lvl1pPr>
          </a:lstStyle>
          <a:p>
            <a:r>
              <a:rPr lang="en-US"/>
              <a:t>Title of Section v1</a:t>
            </a:r>
          </a:p>
        </p:txBody>
      </p:sp>
      <p:sp>
        <p:nvSpPr>
          <p:cNvPr id="4" name="Content Placeholder 3">
            <a:extLst>
              <a:ext uri="{FF2B5EF4-FFF2-40B4-BE49-F238E27FC236}">
                <a16:creationId xmlns:a16="http://schemas.microsoft.com/office/drawing/2014/main" id="{1C481392-473F-9449-818C-C55AA01E5519}"/>
              </a:ext>
            </a:extLst>
          </p:cNvPr>
          <p:cNvSpPr>
            <a:spLocks noGrp="1"/>
          </p:cNvSpPr>
          <p:nvPr>
            <p:ph sz="half" idx="2" hasCustomPrompt="1"/>
          </p:nvPr>
        </p:nvSpPr>
        <p:spPr>
          <a:xfrm>
            <a:off x="6096000" y="0"/>
            <a:ext cx="6096000" cy="6857999"/>
          </a:xfrm>
        </p:spPr>
        <p:txBody>
          <a:bodyPr>
            <a:noAutofit/>
          </a:bodyPr>
          <a:lstStyle>
            <a:lvl1pPr marL="0" indent="0">
              <a:buNone/>
              <a:defRPr sz="1200"/>
            </a:lvl1pPr>
          </a:lstStyle>
          <a:p>
            <a:pPr lvl="0"/>
            <a:r>
              <a:rPr lang="en-US"/>
              <a:t>IMAGE</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a:prstGeom prst="rect">
            <a:avLst/>
          </a:prstGeo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a:prstGeom prst="rect">
            <a:avLst/>
          </a:prstGeom>
        </p:spPr>
        <p:txBody>
          <a:bodyPr/>
          <a:lstStyle/>
          <a:p>
            <a:r>
              <a:rPr lang="en-US" sz="1000">
                <a:solidFill>
                  <a:schemeClr val="tx1"/>
                </a:solidFill>
                <a:latin typeface="Forma DJR Deck" pitchFamily="2" charset="77"/>
              </a:rPr>
              <a:t>Section Title</a:t>
            </a:r>
          </a:p>
        </p:txBody>
      </p:sp>
      <p:sp>
        <p:nvSpPr>
          <p:cNvPr id="5" name="Text Placeholder 4">
            <a:extLst>
              <a:ext uri="{FF2B5EF4-FFF2-40B4-BE49-F238E27FC236}">
                <a16:creationId xmlns:a16="http://schemas.microsoft.com/office/drawing/2014/main" id="{CC7CB99C-9C40-8F4E-94A3-D029CBCA18FC}"/>
              </a:ext>
            </a:extLst>
          </p:cNvPr>
          <p:cNvSpPr>
            <a:spLocks noGrp="1"/>
          </p:cNvSpPr>
          <p:nvPr>
            <p:ph type="body" sz="quarter" idx="14" hasCustomPrompt="1"/>
          </p:nvPr>
        </p:nvSpPr>
        <p:spPr>
          <a:xfrm>
            <a:off x="288533" y="1630638"/>
            <a:ext cx="5639709" cy="764095"/>
          </a:xfrm>
        </p:spPr>
        <p:txBody>
          <a:bodyPr/>
          <a:lstStyle>
            <a:lvl1pPr marL="0" indent="0">
              <a:buNone/>
              <a:defRPr/>
            </a:lvl1pPr>
          </a:lstStyle>
          <a:p>
            <a:pPr lvl="0"/>
            <a:r>
              <a:rPr lang="en-US"/>
              <a:t>Subtitle text here. Lorem ipsum dolor sit </a:t>
            </a:r>
            <a:r>
              <a:rPr lang="en-US" err="1"/>
              <a:t>amet</a:t>
            </a:r>
            <a:r>
              <a:rPr lang="en-US"/>
              <a:t>.</a:t>
            </a:r>
          </a:p>
        </p:txBody>
      </p:sp>
      <p:cxnSp>
        <p:nvCxnSpPr>
          <p:cNvPr id="24" name="Straight Connector 23">
            <a:extLst>
              <a:ext uri="{FF2B5EF4-FFF2-40B4-BE49-F238E27FC236}">
                <a16:creationId xmlns:a16="http://schemas.microsoft.com/office/drawing/2014/main" id="{83C81B55-F72B-A646-900E-91D9CCB418F2}"/>
              </a:ext>
            </a:extLst>
          </p:cNvPr>
          <p:cNvCxnSpPr>
            <a:cxnSpLocks/>
          </p:cNvCxnSpPr>
          <p:nvPr userDrawn="1"/>
        </p:nvCxnSpPr>
        <p:spPr>
          <a:xfrm>
            <a:off x="381000" y="3332598"/>
            <a:ext cx="554683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6603472-791F-644F-95AC-5F639A18548F}"/>
              </a:ext>
            </a:extLst>
          </p:cNvPr>
          <p:cNvSpPr>
            <a:spLocks noGrp="1"/>
          </p:cNvSpPr>
          <p:nvPr>
            <p:ph type="body" sz="quarter" idx="16" hasCustomPrompt="1"/>
          </p:nvPr>
        </p:nvSpPr>
        <p:spPr>
          <a:xfrm>
            <a:off x="288532" y="3408916"/>
            <a:ext cx="5639301" cy="261751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2pPr marL="231775" marR="0" indent="-12223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endParaRPr lang="en-US"/>
          </a:p>
          <a:p>
            <a:pPr lvl="0"/>
            <a:r>
              <a:rPr lang="en-US"/>
              <a:t>Point 1</a:t>
            </a:r>
          </a:p>
          <a:p>
            <a:pPr lvl="1"/>
            <a:r>
              <a:rPr lang="en-US"/>
              <a:t>If there is smaller text, that would go here. Lorem ipsum dolor sit </a:t>
            </a:r>
            <a:r>
              <a:rPr lang="en-US" err="1"/>
              <a:t>amet</a:t>
            </a:r>
            <a:r>
              <a:rPr lang="en-US"/>
              <a:t>, </a:t>
            </a:r>
            <a:r>
              <a:rPr lang="en-US" err="1"/>
              <a:t>consecteteur</a:t>
            </a:r>
            <a:r>
              <a:rPr lang="en-US"/>
              <a:t> </a:t>
            </a:r>
            <a:r>
              <a:rPr lang="en-US" err="1"/>
              <a:t>adipiscing</a:t>
            </a:r>
            <a:r>
              <a:rPr lang="en-US"/>
              <a:t> </a:t>
            </a:r>
            <a:r>
              <a:rPr lang="en-US" err="1"/>
              <a:t>elit</a:t>
            </a:r>
            <a:r>
              <a:rPr lang="en-US"/>
              <a:t>.</a:t>
            </a:r>
          </a:p>
          <a:p>
            <a:pPr lvl="0"/>
            <a:r>
              <a:rPr lang="en-US"/>
              <a:t>Point 2</a:t>
            </a:r>
          </a:p>
          <a:p>
            <a:pPr lvl="1"/>
            <a:r>
              <a:rPr lang="en-US"/>
              <a:t>If there is smaller text, that would go here. Lorem ipsum dolor sit </a:t>
            </a:r>
            <a:r>
              <a:rPr lang="en-US" err="1"/>
              <a:t>amet</a:t>
            </a:r>
            <a:r>
              <a:rPr lang="en-US"/>
              <a:t>, </a:t>
            </a:r>
            <a:r>
              <a:rPr lang="en-US" err="1"/>
              <a:t>consecteteur</a:t>
            </a:r>
            <a:r>
              <a:rPr lang="en-US"/>
              <a:t> </a:t>
            </a:r>
            <a:r>
              <a:rPr lang="en-US" err="1"/>
              <a:t>adipiscing</a:t>
            </a:r>
            <a:r>
              <a:rPr lang="en-US"/>
              <a:t> </a:t>
            </a:r>
            <a:r>
              <a:rPr lang="en-US" err="1"/>
              <a:t>elit</a:t>
            </a:r>
            <a:r>
              <a:rPr lang="en-US"/>
              <a:t>.</a:t>
            </a:r>
          </a:p>
        </p:txBody>
      </p:sp>
      <p:sp>
        <p:nvSpPr>
          <p:cNvPr id="9" name="Text Placeholder 8">
            <a:extLst>
              <a:ext uri="{FF2B5EF4-FFF2-40B4-BE49-F238E27FC236}">
                <a16:creationId xmlns:a16="http://schemas.microsoft.com/office/drawing/2014/main" id="{29C14520-7B8F-4C41-903F-9E1CC253A159}"/>
              </a:ext>
            </a:extLst>
          </p:cNvPr>
          <p:cNvSpPr>
            <a:spLocks noGrp="1"/>
          </p:cNvSpPr>
          <p:nvPr>
            <p:ph type="body" sz="quarter" idx="17" hasCustomPrompt="1"/>
          </p:nvPr>
        </p:nvSpPr>
        <p:spPr>
          <a:xfrm>
            <a:off x="291792" y="2996121"/>
            <a:ext cx="1889233" cy="273584"/>
          </a:xfrm>
        </p:spPr>
        <p:txBody>
          <a:bodyPr/>
          <a:lstStyle>
            <a:lvl1pPr marL="0" indent="0">
              <a:buNone/>
              <a:defRPr sz="1800"/>
            </a:lvl1pPr>
          </a:lstStyle>
          <a:p>
            <a:pPr lvl="0"/>
            <a:r>
              <a:rPr lang="en-US"/>
              <a:t>SECTION TITLE</a:t>
            </a:r>
          </a:p>
        </p:txBody>
      </p:sp>
    </p:spTree>
    <p:extLst>
      <p:ext uri="{BB962C8B-B14F-4D97-AF65-F5344CB8AC3E}">
        <p14:creationId xmlns:p14="http://schemas.microsoft.com/office/powerpoint/2010/main" val="2592070509"/>
      </p:ext>
    </p:extLst>
  </p:cSld>
  <p:clrMapOvr>
    <a:overrideClrMapping bg1="lt1" tx1="dk1" bg2="lt2" tx2="dk2" accent1="accent1" accent2="accent2" accent3="accent3" accent4="accent4" accent5="accent5" accent6="accent6" hlink="hlink" folHlink="folHlink"/>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le, Subtitle &amp; Content">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3AA8B4D-DD55-41D3-B7B0-2F86676B8C7A}"/>
              </a:ext>
            </a:extLst>
          </p:cNvPr>
          <p:cNvSpPr>
            <a:spLocks noGrp="1"/>
          </p:cNvSpPr>
          <p:nvPr>
            <p:ph type="body" idx="37" hasCustomPrompt="1"/>
          </p:nvPr>
        </p:nvSpPr>
        <p:spPr>
          <a:xfrm>
            <a:off x="4287520" y="1609726"/>
            <a:ext cx="7647806" cy="2307183"/>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612880" cy="600934"/>
          </a:xfrm>
        </p:spPr>
        <p:txBody>
          <a:bodyPr wrap="square" tIns="0" rIns="0" bIns="0">
            <a:spAutoFit/>
          </a:bodyPr>
          <a:lstStyle>
            <a:lvl1pPr>
              <a:lnSpc>
                <a:spcPct val="85000"/>
              </a:lnSpc>
              <a:defRPr sz="4399">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298808" y="1609725"/>
            <a:ext cx="3657601" cy="878702"/>
          </a:xfrm>
        </p:spPr>
        <p:txBody>
          <a:bodyPr anchor="t" anchorCtr="0">
            <a:spAutoFit/>
          </a:bodyPr>
          <a:lstStyle>
            <a:lvl1pPr marL="0" indent="0">
              <a:buNone/>
              <a:defRPr>
                <a:latin typeface="+mn-lt"/>
              </a:defRPr>
            </a:lvl1pPr>
          </a:lstStyle>
          <a:p>
            <a:pPr lvl="0"/>
            <a:r>
              <a:rPr lang="en-US"/>
              <a:t>Subtitle here. Lorem ipsum dolor sit </a:t>
            </a:r>
            <a:r>
              <a:rPr lang="en-US" err="1"/>
              <a:t>amet</a:t>
            </a:r>
            <a:r>
              <a:rPr lang="en-US"/>
              <a:t>.</a:t>
            </a:r>
          </a:p>
        </p:txBody>
      </p:sp>
      <p:sp>
        <p:nvSpPr>
          <p:cNvPr id="14" name="Slide Number Placeholder 6">
            <a:extLst>
              <a:ext uri="{FF2B5EF4-FFF2-40B4-BE49-F238E27FC236}">
                <a16:creationId xmlns:a16="http://schemas.microsoft.com/office/drawing/2014/main" id="{0F1F3520-1E00-4339-9F50-FEDE0FCAC749}"/>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2763553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ile &amp; 2 Columns">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4CA49AF-6AB2-4D07-A71E-0613B8FB2BBA}"/>
              </a:ext>
            </a:extLst>
          </p:cNvPr>
          <p:cNvSpPr>
            <a:spLocks noGrp="1"/>
          </p:cNvSpPr>
          <p:nvPr>
            <p:ph type="body" idx="29" hasCustomPrompt="1"/>
          </p:nvPr>
        </p:nvSpPr>
        <p:spPr>
          <a:xfrm>
            <a:off x="312761" y="1755410"/>
            <a:ext cx="5700563" cy="2599430"/>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type="body" idx="1" hasCustomPrompt="1"/>
          </p:nvPr>
        </p:nvSpPr>
        <p:spPr>
          <a:xfrm>
            <a:off x="6220269" y="1755410"/>
            <a:ext cx="5700563" cy="2599430"/>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399">
                <a:latin typeface="+mj-lt"/>
              </a:defRPr>
            </a:lvl1pPr>
          </a:lstStyle>
          <a:p>
            <a:r>
              <a:rPr lang="en-US"/>
              <a:t>Title</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userDrawn="1"/>
        </p:nvCxnSpPr>
        <p:spPr>
          <a:xfrm>
            <a:off x="312761" y="1676400"/>
            <a:ext cx="570657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userDrawn="1"/>
        </p:nvCxnSpPr>
        <p:spPr>
          <a:xfrm>
            <a:off x="6220269" y="1676400"/>
            <a:ext cx="571658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6">
            <a:extLst>
              <a:ext uri="{FF2B5EF4-FFF2-40B4-BE49-F238E27FC236}">
                <a16:creationId xmlns:a16="http://schemas.microsoft.com/office/drawing/2014/main" id="{D01DA2DA-9A5A-4A90-B454-D3B5FC08774A}"/>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6813118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ubtitle &amp; 2 Column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5700563" cy="1972591"/>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type="body" idx="1" hasCustomPrompt="1"/>
          </p:nvPr>
        </p:nvSpPr>
        <p:spPr>
          <a:xfrm>
            <a:off x="6218286" y="2492967"/>
            <a:ext cx="5700563" cy="1972591"/>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399">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1" y="1295401"/>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5" y="1565623"/>
            <a:ext cx="11612880" cy="348557"/>
          </a:xfrm>
        </p:spPr>
        <p:txBody>
          <a:bodyPr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1080800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amp; 3 Vertical Columns">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9C24331E-1638-4459-8142-AE0264663874}"/>
              </a:ext>
            </a:extLst>
          </p:cNvPr>
          <p:cNvSpPr>
            <a:spLocks noGrp="1"/>
          </p:cNvSpPr>
          <p:nvPr>
            <p:ph type="body" sz="quarter" idx="38" hasCustomPrompt="1"/>
          </p:nvPr>
        </p:nvSpPr>
        <p:spPr>
          <a:xfrm>
            <a:off x="298808" y="1751888"/>
            <a:ext cx="3750199"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399">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userDrawn="1"/>
        </p:nvCxnSpPr>
        <p:spPr>
          <a:xfrm>
            <a:off x="298807"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userDrawn="1"/>
        </p:nvCxnSpPr>
        <p:spPr>
          <a:xfrm>
            <a:off x="4234720" y="1676400"/>
            <a:ext cx="375573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userDrawn="1"/>
        </p:nvCxnSpPr>
        <p:spPr>
          <a:xfrm>
            <a:off x="8170632" y="1676400"/>
            <a:ext cx="375261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0C60BDC8-1BA3-49C3-B443-05C9279F27DA}"/>
              </a:ext>
            </a:extLst>
          </p:cNvPr>
          <p:cNvSpPr>
            <a:spLocks noGrp="1"/>
          </p:cNvSpPr>
          <p:nvPr>
            <p:ph type="body" sz="quarter" idx="41" hasCustomPrompt="1"/>
          </p:nvPr>
        </p:nvSpPr>
        <p:spPr>
          <a:xfrm>
            <a:off x="4234721" y="1755648"/>
            <a:ext cx="3750199"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type="body" sz="quarter" idx="42" hasCustomPrompt="1"/>
          </p:nvPr>
        </p:nvSpPr>
        <p:spPr>
          <a:xfrm>
            <a:off x="8170633" y="1755648"/>
            <a:ext cx="3750199"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14" name="Slide Number Placeholder 6">
            <a:extLst>
              <a:ext uri="{FF2B5EF4-FFF2-40B4-BE49-F238E27FC236}">
                <a16:creationId xmlns:a16="http://schemas.microsoft.com/office/drawing/2014/main" id="{CDF2CF8B-BB79-49A9-9E24-8E7210963283}"/>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47462317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itle, Subtilte &amp; 3 Vertical Columns">
    <p:bg>
      <p:bgPr>
        <a:solidFill>
          <a:schemeClr val="bg1"/>
        </a:solidFill>
        <a:effectLst/>
      </p:bgPr>
    </p:bg>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851D82BA-2CF0-49C2-A05B-8162B5F86313}"/>
              </a:ext>
            </a:extLst>
          </p:cNvPr>
          <p:cNvSpPr>
            <a:spLocks noGrp="1"/>
          </p:cNvSpPr>
          <p:nvPr>
            <p:ph type="body" sz="quarter" idx="40" hasCustomPrompt="1"/>
          </p:nvPr>
        </p:nvSpPr>
        <p:spPr>
          <a:xfrm>
            <a:off x="8168650" y="2467949"/>
            <a:ext cx="3750199"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type="body" sz="quarter" idx="39" hasCustomPrompt="1"/>
          </p:nvPr>
        </p:nvSpPr>
        <p:spPr>
          <a:xfrm>
            <a:off x="4254355" y="2467949"/>
            <a:ext cx="3750199"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37" name="Rectangle 36">
            <a:extLst>
              <a:ext uri="{FF2B5EF4-FFF2-40B4-BE49-F238E27FC236}">
                <a16:creationId xmlns:a16="http://schemas.microsoft.com/office/drawing/2014/main" id="{81706409-1638-CF42-BBFF-6E2EEACF4246}"/>
              </a:ext>
            </a:extLst>
          </p:cNvPr>
          <p:cNvSpPr/>
          <p:nvPr userDrawn="1"/>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807" y="397384"/>
            <a:ext cx="11612880" cy="600934"/>
          </a:xfrm>
        </p:spPr>
        <p:txBody>
          <a:bodyPr tIns="0" rIns="0" bIns="0">
            <a:spAutoFit/>
          </a:bodyPr>
          <a:lstStyle>
            <a:lvl1pPr>
              <a:defRPr sz="4399">
                <a:latin typeface="+mj-lt"/>
              </a:defRPr>
            </a:lvl1pPr>
          </a:lstStyle>
          <a:p>
            <a:r>
              <a:rPr lang="en-US"/>
              <a:t>Title</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type="body" sz="quarter" idx="38" hasCustomPrompt="1"/>
          </p:nvPr>
        </p:nvSpPr>
        <p:spPr>
          <a:xfrm>
            <a:off x="340057" y="2467949"/>
            <a:ext cx="3750199"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19" name="Slide Number Placeholder 6">
            <a:extLst>
              <a:ext uri="{FF2B5EF4-FFF2-40B4-BE49-F238E27FC236}">
                <a16:creationId xmlns:a16="http://schemas.microsoft.com/office/drawing/2014/main" id="{94775A7B-416A-4409-966D-D7AD42E2DD6F}"/>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1" y="1295401"/>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3"/>
            <a:ext cx="11612880" cy="348557"/>
          </a:xfrm>
        </p:spPr>
        <p:txBody>
          <a:bodyPr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9853740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Large Quote &amp; Content Lef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298808" y="271727"/>
            <a:ext cx="5542434" cy="2995435"/>
          </a:xfrm>
        </p:spPr>
        <p:txBody>
          <a:bodyPr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46788" y="4638424"/>
            <a:ext cx="5552445"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46788" y="2561796"/>
            <a:ext cx="5552445"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46788" y="488854"/>
            <a:ext cx="5552445"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userDrawn="1"/>
        </p:nvCxnSpPr>
        <p:spPr>
          <a:xfrm>
            <a:off x="6346788" y="391161"/>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userDrawn="1"/>
        </p:nvCxnSpPr>
        <p:spPr>
          <a:xfrm>
            <a:off x="6346788" y="2459244"/>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userDrawn="1"/>
        </p:nvCxnSpPr>
        <p:spPr>
          <a:xfrm>
            <a:off x="6346788" y="4535872"/>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6">
            <a:extLst>
              <a:ext uri="{FF2B5EF4-FFF2-40B4-BE49-F238E27FC236}">
                <a16:creationId xmlns:a16="http://schemas.microsoft.com/office/drawing/2014/main" id="{E3BD8230-1636-4B69-B199-B2F33AD4C66B}"/>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1890570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itle, Subtitle, Content &amp; Wide Phot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296827" y="4498657"/>
            <a:ext cx="3548977" cy="873316"/>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296827" y="3327778"/>
            <a:ext cx="3548977" cy="873316"/>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Rectangle 24">
            <a:extLst>
              <a:ext uri="{FF2B5EF4-FFF2-40B4-BE49-F238E27FC236}">
                <a16:creationId xmlns:a16="http://schemas.microsoft.com/office/drawing/2014/main" id="{4A0ECDE5-B896-FB4D-B677-6ABA81A39CFA}"/>
              </a:ext>
            </a:extLst>
          </p:cNvPr>
          <p:cNvSpPr/>
          <p:nvPr userDrawn="1"/>
        </p:nvSpPr>
        <p:spPr bwMode="ltGray">
          <a:xfrm>
            <a:off x="0" y="2045291"/>
            <a:ext cx="4038600" cy="91422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4038600" cy="2045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300026" y="400821"/>
            <a:ext cx="3548977" cy="600934"/>
          </a:xfrm>
        </p:spPr>
        <p:txBody>
          <a:bodyPr tIns="0" rIns="0" bIns="0" anchor="t" anchorCtr="0">
            <a:spAutoFit/>
          </a:bodyPr>
          <a:lstStyle>
            <a:lvl1pPr marL="0" indent="0">
              <a:lnSpc>
                <a:spcPct val="85000"/>
              </a:lnSpc>
              <a:buNone/>
              <a:defRPr sz="4399" baseline="0">
                <a:latin typeface="+mj-lt"/>
              </a:defRPr>
            </a:lvl1pPr>
          </a:lstStyle>
          <a:p>
            <a:pPr lvl="0"/>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7" y="2203471"/>
            <a:ext cx="3555327" cy="597856"/>
          </a:xfrm>
        </p:spPr>
        <p:txBody>
          <a:bodyPr anchor="ctr" anchorCtr="0">
            <a:spAutoFit/>
          </a:bodyPr>
          <a:lstStyle>
            <a:lvl1pPr marL="0" indent="0">
              <a:buNone/>
              <a:defRPr sz="1799"/>
            </a:lvl1pPr>
          </a:lstStyle>
          <a:p>
            <a:pPr lvl="0"/>
            <a:r>
              <a:rPr lang="en-US"/>
              <a:t>Secondary level text goes here. Lorem ipsum dolor sit </a:t>
            </a:r>
            <a:r>
              <a:rPr lang="en-US" err="1"/>
              <a:t>amet</a:t>
            </a:r>
            <a:r>
              <a:rPr lang="en-US"/>
              <a:t>.</a:t>
            </a:r>
          </a:p>
        </p:txBody>
      </p:sp>
      <p:grpSp>
        <p:nvGrpSpPr>
          <p:cNvPr id="6" name="Group 5">
            <a:extLst>
              <a:ext uri="{FF2B5EF4-FFF2-40B4-BE49-F238E27FC236}">
                <a16:creationId xmlns:a16="http://schemas.microsoft.com/office/drawing/2014/main" id="{26C93313-5C7D-47F1-9938-FD5AE1BF45B6}"/>
              </a:ext>
            </a:extLst>
          </p:cNvPr>
          <p:cNvGrpSpPr/>
          <p:nvPr userDrawn="1"/>
        </p:nvGrpSpPr>
        <p:grpSpPr>
          <a:xfrm>
            <a:off x="296827" y="3257460"/>
            <a:ext cx="3548977"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038600" y="0"/>
            <a:ext cx="81534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7" name="Slide Number Placeholder 6">
            <a:extLst>
              <a:ext uri="{FF2B5EF4-FFF2-40B4-BE49-F238E27FC236}">
                <a16:creationId xmlns:a16="http://schemas.microsoft.com/office/drawing/2014/main" id="{0E88BFA8-7D6E-4FC1-8413-B6FE24F578CC}"/>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9176833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Section Divider with Photo">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A6D17E-E002-6C40-99AE-60D6AED6150A}"/>
              </a:ext>
            </a:extLst>
          </p:cNvPr>
          <p:cNvSpPr/>
          <p:nvPr userDrawn="1"/>
        </p:nvSpPr>
        <p:spPr bwMode="ltGray">
          <a:xfrm>
            <a:off x="0" y="1295399"/>
            <a:ext cx="6096001" cy="338961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1808" y="1610089"/>
            <a:ext cx="5410624" cy="2874890"/>
          </a:xfrm>
        </p:spPr>
        <p:txBody>
          <a:bodyPr anchor="t" anchorCtr="0">
            <a:spAutoFit/>
          </a:bodyPr>
          <a:lstStyle>
            <a:lvl1pPr marL="0" indent="0">
              <a:buFont typeface="Arial" panose="020B0604020202020204" pitchFamily="34" charse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If there is smaller text that would go here. Lorem ipsum dolor sit amet, consectetur adipiscing elit. Aliquam sed nisi vitae risus rhoncus condimentum. </a:t>
            </a:r>
          </a:p>
          <a:p>
            <a:pPr lvl="0"/>
            <a:r>
              <a:rPr lang="da-DK"/>
              <a:t>Phasellus in hendrerit magna, a accumsan velit. Morbi aliquam magna eu metus molestie fringilla. Suspendisse leo erat, condimentum sed eros in, vestibulum tincidunt elit. Pellentesque lacus arcu, varius nec urna sed, malesuada lobortis augue. Curabitur a diam ac diam rhoncus molestie porta vel diam. Nam in commodo massa.</a:t>
            </a:r>
          </a:p>
          <a:p>
            <a:pPr lvl="0"/>
            <a:r>
              <a:rPr lang="da-DK"/>
              <a:t>Quisque pretium venenatis erat ac mattis. In auctor enim vel ante pretium, vel laoreet lorem aliquet. Fusce at mauris elementum, dictum nunc eget, fringilla ex. Fusce arcu felis, vehicula quis feugiat sed, aliquet quis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10624" cy="291618"/>
          </a:xfrm>
        </p:spPr>
        <p:txBody>
          <a:bodyPr anchor="t" anchorCtr="0">
            <a:spAutoFit/>
          </a:bodyPr>
          <a:lstStyle>
            <a:lvl1pPr marL="0" indent="0">
              <a:buFont typeface="Arial" panose="020B0604020202020204" pitchFamily="34" charset="0"/>
              <a:buNone/>
              <a:defRPr sz="14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5"/>
            <a:ext cx="5410624" cy="833305"/>
          </a:xfrm>
        </p:spPr>
        <p:txBody>
          <a:bodyPr anchor="t" anchorCtr="0">
            <a:spAutoFit/>
          </a:bodyPr>
          <a:lstStyle>
            <a:lvl1pPr marL="0" indent="109505">
              <a:lnSpc>
                <a:spcPct val="90000"/>
              </a:lnSpc>
              <a:spcBef>
                <a:spcPts val="600"/>
              </a:spcBef>
              <a:buFont typeface="Arial" panose="020B0604020202020204" pitchFamily="34" charset="0"/>
              <a:buChar char="•"/>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Bullet point 1</a:t>
            </a:r>
          </a:p>
          <a:p>
            <a:pPr lvl="0"/>
            <a:r>
              <a:rPr lang="da-DK"/>
              <a:t>Bullet point 2</a:t>
            </a:r>
          </a:p>
          <a:p>
            <a:pPr lvl="0"/>
            <a:r>
              <a:rPr lang="da-DK"/>
              <a:t>Bullet point 3</a:t>
            </a:r>
          </a:p>
        </p:txBody>
      </p:sp>
      <p:sp>
        <p:nvSpPr>
          <p:cNvPr id="17" name="Rectangle 16">
            <a:extLst>
              <a:ext uri="{FF2B5EF4-FFF2-40B4-BE49-F238E27FC236}">
                <a16:creationId xmlns:a16="http://schemas.microsoft.com/office/drawing/2014/main" id="{8EC55A16-E0A0-C041-920C-88AF84A37F15}"/>
              </a:ext>
            </a:extLst>
          </p:cNvPr>
          <p:cNvSpPr/>
          <p:nvPr userDrawn="1"/>
        </p:nvSpPr>
        <p:spPr bwMode="ltGray">
          <a:xfrm>
            <a:off x="0" y="2"/>
            <a:ext cx="6096001"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1"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298809" y="397384"/>
            <a:ext cx="5413623" cy="600934"/>
          </a:xfrm>
        </p:spPr>
        <p:txBody>
          <a:bodyPr tIns="0" rIns="0" bIns="0">
            <a:spAutoFit/>
          </a:bodyPr>
          <a:lstStyle>
            <a:lvl1pPr>
              <a:tabLst>
                <a:tab pos="518957" algn="l"/>
              </a:tabLst>
              <a:defRPr sz="4399">
                <a:latin typeface="+mj-lt"/>
              </a:defRPr>
            </a:lvl1pPr>
          </a:lstStyle>
          <a:p>
            <a:r>
              <a:rPr lang="en-US"/>
              <a:t>Title</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userDrawn="1"/>
        </p:nvCxnSpPr>
        <p:spPr>
          <a:xfrm>
            <a:off x="288534" y="5260120"/>
            <a:ext cx="563930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6">
            <a:extLst>
              <a:ext uri="{FF2B5EF4-FFF2-40B4-BE49-F238E27FC236}">
                <a16:creationId xmlns:a16="http://schemas.microsoft.com/office/drawing/2014/main" id="{A8F6F6A1-3C64-483D-8A88-D810C6E3700E}"/>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6855222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itle, Content &amp; Photo">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096000" y="1609725"/>
            <a:ext cx="5715000" cy="3798888"/>
          </a:xfrm>
          <a:solidFill>
            <a:schemeClr val="bg1">
              <a:lumMod val="75000"/>
            </a:schemeClr>
          </a:solidFill>
        </p:spPr>
        <p:txBody>
          <a:bodyPr bIns="1828800" anchor="ctr" anchorCtr="0"/>
          <a:lstStyle>
            <a:lvl1pPr marL="0" indent="0" algn="ctr">
              <a:buNone/>
              <a:defRPr sz="1200">
                <a:solidFill>
                  <a:schemeClr val="tx1"/>
                </a:solidFill>
              </a:defRPr>
            </a:lvl1pPr>
          </a:lstStyle>
          <a:p>
            <a:r>
              <a:rPr lang="en-US"/>
              <a:t>Click to Add Photo</a:t>
            </a:r>
          </a:p>
        </p:txBody>
      </p:sp>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8" y="1610092"/>
            <a:ext cx="5410624" cy="4310263"/>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tIns="0" rIns="0" bIns="0">
            <a:spAutoFit/>
          </a:bodyPr>
          <a:lstStyle>
            <a:lvl1pPr>
              <a:defRPr sz="4399">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0606215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2"/>
            <a:ext cx="6096001"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26469"/>
            <a:ext cx="6096001" cy="6884469"/>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2874890"/>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9" y="397384"/>
            <a:ext cx="5413623" cy="600934"/>
          </a:xfrm>
        </p:spPr>
        <p:txBody>
          <a:bodyPr tIns="0" rIns="0" bIns="0">
            <a:spAutoFit/>
          </a:bodyPr>
          <a:lstStyle>
            <a:lvl1pPr>
              <a:defRPr sz="4399">
                <a:latin typeface="+mj-lt"/>
              </a:defRPr>
            </a:lvl1pPr>
          </a:lstStyle>
          <a:p>
            <a:r>
              <a:rPr lang="en-US"/>
              <a:t>Title</a:t>
            </a:r>
          </a:p>
        </p:txBody>
      </p:sp>
      <p:sp>
        <p:nvSpPr>
          <p:cNvPr id="14" name="Slide Number Placeholder 6">
            <a:extLst>
              <a:ext uri="{FF2B5EF4-FFF2-40B4-BE49-F238E27FC236}">
                <a16:creationId xmlns:a16="http://schemas.microsoft.com/office/drawing/2014/main" id="{5DF90518-C404-4611-8BF8-29822FB22805}"/>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360887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wo Content">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A6D17E-E002-6C40-99AE-60D6AED6150A}"/>
              </a:ext>
            </a:extLst>
          </p:cNvPr>
          <p:cNvSpPr/>
          <p:nvPr userDrawn="1"/>
        </p:nvSpPr>
        <p:spPr>
          <a:xfrm>
            <a:off x="0" y="1295399"/>
            <a:ext cx="6096000" cy="3389614"/>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C55A16-E0A0-C041-920C-88AF84A37F15}"/>
              </a:ext>
            </a:extLst>
          </p:cNvPr>
          <p:cNvSpPr/>
          <p:nvPr userDrawn="1"/>
        </p:nvSpPr>
        <p:spPr>
          <a:xfrm>
            <a:off x="0" y="0"/>
            <a:ext cx="6096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6">
            <a:extLst>
              <a:ext uri="{FF2B5EF4-FFF2-40B4-BE49-F238E27FC236}">
                <a16:creationId xmlns:a16="http://schemas.microsoft.com/office/drawing/2014/main" id="{48312520-61FC-FC41-BCFF-07A06E3E9133}"/>
              </a:ext>
            </a:extLst>
          </p:cNvPr>
          <p:cNvSpPr txBox="1">
            <a:spLocks/>
          </p:cNvSpPr>
          <p:nvPr userDrawn="1"/>
        </p:nvSpPr>
        <p:spPr>
          <a:xfrm>
            <a:off x="304800" y="6412400"/>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0</a:t>
            </a:r>
            <a:fld id="{7EAD36D4-32FF-544B-9EC2-1F035E0F636E}" type="slidenum">
              <a:rPr lang="en-US" sz="1000" smtClean="0">
                <a:latin typeface="Forma DJR Deck" pitchFamily="2" charset="77"/>
              </a:rPr>
              <a:pPr/>
              <a:t>‹#›</a:t>
            </a:fld>
            <a:endParaRPr lang="en-US" sz="1000">
              <a:latin typeface="Forma DJR Deck" pitchFamily="2" charset="77"/>
            </a:endParaRPr>
          </a:p>
        </p:txBody>
      </p:sp>
      <p:sp>
        <p:nvSpPr>
          <p:cNvPr id="20" name="Date Placeholder 4">
            <a:extLst>
              <a:ext uri="{FF2B5EF4-FFF2-40B4-BE49-F238E27FC236}">
                <a16:creationId xmlns:a16="http://schemas.microsoft.com/office/drawing/2014/main" id="{19FD0972-A217-EF4A-9032-72CA332B5CFA}"/>
              </a:ext>
            </a:extLst>
          </p:cNvPr>
          <p:cNvSpPr txBox="1">
            <a:spLocks/>
          </p:cNvSpPr>
          <p:nvPr userDrawn="1"/>
        </p:nvSpPr>
        <p:spPr>
          <a:xfrm>
            <a:off x="621323" y="6412399"/>
            <a:ext cx="291319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Section Title</a:t>
            </a:r>
          </a:p>
        </p:txBody>
      </p:sp>
      <p:cxnSp>
        <p:nvCxnSpPr>
          <p:cNvPr id="23" name="Straight Connector 22">
            <a:extLst>
              <a:ext uri="{FF2B5EF4-FFF2-40B4-BE49-F238E27FC236}">
                <a16:creationId xmlns:a16="http://schemas.microsoft.com/office/drawing/2014/main" id="{17953C8C-7C0B-5244-8CAC-9804058AF4C7}"/>
              </a:ext>
            </a:extLst>
          </p:cNvPr>
          <p:cNvCxnSpPr>
            <a:cxnSpLocks/>
          </p:cNvCxnSpPr>
          <p:nvPr userDrawn="1"/>
        </p:nvCxnSpPr>
        <p:spPr>
          <a:xfrm>
            <a:off x="381000" y="5260120"/>
            <a:ext cx="554683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p:nvPr>
        </p:nvSpPr>
        <p:spPr>
          <a:xfrm>
            <a:off x="6096000" y="0"/>
            <a:ext cx="6096000" cy="6858000"/>
          </a:xfrm>
        </p:spPr>
        <p:txBody>
          <a:bodyPr/>
          <a:lstStyle/>
          <a:p>
            <a:endParaRPr lang="en-US"/>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298808" y="354850"/>
            <a:ext cx="5413623" cy="744483"/>
          </a:xfrm>
        </p:spPr>
        <p:txBody>
          <a:bodyPr>
            <a:noAutofit/>
          </a:bodyPr>
          <a:lstStyle>
            <a:lvl1pPr>
              <a:defRPr sz="6000">
                <a:latin typeface="Forma DJR Display" pitchFamily="2" charset="77"/>
              </a:defRPr>
            </a:lvl1pPr>
          </a:lstStyle>
          <a:p>
            <a:r>
              <a:rPr lang="en-US"/>
              <a:t>Title of Section</a:t>
            </a:r>
          </a:p>
        </p:txBody>
      </p:sp>
      <p:sp>
        <p:nvSpPr>
          <p:cNvPr id="28" name="Text Placeholder 6">
            <a:extLst>
              <a:ext uri="{FF2B5EF4-FFF2-40B4-BE49-F238E27FC236}">
                <a16:creationId xmlns:a16="http://schemas.microsoft.com/office/drawing/2014/main" id="{DEBE542E-87E7-C14F-98A3-226C898B8658}"/>
              </a:ext>
            </a:extLst>
          </p:cNvPr>
          <p:cNvSpPr>
            <a:spLocks noGrp="1"/>
          </p:cNvSpPr>
          <p:nvPr>
            <p:ph type="body" sz="quarter" idx="17" hasCustomPrompt="1"/>
          </p:nvPr>
        </p:nvSpPr>
        <p:spPr>
          <a:xfrm>
            <a:off x="301808" y="1610090"/>
            <a:ext cx="5410624" cy="3013185"/>
          </a:xfrm>
        </p:spPr>
        <p:txBody>
          <a:bodyPr/>
          <a:lstStyle>
            <a:lvl1pPr marL="0" indent="0">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a:p>
            <a:r>
              <a:rPr lang="en-US" sz="1400" err="1">
                <a:solidFill>
                  <a:schemeClr val="tx1"/>
                </a:solidFill>
                <a:latin typeface="Forma DJR Micro" pitchFamily="2" charset="77"/>
              </a:rPr>
              <a:t>Phasellus</a:t>
            </a:r>
            <a:r>
              <a:rPr lang="en-US" sz="1400">
                <a:solidFill>
                  <a:schemeClr val="tx1"/>
                </a:solidFill>
                <a:latin typeface="Forma DJR Micro" pitchFamily="2" charset="77"/>
              </a:rPr>
              <a:t> in </a:t>
            </a:r>
            <a:r>
              <a:rPr lang="en-US" sz="1400" err="1">
                <a:solidFill>
                  <a:schemeClr val="tx1"/>
                </a:solidFill>
                <a:latin typeface="Forma DJR Micro" pitchFamily="2" charset="77"/>
              </a:rPr>
              <a:t>hendrerit</a:t>
            </a:r>
            <a:r>
              <a:rPr lang="en-US" sz="1400">
                <a:solidFill>
                  <a:schemeClr val="tx1"/>
                </a:solidFill>
                <a:latin typeface="Forma DJR Micro" pitchFamily="2" charset="77"/>
              </a:rPr>
              <a:t> magna, a </a:t>
            </a:r>
            <a:r>
              <a:rPr lang="en-US" sz="1400" err="1">
                <a:solidFill>
                  <a:schemeClr val="tx1"/>
                </a:solidFill>
                <a:latin typeface="Forma DJR Micro" pitchFamily="2" charset="77"/>
              </a:rPr>
              <a:t>accumsan</a:t>
            </a:r>
            <a:r>
              <a:rPr lang="en-US" sz="1400">
                <a:solidFill>
                  <a:schemeClr val="tx1"/>
                </a:solidFill>
                <a:latin typeface="Forma DJR Micro" pitchFamily="2" charset="77"/>
              </a:rPr>
              <a:t> </a:t>
            </a:r>
            <a:r>
              <a:rPr lang="en-US" sz="1400" err="1">
                <a:solidFill>
                  <a:schemeClr val="tx1"/>
                </a:solidFill>
                <a:latin typeface="Forma DJR Micro" pitchFamily="2" charset="77"/>
              </a:rPr>
              <a:t>velit</a:t>
            </a:r>
            <a:r>
              <a:rPr lang="en-US" sz="1400">
                <a:solidFill>
                  <a:schemeClr val="tx1"/>
                </a:solidFill>
                <a:latin typeface="Forma DJR Micro" pitchFamily="2" charset="77"/>
              </a:rPr>
              <a:t>. Morbi </a:t>
            </a:r>
            <a:r>
              <a:rPr lang="en-US" sz="1400" err="1">
                <a:solidFill>
                  <a:schemeClr val="tx1"/>
                </a:solidFill>
                <a:latin typeface="Forma DJR Micro" pitchFamily="2" charset="77"/>
              </a:rPr>
              <a:t>aliquam</a:t>
            </a:r>
            <a:r>
              <a:rPr lang="en-US" sz="1400">
                <a:solidFill>
                  <a:schemeClr val="tx1"/>
                </a:solidFill>
                <a:latin typeface="Forma DJR Micro" pitchFamily="2" charset="77"/>
              </a:rPr>
              <a:t> magna </a:t>
            </a:r>
            <a:r>
              <a:rPr lang="en-US" sz="1400" err="1">
                <a:solidFill>
                  <a:schemeClr val="tx1"/>
                </a:solidFill>
                <a:latin typeface="Forma DJR Micro" pitchFamily="2" charset="77"/>
              </a:rPr>
              <a:t>eu</a:t>
            </a:r>
            <a:r>
              <a:rPr lang="en-US" sz="1400">
                <a:solidFill>
                  <a:schemeClr val="tx1"/>
                </a:solidFill>
                <a:latin typeface="Forma DJR Micro" pitchFamily="2" charset="77"/>
              </a:rPr>
              <a:t> </a:t>
            </a:r>
            <a:r>
              <a:rPr lang="en-US" sz="1400" err="1">
                <a:solidFill>
                  <a:schemeClr val="tx1"/>
                </a:solidFill>
                <a:latin typeface="Forma DJR Micro" pitchFamily="2" charset="77"/>
              </a:rPr>
              <a:t>metus</a:t>
            </a:r>
            <a:r>
              <a:rPr lang="en-US" sz="1400">
                <a:solidFill>
                  <a:schemeClr val="tx1"/>
                </a:solidFill>
                <a:latin typeface="Forma DJR Micro" pitchFamily="2" charset="77"/>
              </a:rPr>
              <a:t> </a:t>
            </a:r>
            <a:r>
              <a:rPr lang="en-US" sz="1400" err="1">
                <a:solidFill>
                  <a:schemeClr val="tx1"/>
                </a:solidFill>
                <a:latin typeface="Forma DJR Micro" pitchFamily="2" charset="77"/>
              </a:rPr>
              <a:t>molestie</a:t>
            </a:r>
            <a:r>
              <a:rPr lang="en-US" sz="1400">
                <a:solidFill>
                  <a:schemeClr val="tx1"/>
                </a:solidFill>
                <a:latin typeface="Forma DJR Micro" pitchFamily="2" charset="77"/>
              </a:rPr>
              <a:t> </a:t>
            </a:r>
            <a:r>
              <a:rPr lang="en-US" sz="1400" err="1">
                <a:solidFill>
                  <a:schemeClr val="tx1"/>
                </a:solidFill>
                <a:latin typeface="Forma DJR Micro" pitchFamily="2" charset="77"/>
              </a:rPr>
              <a:t>fringilla</a:t>
            </a:r>
            <a:r>
              <a:rPr lang="en-US" sz="1400">
                <a:solidFill>
                  <a:schemeClr val="tx1"/>
                </a:solidFill>
                <a:latin typeface="Forma DJR Micro" pitchFamily="2" charset="77"/>
              </a:rPr>
              <a:t>. </a:t>
            </a:r>
            <a:r>
              <a:rPr lang="en-US" sz="1400" err="1">
                <a:solidFill>
                  <a:schemeClr val="tx1"/>
                </a:solidFill>
                <a:latin typeface="Forma DJR Micro" pitchFamily="2" charset="77"/>
              </a:rPr>
              <a:t>Suspendisse</a:t>
            </a:r>
            <a:r>
              <a:rPr lang="en-US" sz="1400">
                <a:solidFill>
                  <a:schemeClr val="tx1"/>
                </a:solidFill>
                <a:latin typeface="Forma DJR Micro" pitchFamily="2" charset="77"/>
              </a:rPr>
              <a:t> </a:t>
            </a:r>
            <a:r>
              <a:rPr lang="en-US" sz="1400" err="1">
                <a:solidFill>
                  <a:schemeClr val="tx1"/>
                </a:solidFill>
                <a:latin typeface="Forma DJR Micro" pitchFamily="2" charset="77"/>
              </a:rPr>
              <a:t>leo</a:t>
            </a:r>
            <a:r>
              <a:rPr lang="en-US" sz="1400">
                <a:solidFill>
                  <a:schemeClr val="tx1"/>
                </a:solidFill>
                <a:latin typeface="Forma DJR Micro" pitchFamily="2" charset="77"/>
              </a:rPr>
              <a:t> </a:t>
            </a:r>
            <a:r>
              <a:rPr lang="en-US" sz="1400" err="1">
                <a:solidFill>
                  <a:schemeClr val="tx1"/>
                </a:solidFill>
                <a:latin typeface="Forma DJR Micro" pitchFamily="2" charset="77"/>
              </a:rPr>
              <a:t>erat</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eros</a:t>
            </a:r>
            <a:r>
              <a:rPr lang="en-US" sz="1400">
                <a:solidFill>
                  <a:schemeClr val="tx1"/>
                </a:solidFill>
                <a:latin typeface="Forma DJR Micro" pitchFamily="2" charset="77"/>
              </a:rPr>
              <a:t> in, vestibulum </a:t>
            </a:r>
            <a:r>
              <a:rPr lang="en-US" sz="1400" err="1">
                <a:solidFill>
                  <a:schemeClr val="tx1"/>
                </a:solidFill>
                <a:latin typeface="Forma DJR Micro" pitchFamily="2" charset="77"/>
              </a:rPr>
              <a:t>tincidunt</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Pellentesque</a:t>
            </a:r>
            <a:r>
              <a:rPr lang="en-US" sz="1400">
                <a:solidFill>
                  <a:schemeClr val="tx1"/>
                </a:solidFill>
                <a:latin typeface="Forma DJR Micro" pitchFamily="2" charset="77"/>
              </a:rPr>
              <a:t> </a:t>
            </a:r>
            <a:r>
              <a:rPr lang="en-US" sz="1400" err="1">
                <a:solidFill>
                  <a:schemeClr val="tx1"/>
                </a:solidFill>
                <a:latin typeface="Forma DJR Micro" pitchFamily="2" charset="77"/>
              </a:rPr>
              <a:t>lacus</a:t>
            </a:r>
            <a:r>
              <a:rPr lang="en-US" sz="1400">
                <a:solidFill>
                  <a:schemeClr val="tx1"/>
                </a:solidFill>
                <a:latin typeface="Forma DJR Micro" pitchFamily="2" charset="77"/>
              </a:rPr>
              <a:t> </a:t>
            </a:r>
            <a:r>
              <a:rPr lang="en-US" sz="1400" err="1">
                <a:solidFill>
                  <a:schemeClr val="tx1"/>
                </a:solidFill>
                <a:latin typeface="Forma DJR Micro" pitchFamily="2" charset="77"/>
              </a:rPr>
              <a:t>arcu</a:t>
            </a:r>
            <a:r>
              <a:rPr lang="en-US" sz="1400">
                <a:solidFill>
                  <a:schemeClr val="tx1"/>
                </a:solidFill>
                <a:latin typeface="Forma DJR Micro" pitchFamily="2" charset="77"/>
              </a:rPr>
              <a:t>, </a:t>
            </a:r>
            <a:r>
              <a:rPr lang="en-US" sz="1400" err="1">
                <a:solidFill>
                  <a:schemeClr val="tx1"/>
                </a:solidFill>
                <a:latin typeface="Forma DJR Micro" pitchFamily="2" charset="77"/>
              </a:rPr>
              <a:t>varius</a:t>
            </a:r>
            <a:r>
              <a:rPr lang="en-US" sz="1400">
                <a:solidFill>
                  <a:schemeClr val="tx1"/>
                </a:solidFill>
                <a:latin typeface="Forma DJR Micro" pitchFamily="2" charset="77"/>
              </a:rPr>
              <a:t> </a:t>
            </a:r>
            <a:r>
              <a:rPr lang="en-US" sz="1400" err="1">
                <a:solidFill>
                  <a:schemeClr val="tx1"/>
                </a:solidFill>
                <a:latin typeface="Forma DJR Micro" pitchFamily="2" charset="77"/>
              </a:rPr>
              <a:t>nec</a:t>
            </a:r>
            <a:r>
              <a:rPr lang="en-US" sz="1400">
                <a:solidFill>
                  <a:schemeClr val="tx1"/>
                </a:solidFill>
                <a:latin typeface="Forma DJR Micro" pitchFamily="2" charset="77"/>
              </a:rPr>
              <a:t> </a:t>
            </a:r>
            <a:r>
              <a:rPr lang="en-US" sz="1400" err="1">
                <a:solidFill>
                  <a:schemeClr val="tx1"/>
                </a:solidFill>
                <a:latin typeface="Forma DJR Micro" pitchFamily="2" charset="77"/>
              </a:rPr>
              <a:t>urna</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malesuada</a:t>
            </a:r>
            <a:r>
              <a:rPr lang="en-US" sz="1400">
                <a:solidFill>
                  <a:schemeClr val="tx1"/>
                </a:solidFill>
                <a:latin typeface="Forma DJR Micro" pitchFamily="2" charset="77"/>
              </a:rPr>
              <a:t> </a:t>
            </a:r>
            <a:r>
              <a:rPr lang="en-US" sz="1400" err="1">
                <a:solidFill>
                  <a:schemeClr val="tx1"/>
                </a:solidFill>
                <a:latin typeface="Forma DJR Micro" pitchFamily="2" charset="77"/>
              </a:rPr>
              <a:t>lobortis</a:t>
            </a:r>
            <a:r>
              <a:rPr lang="en-US" sz="1400">
                <a:solidFill>
                  <a:schemeClr val="tx1"/>
                </a:solidFill>
                <a:latin typeface="Forma DJR Micro" pitchFamily="2" charset="77"/>
              </a:rPr>
              <a:t> </a:t>
            </a:r>
            <a:r>
              <a:rPr lang="en-US" sz="1400" err="1">
                <a:solidFill>
                  <a:schemeClr val="tx1"/>
                </a:solidFill>
                <a:latin typeface="Forma DJR Micro" pitchFamily="2" charset="77"/>
              </a:rPr>
              <a:t>augue</a:t>
            </a:r>
            <a:r>
              <a:rPr lang="en-US" sz="1400">
                <a:solidFill>
                  <a:schemeClr val="tx1"/>
                </a:solidFill>
                <a:latin typeface="Forma DJR Micro" pitchFamily="2" charset="77"/>
              </a:rPr>
              <a:t>. </a:t>
            </a:r>
            <a:r>
              <a:rPr lang="en-US" sz="1400" err="1">
                <a:solidFill>
                  <a:schemeClr val="tx1"/>
                </a:solidFill>
                <a:latin typeface="Forma DJR Micro" pitchFamily="2" charset="77"/>
              </a:rPr>
              <a:t>Curabitur</a:t>
            </a:r>
            <a:r>
              <a:rPr lang="en-US" sz="1400">
                <a:solidFill>
                  <a:schemeClr val="tx1"/>
                </a:solidFill>
                <a:latin typeface="Forma DJR Micro" pitchFamily="2" charset="77"/>
              </a:rPr>
              <a:t> a </a:t>
            </a:r>
            <a:r>
              <a:rPr lang="en-US" sz="1400" err="1">
                <a:solidFill>
                  <a:schemeClr val="tx1"/>
                </a:solidFill>
                <a:latin typeface="Forma DJR Micro" pitchFamily="2" charset="77"/>
              </a:rPr>
              <a:t>diam</a:t>
            </a:r>
            <a:r>
              <a:rPr lang="en-US" sz="1400">
                <a:solidFill>
                  <a:schemeClr val="tx1"/>
                </a:solidFill>
                <a:latin typeface="Forma DJR Micro" pitchFamily="2" charset="77"/>
              </a:rPr>
              <a:t> ac </a:t>
            </a:r>
            <a:r>
              <a:rPr lang="en-US" sz="1400" err="1">
                <a:solidFill>
                  <a:schemeClr val="tx1"/>
                </a:solidFill>
                <a:latin typeface="Forma DJR Micro" pitchFamily="2" charset="77"/>
              </a:rPr>
              <a:t>diam</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molestie</a:t>
            </a:r>
            <a:r>
              <a:rPr lang="en-US" sz="1400">
                <a:solidFill>
                  <a:schemeClr val="tx1"/>
                </a:solidFill>
                <a:latin typeface="Forma DJR Micro" pitchFamily="2" charset="77"/>
              </a:rPr>
              <a:t> porta </a:t>
            </a:r>
            <a:r>
              <a:rPr lang="en-US" sz="1400" err="1">
                <a:solidFill>
                  <a:schemeClr val="tx1"/>
                </a:solidFill>
                <a:latin typeface="Forma DJR Micro" pitchFamily="2" charset="77"/>
              </a:rPr>
              <a:t>vel</a:t>
            </a:r>
            <a:r>
              <a:rPr lang="en-US" sz="1400">
                <a:solidFill>
                  <a:schemeClr val="tx1"/>
                </a:solidFill>
                <a:latin typeface="Forma DJR Micro" pitchFamily="2" charset="77"/>
              </a:rPr>
              <a:t> diam. Nam in </a:t>
            </a:r>
            <a:r>
              <a:rPr lang="en-US" sz="1400" err="1">
                <a:solidFill>
                  <a:schemeClr val="tx1"/>
                </a:solidFill>
                <a:latin typeface="Forma DJR Micro" pitchFamily="2" charset="77"/>
              </a:rPr>
              <a:t>commodo</a:t>
            </a:r>
            <a:r>
              <a:rPr lang="en-US" sz="1400">
                <a:solidFill>
                  <a:schemeClr val="tx1"/>
                </a:solidFill>
                <a:latin typeface="Forma DJR Micro" pitchFamily="2" charset="77"/>
              </a:rPr>
              <a:t> </a:t>
            </a:r>
            <a:r>
              <a:rPr lang="en-US" sz="1400" err="1">
                <a:solidFill>
                  <a:schemeClr val="tx1"/>
                </a:solidFill>
                <a:latin typeface="Forma DJR Micro" pitchFamily="2" charset="77"/>
              </a:rPr>
              <a:t>massa</a:t>
            </a:r>
            <a:r>
              <a:rPr lang="en-US" sz="1400">
                <a:solidFill>
                  <a:schemeClr val="tx1"/>
                </a:solidFill>
                <a:latin typeface="Forma DJR Micro" pitchFamily="2" charset="77"/>
              </a:rPr>
              <a:t>.</a:t>
            </a:r>
          </a:p>
          <a:p>
            <a:r>
              <a:rPr lang="en-US" sz="1400" err="1">
                <a:solidFill>
                  <a:schemeClr val="tx1"/>
                </a:solidFill>
                <a:latin typeface="Forma DJR Micro" pitchFamily="2" charset="77"/>
              </a:rPr>
              <a:t>Quisque</a:t>
            </a:r>
            <a:r>
              <a:rPr lang="en-US" sz="1400">
                <a:solidFill>
                  <a:schemeClr val="tx1"/>
                </a:solidFill>
                <a:latin typeface="Forma DJR Micro" pitchFamily="2" charset="77"/>
              </a:rPr>
              <a:t> </a:t>
            </a:r>
            <a:r>
              <a:rPr lang="en-US" sz="1400" err="1">
                <a:solidFill>
                  <a:schemeClr val="tx1"/>
                </a:solidFill>
                <a:latin typeface="Forma DJR Micro" pitchFamily="2" charset="77"/>
              </a:rPr>
              <a:t>pretium</a:t>
            </a:r>
            <a:r>
              <a:rPr lang="en-US" sz="1400">
                <a:solidFill>
                  <a:schemeClr val="tx1"/>
                </a:solidFill>
                <a:latin typeface="Forma DJR Micro" pitchFamily="2" charset="77"/>
              </a:rPr>
              <a:t> </a:t>
            </a:r>
            <a:r>
              <a:rPr lang="en-US" sz="1400" err="1">
                <a:solidFill>
                  <a:schemeClr val="tx1"/>
                </a:solidFill>
                <a:latin typeface="Forma DJR Micro" pitchFamily="2" charset="77"/>
              </a:rPr>
              <a:t>venenatis</a:t>
            </a:r>
            <a:r>
              <a:rPr lang="en-US" sz="1400">
                <a:solidFill>
                  <a:schemeClr val="tx1"/>
                </a:solidFill>
                <a:latin typeface="Forma DJR Micro" pitchFamily="2" charset="77"/>
              </a:rPr>
              <a:t> </a:t>
            </a:r>
            <a:r>
              <a:rPr lang="en-US" sz="1400" err="1">
                <a:solidFill>
                  <a:schemeClr val="tx1"/>
                </a:solidFill>
                <a:latin typeface="Forma DJR Micro" pitchFamily="2" charset="77"/>
              </a:rPr>
              <a:t>erat</a:t>
            </a:r>
            <a:r>
              <a:rPr lang="en-US" sz="1400">
                <a:solidFill>
                  <a:schemeClr val="tx1"/>
                </a:solidFill>
                <a:latin typeface="Forma DJR Micro" pitchFamily="2" charset="77"/>
              </a:rPr>
              <a:t> ac </a:t>
            </a:r>
            <a:r>
              <a:rPr lang="en-US" sz="1400" err="1">
                <a:solidFill>
                  <a:schemeClr val="tx1"/>
                </a:solidFill>
                <a:latin typeface="Forma DJR Micro" pitchFamily="2" charset="77"/>
              </a:rPr>
              <a:t>mattis</a:t>
            </a:r>
            <a:r>
              <a:rPr lang="en-US" sz="1400">
                <a:solidFill>
                  <a:schemeClr val="tx1"/>
                </a:solidFill>
                <a:latin typeface="Forma DJR Micro" pitchFamily="2" charset="77"/>
              </a:rPr>
              <a:t>. In </a:t>
            </a:r>
            <a:r>
              <a:rPr lang="en-US" sz="1400" err="1">
                <a:solidFill>
                  <a:schemeClr val="tx1"/>
                </a:solidFill>
                <a:latin typeface="Forma DJR Micro" pitchFamily="2" charset="77"/>
              </a:rPr>
              <a:t>auctor</a:t>
            </a:r>
            <a:r>
              <a:rPr lang="en-US" sz="1400">
                <a:solidFill>
                  <a:schemeClr val="tx1"/>
                </a:solidFill>
                <a:latin typeface="Forma DJR Micro" pitchFamily="2" charset="77"/>
              </a:rPr>
              <a:t> </a:t>
            </a:r>
            <a:r>
              <a:rPr lang="en-US" sz="1400" err="1">
                <a:solidFill>
                  <a:schemeClr val="tx1"/>
                </a:solidFill>
                <a:latin typeface="Forma DJR Micro" pitchFamily="2" charset="77"/>
              </a:rPr>
              <a:t>enim</a:t>
            </a:r>
            <a:r>
              <a:rPr lang="en-US" sz="1400">
                <a:solidFill>
                  <a:schemeClr val="tx1"/>
                </a:solidFill>
                <a:latin typeface="Forma DJR Micro" pitchFamily="2" charset="77"/>
              </a:rPr>
              <a:t> </a:t>
            </a:r>
            <a:r>
              <a:rPr lang="en-US" sz="1400" err="1">
                <a:solidFill>
                  <a:schemeClr val="tx1"/>
                </a:solidFill>
                <a:latin typeface="Forma DJR Micro" pitchFamily="2" charset="77"/>
              </a:rPr>
              <a:t>vel</a:t>
            </a:r>
            <a:r>
              <a:rPr lang="en-US" sz="1400">
                <a:solidFill>
                  <a:schemeClr val="tx1"/>
                </a:solidFill>
                <a:latin typeface="Forma DJR Micro" pitchFamily="2" charset="77"/>
              </a:rPr>
              <a:t> ante </a:t>
            </a:r>
            <a:r>
              <a:rPr lang="en-US" sz="1400" err="1">
                <a:solidFill>
                  <a:schemeClr val="tx1"/>
                </a:solidFill>
                <a:latin typeface="Forma DJR Micro" pitchFamily="2" charset="77"/>
              </a:rPr>
              <a:t>pretium</a:t>
            </a:r>
            <a:r>
              <a:rPr lang="en-US" sz="1400">
                <a:solidFill>
                  <a:schemeClr val="tx1"/>
                </a:solidFill>
                <a:latin typeface="Forma DJR Micro" pitchFamily="2" charset="77"/>
              </a:rPr>
              <a:t>, </a:t>
            </a:r>
            <a:r>
              <a:rPr lang="en-US" sz="1400" err="1">
                <a:solidFill>
                  <a:schemeClr val="tx1"/>
                </a:solidFill>
                <a:latin typeface="Forma DJR Micro" pitchFamily="2" charset="77"/>
              </a:rPr>
              <a:t>vel</a:t>
            </a:r>
            <a:r>
              <a:rPr lang="en-US" sz="1400">
                <a:solidFill>
                  <a:schemeClr val="tx1"/>
                </a:solidFill>
                <a:latin typeface="Forma DJR Micro" pitchFamily="2" charset="77"/>
              </a:rPr>
              <a:t> </a:t>
            </a:r>
            <a:r>
              <a:rPr lang="en-US" sz="1400" err="1">
                <a:solidFill>
                  <a:schemeClr val="tx1"/>
                </a:solidFill>
                <a:latin typeface="Forma DJR Micro" pitchFamily="2" charset="77"/>
              </a:rPr>
              <a:t>laoreet</a:t>
            </a:r>
            <a:r>
              <a:rPr lang="en-US" sz="1400">
                <a:solidFill>
                  <a:schemeClr val="tx1"/>
                </a:solidFill>
                <a:latin typeface="Forma DJR Micro" pitchFamily="2" charset="77"/>
              </a:rPr>
              <a:t> lorem </a:t>
            </a:r>
            <a:r>
              <a:rPr lang="en-US" sz="1400" err="1">
                <a:solidFill>
                  <a:schemeClr val="tx1"/>
                </a:solidFill>
                <a:latin typeface="Forma DJR Micro" pitchFamily="2" charset="77"/>
              </a:rPr>
              <a:t>aliquet</a:t>
            </a:r>
            <a:r>
              <a:rPr lang="en-US" sz="1400">
                <a:solidFill>
                  <a:schemeClr val="tx1"/>
                </a:solidFill>
                <a:latin typeface="Forma DJR Micro" pitchFamily="2" charset="77"/>
              </a:rPr>
              <a:t>. </a:t>
            </a:r>
            <a:r>
              <a:rPr lang="en-US" sz="1400" err="1">
                <a:solidFill>
                  <a:schemeClr val="tx1"/>
                </a:solidFill>
                <a:latin typeface="Forma DJR Micro" pitchFamily="2" charset="77"/>
              </a:rPr>
              <a:t>Fusce</a:t>
            </a:r>
            <a:r>
              <a:rPr lang="en-US" sz="1400">
                <a:solidFill>
                  <a:schemeClr val="tx1"/>
                </a:solidFill>
                <a:latin typeface="Forma DJR Micro" pitchFamily="2" charset="77"/>
              </a:rPr>
              <a:t> at </a:t>
            </a:r>
            <a:r>
              <a:rPr lang="en-US" sz="1400" err="1">
                <a:solidFill>
                  <a:schemeClr val="tx1"/>
                </a:solidFill>
                <a:latin typeface="Forma DJR Micro" pitchFamily="2" charset="77"/>
              </a:rPr>
              <a:t>mauris</a:t>
            </a:r>
            <a:r>
              <a:rPr lang="en-US" sz="1400">
                <a:solidFill>
                  <a:schemeClr val="tx1"/>
                </a:solidFill>
                <a:latin typeface="Forma DJR Micro" pitchFamily="2" charset="77"/>
              </a:rPr>
              <a:t> </a:t>
            </a:r>
            <a:r>
              <a:rPr lang="en-US" sz="1400" err="1">
                <a:solidFill>
                  <a:schemeClr val="tx1"/>
                </a:solidFill>
                <a:latin typeface="Forma DJR Micro" pitchFamily="2" charset="77"/>
              </a:rPr>
              <a:t>elementum</a:t>
            </a:r>
            <a:r>
              <a:rPr lang="en-US" sz="1400">
                <a:solidFill>
                  <a:schemeClr val="tx1"/>
                </a:solidFill>
                <a:latin typeface="Forma DJR Micro" pitchFamily="2" charset="77"/>
              </a:rPr>
              <a:t>, dictum </a:t>
            </a:r>
            <a:r>
              <a:rPr lang="en-US" sz="1400" err="1">
                <a:solidFill>
                  <a:schemeClr val="tx1"/>
                </a:solidFill>
                <a:latin typeface="Forma DJR Micro" pitchFamily="2" charset="77"/>
              </a:rPr>
              <a:t>nunc</a:t>
            </a:r>
            <a:r>
              <a:rPr lang="en-US" sz="1400">
                <a:solidFill>
                  <a:schemeClr val="tx1"/>
                </a:solidFill>
                <a:latin typeface="Forma DJR Micro" pitchFamily="2" charset="77"/>
              </a:rPr>
              <a:t> </a:t>
            </a:r>
            <a:r>
              <a:rPr lang="en-US" sz="1400" err="1">
                <a:solidFill>
                  <a:schemeClr val="tx1"/>
                </a:solidFill>
                <a:latin typeface="Forma DJR Micro" pitchFamily="2" charset="77"/>
              </a:rPr>
              <a:t>eget</a:t>
            </a:r>
            <a:r>
              <a:rPr lang="en-US" sz="1400">
                <a:solidFill>
                  <a:schemeClr val="tx1"/>
                </a:solidFill>
                <a:latin typeface="Forma DJR Micro" pitchFamily="2" charset="77"/>
              </a:rPr>
              <a:t>, </a:t>
            </a:r>
            <a:r>
              <a:rPr lang="en-US" sz="1400" err="1">
                <a:solidFill>
                  <a:schemeClr val="tx1"/>
                </a:solidFill>
                <a:latin typeface="Forma DJR Micro" pitchFamily="2" charset="77"/>
              </a:rPr>
              <a:t>fringilla</a:t>
            </a:r>
            <a:r>
              <a:rPr lang="en-US" sz="1400">
                <a:solidFill>
                  <a:schemeClr val="tx1"/>
                </a:solidFill>
                <a:latin typeface="Forma DJR Micro" pitchFamily="2" charset="77"/>
              </a:rPr>
              <a:t> ex. </a:t>
            </a:r>
            <a:r>
              <a:rPr lang="en-US" sz="1400" err="1">
                <a:solidFill>
                  <a:schemeClr val="tx1"/>
                </a:solidFill>
                <a:latin typeface="Forma DJR Micro" pitchFamily="2" charset="77"/>
              </a:rPr>
              <a:t>Fusce</a:t>
            </a:r>
            <a:r>
              <a:rPr lang="en-US" sz="1400">
                <a:solidFill>
                  <a:schemeClr val="tx1"/>
                </a:solidFill>
                <a:latin typeface="Forma DJR Micro" pitchFamily="2" charset="77"/>
              </a:rPr>
              <a:t> </a:t>
            </a:r>
            <a:r>
              <a:rPr lang="en-US" sz="1400" err="1">
                <a:solidFill>
                  <a:schemeClr val="tx1"/>
                </a:solidFill>
                <a:latin typeface="Forma DJR Micro" pitchFamily="2" charset="77"/>
              </a:rPr>
              <a:t>arcu</a:t>
            </a:r>
            <a:r>
              <a:rPr lang="en-US" sz="1400">
                <a:solidFill>
                  <a:schemeClr val="tx1"/>
                </a:solidFill>
                <a:latin typeface="Forma DJR Micro" pitchFamily="2" charset="77"/>
              </a:rPr>
              <a:t> </a:t>
            </a:r>
            <a:r>
              <a:rPr lang="en-US" sz="1400" err="1">
                <a:solidFill>
                  <a:schemeClr val="tx1"/>
                </a:solidFill>
                <a:latin typeface="Forma DJR Micro" pitchFamily="2" charset="77"/>
              </a:rPr>
              <a:t>felis</a:t>
            </a:r>
            <a:r>
              <a:rPr lang="en-US" sz="1400">
                <a:solidFill>
                  <a:schemeClr val="tx1"/>
                </a:solidFill>
                <a:latin typeface="Forma DJR Micro" pitchFamily="2" charset="77"/>
              </a:rPr>
              <a:t>, </a:t>
            </a:r>
            <a:r>
              <a:rPr lang="en-US" sz="1400" err="1">
                <a:solidFill>
                  <a:schemeClr val="tx1"/>
                </a:solidFill>
                <a:latin typeface="Forma DJR Micro" pitchFamily="2" charset="77"/>
              </a:rPr>
              <a:t>vehicula</a:t>
            </a:r>
            <a:r>
              <a:rPr lang="en-US" sz="1400">
                <a:solidFill>
                  <a:schemeClr val="tx1"/>
                </a:solidFill>
                <a:latin typeface="Forma DJR Micro" pitchFamily="2" charset="77"/>
              </a:rPr>
              <a:t> </a:t>
            </a:r>
            <a:r>
              <a:rPr lang="en-US" sz="1400" err="1">
                <a:solidFill>
                  <a:schemeClr val="tx1"/>
                </a:solidFill>
                <a:latin typeface="Forma DJR Micro" pitchFamily="2" charset="77"/>
              </a:rPr>
              <a:t>quis</a:t>
            </a:r>
            <a:r>
              <a:rPr lang="en-US" sz="1400">
                <a:solidFill>
                  <a:schemeClr val="tx1"/>
                </a:solidFill>
                <a:latin typeface="Forma DJR Micro" pitchFamily="2" charset="77"/>
              </a:rPr>
              <a:t> </a:t>
            </a:r>
            <a:r>
              <a:rPr lang="en-US" sz="1400" err="1">
                <a:solidFill>
                  <a:schemeClr val="tx1"/>
                </a:solidFill>
                <a:latin typeface="Forma DJR Micro" pitchFamily="2" charset="77"/>
              </a:rPr>
              <a:t>feugiat</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aliquet</a:t>
            </a:r>
            <a:r>
              <a:rPr lang="en-US" sz="1400">
                <a:solidFill>
                  <a:schemeClr val="tx1"/>
                </a:solidFill>
                <a:latin typeface="Forma DJR Micro" pitchFamily="2" charset="77"/>
              </a:rPr>
              <a:t> </a:t>
            </a:r>
            <a:r>
              <a:rPr lang="en-US" sz="1400" err="1">
                <a:solidFill>
                  <a:schemeClr val="tx1"/>
                </a:solidFill>
                <a:latin typeface="Forma DJR Micro" pitchFamily="2" charset="77"/>
              </a:rPr>
              <a:t>quis</a:t>
            </a:r>
            <a:r>
              <a:rPr lang="en-US" sz="1400">
                <a:solidFill>
                  <a:schemeClr val="tx1"/>
                </a:solidFill>
                <a:latin typeface="Forma DJR Micro" pitchFamily="2" charset="77"/>
              </a:rPr>
              <a:t> </a:t>
            </a:r>
            <a:r>
              <a:rPr lang="en-US" sz="1400" err="1">
                <a:solidFill>
                  <a:schemeClr val="tx1"/>
                </a:solidFill>
                <a:latin typeface="Forma DJR Micro" pitchFamily="2" charset="77"/>
              </a:rPr>
              <a:t>eros</a:t>
            </a:r>
            <a:r>
              <a:rPr lang="en-US" sz="1400">
                <a:solidFill>
                  <a:schemeClr val="tx1"/>
                </a:solidFill>
                <a:latin typeface="Forma DJR Micro" pitchFamily="2" charset="77"/>
              </a:rPr>
              <a:t>.</a:t>
            </a:r>
          </a:p>
        </p:txBody>
      </p:sp>
      <p:sp>
        <p:nvSpPr>
          <p:cNvPr id="30" name="Text Placeholder 6">
            <a:extLst>
              <a:ext uri="{FF2B5EF4-FFF2-40B4-BE49-F238E27FC236}">
                <a16:creationId xmlns:a16="http://schemas.microsoft.com/office/drawing/2014/main" id="{3467CEE0-5734-4048-B723-7CE348325443}"/>
              </a:ext>
            </a:extLst>
          </p:cNvPr>
          <p:cNvSpPr>
            <a:spLocks noGrp="1"/>
          </p:cNvSpPr>
          <p:nvPr>
            <p:ph type="body" sz="quarter" idx="18" hasCustomPrompt="1"/>
          </p:nvPr>
        </p:nvSpPr>
        <p:spPr>
          <a:xfrm>
            <a:off x="301808" y="4947905"/>
            <a:ext cx="5410624" cy="266532"/>
          </a:xfrm>
        </p:spPr>
        <p:txBody>
          <a:bodyPr/>
          <a:lstStyle>
            <a:lvl1pPr marL="0" indent="0">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SECTION TITLE</a:t>
            </a:r>
            <a:endParaRPr lang="en-US" sz="1400">
              <a:solidFill>
                <a:schemeClr val="tx1"/>
              </a:solidFill>
              <a:latin typeface="Forma DJR Micro" pitchFamily="2" charset="77"/>
            </a:endParaRPr>
          </a:p>
        </p:txBody>
      </p:sp>
      <p:sp>
        <p:nvSpPr>
          <p:cNvPr id="32" name="Text Placeholder 6">
            <a:extLst>
              <a:ext uri="{FF2B5EF4-FFF2-40B4-BE49-F238E27FC236}">
                <a16:creationId xmlns:a16="http://schemas.microsoft.com/office/drawing/2014/main" id="{FAFC2364-2726-3E4F-A8B4-9FFBABB2E0A1}"/>
              </a:ext>
            </a:extLst>
          </p:cNvPr>
          <p:cNvSpPr>
            <a:spLocks noGrp="1"/>
          </p:cNvSpPr>
          <p:nvPr>
            <p:ph type="body" sz="quarter" idx="19" hasCustomPrompt="1"/>
          </p:nvPr>
        </p:nvSpPr>
        <p:spPr>
          <a:xfrm>
            <a:off x="301808" y="5353603"/>
            <a:ext cx="5410624" cy="963250"/>
          </a:xfrm>
        </p:spPr>
        <p:txBody>
          <a:bodyPr/>
          <a:lstStyle>
            <a:lvl1pPr marL="117475" indent="-117475">
              <a:buFont typeface="Arial" panose="020B0604020202020204" pitchFamily="34" charset="0"/>
              <a:buChar char="•"/>
              <a:tabLst/>
              <a:defRPr sz="1400"/>
            </a:lvl1pPr>
          </a:lstStyle>
          <a:p>
            <a:r>
              <a:rPr lang="en-US" sz="1400">
                <a:solidFill>
                  <a:schemeClr val="tx1"/>
                </a:solidFill>
                <a:latin typeface="Forma DJR Micro" pitchFamily="2" charset="77"/>
              </a:rPr>
              <a:t>Bullet point 1</a:t>
            </a:r>
          </a:p>
          <a:p>
            <a:r>
              <a:rPr lang="en-US" sz="1400">
                <a:solidFill>
                  <a:schemeClr val="tx1"/>
                </a:solidFill>
                <a:latin typeface="Forma DJR Micro" pitchFamily="2" charset="77"/>
              </a:rPr>
              <a:t>Bullet point 2</a:t>
            </a:r>
          </a:p>
          <a:p>
            <a:r>
              <a:rPr lang="en-US" sz="1400">
                <a:solidFill>
                  <a:schemeClr val="tx1"/>
                </a:solidFill>
                <a:latin typeface="Forma DJR Micro" pitchFamily="2" charset="77"/>
              </a:rPr>
              <a:t>Bullet point 3</a:t>
            </a:r>
          </a:p>
        </p:txBody>
      </p:sp>
    </p:spTree>
    <p:extLst>
      <p:ext uri="{BB962C8B-B14F-4D97-AF65-F5344CB8AC3E}">
        <p14:creationId xmlns:p14="http://schemas.microsoft.com/office/powerpoint/2010/main" val="3260783803"/>
      </p:ext>
    </p:extLst>
  </p:cSld>
  <p:clrMapOvr>
    <a:overrideClrMapping bg1="lt1" tx1="dk1" bg2="lt2" tx2="dk2" accent1="accent1" accent2="accent2" accent3="accent3" accent4="accent4" accent5="accent5" accent6="accent6" hlink="hlink" folHlink="folHlink"/>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l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userDrawn="1"/>
        </p:nvSpPr>
        <p:spPr bwMode="white">
          <a:xfrm>
            <a:off x="6096000" y="0"/>
            <a:ext cx="6096001"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2"/>
            <a:ext cx="6096001"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4095224"/>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9" y="397384"/>
            <a:ext cx="5413623" cy="600934"/>
          </a:xfrm>
        </p:spPr>
        <p:txBody>
          <a:bodyPr tIns="0" rIns="0" bIns="0">
            <a:spAutoFit/>
          </a:bodyPr>
          <a:lstStyle>
            <a:lvl1pPr>
              <a:defRPr sz="4399">
                <a:latin typeface="+mj-lt"/>
              </a:defRPr>
            </a:lvl1pPr>
          </a:lstStyle>
          <a:p>
            <a:r>
              <a:rPr lang="en-US"/>
              <a:t>Title</a:t>
            </a:r>
          </a:p>
        </p:txBody>
      </p:sp>
      <p:sp>
        <p:nvSpPr>
          <p:cNvPr id="15" name="Slide Number Placeholder 6">
            <a:extLst>
              <a:ext uri="{FF2B5EF4-FFF2-40B4-BE49-F238E27FC236}">
                <a16:creationId xmlns:a16="http://schemas.microsoft.com/office/drawing/2014/main" id="{0DB37193-AF41-48D4-9C15-11EC3155082C}"/>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40187388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Title, 2 Photos &amp; Content Alternat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316580" y="5476464"/>
            <a:ext cx="5593363" cy="679417"/>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298808" y="5476464"/>
            <a:ext cx="5608698" cy="679417"/>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399">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298807" y="1478999"/>
            <a:ext cx="5625230"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95602" y="1478999"/>
            <a:ext cx="5625230"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0" name="Slide Number Placeholder 6">
            <a:extLst>
              <a:ext uri="{FF2B5EF4-FFF2-40B4-BE49-F238E27FC236}">
                <a16:creationId xmlns:a16="http://schemas.microsoft.com/office/drawing/2014/main" id="{79C63EEA-0812-4AEA-87D6-EC3DD1C6FE81}"/>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5451042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1" y="0"/>
            <a:ext cx="12192000" cy="6049926"/>
          </a:xfrm>
          <a:solidFill>
            <a:schemeClr val="bg1">
              <a:lumMod val="75000"/>
            </a:schemeClr>
          </a:solidFill>
        </p:spPr>
        <p:txBody>
          <a:bodyPr bIns="2743200" anchor="ctr" anchorCtr="0"/>
          <a:lstStyle>
            <a:lvl1pPr marL="0" indent="0" algn="ctr">
              <a:buNone/>
              <a:defRPr sz="1400">
                <a:solidFill>
                  <a:schemeClr val="tx1"/>
                </a:solidFill>
              </a:defRPr>
            </a:lvl1pPr>
          </a:lstStyle>
          <a:p>
            <a:r>
              <a:rPr lang="en-US"/>
              <a:t>Click to Add Photo</a:t>
            </a:r>
          </a:p>
        </p:txBody>
      </p:sp>
      <p:sp>
        <p:nvSpPr>
          <p:cNvPr id="4" name="Rectangle 3">
            <a:extLst>
              <a:ext uri="{FF2B5EF4-FFF2-40B4-BE49-F238E27FC236}">
                <a16:creationId xmlns:a16="http://schemas.microsoft.com/office/drawing/2014/main" id="{07B19ED5-B37D-994C-BB5E-1532033EF1E0}"/>
              </a:ext>
            </a:extLst>
          </p:cNvPr>
          <p:cNvSpPr/>
          <p:nvPr userDrawn="1"/>
        </p:nvSpPr>
        <p:spPr bwMode="ltGray">
          <a:xfrm>
            <a:off x="1" y="6024881"/>
            <a:ext cx="12192000" cy="833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a:xfrm>
            <a:off x="296825" y="6302970"/>
            <a:ext cx="11612880" cy="348557"/>
          </a:xfrm>
        </p:spPr>
        <p:txBody>
          <a:bodyPr>
            <a:spAutoFit/>
          </a:bodyPr>
          <a:lstStyle>
            <a:lvl1pPr marL="0" indent="0">
              <a:buNone/>
              <a:defRPr sz="1799">
                <a:latin typeface="+mn-lt"/>
              </a:defRPr>
            </a:lvl1pPr>
          </a:lstStyle>
          <a:p>
            <a:pPr lvl="0"/>
            <a:r>
              <a:rPr lang="en-US"/>
              <a:t>Image caption goes here. Lorem ipsum dolor sit </a:t>
            </a:r>
            <a:r>
              <a:rPr lang="en-US" err="1"/>
              <a:t>amet</a:t>
            </a:r>
            <a:r>
              <a:rPr lang="en-US"/>
              <a:t>.</a:t>
            </a:r>
          </a:p>
        </p:txBody>
      </p:sp>
    </p:spTree>
    <p:extLst>
      <p:ext uri="{BB962C8B-B14F-4D97-AF65-F5344CB8AC3E}">
        <p14:creationId xmlns:p14="http://schemas.microsoft.com/office/powerpoint/2010/main" val="5061652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amp; 3 Columns &amp; Photo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3231" y="4004852"/>
            <a:ext cx="3684127"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7931" y="4004852"/>
            <a:ext cx="3684127"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807" y="4004852"/>
            <a:ext cx="3684127"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399">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808" y="1478999"/>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7931" y="1478999"/>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3231" y="1478999"/>
            <a:ext cx="3657601"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16207202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6 Photos and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5591" y="2768763"/>
            <a:ext cx="3689683"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6144" y="2768763"/>
            <a:ext cx="3689683"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32874" y="2768763"/>
            <a:ext cx="3689683"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32874" y="318112"/>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6143" y="318112"/>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5591" y="318112"/>
            <a:ext cx="3657601"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1581" y="5929057"/>
            <a:ext cx="3689683"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16144" y="5929057"/>
            <a:ext cx="3689683"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28863" y="5929057"/>
            <a:ext cx="3689683"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28863" y="3478406"/>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16143" y="3478406"/>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1580" y="3478406"/>
            <a:ext cx="3657601"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Tree>
    <p:extLst>
      <p:ext uri="{BB962C8B-B14F-4D97-AF65-F5344CB8AC3E}">
        <p14:creationId xmlns:p14="http://schemas.microsoft.com/office/powerpoint/2010/main" val="300193305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Large Quote">
    <p:bg>
      <p:bgPr>
        <a:solidFill>
          <a:schemeClr val="bg2"/>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9E91A12-D59B-4799-95CD-3A32AB13CFFF}"/>
              </a:ext>
            </a:extLst>
          </p:cNvPr>
          <p:cNvSpPr>
            <a:spLocks noGrp="1"/>
          </p:cNvSpPr>
          <p:nvPr>
            <p:ph type="body" sz="quarter" idx="14" hasCustomPrompt="1"/>
          </p:nvPr>
        </p:nvSpPr>
        <p:spPr>
          <a:xfrm>
            <a:off x="282101" y="53165"/>
            <a:ext cx="11612880" cy="5016758"/>
          </a:xfrm>
        </p:spPr>
        <p:txBody>
          <a:bodyPr>
            <a:spAutoFit/>
          </a:bodyPr>
          <a:lstStyle>
            <a:lvl1pPr marL="60307" indent="-60307">
              <a:lnSpc>
                <a:spcPts val="9597"/>
              </a:lnSpc>
              <a:buNone/>
              <a:defRPr sz="7998">
                <a:latin typeface="+mj-lt"/>
              </a:defRPr>
            </a:lvl1pPr>
          </a:lstStyle>
          <a:p>
            <a:pPr lvl="0"/>
            <a:r>
              <a:rPr lang="en-US"/>
              <a:t>Full page quote or sentence. Lorem ipsum dolor sit </a:t>
            </a:r>
            <a:r>
              <a:rPr lang="en-US" err="1"/>
              <a:t>amet</a:t>
            </a:r>
            <a:r>
              <a:rPr lang="en-US"/>
              <a:t>, </a:t>
            </a:r>
            <a:r>
              <a:rPr lang="en-US" err="1"/>
              <a:t>consectetur</a:t>
            </a:r>
            <a:r>
              <a:rPr lang="en-US"/>
              <a:t> </a:t>
            </a:r>
            <a:r>
              <a:rPr lang="en-US" err="1"/>
              <a:t>ddipiscing</a:t>
            </a:r>
            <a:r>
              <a:rPr lang="en-US"/>
              <a:t> ipsum </a:t>
            </a:r>
            <a:r>
              <a:rPr lang="en-US" err="1"/>
              <a:t>elit</a:t>
            </a:r>
            <a:r>
              <a:rPr lang="en-US"/>
              <a:t>.” </a:t>
            </a:r>
          </a:p>
        </p:txBody>
      </p:sp>
      <p:sp>
        <p:nvSpPr>
          <p:cNvPr id="13" name="Text Placeholder 3">
            <a:extLst>
              <a:ext uri="{FF2B5EF4-FFF2-40B4-BE49-F238E27FC236}">
                <a16:creationId xmlns:a16="http://schemas.microsoft.com/office/drawing/2014/main" id="{896D4DF3-D303-40E5-9BB4-C2887AD4CE25}"/>
              </a:ext>
            </a:extLst>
          </p:cNvPr>
          <p:cNvSpPr>
            <a:spLocks noGrp="1"/>
          </p:cNvSpPr>
          <p:nvPr>
            <p:ph type="body" sz="quarter" idx="24" hasCustomPrompt="1"/>
          </p:nvPr>
        </p:nvSpPr>
        <p:spPr>
          <a:xfrm>
            <a:off x="298808" y="6251214"/>
            <a:ext cx="11622024" cy="348557"/>
          </a:xfrm>
        </p:spPr>
        <p:txBody>
          <a:bodyPr>
            <a:spAutoFit/>
          </a:bodyPr>
          <a:lstStyle>
            <a:lvl1pPr marL="0" indent="0">
              <a:buNone/>
              <a:defRPr sz="1799"/>
            </a:lvl1pPr>
          </a:lstStyle>
          <a:p>
            <a:pPr lvl="0"/>
            <a:r>
              <a:rPr lang="en-US"/>
              <a:t>NAME, Title, Company</a:t>
            </a:r>
          </a:p>
        </p:txBody>
      </p:sp>
      <p:cxnSp>
        <p:nvCxnSpPr>
          <p:cNvPr id="10" name="Straight Connector 9">
            <a:extLst>
              <a:ext uri="{FF2B5EF4-FFF2-40B4-BE49-F238E27FC236}">
                <a16:creationId xmlns:a16="http://schemas.microsoft.com/office/drawing/2014/main" id="{3D93F98F-51FA-47B5-AD67-B3FA9D4D7C8D}"/>
              </a:ext>
            </a:extLst>
          </p:cNvPr>
          <p:cNvCxnSpPr>
            <a:cxnSpLocks/>
          </p:cNvCxnSpPr>
          <p:nvPr userDrawn="1"/>
        </p:nvCxnSpPr>
        <p:spPr bwMode="gray">
          <a:xfrm>
            <a:off x="1"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3D30F9-CEC4-4A80-B319-8885901FCC68}"/>
              </a:ext>
            </a:extLst>
          </p:cNvPr>
          <p:cNvCxnSpPr>
            <a:cxnSpLocks/>
          </p:cNvCxnSpPr>
          <p:nvPr userDrawn="1"/>
        </p:nvCxnSpPr>
        <p:spPr bwMode="gray">
          <a:xfrm>
            <a:off x="1" y="247068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C81095-FF9C-45F3-8DEB-4F0A3C4ADA5F}"/>
              </a:ext>
            </a:extLst>
          </p:cNvPr>
          <p:cNvCxnSpPr>
            <a:cxnSpLocks/>
          </p:cNvCxnSpPr>
          <p:nvPr userDrawn="1"/>
        </p:nvCxnSpPr>
        <p:spPr bwMode="gray">
          <a:xfrm>
            <a:off x="1"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5966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11563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298808" y="271728"/>
            <a:ext cx="5542434" cy="2419893"/>
          </a:xfrm>
        </p:spPr>
        <p:txBody>
          <a:bodyPr anchor="t" anchorCtr="0">
            <a:spAutoFit/>
          </a:bodyPr>
          <a:lstStyle>
            <a:lvl1pPr marL="177800" indent="-177800">
              <a:defRPr/>
            </a:lvl1p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userDrawn="1"/>
        </p:nvCxnSpPr>
        <p:spPr>
          <a:xfrm>
            <a:off x="295103" y="6172200"/>
            <a:ext cx="54173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1"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276368" y="6251214"/>
            <a:ext cx="4916488" cy="348557"/>
          </a:xfrm>
        </p:spPr>
        <p:txBody>
          <a:bodyPr>
            <a:spAutoFit/>
          </a:bodyPr>
          <a:lstStyle>
            <a:lvl1pPr marL="0" indent="0">
              <a:buNone/>
              <a:defRPr sz="1799"/>
            </a:lvl1pPr>
          </a:lstStyle>
          <a:p>
            <a:pPr lvl="0"/>
            <a:r>
              <a:rPr lang="en-US"/>
              <a:t>Name, Title, Company</a:t>
            </a:r>
          </a:p>
        </p:txBody>
      </p:sp>
    </p:spTree>
    <p:extLst>
      <p:ext uri="{BB962C8B-B14F-4D97-AF65-F5344CB8AC3E}">
        <p14:creationId xmlns:p14="http://schemas.microsoft.com/office/powerpoint/2010/main" val="6924963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Long Quote &amp; Photo">
    <p:bg>
      <p:bgPr>
        <a:solidFill>
          <a:schemeClr val="bg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3803025"/>
            <a:ext cx="11612880" cy="2342949"/>
          </a:xfrm>
        </p:spPr>
        <p:txBody>
          <a:bodyPr>
            <a:spAutoFit/>
          </a:bodyPr>
          <a:lstStyle>
            <a:lvl1pPr marL="0" indent="0">
              <a:lnSpc>
                <a:spcPct val="125000"/>
              </a:lnSpc>
              <a:buNone/>
              <a:defRPr sz="5998">
                <a:latin typeface="+mj-lt"/>
              </a:defRPr>
            </a:lvl1pPr>
          </a:lstStyle>
          <a:p>
            <a:pPr lvl="0"/>
            <a:r>
              <a:rPr lang="en-US"/>
              <a:t>Long title, quote,</a:t>
            </a:r>
            <a:br>
              <a:rPr lang="en-US"/>
            </a:br>
            <a:r>
              <a:rPr lang="en-US"/>
              <a:t>or sentence</a:t>
            </a:r>
          </a:p>
        </p:txBody>
      </p:sp>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1" y="1"/>
            <a:ext cx="12192000" cy="3896360"/>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82101" y="6249817"/>
            <a:ext cx="11612880" cy="348557"/>
          </a:xfrm>
        </p:spPr>
        <p:txBody>
          <a:bodyPr>
            <a:spAutoFit/>
          </a:bodyPr>
          <a:lstStyle>
            <a:lvl1pPr marL="0" indent="0">
              <a:buNone/>
              <a:defRPr sz="1799">
                <a:solidFill>
                  <a:schemeClr val="tx1"/>
                </a:solidFill>
              </a:defRPr>
            </a:lvl1pPr>
          </a:lstStyle>
          <a:p>
            <a:pPr lvl="0"/>
            <a:r>
              <a:rPr lang="en-US"/>
              <a:t>Small title would go here</a:t>
            </a:r>
          </a:p>
        </p:txBody>
      </p:sp>
      <p:grpSp>
        <p:nvGrpSpPr>
          <p:cNvPr id="2" name="Group 1">
            <a:extLst>
              <a:ext uri="{FF2B5EF4-FFF2-40B4-BE49-F238E27FC236}">
                <a16:creationId xmlns:a16="http://schemas.microsoft.com/office/drawing/2014/main" id="{93D0E37D-62CF-4523-8BF4-479A339275F5}"/>
              </a:ext>
            </a:extLst>
          </p:cNvPr>
          <p:cNvGrpSpPr/>
          <p:nvPr userDrawn="1"/>
        </p:nvGrpSpPr>
        <p:grpSpPr>
          <a:xfrm>
            <a:off x="-10408" y="5020144"/>
            <a:ext cx="12202408"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005452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Quote with White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1" y="0"/>
            <a:ext cx="12192000" cy="6897757"/>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5"/>
            <a:ext cx="11612880" cy="1215717"/>
          </a:xfrm>
        </p:spPr>
        <p:txBody>
          <a:bodyPr>
            <a:spAutoFit/>
          </a:bodyPr>
          <a:lstStyle>
            <a:lvl1pPr marL="0" indent="0">
              <a:lnSpc>
                <a:spcPct val="90000"/>
              </a:lnSpc>
              <a:buNone/>
              <a:defRPr sz="3999">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2"/>
            <a:ext cx="11612880" cy="291618"/>
          </a:xfrm>
        </p:spPr>
        <p:txBody>
          <a:bodyPr>
            <a:spAutoFit/>
          </a:bodyPr>
          <a:lstStyle>
            <a:lvl1pPr marL="0" indent="0">
              <a:buNone/>
              <a:defRPr sz="1400">
                <a:solidFill>
                  <a:schemeClr val="bg1"/>
                </a:solidFill>
              </a:defRPr>
            </a:lvl1pPr>
          </a:lstStyle>
          <a:p>
            <a:pPr lvl="0"/>
            <a:r>
              <a:rPr lang="en-US"/>
              <a:t>Small title would go here</a:t>
            </a:r>
          </a:p>
        </p:txBody>
      </p:sp>
    </p:spTree>
    <p:extLst>
      <p:ext uri="{BB962C8B-B14F-4D97-AF65-F5344CB8AC3E}">
        <p14:creationId xmlns:p14="http://schemas.microsoft.com/office/powerpoint/2010/main" val="39537776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Quote with Black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1" y="2"/>
            <a:ext cx="12192000" cy="6857999"/>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5"/>
            <a:ext cx="11612880" cy="1215717"/>
          </a:xfrm>
        </p:spPr>
        <p:txBody>
          <a:bodyPr>
            <a:spAutoFit/>
          </a:bodyPr>
          <a:lstStyle>
            <a:lvl1pPr marL="0" indent="0">
              <a:lnSpc>
                <a:spcPct val="90000"/>
              </a:lnSpc>
              <a:buNone/>
              <a:defRPr sz="3999">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2"/>
            <a:ext cx="11612880" cy="291618"/>
          </a:xfrm>
        </p:spPr>
        <p:txBody>
          <a:bodyPr>
            <a:spAutoFit/>
          </a:bodyPr>
          <a:lstStyle>
            <a:lvl1pPr marL="0" indent="0">
              <a:buNone/>
              <a:defRPr sz="1400">
                <a:solidFill>
                  <a:schemeClr val="tx1"/>
                </a:solidFill>
              </a:defRPr>
            </a:lvl1pPr>
          </a:lstStyle>
          <a:p>
            <a:pPr lvl="0"/>
            <a:r>
              <a:rPr lang="en-US"/>
              <a:t>Small title would go here</a:t>
            </a:r>
          </a:p>
        </p:txBody>
      </p:sp>
    </p:spTree>
    <p:extLst>
      <p:ext uri="{BB962C8B-B14F-4D97-AF65-F5344CB8AC3E}">
        <p14:creationId xmlns:p14="http://schemas.microsoft.com/office/powerpoint/2010/main" val="826086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5413623" cy="744483"/>
          </a:xfrm>
        </p:spPr>
        <p:txBody>
          <a:bodyPr>
            <a:noAutofit/>
          </a:bodyPr>
          <a:lstStyle>
            <a:lvl1pPr>
              <a:defRPr sz="6000">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a:prstGeom prst="rect">
            <a:avLst/>
          </a:prstGeo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a:prstGeom prst="rect">
            <a:avLst/>
          </a:prstGeom>
        </p:spPr>
        <p:txBody>
          <a:bodyPr/>
          <a:lstStyle/>
          <a:p>
            <a:r>
              <a:rPr lang="en-US" sz="1000">
                <a:solidFill>
                  <a:schemeClr val="tx1"/>
                </a:solidFill>
                <a:latin typeface="Forma DJR Deck" pitchFamily="2" charset="77"/>
              </a:rPr>
              <a:t>Section Title</a:t>
            </a:r>
          </a:p>
        </p:txBody>
      </p:sp>
      <p:cxnSp>
        <p:nvCxnSpPr>
          <p:cNvPr id="9" name="Straight Connector 8">
            <a:extLst>
              <a:ext uri="{FF2B5EF4-FFF2-40B4-BE49-F238E27FC236}">
                <a16:creationId xmlns:a16="http://schemas.microsoft.com/office/drawing/2014/main" id="{34B21D0E-F453-794F-A64F-77071BAA3418}"/>
              </a:ext>
            </a:extLst>
          </p:cNvPr>
          <p:cNvCxnSpPr>
            <a:cxnSpLocks/>
          </p:cNvCxnSpPr>
          <p:nvPr userDrawn="1"/>
        </p:nvCxnSpPr>
        <p:spPr>
          <a:xfrm>
            <a:off x="381000" y="1676400"/>
            <a:ext cx="1143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D51E55-F3A5-8C4E-8678-F539D8C46417}"/>
              </a:ext>
            </a:extLst>
          </p:cNvPr>
          <p:cNvCxnSpPr>
            <a:cxnSpLocks/>
          </p:cNvCxnSpPr>
          <p:nvPr userDrawn="1"/>
        </p:nvCxnSpPr>
        <p:spPr>
          <a:xfrm>
            <a:off x="381000" y="2883568"/>
            <a:ext cx="1143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02AEE49-2DD2-A240-B0D6-4731FDF1CF3C}"/>
              </a:ext>
            </a:extLst>
          </p:cNvPr>
          <p:cNvSpPr>
            <a:spLocks noGrp="1"/>
          </p:cNvSpPr>
          <p:nvPr>
            <p:ph type="body" sz="quarter" idx="28" hasCustomPrompt="1"/>
          </p:nvPr>
        </p:nvSpPr>
        <p:spPr>
          <a:xfrm>
            <a:off x="298450" y="4181597"/>
            <a:ext cx="3367088" cy="735013"/>
          </a:xfrm>
        </p:spPr>
        <p:txBody>
          <a:bodyPr/>
          <a:lstStyle>
            <a:lvl1pPr marL="0" indent="0">
              <a:buNone/>
              <a:defRPr sz="1400"/>
            </a:lvl1pPr>
          </a:lstStyle>
          <a:p>
            <a:pPr lvl="0"/>
            <a:r>
              <a:rPr lang="en-US"/>
              <a:t>TITLE</a:t>
            </a:r>
          </a:p>
        </p:txBody>
      </p:sp>
      <p:sp>
        <p:nvSpPr>
          <p:cNvPr id="26" name="Text Placeholder 3">
            <a:extLst>
              <a:ext uri="{FF2B5EF4-FFF2-40B4-BE49-F238E27FC236}">
                <a16:creationId xmlns:a16="http://schemas.microsoft.com/office/drawing/2014/main" id="{DE575F98-D209-FC4B-B337-B86041A3FED0}"/>
              </a:ext>
            </a:extLst>
          </p:cNvPr>
          <p:cNvSpPr>
            <a:spLocks noGrp="1"/>
          </p:cNvSpPr>
          <p:nvPr>
            <p:ph type="body" sz="quarter" idx="29" hasCustomPrompt="1"/>
          </p:nvPr>
        </p:nvSpPr>
        <p:spPr>
          <a:xfrm>
            <a:off x="3964596" y="4181597"/>
            <a:ext cx="3837530" cy="73501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27" name="Text Placeholder 3">
            <a:extLst>
              <a:ext uri="{FF2B5EF4-FFF2-40B4-BE49-F238E27FC236}">
                <a16:creationId xmlns:a16="http://schemas.microsoft.com/office/drawing/2014/main" id="{6E8838CD-BC37-8F4D-9A51-CBBEF73F6948}"/>
              </a:ext>
            </a:extLst>
          </p:cNvPr>
          <p:cNvSpPr>
            <a:spLocks noGrp="1"/>
          </p:cNvSpPr>
          <p:nvPr>
            <p:ph type="body" sz="quarter" idx="30" hasCustomPrompt="1"/>
          </p:nvPr>
        </p:nvSpPr>
        <p:spPr>
          <a:xfrm>
            <a:off x="8066577" y="4181597"/>
            <a:ext cx="3837530" cy="735013"/>
          </a:xfrm>
        </p:spPr>
        <p:txBody>
          <a:bodyPr/>
          <a:lstStyle>
            <a:lvl1pPr marL="119063" marR="0" indent="-1190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p:txBody>
      </p:sp>
      <p:cxnSp>
        <p:nvCxnSpPr>
          <p:cNvPr id="30" name="Straight Connector 29">
            <a:extLst>
              <a:ext uri="{FF2B5EF4-FFF2-40B4-BE49-F238E27FC236}">
                <a16:creationId xmlns:a16="http://schemas.microsoft.com/office/drawing/2014/main" id="{5D3E905C-21C0-2E4C-B304-1A4AF47A7681}"/>
              </a:ext>
            </a:extLst>
          </p:cNvPr>
          <p:cNvCxnSpPr>
            <a:cxnSpLocks/>
          </p:cNvCxnSpPr>
          <p:nvPr userDrawn="1"/>
        </p:nvCxnSpPr>
        <p:spPr>
          <a:xfrm>
            <a:off x="381000" y="4105617"/>
            <a:ext cx="1143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3">
            <a:extLst>
              <a:ext uri="{FF2B5EF4-FFF2-40B4-BE49-F238E27FC236}">
                <a16:creationId xmlns:a16="http://schemas.microsoft.com/office/drawing/2014/main" id="{1FF4FAED-29AC-164F-8B0C-20A5FB3CA415}"/>
              </a:ext>
            </a:extLst>
          </p:cNvPr>
          <p:cNvSpPr>
            <a:spLocks noGrp="1"/>
          </p:cNvSpPr>
          <p:nvPr>
            <p:ph type="body" sz="quarter" idx="31" hasCustomPrompt="1"/>
          </p:nvPr>
        </p:nvSpPr>
        <p:spPr>
          <a:xfrm>
            <a:off x="298450" y="2959548"/>
            <a:ext cx="3367088" cy="735013"/>
          </a:xfrm>
        </p:spPr>
        <p:txBody>
          <a:bodyPr/>
          <a:lstStyle>
            <a:lvl1pPr marL="0" indent="0">
              <a:buNone/>
              <a:defRPr sz="1400"/>
            </a:lvl1pPr>
          </a:lstStyle>
          <a:p>
            <a:pPr lvl="0"/>
            <a:r>
              <a:rPr lang="en-US"/>
              <a:t>TITLE</a:t>
            </a:r>
          </a:p>
        </p:txBody>
      </p:sp>
      <p:sp>
        <p:nvSpPr>
          <p:cNvPr id="32" name="Text Placeholder 3">
            <a:extLst>
              <a:ext uri="{FF2B5EF4-FFF2-40B4-BE49-F238E27FC236}">
                <a16:creationId xmlns:a16="http://schemas.microsoft.com/office/drawing/2014/main" id="{968D8416-CC50-D24F-A1A1-0C228D15F3F6}"/>
              </a:ext>
            </a:extLst>
          </p:cNvPr>
          <p:cNvSpPr>
            <a:spLocks noGrp="1"/>
          </p:cNvSpPr>
          <p:nvPr>
            <p:ph type="body" sz="quarter" idx="32" hasCustomPrompt="1"/>
          </p:nvPr>
        </p:nvSpPr>
        <p:spPr>
          <a:xfrm>
            <a:off x="3964596" y="2959548"/>
            <a:ext cx="3837530" cy="73501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33" name="Text Placeholder 3">
            <a:extLst>
              <a:ext uri="{FF2B5EF4-FFF2-40B4-BE49-F238E27FC236}">
                <a16:creationId xmlns:a16="http://schemas.microsoft.com/office/drawing/2014/main" id="{95856E7D-D371-AD48-B63C-8BF49F6AC899}"/>
              </a:ext>
            </a:extLst>
          </p:cNvPr>
          <p:cNvSpPr>
            <a:spLocks noGrp="1"/>
          </p:cNvSpPr>
          <p:nvPr>
            <p:ph type="body" sz="quarter" idx="33" hasCustomPrompt="1"/>
          </p:nvPr>
        </p:nvSpPr>
        <p:spPr>
          <a:xfrm>
            <a:off x="8066577" y="2959548"/>
            <a:ext cx="3837530" cy="735013"/>
          </a:xfrm>
        </p:spPr>
        <p:txBody>
          <a:bodyPr/>
          <a:lstStyle>
            <a:lvl1pPr marL="119063" marR="0" indent="-1190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p:txBody>
      </p:sp>
      <p:sp>
        <p:nvSpPr>
          <p:cNvPr id="34" name="Text Placeholder 3">
            <a:extLst>
              <a:ext uri="{FF2B5EF4-FFF2-40B4-BE49-F238E27FC236}">
                <a16:creationId xmlns:a16="http://schemas.microsoft.com/office/drawing/2014/main" id="{F352F4E2-4252-1244-907C-CAFE7B1A5422}"/>
              </a:ext>
            </a:extLst>
          </p:cNvPr>
          <p:cNvSpPr>
            <a:spLocks noGrp="1"/>
          </p:cNvSpPr>
          <p:nvPr>
            <p:ph type="body" sz="quarter" idx="34" hasCustomPrompt="1"/>
          </p:nvPr>
        </p:nvSpPr>
        <p:spPr>
          <a:xfrm>
            <a:off x="298450" y="1751888"/>
            <a:ext cx="3367088" cy="735013"/>
          </a:xfrm>
        </p:spPr>
        <p:txBody>
          <a:bodyPr/>
          <a:lstStyle>
            <a:lvl1pPr marL="0" indent="0">
              <a:buNone/>
              <a:defRPr sz="1400"/>
            </a:lvl1pPr>
          </a:lstStyle>
          <a:p>
            <a:pPr lvl="0"/>
            <a:r>
              <a:rPr lang="en-US"/>
              <a:t>TITLE</a:t>
            </a:r>
          </a:p>
        </p:txBody>
      </p:sp>
      <p:sp>
        <p:nvSpPr>
          <p:cNvPr id="35" name="Text Placeholder 3">
            <a:extLst>
              <a:ext uri="{FF2B5EF4-FFF2-40B4-BE49-F238E27FC236}">
                <a16:creationId xmlns:a16="http://schemas.microsoft.com/office/drawing/2014/main" id="{D1615C76-E28A-1844-BA78-68DF68C917A8}"/>
              </a:ext>
            </a:extLst>
          </p:cNvPr>
          <p:cNvSpPr>
            <a:spLocks noGrp="1"/>
          </p:cNvSpPr>
          <p:nvPr>
            <p:ph type="body" sz="quarter" idx="35" hasCustomPrompt="1"/>
          </p:nvPr>
        </p:nvSpPr>
        <p:spPr>
          <a:xfrm>
            <a:off x="3964596" y="1751888"/>
            <a:ext cx="3837530" cy="73501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36" name="Text Placeholder 3">
            <a:extLst>
              <a:ext uri="{FF2B5EF4-FFF2-40B4-BE49-F238E27FC236}">
                <a16:creationId xmlns:a16="http://schemas.microsoft.com/office/drawing/2014/main" id="{C340FAF7-5911-5640-BFC5-C6090E7E7738}"/>
              </a:ext>
            </a:extLst>
          </p:cNvPr>
          <p:cNvSpPr>
            <a:spLocks noGrp="1"/>
          </p:cNvSpPr>
          <p:nvPr>
            <p:ph type="body" sz="quarter" idx="36" hasCustomPrompt="1"/>
          </p:nvPr>
        </p:nvSpPr>
        <p:spPr>
          <a:xfrm>
            <a:off x="8066577" y="1751888"/>
            <a:ext cx="3837530" cy="735013"/>
          </a:xfrm>
        </p:spPr>
        <p:txBody>
          <a:bodyPr/>
          <a:lstStyle>
            <a:lvl1pPr marL="119063" marR="0" indent="-1190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p:txBody>
      </p:sp>
    </p:spTree>
    <p:extLst>
      <p:ext uri="{BB962C8B-B14F-4D97-AF65-F5344CB8AC3E}">
        <p14:creationId xmlns:p14="http://schemas.microsoft.com/office/powerpoint/2010/main" val="2543106114"/>
      </p:ext>
    </p:extLst>
  </p:cSld>
  <p:clrMapOvr>
    <a:overrideClrMapping bg1="lt1" tx1="dk1" bg2="lt2" tx2="dk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1" y="0"/>
            <a:ext cx="12192000" cy="6858000"/>
          </a:xfrm>
          <a:solidFill>
            <a:schemeClr val="bg1">
              <a:lumMod val="75000"/>
            </a:schemeClr>
          </a:solidFill>
        </p:spPr>
        <p:txBody>
          <a:bodyPr bIns="2743200" anchor="ctr" anchorCtr="0"/>
          <a:lstStyle>
            <a:lvl1pPr marL="0" indent="0" algn="ctr">
              <a:buNone/>
              <a:defRPr sz="1400"/>
            </a:lvl1pPr>
          </a:lstStyle>
          <a:p>
            <a:r>
              <a:rPr lang="en-US"/>
              <a:t>Click to Add Photo</a:t>
            </a:r>
          </a:p>
        </p:txBody>
      </p:sp>
    </p:spTree>
    <p:extLst>
      <p:ext uri="{BB962C8B-B14F-4D97-AF65-F5344CB8AC3E}">
        <p14:creationId xmlns:p14="http://schemas.microsoft.com/office/powerpoint/2010/main" val="30702729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arge Statistic">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21" y="1310878"/>
            <a:ext cx="10393362" cy="3626644"/>
          </a:xfrm>
        </p:spPr>
        <p:txBody>
          <a:bodyPr anchor="t" anchorCtr="0"/>
          <a:lstStyle>
            <a:lvl1pPr marL="0" indent="0" algn="ctr">
              <a:buNone/>
              <a:defRPr sz="29982">
                <a:solidFill>
                  <a:schemeClr val="tx1"/>
                </a:solidFill>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270000"/>
          </a:xfrm>
        </p:spPr>
        <p:txBody>
          <a:bodyPr/>
          <a:lstStyle>
            <a:lvl1pPr marL="0" indent="0" algn="ctr">
              <a:buNone/>
              <a:defRPr sz="2798">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userDrawn="1"/>
        </p:nvCxnSpPr>
        <p:spPr>
          <a:xfrm>
            <a:off x="-29817" y="4953000"/>
            <a:ext cx="1222181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127B2303-B8A8-4AB6-8445-0182B3B239BC}"/>
              </a:ext>
            </a:extLst>
          </p:cNvPr>
          <p:cNvSpPr>
            <a:spLocks noGrp="1"/>
          </p:cNvSpPr>
          <p:nvPr>
            <p:ph type="sldNum" sz="quarter" idx="13"/>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42714361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hank You Slide with Dark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2"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116032"/>
            <a:ext cx="11612880" cy="3114060"/>
          </a:xfrm>
          <a:ln>
            <a:noFill/>
          </a:ln>
        </p:spPr>
        <p:txBody>
          <a:bodyPr/>
          <a:lstStyle>
            <a:lvl1pPr marL="0" indent="0">
              <a:lnSpc>
                <a:spcPct val="95000"/>
              </a:lnSpc>
              <a:buNone/>
              <a:defRPr sz="7996">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1604146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hank You Slide with Light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2"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7996">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5650909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hank You Slide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7996">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userDrawn="1"/>
        </p:nvCxnSpPr>
        <p:spPr bwMode="black">
          <a:xfrm>
            <a:off x="2"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userDrawn="1"/>
        </p:nvSpPr>
        <p:spPr bwMode="gray">
          <a:xfrm>
            <a:off x="285242" y="5862688"/>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sz="1798"/>
          </a:p>
        </p:txBody>
      </p:sp>
    </p:spTree>
    <p:extLst>
      <p:ext uri="{BB962C8B-B14F-4D97-AF65-F5344CB8AC3E}">
        <p14:creationId xmlns:p14="http://schemas.microsoft.com/office/powerpoint/2010/main" val="29879095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ogo ">
    <p:bg>
      <p:bgPr>
        <a:solidFill>
          <a:schemeClr val="bg2"/>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userDrawn="1"/>
        </p:nvSpPr>
        <p:spPr bwMode="gray">
          <a:xfrm>
            <a:off x="4275619"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sz="1798"/>
          </a:p>
        </p:txBody>
      </p:sp>
    </p:spTree>
    <p:extLst>
      <p:ext uri="{BB962C8B-B14F-4D97-AF65-F5344CB8AC3E}">
        <p14:creationId xmlns:p14="http://schemas.microsoft.com/office/powerpoint/2010/main" val="394555428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Large Statistic">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20" y="1310878"/>
            <a:ext cx="10393362" cy="3626644"/>
          </a:xfrm>
        </p:spPr>
        <p:txBody>
          <a:bodyPr anchor="t" anchorCtr="0"/>
          <a:lstStyle>
            <a:lvl1pPr marL="0" indent="0" algn="ctr">
              <a:buNone/>
              <a:defRPr sz="29991">
                <a:solidFill>
                  <a:schemeClr val="tx1"/>
                </a:solidFill>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270000"/>
          </a:xfrm>
        </p:spPr>
        <p:txBody>
          <a:bodyPr/>
          <a:lstStyle>
            <a:lvl1pPr marL="0" indent="0" algn="ctr">
              <a:buNone/>
              <a:defRPr sz="2799">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userDrawn="1"/>
        </p:nvCxnSpPr>
        <p:spPr>
          <a:xfrm>
            <a:off x="-29817" y="4953000"/>
            <a:ext cx="1222181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127B2303-B8A8-4AB6-8445-0182B3B239BC}"/>
              </a:ext>
            </a:extLst>
          </p:cNvPr>
          <p:cNvSpPr>
            <a:spLocks noGrp="1"/>
          </p:cNvSpPr>
          <p:nvPr>
            <p:ph type="sldNum" sz="quarter" idx="13"/>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7383804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hank You Slide with Dark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1"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116032"/>
            <a:ext cx="11612880" cy="3114060"/>
          </a:xfrm>
          <a:ln>
            <a:noFill/>
          </a:ln>
        </p:spPr>
        <p:txBody>
          <a:bodyPr/>
          <a:lstStyle>
            <a:lvl1pPr marL="0" indent="0">
              <a:lnSpc>
                <a:spcPct val="95000"/>
              </a:lnSpc>
              <a:buNone/>
              <a:defRPr sz="7998">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2375162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Thank You Slide with Light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1"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7998">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31540663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hank You Slide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7998">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userDrawn="1"/>
        </p:nvCxnSpPr>
        <p:spPr bwMode="black">
          <a:xfrm>
            <a:off x="1"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userDrawn="1"/>
        </p:nvSpPr>
        <p:spPr bwMode="gray">
          <a:xfrm>
            <a:off x="285242" y="5862686"/>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3317900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5413623" cy="744483"/>
          </a:xfrm>
        </p:spPr>
        <p:txBody>
          <a:bodyPr>
            <a:noAutofit/>
          </a:bodyPr>
          <a:lstStyle>
            <a:lvl1pPr>
              <a:defRPr sz="6000">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a:prstGeom prst="rect">
            <a:avLst/>
          </a:prstGeo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a:prstGeom prst="rect">
            <a:avLst/>
          </a:prstGeom>
        </p:spPr>
        <p:txBody>
          <a:bodyPr/>
          <a:lstStyle/>
          <a:p>
            <a:r>
              <a:rPr lang="en-US" sz="1000">
                <a:solidFill>
                  <a:schemeClr val="tx1"/>
                </a:solidFill>
                <a:latin typeface="Forma DJR Deck" pitchFamily="2" charset="77"/>
              </a:rPr>
              <a:t>Section 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userDrawn="1"/>
        </p:nvCxnSpPr>
        <p:spPr>
          <a:xfrm>
            <a:off x="381000"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userDrawn="1"/>
        </p:nvCxnSpPr>
        <p:spPr>
          <a:xfrm>
            <a:off x="4281196"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userDrawn="1"/>
        </p:nvCxnSpPr>
        <p:spPr>
          <a:xfrm>
            <a:off x="8156511"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FC606F2B-B644-064D-972A-A862356244A2}"/>
              </a:ext>
            </a:extLst>
          </p:cNvPr>
          <p:cNvSpPr>
            <a:spLocks noGrp="1"/>
          </p:cNvSpPr>
          <p:nvPr>
            <p:ph type="body" sz="quarter" idx="26" hasCustomPrompt="1"/>
          </p:nvPr>
        </p:nvSpPr>
        <p:spPr>
          <a:xfrm>
            <a:off x="298450" y="1741890"/>
            <a:ext cx="3740150" cy="422203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a:t>
            </a:r>
          </a:p>
        </p:txBody>
      </p:sp>
      <p:sp>
        <p:nvSpPr>
          <p:cNvPr id="15" name="Text Placeholder 3">
            <a:extLst>
              <a:ext uri="{FF2B5EF4-FFF2-40B4-BE49-F238E27FC236}">
                <a16:creationId xmlns:a16="http://schemas.microsoft.com/office/drawing/2014/main" id="{1855003C-1E52-E84A-9719-765A57859DF4}"/>
              </a:ext>
            </a:extLst>
          </p:cNvPr>
          <p:cNvSpPr>
            <a:spLocks noGrp="1"/>
          </p:cNvSpPr>
          <p:nvPr>
            <p:ph type="body" sz="quarter" idx="27" hasCustomPrompt="1"/>
          </p:nvPr>
        </p:nvSpPr>
        <p:spPr>
          <a:xfrm>
            <a:off x="4203878" y="1741890"/>
            <a:ext cx="3740150" cy="422203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a:t>
            </a:r>
          </a:p>
        </p:txBody>
      </p:sp>
      <p:sp>
        <p:nvSpPr>
          <p:cNvPr id="16" name="Text Placeholder 3">
            <a:extLst>
              <a:ext uri="{FF2B5EF4-FFF2-40B4-BE49-F238E27FC236}">
                <a16:creationId xmlns:a16="http://schemas.microsoft.com/office/drawing/2014/main" id="{D4CD484D-7A89-B44C-A346-7E05DBE07B13}"/>
              </a:ext>
            </a:extLst>
          </p:cNvPr>
          <p:cNvSpPr>
            <a:spLocks noGrp="1"/>
          </p:cNvSpPr>
          <p:nvPr>
            <p:ph type="body" sz="quarter" idx="28" hasCustomPrompt="1"/>
          </p:nvPr>
        </p:nvSpPr>
        <p:spPr>
          <a:xfrm>
            <a:off x="8066577" y="1741890"/>
            <a:ext cx="3740150" cy="422203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a:t>
            </a:r>
          </a:p>
        </p:txBody>
      </p:sp>
    </p:spTree>
    <p:extLst>
      <p:ext uri="{BB962C8B-B14F-4D97-AF65-F5344CB8AC3E}">
        <p14:creationId xmlns:p14="http://schemas.microsoft.com/office/powerpoint/2010/main" val="911236123"/>
      </p:ext>
    </p:extLst>
  </p:cSld>
  <p:clrMapOvr>
    <a:overrideClrMapping bg1="lt1" tx1="dk1" bg2="lt2" tx2="dk2" accent1="accent1" accent2="accent2" accent3="accent3" accent4="accent4" accent5="accent5" accent6="accent6" hlink="hlink" folHlink="folHlink"/>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Logo ">
    <p:bg>
      <p:bgPr>
        <a:solidFill>
          <a:schemeClr val="bg2"/>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userDrawn="1"/>
        </p:nvSpPr>
        <p:spPr bwMode="gray">
          <a:xfrm>
            <a:off x="4275618"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40751461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90B45F38-CFD5-466C-BE58-79F2F44D79E6}"/>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97303095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userDrawn="1">
  <p:cSld name="1_White 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bwMode="black">
          <a:xfrm>
            <a:off x="438914" y="2715764"/>
            <a:ext cx="9144000" cy="1608645"/>
          </a:xfrm>
        </p:spPr>
        <p:txBody>
          <a:bodyPr anchor="b"/>
          <a:lstStyle>
            <a:lvl1pPr>
              <a:lnSpc>
                <a:spcPct val="90000"/>
              </a:lnSpc>
              <a:defRPr sz="6129" spc="-133">
                <a:solidFill>
                  <a:srgbClr val="000000"/>
                </a:solidFill>
              </a:defRPr>
            </a:lvl1pPr>
          </a:lstStyle>
          <a:p>
            <a:r>
              <a:rPr lang="en-US"/>
              <a:t>Click to edit master </a:t>
            </a:r>
            <a:br>
              <a:rPr lang="en-US"/>
            </a:br>
            <a:r>
              <a:rPr lang="en-US"/>
              <a:t>title style</a:t>
            </a:r>
          </a:p>
        </p:txBody>
      </p:sp>
      <p:sp>
        <p:nvSpPr>
          <p:cNvPr id="9" name="Subtitle 2"/>
          <p:cNvSpPr>
            <a:spLocks noGrp="1"/>
          </p:cNvSpPr>
          <p:nvPr>
            <p:ph type="subTitle" idx="1" hasCustomPrompt="1"/>
          </p:nvPr>
        </p:nvSpPr>
        <p:spPr bwMode="black">
          <a:xfrm>
            <a:off x="438914" y="4422171"/>
            <a:ext cx="9144000" cy="1219200"/>
          </a:xfrm>
        </p:spPr>
        <p:txBody>
          <a:bodyPr/>
          <a:lstStyle>
            <a:lvl1pPr marL="0" indent="0" algn="l">
              <a:buNone/>
              <a:defRPr b="0">
                <a:solidFill>
                  <a:srgbClr val="000000"/>
                </a:solidFill>
              </a:defRPr>
            </a:lvl1pPr>
            <a:lvl2pPr marL="609204" indent="0" algn="ctr">
              <a:buNone/>
              <a:defRPr>
                <a:solidFill>
                  <a:schemeClr val="tx1">
                    <a:tint val="75000"/>
                  </a:schemeClr>
                </a:solidFill>
              </a:defRPr>
            </a:lvl2pPr>
            <a:lvl3pPr marL="1218408" indent="0" algn="ctr">
              <a:buNone/>
              <a:defRPr>
                <a:solidFill>
                  <a:schemeClr val="tx1">
                    <a:tint val="75000"/>
                  </a:schemeClr>
                </a:solidFill>
              </a:defRPr>
            </a:lvl3pPr>
            <a:lvl4pPr marL="1827612" indent="0" algn="ctr">
              <a:buNone/>
              <a:defRPr>
                <a:solidFill>
                  <a:schemeClr val="tx1">
                    <a:tint val="75000"/>
                  </a:schemeClr>
                </a:solidFill>
              </a:defRPr>
            </a:lvl4pPr>
            <a:lvl5pPr marL="2436816" indent="0" algn="ctr">
              <a:buNone/>
              <a:defRPr>
                <a:solidFill>
                  <a:schemeClr val="tx1">
                    <a:tint val="75000"/>
                  </a:schemeClr>
                </a:solidFill>
              </a:defRPr>
            </a:lvl5pPr>
            <a:lvl6pPr marL="3046020" indent="0" algn="ctr">
              <a:buNone/>
              <a:defRPr>
                <a:solidFill>
                  <a:schemeClr val="tx1">
                    <a:tint val="75000"/>
                  </a:schemeClr>
                </a:solidFill>
              </a:defRPr>
            </a:lvl6pPr>
            <a:lvl7pPr marL="3655224" indent="0" algn="ctr">
              <a:buNone/>
              <a:defRPr>
                <a:solidFill>
                  <a:schemeClr val="tx1">
                    <a:tint val="75000"/>
                  </a:schemeClr>
                </a:solidFill>
              </a:defRPr>
            </a:lvl7pPr>
            <a:lvl8pPr marL="4264427" indent="0" algn="ctr">
              <a:buNone/>
              <a:defRPr>
                <a:solidFill>
                  <a:schemeClr val="tx1">
                    <a:tint val="75000"/>
                  </a:schemeClr>
                </a:solidFill>
              </a:defRPr>
            </a:lvl8pPr>
            <a:lvl9pPr marL="4873631" indent="0" algn="ctr">
              <a:buNone/>
              <a:defRPr>
                <a:solidFill>
                  <a:schemeClr val="tx1">
                    <a:tint val="75000"/>
                  </a:schemeClr>
                </a:solidFill>
              </a:defRPr>
            </a:lvl9pPr>
          </a:lstStyle>
          <a:p>
            <a:r>
              <a:rPr lang="en-US"/>
              <a:t>Click to edit master subtitle style</a:t>
            </a:r>
          </a:p>
        </p:txBody>
      </p:sp>
      <p:pic>
        <p:nvPicPr>
          <p:cNvPr id="2" name="Picture 1" descr="HP_Blue_RGB_150_L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65920" y="487680"/>
            <a:ext cx="2511552" cy="2511552"/>
          </a:xfrm>
          <a:prstGeom prst="rect">
            <a:avLst/>
          </a:prstGeom>
        </p:spPr>
      </p:pic>
    </p:spTree>
    <p:extLst>
      <p:ext uri="{BB962C8B-B14F-4D97-AF65-F5344CB8AC3E}">
        <p14:creationId xmlns:p14="http://schemas.microsoft.com/office/powerpoint/2010/main" val="24758616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2_White 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bwMode="black">
          <a:xfrm>
            <a:off x="438913" y="2715762"/>
            <a:ext cx="9144000" cy="1608645"/>
          </a:xfrm>
        </p:spPr>
        <p:txBody>
          <a:bodyPr anchor="b"/>
          <a:lstStyle>
            <a:lvl1pPr>
              <a:lnSpc>
                <a:spcPct val="90000"/>
              </a:lnSpc>
              <a:defRPr sz="6131" spc="-133">
                <a:solidFill>
                  <a:srgbClr val="000000"/>
                </a:solidFill>
              </a:defRPr>
            </a:lvl1pPr>
          </a:lstStyle>
          <a:p>
            <a:r>
              <a:rPr lang="en-US"/>
              <a:t>Click to edit master </a:t>
            </a:r>
            <a:br>
              <a:rPr lang="en-US"/>
            </a:br>
            <a:r>
              <a:rPr lang="en-US"/>
              <a:t>title style</a:t>
            </a:r>
          </a:p>
        </p:txBody>
      </p:sp>
      <p:sp>
        <p:nvSpPr>
          <p:cNvPr id="9" name="Subtitle 2"/>
          <p:cNvSpPr>
            <a:spLocks noGrp="1"/>
          </p:cNvSpPr>
          <p:nvPr>
            <p:ph type="subTitle" idx="1" hasCustomPrompt="1"/>
          </p:nvPr>
        </p:nvSpPr>
        <p:spPr bwMode="black">
          <a:xfrm>
            <a:off x="438913" y="4422171"/>
            <a:ext cx="9144000" cy="1219200"/>
          </a:xfrm>
        </p:spPr>
        <p:txBody>
          <a:bodyPr/>
          <a:lstStyle>
            <a:lvl1pPr marL="0" indent="0" algn="l">
              <a:buNone/>
              <a:defRPr b="0">
                <a:solidFill>
                  <a:srgbClr val="000000"/>
                </a:solidFill>
              </a:defRPr>
            </a:lvl1pPr>
            <a:lvl2pPr marL="609387" indent="0" algn="ctr">
              <a:buNone/>
              <a:defRPr>
                <a:solidFill>
                  <a:schemeClr val="tx1">
                    <a:tint val="75000"/>
                  </a:schemeClr>
                </a:solidFill>
              </a:defRPr>
            </a:lvl2pPr>
            <a:lvl3pPr marL="1218774" indent="0" algn="ctr">
              <a:buNone/>
              <a:defRPr>
                <a:solidFill>
                  <a:schemeClr val="tx1">
                    <a:tint val="75000"/>
                  </a:schemeClr>
                </a:solidFill>
              </a:defRPr>
            </a:lvl3pPr>
            <a:lvl4pPr marL="1828160" indent="0" algn="ctr">
              <a:buNone/>
              <a:defRPr>
                <a:solidFill>
                  <a:schemeClr val="tx1">
                    <a:tint val="75000"/>
                  </a:schemeClr>
                </a:solidFill>
              </a:defRPr>
            </a:lvl4pPr>
            <a:lvl5pPr marL="2437547" indent="0" algn="ctr">
              <a:buNone/>
              <a:defRPr>
                <a:solidFill>
                  <a:schemeClr val="tx1">
                    <a:tint val="75000"/>
                  </a:schemeClr>
                </a:solidFill>
              </a:defRPr>
            </a:lvl5pPr>
            <a:lvl6pPr marL="3046934" indent="0" algn="ctr">
              <a:buNone/>
              <a:defRPr>
                <a:solidFill>
                  <a:schemeClr val="tx1">
                    <a:tint val="75000"/>
                  </a:schemeClr>
                </a:solidFill>
              </a:defRPr>
            </a:lvl6pPr>
            <a:lvl7pPr marL="3656321" indent="0" algn="ctr">
              <a:buNone/>
              <a:defRPr>
                <a:solidFill>
                  <a:schemeClr val="tx1">
                    <a:tint val="75000"/>
                  </a:schemeClr>
                </a:solidFill>
              </a:defRPr>
            </a:lvl7pPr>
            <a:lvl8pPr marL="4265707" indent="0" algn="ctr">
              <a:buNone/>
              <a:defRPr>
                <a:solidFill>
                  <a:schemeClr val="tx1">
                    <a:tint val="75000"/>
                  </a:schemeClr>
                </a:solidFill>
              </a:defRPr>
            </a:lvl8pPr>
            <a:lvl9pPr marL="4875094" indent="0" algn="ctr">
              <a:buNone/>
              <a:defRPr>
                <a:solidFill>
                  <a:schemeClr val="tx1">
                    <a:tint val="75000"/>
                  </a:schemeClr>
                </a:solidFill>
              </a:defRPr>
            </a:lvl9pPr>
          </a:lstStyle>
          <a:p>
            <a:r>
              <a:rPr lang="en-US"/>
              <a:t>Click to edit master subtitle style</a:t>
            </a:r>
          </a:p>
        </p:txBody>
      </p:sp>
      <p:pic>
        <p:nvPicPr>
          <p:cNvPr id="2" name="Picture 1" descr="HP_Blue_RGB_150_L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65920" y="487680"/>
            <a:ext cx="2511552" cy="2511552"/>
          </a:xfrm>
          <a:prstGeom prst="rect">
            <a:avLst/>
          </a:prstGeom>
        </p:spPr>
      </p:pic>
    </p:spTree>
    <p:extLst>
      <p:ext uri="{BB962C8B-B14F-4D97-AF65-F5344CB8AC3E}">
        <p14:creationId xmlns:p14="http://schemas.microsoft.com/office/powerpoint/2010/main" val="13572369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cSld name="Two Content, Subtitle and Headings">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609601" y="1133856"/>
            <a:ext cx="10972801" cy="260574"/>
          </a:xfrm>
        </p:spPr>
        <p:txBody>
          <a:bodyPr>
            <a:noAutofit/>
          </a:bodyPr>
          <a:lstStyle>
            <a:lvl1pPr marL="0" indent="0">
              <a:spcBef>
                <a:spcPts val="0"/>
              </a:spcBef>
              <a:buNone/>
              <a:defRPr sz="1799">
                <a:solidFill>
                  <a:schemeClr val="accent1"/>
                </a:solidFill>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t>Click to add subtitle</a:t>
            </a:r>
          </a:p>
        </p:txBody>
      </p:sp>
      <p:sp>
        <p:nvSpPr>
          <p:cNvPr id="2" name="Title 1"/>
          <p:cNvSpPr>
            <a:spLocks noGrp="1"/>
          </p:cNvSpPr>
          <p:nvPr>
            <p:ph type="title"/>
          </p:nvPr>
        </p:nvSpPr>
        <p:spPr>
          <a:xfrm>
            <a:off x="609601" y="304800"/>
            <a:ext cx="10972801" cy="762000"/>
          </a:xfrm>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609600" y="1676399"/>
            <a:ext cx="5315712" cy="274320"/>
          </a:xfrm>
        </p:spPr>
        <p:txBody>
          <a:bodyPr anchor="t">
            <a:noAutofit/>
          </a:bodyPr>
          <a:lstStyle>
            <a:lvl1pPr marL="0" indent="0">
              <a:spcBef>
                <a:spcPts val="0"/>
              </a:spcBef>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t>Click to add heading</a:t>
            </a:r>
          </a:p>
        </p:txBody>
      </p:sp>
      <p:sp>
        <p:nvSpPr>
          <p:cNvPr id="4" name="Content Placeholder 3"/>
          <p:cNvSpPr>
            <a:spLocks noGrp="1"/>
          </p:cNvSpPr>
          <p:nvPr>
            <p:ph sz="half" idx="2"/>
          </p:nvPr>
        </p:nvSpPr>
        <p:spPr>
          <a:xfrm>
            <a:off x="609600" y="2057401"/>
            <a:ext cx="5315712"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66688" y="1676399"/>
            <a:ext cx="5315712" cy="274320"/>
          </a:xfrm>
        </p:spPr>
        <p:txBody>
          <a:bodyPr anchor="t">
            <a:noAutofit/>
          </a:bodyPr>
          <a:lstStyle>
            <a:lvl1pPr marL="0" indent="0">
              <a:spcBef>
                <a:spcPts val="0"/>
              </a:spcBef>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t>Click to add heading</a:t>
            </a:r>
          </a:p>
        </p:txBody>
      </p:sp>
      <p:sp>
        <p:nvSpPr>
          <p:cNvPr id="6" name="Content Placeholder 5"/>
          <p:cNvSpPr>
            <a:spLocks noGrp="1"/>
          </p:cNvSpPr>
          <p:nvPr>
            <p:ph sz="quarter" idx="4"/>
          </p:nvPr>
        </p:nvSpPr>
        <p:spPr>
          <a:xfrm>
            <a:off x="6266688" y="2057401"/>
            <a:ext cx="5315712"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pPr>
              <a:defRPr/>
            </a:pPr>
            <a:endParaRPr lang="en-US">
              <a:solidFill>
                <a:prstClr val="black"/>
              </a:solidFill>
            </a:endParaRPr>
          </a:p>
        </p:txBody>
      </p:sp>
      <p:sp>
        <p:nvSpPr>
          <p:cNvPr id="8" name="Footer Placeholder 7"/>
          <p:cNvSpPr>
            <a:spLocks noGrp="1"/>
          </p:cNvSpPr>
          <p:nvPr>
            <p:ph type="ftr" sz="quarter" idx="11"/>
          </p:nvPr>
        </p:nvSpPr>
        <p:spPr/>
        <p:txBody>
          <a:body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p>
            <a:pPr>
              <a:defRPr/>
            </a:pPr>
            <a:fld id="{00DE720E-C72B-42F0-AD69-52D60E3C605E}"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8468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438918" y="313419"/>
            <a:ext cx="10822941"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a:t>Click to edit master title style</a:t>
            </a:r>
          </a:p>
        </p:txBody>
      </p:sp>
      <p:sp>
        <p:nvSpPr>
          <p:cNvPr id="6" name="Content Placeholder 5"/>
          <p:cNvSpPr>
            <a:spLocks noGrp="1"/>
          </p:cNvSpPr>
          <p:nvPr>
            <p:ph sz="quarter" idx="10"/>
          </p:nvPr>
        </p:nvSpPr>
        <p:spPr>
          <a:xfrm>
            <a:off x="438918" y="1584960"/>
            <a:ext cx="10823872" cy="4293024"/>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6269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58965" y="73545"/>
            <a:ext cx="10275739" cy="426123"/>
          </a:xfrm>
        </p:spPr>
        <p:txBody>
          <a:bodyPr anchor="ctr"/>
          <a:lstStyle>
            <a:lvl1pPr>
              <a:defRPr sz="2665"/>
            </a:lvl1pPr>
          </a:lstStyle>
          <a:p>
            <a:endParaRPr lang="en-US"/>
          </a:p>
        </p:txBody>
      </p:sp>
    </p:spTree>
    <p:extLst>
      <p:ext uri="{BB962C8B-B14F-4D97-AF65-F5344CB8AC3E}">
        <p14:creationId xmlns:p14="http://schemas.microsoft.com/office/powerpoint/2010/main" val="22700420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3_Title only">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58964" y="73543"/>
            <a:ext cx="10275739" cy="426123"/>
          </a:xfrm>
        </p:spPr>
        <p:txBody>
          <a:bodyPr anchor="ctr"/>
          <a:lstStyle>
            <a:lvl1pPr>
              <a:defRPr sz="2666"/>
            </a:lvl1pPr>
          </a:lstStyle>
          <a:p>
            <a:endParaRPr lang="en-US"/>
          </a:p>
        </p:txBody>
      </p:sp>
    </p:spTree>
    <p:extLst>
      <p:ext uri="{BB962C8B-B14F-4D97-AF65-F5344CB8AC3E}">
        <p14:creationId xmlns:p14="http://schemas.microsoft.com/office/powerpoint/2010/main" val="68803698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cSld name="Use This">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1"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1"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5" name="Title 1">
            <a:extLst>
              <a:ext uri="{FF2B5EF4-FFF2-40B4-BE49-F238E27FC236}">
                <a16:creationId xmlns:a16="http://schemas.microsoft.com/office/drawing/2014/main" id="{5ED96EC5-1994-42AE-9317-F36A1AE4443F}"/>
              </a:ext>
            </a:extLst>
          </p:cNvPr>
          <p:cNvSpPr>
            <a:spLocks noGrp="1"/>
          </p:cNvSpPr>
          <p:nvPr>
            <p:ph type="title"/>
          </p:nvPr>
        </p:nvSpPr>
        <p:spPr>
          <a:xfrm>
            <a:off x="298808" y="479332"/>
            <a:ext cx="11612880" cy="437043"/>
          </a:xfrm>
        </p:spPr>
        <p:txBody>
          <a:bodyPr/>
          <a:lstStyle/>
          <a:p>
            <a:endParaRPr lang="en-US" sz="3199"/>
          </a:p>
        </p:txBody>
      </p:sp>
      <p:sp>
        <p:nvSpPr>
          <p:cNvPr id="6" name="Text Placeholder 4">
            <a:extLst>
              <a:ext uri="{FF2B5EF4-FFF2-40B4-BE49-F238E27FC236}">
                <a16:creationId xmlns:a16="http://schemas.microsoft.com/office/drawing/2014/main" id="{F12D8024-E958-477A-B7C9-0CED01E669AE}"/>
              </a:ext>
            </a:extLst>
          </p:cNvPr>
          <p:cNvSpPr>
            <a:spLocks noGrp="1"/>
          </p:cNvSpPr>
          <p:nvPr>
            <p:ph type="body" sz="quarter" idx="4294967295"/>
          </p:nvPr>
        </p:nvSpPr>
        <p:spPr>
          <a:xfrm>
            <a:off x="298809" y="867910"/>
            <a:ext cx="11515725" cy="285750"/>
          </a:xfrm>
        </p:spPr>
        <p:txBody>
          <a:bodyPr/>
          <a:lstStyle>
            <a:lvl1pPr marL="0" indent="0">
              <a:buNone/>
              <a:defRPr/>
            </a:lvl1pPr>
          </a:lstStyle>
          <a:p>
            <a:pPr marL="0" indent="0">
              <a:buNone/>
            </a:pPr>
            <a:endParaRPr lang="en-GB" sz="1600"/>
          </a:p>
        </p:txBody>
      </p:sp>
    </p:spTree>
    <p:extLst>
      <p:ext uri="{BB962C8B-B14F-4D97-AF65-F5344CB8AC3E}">
        <p14:creationId xmlns:p14="http://schemas.microsoft.com/office/powerpoint/2010/main" val="186541783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935" y="1433481"/>
            <a:ext cx="7902757" cy="4078786"/>
          </a:xfrm>
        </p:spPr>
        <p:txBody>
          <a:bodyPr/>
          <a:lstStyle>
            <a:lvl1pPr>
              <a:lnSpc>
                <a:spcPct val="150000"/>
              </a:lnSpc>
              <a:defRPr>
                <a:solidFill>
                  <a:schemeClr val="bg1"/>
                </a:solidFill>
                <a:latin typeface="HP Simplified Light" panose="020B0404020204020204" pitchFamily="34" charset="0"/>
              </a:defRPr>
            </a:lvl1pPr>
            <a:lvl2pPr marL="685594" indent="-228531">
              <a:lnSpc>
                <a:spcPct val="150000"/>
              </a:lnSpc>
              <a:buFont typeface="Courier New" panose="02070309020205020404" pitchFamily="49" charset="0"/>
              <a:buChar char="o"/>
              <a:defRPr>
                <a:solidFill>
                  <a:schemeClr val="bg1"/>
                </a:solidFill>
                <a:latin typeface="HP Simplified Light" panose="020B0404020204020204" pitchFamily="34" charset="0"/>
              </a:defRPr>
            </a:lvl2pPr>
            <a:lvl3pPr marL="1142657" indent="-228531">
              <a:lnSpc>
                <a:spcPct val="150000"/>
              </a:lnSpc>
              <a:buFont typeface="Wingdings" panose="05000000000000000000" pitchFamily="2" charset="2"/>
              <a:buChar char="§"/>
              <a:defRPr>
                <a:solidFill>
                  <a:schemeClr val="bg1"/>
                </a:solidFill>
                <a:latin typeface="HP Simplified Light" panose="020B0404020204020204" pitchFamily="34" charset="0"/>
              </a:defRPr>
            </a:lvl3pPr>
            <a:lvl4pPr>
              <a:lnSpc>
                <a:spcPct val="150000"/>
              </a:lnSpc>
              <a:defRPr>
                <a:solidFill>
                  <a:schemeClr val="bg1"/>
                </a:solidFill>
                <a:latin typeface="HP Simplified Light" panose="020B0404020204020204" pitchFamily="34" charset="0"/>
              </a:defRPr>
            </a:lvl4pPr>
            <a:lvl5pPr>
              <a:lnSpc>
                <a:spcPct val="150000"/>
              </a:lnSpc>
              <a:defRPr>
                <a:solidFill>
                  <a:schemeClr val="bg1"/>
                </a:solidFill>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Title 1">
            <a:extLst>
              <a:ext uri="{FF2B5EF4-FFF2-40B4-BE49-F238E27FC236}">
                <a16:creationId xmlns:a16="http://schemas.microsoft.com/office/drawing/2014/main" id="{779845B1-181D-4412-8CA1-4ECFD607BD70}"/>
              </a:ext>
            </a:extLst>
          </p:cNvPr>
          <p:cNvSpPr>
            <a:spLocks noGrp="1"/>
          </p:cNvSpPr>
          <p:nvPr>
            <p:ph type="title"/>
          </p:nvPr>
        </p:nvSpPr>
        <p:spPr>
          <a:xfrm>
            <a:off x="494723" y="268476"/>
            <a:ext cx="7902758" cy="918730"/>
          </a:xfrm>
        </p:spPr>
        <p:txBody>
          <a:bodyPr anchor="ctr">
            <a:normAutofit/>
          </a:bodyPr>
          <a:lstStyle>
            <a:lvl1pPr algn="just" rtl="0">
              <a:defRPr sz="3999">
                <a:solidFill>
                  <a:schemeClr val="bg1"/>
                </a:solidFill>
                <a:latin typeface="HP Simplified "/>
              </a:defRPr>
            </a:lvl1pPr>
          </a:lstStyle>
          <a:p>
            <a:r>
              <a:rPr lang="en-US"/>
              <a:t>Click to edit Master title style</a:t>
            </a:r>
            <a:endParaRPr lang="en-IN"/>
          </a:p>
        </p:txBody>
      </p:sp>
    </p:spTree>
    <p:extLst>
      <p:ext uri="{BB962C8B-B14F-4D97-AF65-F5344CB8AC3E}">
        <p14:creationId xmlns:p14="http://schemas.microsoft.com/office/powerpoint/2010/main" val="2446493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Two Content">
    <p:bg>
      <p:bgRef idx="1001">
        <a:schemeClr val="bg1"/>
      </p:bgRef>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1706409-1638-CF42-BBFF-6E2EEACF4246}"/>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6">
            <a:extLst>
              <a:ext uri="{FF2B5EF4-FFF2-40B4-BE49-F238E27FC236}">
                <a16:creationId xmlns:a16="http://schemas.microsoft.com/office/drawing/2014/main" id="{8C053BAC-721D-3C43-A79C-46AAB41BF6F2}"/>
              </a:ext>
            </a:extLst>
          </p:cNvPr>
          <p:cNvSpPr txBox="1">
            <a:spLocks/>
          </p:cNvSpPr>
          <p:nvPr userDrawn="1"/>
        </p:nvSpPr>
        <p:spPr>
          <a:xfrm>
            <a:off x="304800" y="6412400"/>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0</a:t>
            </a:r>
            <a:fld id="{7EAD36D4-32FF-544B-9EC2-1F035E0F636E}" type="slidenum">
              <a:rPr lang="en-US" sz="1000" smtClean="0">
                <a:latin typeface="Forma DJR Deck" pitchFamily="2" charset="77"/>
              </a:rPr>
              <a:pPr/>
              <a:t>‹#›</a:t>
            </a:fld>
            <a:endParaRPr lang="en-US" sz="1000">
              <a:latin typeface="Forma DJR Deck" pitchFamily="2" charset="77"/>
            </a:endParaRPr>
          </a:p>
        </p:txBody>
      </p:sp>
      <p:sp>
        <p:nvSpPr>
          <p:cNvPr id="40" name="Date Placeholder 4">
            <a:extLst>
              <a:ext uri="{FF2B5EF4-FFF2-40B4-BE49-F238E27FC236}">
                <a16:creationId xmlns:a16="http://schemas.microsoft.com/office/drawing/2014/main" id="{C8F67B87-D344-6943-976C-8F98589E7F64}"/>
              </a:ext>
            </a:extLst>
          </p:cNvPr>
          <p:cNvSpPr txBox="1">
            <a:spLocks/>
          </p:cNvSpPr>
          <p:nvPr userDrawn="1"/>
        </p:nvSpPr>
        <p:spPr>
          <a:xfrm>
            <a:off x="621323" y="6412399"/>
            <a:ext cx="291319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Section Title</a:t>
            </a:r>
          </a:p>
        </p:txBody>
      </p:sp>
      <p:cxnSp>
        <p:nvCxnSpPr>
          <p:cNvPr id="41" name="Straight Connector 40">
            <a:extLst>
              <a:ext uri="{FF2B5EF4-FFF2-40B4-BE49-F238E27FC236}">
                <a16:creationId xmlns:a16="http://schemas.microsoft.com/office/drawing/2014/main" id="{CCF25D2B-EDDE-E940-8A97-CE5A40338CE8}"/>
              </a:ext>
            </a:extLst>
          </p:cNvPr>
          <p:cNvCxnSpPr>
            <a:cxnSpLocks/>
          </p:cNvCxnSpPr>
          <p:nvPr userDrawn="1"/>
        </p:nvCxnSpPr>
        <p:spPr>
          <a:xfrm>
            <a:off x="381000"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52FA1E7-47F0-5C4E-9042-50948BCCF924}"/>
              </a:ext>
            </a:extLst>
          </p:cNvPr>
          <p:cNvCxnSpPr>
            <a:cxnSpLocks/>
          </p:cNvCxnSpPr>
          <p:nvPr userDrawn="1"/>
        </p:nvCxnSpPr>
        <p:spPr>
          <a:xfrm>
            <a:off x="4281196"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F93FA29-96E7-1E4A-85D4-E86C733047AC}"/>
              </a:ext>
            </a:extLst>
          </p:cNvPr>
          <p:cNvCxnSpPr>
            <a:cxnSpLocks/>
          </p:cNvCxnSpPr>
          <p:nvPr userDrawn="1"/>
        </p:nvCxnSpPr>
        <p:spPr>
          <a:xfrm>
            <a:off x="8156511"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086EAD3-143E-284B-8F49-7D6885C8D84F}"/>
              </a:ext>
            </a:extLst>
          </p:cNvPr>
          <p:cNvCxnSpPr>
            <a:cxnSpLocks/>
          </p:cNvCxnSpPr>
          <p:nvPr userDrawn="1"/>
        </p:nvCxnSpPr>
        <p:spPr>
          <a:xfrm>
            <a:off x="381000" y="3825041"/>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F72F84-58C3-1B46-8C0D-F04F7D08644A}"/>
              </a:ext>
            </a:extLst>
          </p:cNvPr>
          <p:cNvCxnSpPr>
            <a:cxnSpLocks/>
          </p:cNvCxnSpPr>
          <p:nvPr userDrawn="1"/>
        </p:nvCxnSpPr>
        <p:spPr>
          <a:xfrm>
            <a:off x="4281196" y="3825041"/>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32DAB0-CA5F-4B47-B6B2-7BCD81986CDB}"/>
              </a:ext>
            </a:extLst>
          </p:cNvPr>
          <p:cNvCxnSpPr>
            <a:cxnSpLocks/>
          </p:cNvCxnSpPr>
          <p:nvPr userDrawn="1"/>
        </p:nvCxnSpPr>
        <p:spPr>
          <a:xfrm>
            <a:off x="8156511" y="3825041"/>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 Placeholder 3">
            <a:extLst>
              <a:ext uri="{FF2B5EF4-FFF2-40B4-BE49-F238E27FC236}">
                <a16:creationId xmlns:a16="http://schemas.microsoft.com/office/drawing/2014/main" id="{77692D7A-DB28-AA46-87F5-32079029AD23}"/>
              </a:ext>
            </a:extLst>
          </p:cNvPr>
          <p:cNvSpPr>
            <a:spLocks noGrp="1"/>
          </p:cNvSpPr>
          <p:nvPr>
            <p:ph type="body" sz="quarter" idx="26" hasCustomPrompt="1"/>
          </p:nvPr>
        </p:nvSpPr>
        <p:spPr>
          <a:xfrm>
            <a:off x="298450" y="1741890"/>
            <a:ext cx="3740150" cy="17021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p:txBody>
      </p:sp>
      <p:sp>
        <p:nvSpPr>
          <p:cNvPr id="55" name="Text Placeholder 3">
            <a:extLst>
              <a:ext uri="{FF2B5EF4-FFF2-40B4-BE49-F238E27FC236}">
                <a16:creationId xmlns:a16="http://schemas.microsoft.com/office/drawing/2014/main" id="{ADA47629-0856-CB4B-8C4D-F9128BEBEA7D}"/>
              </a:ext>
            </a:extLst>
          </p:cNvPr>
          <p:cNvSpPr>
            <a:spLocks noGrp="1"/>
          </p:cNvSpPr>
          <p:nvPr>
            <p:ph type="body" sz="quarter" idx="27" hasCustomPrompt="1"/>
          </p:nvPr>
        </p:nvSpPr>
        <p:spPr>
          <a:xfrm>
            <a:off x="4187162" y="1741890"/>
            <a:ext cx="3740150" cy="17021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p:txBody>
      </p:sp>
      <p:sp>
        <p:nvSpPr>
          <p:cNvPr id="56" name="Text Placeholder 3">
            <a:extLst>
              <a:ext uri="{FF2B5EF4-FFF2-40B4-BE49-F238E27FC236}">
                <a16:creationId xmlns:a16="http://schemas.microsoft.com/office/drawing/2014/main" id="{8EAA1897-64EB-D140-8897-79C2A4C68486}"/>
              </a:ext>
            </a:extLst>
          </p:cNvPr>
          <p:cNvSpPr>
            <a:spLocks noGrp="1"/>
          </p:cNvSpPr>
          <p:nvPr>
            <p:ph type="body" sz="quarter" idx="28" hasCustomPrompt="1"/>
          </p:nvPr>
        </p:nvSpPr>
        <p:spPr>
          <a:xfrm>
            <a:off x="8065826" y="1741890"/>
            <a:ext cx="3740150" cy="17021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p:txBody>
      </p:sp>
      <p:sp>
        <p:nvSpPr>
          <p:cNvPr id="60" name="Text Placeholder 3">
            <a:extLst>
              <a:ext uri="{FF2B5EF4-FFF2-40B4-BE49-F238E27FC236}">
                <a16:creationId xmlns:a16="http://schemas.microsoft.com/office/drawing/2014/main" id="{847F7C60-6B00-7C43-A2F5-1350C9C56AB9}"/>
              </a:ext>
            </a:extLst>
          </p:cNvPr>
          <p:cNvSpPr>
            <a:spLocks noGrp="1"/>
          </p:cNvSpPr>
          <p:nvPr>
            <p:ph type="body" sz="quarter" idx="29" hasCustomPrompt="1"/>
          </p:nvPr>
        </p:nvSpPr>
        <p:spPr>
          <a:xfrm>
            <a:off x="298450" y="3890530"/>
            <a:ext cx="3740150" cy="17021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p:txBody>
      </p:sp>
      <p:sp>
        <p:nvSpPr>
          <p:cNvPr id="61" name="Text Placeholder 3">
            <a:extLst>
              <a:ext uri="{FF2B5EF4-FFF2-40B4-BE49-F238E27FC236}">
                <a16:creationId xmlns:a16="http://schemas.microsoft.com/office/drawing/2014/main" id="{9791F354-C123-E641-B2EC-F324D7DF7268}"/>
              </a:ext>
            </a:extLst>
          </p:cNvPr>
          <p:cNvSpPr>
            <a:spLocks noGrp="1"/>
          </p:cNvSpPr>
          <p:nvPr>
            <p:ph type="body" sz="quarter" idx="30" hasCustomPrompt="1"/>
          </p:nvPr>
        </p:nvSpPr>
        <p:spPr>
          <a:xfrm>
            <a:off x="4187162" y="3890530"/>
            <a:ext cx="3740150" cy="17021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p:txBody>
      </p:sp>
      <p:sp>
        <p:nvSpPr>
          <p:cNvPr id="62" name="Text Placeholder 3">
            <a:extLst>
              <a:ext uri="{FF2B5EF4-FFF2-40B4-BE49-F238E27FC236}">
                <a16:creationId xmlns:a16="http://schemas.microsoft.com/office/drawing/2014/main" id="{1BF1E4CB-B7EA-2B47-86CF-FE9B7B1A646F}"/>
              </a:ext>
            </a:extLst>
          </p:cNvPr>
          <p:cNvSpPr>
            <a:spLocks noGrp="1"/>
          </p:cNvSpPr>
          <p:nvPr>
            <p:ph type="body" sz="quarter" idx="31" hasCustomPrompt="1"/>
          </p:nvPr>
        </p:nvSpPr>
        <p:spPr>
          <a:xfrm>
            <a:off x="8065826" y="3890530"/>
            <a:ext cx="3740150" cy="17021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808" y="354850"/>
            <a:ext cx="5413623" cy="744483"/>
          </a:xfrm>
        </p:spPr>
        <p:txBody>
          <a:bodyPr>
            <a:noAutofit/>
          </a:bodyPr>
          <a:lstStyle>
            <a:lvl1pPr>
              <a:defRPr sz="6000">
                <a:latin typeface="Forma DJR Display" pitchFamily="2" charset="77"/>
              </a:defRPr>
            </a:lvl1pPr>
          </a:lstStyle>
          <a:p>
            <a:r>
              <a:rPr lang="en-US"/>
              <a:t>Title of Section</a:t>
            </a:r>
          </a:p>
        </p:txBody>
      </p:sp>
    </p:spTree>
    <p:extLst>
      <p:ext uri="{BB962C8B-B14F-4D97-AF65-F5344CB8AC3E}">
        <p14:creationId xmlns:p14="http://schemas.microsoft.com/office/powerpoint/2010/main" val="4140130034"/>
      </p:ext>
    </p:extLst>
  </p:cSld>
  <p:clrMapOvr>
    <a:overrideClrMapping bg1="lt1" tx1="dk1" bg2="lt2" tx2="dk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Simple 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9F954-1D4E-40BC-BB7B-B07661C8C34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4677ACB8-380E-4F7B-895A-596D3822C2BA}"/>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B36DEAA-B6F4-4B40-807E-0E2FAB177C81}"/>
              </a:ext>
            </a:extLst>
          </p:cNvPr>
          <p:cNvSpPr>
            <a:spLocks noGrp="1"/>
          </p:cNvSpPr>
          <p:nvPr>
            <p:ph type="sldNum" sz="quarter" idx="11"/>
          </p:nvPr>
        </p:nvSpPr>
        <p:spPr/>
        <p:txBody>
          <a:bodyPr/>
          <a:lstStyle/>
          <a:p>
            <a:fld id="{48F63A3B-78C7-47BE-AE5E-E10140E04643}" type="slidenum">
              <a:rPr lang="en-US" smtClean="0"/>
              <a:pPr/>
              <a:t>‹#›</a:t>
            </a:fld>
            <a:endParaRPr lang="en-US"/>
          </a:p>
        </p:txBody>
      </p:sp>
      <p:sp>
        <p:nvSpPr>
          <p:cNvPr id="6" name="Content Placeholder 5">
            <a:extLst>
              <a:ext uri="{FF2B5EF4-FFF2-40B4-BE49-F238E27FC236}">
                <a16:creationId xmlns:a16="http://schemas.microsoft.com/office/drawing/2014/main" id="{0E32C6C2-EECE-47E1-990B-0864C3D09940}"/>
              </a:ext>
            </a:extLst>
          </p:cNvPr>
          <p:cNvSpPr>
            <a:spLocks noGrp="1"/>
          </p:cNvSpPr>
          <p:nvPr>
            <p:ph sz="quarter" idx="12"/>
          </p:nvPr>
        </p:nvSpPr>
        <p:spPr>
          <a:xfrm>
            <a:off x="838201" y="1928815"/>
            <a:ext cx="4457700" cy="4281487"/>
          </a:xfrm>
        </p:spPr>
        <p:txBody>
          <a:bodyPr vert="horz" lIns="91440" tIns="45720" rIns="91440" bIns="45720" rtlCol="0">
            <a:normAutofit/>
          </a:bodyPr>
          <a:lstStyle>
            <a:lvl1pPr>
              <a:defRPr lang="en-US" sz="1999" dirty="0">
                <a:solidFill>
                  <a:schemeClr val="accent2"/>
                </a:solidFill>
                <a:latin typeface="HP Simplified Light" panose="020B0404020204020204" pitchFamily="34" charset="0"/>
              </a:defRPr>
            </a:lvl1pPr>
            <a:lvl2pPr>
              <a:defRPr lang="en-US" sz="1600" dirty="0">
                <a:latin typeface="HP Simplified Light" panose="020B0404020204020204" pitchFamily="34" charset="0"/>
              </a:defRPr>
            </a:lvl2pPr>
            <a:lvl3pPr>
              <a:defRPr lang="en-US" sz="1400" dirty="0">
                <a:latin typeface="HP Simplified Light" panose="020B0404020204020204" pitchFamily="34" charset="0"/>
              </a:defRPr>
            </a:lvl3pPr>
            <a:lvl4pPr>
              <a:defRPr lang="en-US" sz="1400" dirty="0">
                <a:latin typeface="HP Simplified Light" panose="020B0404020204020204" pitchFamily="34" charset="0"/>
              </a:defRPr>
            </a:lvl4pPr>
            <a:lvl5pPr>
              <a:defRPr lang="en-US" sz="1400" dirty="0">
                <a:latin typeface="HP Simplified Light" panose="020B0404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22A601E1-AD15-4CE5-80A9-BDAE9C910623}"/>
              </a:ext>
            </a:extLst>
          </p:cNvPr>
          <p:cNvSpPr>
            <a:spLocks noGrp="1"/>
          </p:cNvSpPr>
          <p:nvPr>
            <p:ph sz="quarter" idx="13"/>
          </p:nvPr>
        </p:nvSpPr>
        <p:spPr>
          <a:xfrm>
            <a:off x="5810250" y="1928815"/>
            <a:ext cx="5543550" cy="4281487"/>
          </a:xfrm>
        </p:spPr>
        <p:txBody>
          <a:bodyPr vert="horz" lIns="91440" tIns="45720" rIns="91440" bIns="45720" rtlCol="0">
            <a:normAutofit/>
          </a:bodyPr>
          <a:lstStyle>
            <a:lvl1pPr>
              <a:defRPr lang="en-US" sz="1999">
                <a:solidFill>
                  <a:schemeClr val="accent2"/>
                </a:solidFill>
                <a:latin typeface="HP Simplified Light" panose="020B0404020204020204" pitchFamily="34" charset="0"/>
              </a:defRPr>
            </a:lvl1pPr>
            <a:lvl2pPr>
              <a:defRPr lang="en-US" sz="1600">
                <a:latin typeface="HP Simplified Light" panose="020B0404020204020204" pitchFamily="34" charset="0"/>
              </a:defRPr>
            </a:lvl2pPr>
            <a:lvl3pPr>
              <a:defRPr lang="en-US" sz="1400">
                <a:latin typeface="HP Simplified Light" panose="020B0404020204020204" pitchFamily="34" charset="0"/>
              </a:defRPr>
            </a:lvl3pPr>
            <a:lvl4pPr>
              <a:defRPr lang="en-US" sz="1400">
                <a:latin typeface="HP Simplified Light" panose="020B0404020204020204" pitchFamily="34" charset="0"/>
              </a:defRPr>
            </a:lvl4pPr>
            <a:lvl5pPr>
              <a:defRPr lang="en-US" sz="1400">
                <a:latin typeface="HP Simplified Light" panose="020B0404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78055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1961" y="880230"/>
            <a:ext cx="10972801" cy="502701"/>
          </a:xfrm>
          <a:prstGeom prst="rect">
            <a:avLst/>
          </a:prstGeom>
        </p:spPr>
        <p:txBody>
          <a:bodyPr>
            <a:noAutofit/>
          </a:bodyPr>
          <a:lstStyle>
            <a:lvl1pPr marL="0" indent="0" algn="l">
              <a:lnSpc>
                <a:spcPts val="3998"/>
              </a:lnSpc>
              <a:buNone/>
              <a:defRPr sz="2931">
                <a:solidFill>
                  <a:schemeClr val="tx2"/>
                </a:solidFill>
              </a:defRPr>
            </a:lvl1pPr>
            <a:lvl2pPr marL="609219" indent="0" algn="ctr">
              <a:buNone/>
              <a:defRPr>
                <a:solidFill>
                  <a:schemeClr val="tx1">
                    <a:tint val="75000"/>
                  </a:schemeClr>
                </a:solidFill>
              </a:defRPr>
            </a:lvl2pPr>
            <a:lvl3pPr marL="1218438" indent="0" algn="ctr">
              <a:buNone/>
              <a:defRPr>
                <a:solidFill>
                  <a:schemeClr val="tx1">
                    <a:tint val="75000"/>
                  </a:schemeClr>
                </a:solidFill>
              </a:defRPr>
            </a:lvl3pPr>
            <a:lvl4pPr marL="1827657" indent="0" algn="ctr">
              <a:buNone/>
              <a:defRPr>
                <a:solidFill>
                  <a:schemeClr val="tx1">
                    <a:tint val="75000"/>
                  </a:schemeClr>
                </a:solidFill>
              </a:defRPr>
            </a:lvl4pPr>
            <a:lvl5pPr marL="2436876" indent="0" algn="ctr">
              <a:buNone/>
              <a:defRPr>
                <a:solidFill>
                  <a:schemeClr val="tx1">
                    <a:tint val="75000"/>
                  </a:schemeClr>
                </a:solidFill>
              </a:defRPr>
            </a:lvl5pPr>
            <a:lvl6pPr marL="3046096" indent="0" algn="ctr">
              <a:buNone/>
              <a:defRPr>
                <a:solidFill>
                  <a:schemeClr val="tx1">
                    <a:tint val="75000"/>
                  </a:schemeClr>
                </a:solidFill>
              </a:defRPr>
            </a:lvl6pPr>
            <a:lvl7pPr marL="3655315" indent="0" algn="ctr">
              <a:buNone/>
              <a:defRPr>
                <a:solidFill>
                  <a:schemeClr val="tx1">
                    <a:tint val="75000"/>
                  </a:schemeClr>
                </a:solidFill>
              </a:defRPr>
            </a:lvl7pPr>
            <a:lvl8pPr marL="4264533" indent="0" algn="ctr">
              <a:buNone/>
              <a:defRPr>
                <a:solidFill>
                  <a:schemeClr val="tx1">
                    <a:tint val="75000"/>
                  </a:schemeClr>
                </a:solidFill>
              </a:defRPr>
            </a:lvl8pPr>
            <a:lvl9pPr marL="4873752" indent="0" algn="ctr">
              <a:buNone/>
              <a:defRPr>
                <a:solidFill>
                  <a:schemeClr val="tx1">
                    <a:tint val="75000"/>
                  </a:schemeClr>
                </a:solidFill>
              </a:defRPr>
            </a:lvl9pPr>
          </a:lstStyle>
          <a:p>
            <a:r>
              <a:rPr lang="en-US" noProof="0"/>
              <a:t>Click to edit Master subtitle style</a:t>
            </a:r>
          </a:p>
        </p:txBody>
      </p:sp>
      <p:sp>
        <p:nvSpPr>
          <p:cNvPr id="7" name="Title 6"/>
          <p:cNvSpPr>
            <a:spLocks noGrp="1"/>
          </p:cNvSpPr>
          <p:nvPr>
            <p:ph type="title"/>
          </p:nvPr>
        </p:nvSpPr>
        <p:spPr>
          <a:xfrm>
            <a:off x="441961" y="360198"/>
            <a:ext cx="10972801" cy="523220"/>
          </a:xfrm>
        </p:spPr>
        <p:txBody>
          <a:bodyPr>
            <a:noAutofit/>
          </a:bodyPr>
          <a:lstStyle/>
          <a:p>
            <a:r>
              <a:rPr lang="en-US" noProof="0"/>
              <a:t>Click to edit Master title style</a:t>
            </a:r>
          </a:p>
        </p:txBody>
      </p:sp>
      <p:sp>
        <p:nvSpPr>
          <p:cNvPr id="11" name="Text Placeholder 10"/>
          <p:cNvSpPr>
            <a:spLocks noGrp="1"/>
          </p:cNvSpPr>
          <p:nvPr>
            <p:ph type="body" sz="quarter" idx="14"/>
          </p:nvPr>
        </p:nvSpPr>
        <p:spPr>
          <a:xfrm>
            <a:off x="441602" y="1944004"/>
            <a:ext cx="11288581" cy="393648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p:cNvSpPr>
            <a:spLocks noGrp="1"/>
          </p:cNvSpPr>
          <p:nvPr>
            <p:ph type="sldNum" sz="quarter" idx="15"/>
          </p:nvPr>
        </p:nvSpPr>
        <p:spPr>
          <a:xfrm>
            <a:off x="465668" y="6299432"/>
            <a:ext cx="109032" cy="107722"/>
          </a:xfrm>
          <a:prstGeom prst="rect">
            <a:avLst/>
          </a:prstGeom>
        </p:spPr>
        <p:txBody>
          <a:bodyPr rtlCol="0"/>
          <a:lstStyle>
            <a:lvl1pPr fontAlgn="auto">
              <a:lnSpc>
                <a:spcPct val="100000"/>
              </a:lnSpc>
              <a:spcBef>
                <a:spcPts val="0"/>
              </a:spcBef>
              <a:spcAft>
                <a:spcPts val="0"/>
              </a:spcAft>
              <a:defRPr>
                <a:latin typeface="Futura Bk"/>
              </a:defRPr>
            </a:lvl1pPr>
          </a:lstStyle>
          <a:p>
            <a:pPr>
              <a:defRPr/>
            </a:pPr>
            <a:fld id="{F2DCA748-1338-4E63-8B44-0CBE2AA6E1F0}" type="slidenum">
              <a:rPr lang="en-US"/>
              <a:pPr>
                <a:defRPr/>
              </a:pPr>
              <a:t>‹#›</a:t>
            </a:fld>
            <a:endParaRPr lang="en-US"/>
          </a:p>
        </p:txBody>
      </p:sp>
      <p:sp>
        <p:nvSpPr>
          <p:cNvPr id="6" name="Footer Placeholder 11"/>
          <p:cNvSpPr>
            <a:spLocks noGrp="1"/>
          </p:cNvSpPr>
          <p:nvPr>
            <p:ph type="ftr" sz="quarter" idx="16"/>
          </p:nvPr>
        </p:nvSpPr>
        <p:spPr>
          <a:xfrm>
            <a:off x="715436" y="6470881"/>
            <a:ext cx="734366" cy="107722"/>
          </a:xfrm>
          <a:prstGeom prst="rect">
            <a:avLst/>
          </a:prstGeom>
        </p:spPr>
        <p:txBody>
          <a:bodyPr/>
          <a:lstStyle>
            <a:lvl1pPr>
              <a:defRPr/>
            </a:lvl1pPr>
          </a:lstStyle>
          <a:p>
            <a:pPr>
              <a:defRPr/>
            </a:pPr>
            <a:endParaRPr/>
          </a:p>
        </p:txBody>
      </p:sp>
    </p:spTree>
    <p:extLst>
      <p:ext uri="{BB962C8B-B14F-4D97-AF65-F5344CB8AC3E}">
        <p14:creationId xmlns:p14="http://schemas.microsoft.com/office/powerpoint/2010/main" val="41092057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F8F849-F207-4730-BC15-C0BC77A46317}"/>
              </a:ext>
            </a:extLst>
          </p:cNvPr>
          <p:cNvSpPr>
            <a:spLocks noGrp="1"/>
          </p:cNvSpPr>
          <p:nvPr>
            <p:ph type="body" sz="quarter" idx="38"/>
          </p:nvPr>
        </p:nvSpPr>
        <p:spPr>
          <a:xfrm>
            <a:off x="307975" y="1604963"/>
            <a:ext cx="7550150" cy="3403600"/>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1" y="3"/>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7" y="397450"/>
            <a:ext cx="11612880" cy="600805"/>
          </a:xfrm>
        </p:spPr>
        <p:txBody>
          <a:bodyPr wrap="square" tIns="0" rIns="0" bIns="0">
            <a:spAutoFit/>
          </a:bodyPr>
          <a:lstStyle>
            <a:lvl1pPr>
              <a:defRPr sz="4399">
                <a:solidFill>
                  <a:schemeClr val="tx1"/>
                </a:solidFill>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1" y="6457053"/>
            <a:ext cx="252410"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6" name="logo">
            <a:extLst>
              <a:ext uri="{FF2B5EF4-FFF2-40B4-BE49-F238E27FC236}">
                <a16:creationId xmlns:a16="http://schemas.microsoft.com/office/drawing/2014/main" id="{7669D35C-88DD-4933-AC78-FA1871E7713A}"/>
              </a:ext>
            </a:extLst>
          </p:cNvPr>
          <p:cNvSpPr>
            <a:spLocks noChangeAspect="1" noEditPoints="1"/>
          </p:cNvSpPr>
          <p:nvPr userDrawn="1"/>
        </p:nvSpPr>
        <p:spPr bwMode="gray">
          <a:xfrm>
            <a:off x="11596549" y="6290053"/>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800"/>
          </a:p>
        </p:txBody>
      </p:sp>
      <p:sp>
        <p:nvSpPr>
          <p:cNvPr id="12" name="Footer Placeholder 4">
            <a:extLst>
              <a:ext uri="{FF2B5EF4-FFF2-40B4-BE49-F238E27FC236}">
                <a16:creationId xmlns:a16="http://schemas.microsoft.com/office/drawing/2014/main" id="{95FD5D6E-9407-4D2C-82DE-5A7D5486C2C7}"/>
              </a:ext>
            </a:extLst>
          </p:cNvPr>
          <p:cNvSpPr>
            <a:spLocks noGrp="1"/>
          </p:cNvSpPr>
          <p:nvPr>
            <p:ph type="ftr" sz="quarter" idx="3"/>
          </p:nvPr>
        </p:nvSpPr>
        <p:spPr>
          <a:xfrm>
            <a:off x="621389" y="6462461"/>
            <a:ext cx="2560663" cy="153888"/>
          </a:xfrm>
          <a:prstGeom prst="rect">
            <a:avLst/>
          </a:prstGeom>
        </p:spPr>
        <p:txBody>
          <a:bodyPr vert="horz" lIns="0" tIns="0" rIns="0" bIns="0" rtlCol="0" anchor="b" anchorCtr="0"/>
          <a:lstStyle>
            <a:lvl1pPr algn="l">
              <a:defRPr sz="1000">
                <a:solidFill>
                  <a:schemeClr val="tx1"/>
                </a:solidFill>
              </a:defRPr>
            </a:lvl1pPr>
          </a:lstStyle>
          <a:p>
            <a:endParaRPr lang="en-US"/>
          </a:p>
        </p:txBody>
      </p:sp>
    </p:spTree>
    <p:extLst>
      <p:ext uri="{BB962C8B-B14F-4D97-AF65-F5344CB8AC3E}">
        <p14:creationId xmlns:p14="http://schemas.microsoft.com/office/powerpoint/2010/main" val="49472459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ver with White Titl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0"/>
            <a:ext cx="11612880" cy="396172"/>
          </a:xfrm>
          <a:ln>
            <a:noFill/>
          </a:ln>
        </p:spPr>
        <p:txBody>
          <a:bodyPr>
            <a:noAutofit/>
          </a:bodyPr>
          <a:lstStyle>
            <a:lvl1pPr marL="0" indent="0">
              <a:buNone/>
              <a:defRPr sz="2800">
                <a:solidFill>
                  <a:schemeClr val="bg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4"/>
            <a:ext cx="11612880" cy="2607601"/>
          </a:xfrm>
          <a:ln>
            <a:noFill/>
          </a:ln>
        </p:spPr>
        <p:txBody>
          <a:bodyPr anchor="t" anchorCtr="0"/>
          <a:lstStyle>
            <a:lvl1pPr marL="0" indent="0">
              <a:lnSpc>
                <a:spcPct val="95000"/>
              </a:lnSpc>
              <a:buNone/>
              <a:defRPr sz="8000">
                <a:solidFill>
                  <a:schemeClr val="bg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3121632"/>
            <a:ext cx="11612880" cy="1265237"/>
          </a:xfrm>
        </p:spPr>
        <p:txBody>
          <a:bodyPr/>
          <a:lstStyle>
            <a:lvl1pPr marL="0" indent="0">
              <a:buNone/>
              <a:defRPr sz="2000">
                <a:solidFill>
                  <a:schemeClr val="bg1"/>
                </a:solidFill>
              </a:defRPr>
            </a:lvl1pPr>
          </a:lstStyle>
          <a:p>
            <a:pPr lvl="0"/>
            <a:r>
              <a:rPr lang="en-US"/>
              <a:t>Presenter Title</a:t>
            </a:r>
          </a:p>
        </p:txBody>
      </p:sp>
    </p:spTree>
    <p:extLst>
      <p:ext uri="{BB962C8B-B14F-4D97-AF65-F5344CB8AC3E}">
        <p14:creationId xmlns:p14="http://schemas.microsoft.com/office/powerpoint/2010/main" val="23670958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ver with Black Typ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0"/>
            <a:ext cx="11612880"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4"/>
            <a:ext cx="11612880" cy="2607601"/>
          </a:xfrm>
          <a:ln>
            <a:noFill/>
          </a:ln>
        </p:spPr>
        <p:txBody>
          <a:bodyPr anchor="t" anchorCtr="0"/>
          <a:lstStyle>
            <a:lvl1pPr marL="0" indent="0">
              <a:lnSpc>
                <a:spcPct val="95000"/>
              </a:lnSpc>
              <a:buNone/>
              <a:defRPr sz="8000">
                <a:solidFill>
                  <a:schemeClr val="tx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3121632"/>
            <a:ext cx="11612880" cy="1265237"/>
          </a:xfrm>
        </p:spPr>
        <p:txBody>
          <a:bodyPr/>
          <a:lstStyle>
            <a:lvl1pPr marL="0" indent="0">
              <a:buNone/>
              <a:defRPr sz="2000">
                <a:solidFill>
                  <a:schemeClr val="tx1"/>
                </a:solidFill>
              </a:defRPr>
            </a:lvl1pPr>
          </a:lstStyle>
          <a:p>
            <a:pPr lvl="0"/>
            <a:r>
              <a:rPr lang="en-US"/>
              <a:t>Presenter Title</a:t>
            </a:r>
          </a:p>
        </p:txBody>
      </p:sp>
    </p:spTree>
    <p:extLst>
      <p:ext uri="{BB962C8B-B14F-4D97-AF65-F5344CB8AC3E}">
        <p14:creationId xmlns:p14="http://schemas.microsoft.com/office/powerpoint/2010/main" val="17813265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verv with Blue Background">
    <p:bg>
      <p:bgPr>
        <a:solidFill>
          <a:schemeClr val="bg2"/>
        </a:solid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249583" y="3803595"/>
            <a:ext cx="11612880"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3154"/>
            <a:ext cx="11612880" cy="2607601"/>
          </a:xfrm>
          <a:ln>
            <a:noFill/>
          </a:ln>
        </p:spPr>
        <p:txBody>
          <a:bodyPr anchor="t" anchorCtr="0"/>
          <a:lstStyle>
            <a:lvl1pPr marL="0" indent="0">
              <a:lnSpc>
                <a:spcPct val="95000"/>
              </a:lnSpc>
              <a:buNone/>
              <a:defRPr sz="8000">
                <a:solidFill>
                  <a:schemeClr val="tx1"/>
                </a:solidFill>
                <a:latin typeface="+mj-lt"/>
              </a:defRPr>
            </a:lvl1pPr>
          </a:lstStyle>
          <a:p>
            <a:pPr lvl="0"/>
            <a:r>
              <a:rPr lang="en-US"/>
              <a:t>Presentation Title Text</a:t>
            </a:r>
            <a:br>
              <a:rPr lang="en-US"/>
            </a:br>
            <a:r>
              <a:rPr lang="en-US"/>
              <a:t>with Carryover Line</a:t>
            </a:r>
            <a:br>
              <a:rPr lang="en-US"/>
            </a:br>
            <a:r>
              <a:rPr lang="en-US"/>
              <a:t>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249582" y="4271729"/>
            <a:ext cx="11612880" cy="1265237"/>
          </a:xfrm>
        </p:spPr>
        <p:txBody>
          <a:bodyPr/>
          <a:lstStyle>
            <a:lvl1pPr marL="0" indent="0">
              <a:buNone/>
              <a:defRPr sz="2000">
                <a:solidFill>
                  <a:schemeClr val="tx1"/>
                </a:solidFill>
              </a:defRPr>
            </a:lvl1pPr>
          </a:lstStyle>
          <a:p>
            <a:pPr lvl="0"/>
            <a:r>
              <a:rPr lang="en-US"/>
              <a:t>Presenter Title</a:t>
            </a:r>
          </a:p>
        </p:txBody>
      </p:sp>
      <p:cxnSp>
        <p:nvCxnSpPr>
          <p:cNvPr id="8" name="Straight Connector 7">
            <a:extLst>
              <a:ext uri="{FF2B5EF4-FFF2-40B4-BE49-F238E27FC236}">
                <a16:creationId xmlns:a16="http://schemas.microsoft.com/office/drawing/2014/main" id="{36A27F0B-F6F9-46AE-8CE2-252D23EB6E34}"/>
              </a:ext>
            </a:extLst>
          </p:cNvPr>
          <p:cNvCxnSpPr>
            <a:cxnSpLocks/>
          </p:cNvCxnSpPr>
          <p:nvPr userDrawn="1"/>
        </p:nvCxnSpPr>
        <p:spPr bwMode="gray">
          <a:xfrm>
            <a:off x="0"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CCD550-7E89-4D4A-AD66-2A9ADEE3840E}"/>
              </a:ext>
            </a:extLst>
          </p:cNvPr>
          <p:cNvCxnSpPr>
            <a:cxnSpLocks/>
          </p:cNvCxnSpPr>
          <p:nvPr userDrawn="1"/>
        </p:nvCxnSpPr>
        <p:spPr bwMode="gray">
          <a:xfrm>
            <a:off x="0" y="247068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4BEA64-B42F-4C7B-9AB3-A805BD3744F6}"/>
              </a:ext>
            </a:extLst>
          </p:cNvPr>
          <p:cNvCxnSpPr>
            <a:cxnSpLocks/>
          </p:cNvCxnSpPr>
          <p:nvPr userDrawn="1"/>
        </p:nvCxnSpPr>
        <p:spPr bwMode="gray">
          <a:xfrm>
            <a:off x="0"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logo">
            <a:extLst>
              <a:ext uri="{FF2B5EF4-FFF2-40B4-BE49-F238E27FC236}">
                <a16:creationId xmlns:a16="http://schemas.microsoft.com/office/drawing/2014/main" id="{AB8BC2DD-84B5-4F8F-A423-6FB062BC5686}"/>
              </a:ext>
            </a:extLst>
          </p:cNvPr>
          <p:cNvSpPr>
            <a:spLocks noChangeAspect="1" noEditPoints="1"/>
          </p:cNvSpPr>
          <p:nvPr userDrawn="1"/>
        </p:nvSpPr>
        <p:spPr bwMode="gray">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4852962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3006309"/>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 with</a:t>
            </a:r>
            <a:br>
              <a:rPr lang="en-US"/>
            </a:br>
            <a:r>
              <a:rPr lang="en-US"/>
              <a:t>Carryover Copy</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557415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gray">
          <a:xfrm>
            <a:off x="11386100" y="4808020"/>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397498343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One Line 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2141786"/>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a:t>
            </a:r>
          </a:p>
        </p:txBody>
      </p:sp>
      <p:cxnSp>
        <p:nvCxnSpPr>
          <p:cNvPr id="8" name="Straight Connector 7">
            <a:extLst>
              <a:ext uri="{FF2B5EF4-FFF2-40B4-BE49-F238E27FC236}">
                <a16:creationId xmlns:a16="http://schemas.microsoft.com/office/drawing/2014/main" id="{9AD6BA1C-604E-4A6A-84AF-2E7CAC3B5743}"/>
              </a:ext>
            </a:extLst>
          </p:cNvPr>
          <p:cNvCxnSpPr>
            <a:cxnSpLocks/>
          </p:cNvCxnSpPr>
          <p:nvPr userDrawn="1"/>
        </p:nvCxnSpPr>
        <p:spPr bwMode="gray">
          <a:xfrm>
            <a:off x="8021" y="471590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ogo">
            <a:extLst>
              <a:ext uri="{FF2B5EF4-FFF2-40B4-BE49-F238E27FC236}">
                <a16:creationId xmlns:a16="http://schemas.microsoft.com/office/drawing/2014/main" id="{6B8AB3FA-5C39-499F-BCF2-FE133A79724E}"/>
              </a:ext>
            </a:extLst>
          </p:cNvPr>
          <p:cNvSpPr>
            <a:spLocks noChangeAspect="1" noEditPoints="1"/>
          </p:cNvSpPr>
          <p:nvPr userDrawn="1"/>
        </p:nvSpPr>
        <p:spPr bwMode="gray">
          <a:xfrm>
            <a:off x="11386100" y="3980431"/>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27419935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3006309"/>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160641904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One Line 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2141786"/>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One Line Section Divider</a:t>
            </a:r>
          </a:p>
        </p:txBody>
      </p:sp>
    </p:spTree>
    <p:extLst>
      <p:ext uri="{BB962C8B-B14F-4D97-AF65-F5344CB8AC3E}">
        <p14:creationId xmlns:p14="http://schemas.microsoft.com/office/powerpoint/2010/main" val="488180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5413623" cy="744483"/>
          </a:xfrm>
        </p:spPr>
        <p:txBody>
          <a:bodyPr>
            <a:noAutofit/>
          </a:bodyPr>
          <a:lstStyle>
            <a:lvl1pPr>
              <a:defRPr sz="6000">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a:prstGeom prst="rect">
            <a:avLst/>
          </a:prstGeo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a:prstGeom prst="rect">
            <a:avLst/>
          </a:prstGeom>
        </p:spPr>
        <p:txBody>
          <a:bodyPr/>
          <a:lstStyle/>
          <a:p>
            <a:r>
              <a:rPr lang="en-US" sz="1000">
                <a:solidFill>
                  <a:schemeClr val="tx1"/>
                </a:solidFill>
                <a:latin typeface="Forma DJR Deck" pitchFamily="2" charset="77"/>
              </a:rPr>
              <a:t>Section 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80999" y="1478999"/>
            <a:ext cx="3657599" cy="2374900"/>
          </a:xfrm>
        </p:spPr>
        <p:txBody>
          <a:bodyPr>
            <a:normAutofit/>
          </a:bodyPr>
          <a:lstStyle>
            <a:lvl1pPr marL="0" indent="0">
              <a:buNone/>
              <a:defRPr sz="1200">
                <a:latin typeface="Forma DJR Micro" pitchFamily="2" charset="77"/>
              </a:defRPr>
            </a:lvl1pPr>
          </a:lstStyle>
          <a:p>
            <a:r>
              <a:rPr lang="en-US"/>
              <a:t>PICTURE</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07564" y="1478999"/>
            <a:ext cx="3783777" cy="2374900"/>
          </a:xfrm>
        </p:spPr>
        <p:txBody>
          <a:bodyPr>
            <a:normAutofit/>
          </a:bodyPr>
          <a:lstStyle>
            <a:lvl1pPr marL="0" indent="0">
              <a:buNone/>
              <a:defRPr sz="1200">
                <a:latin typeface="Forma DJR Micro" pitchFamily="2" charset="77"/>
              </a:defRPr>
            </a:lvl1pPr>
          </a:lstStyle>
          <a:p>
            <a:r>
              <a:rPr lang="en-US"/>
              <a:t>PICTURE</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153401" y="1478999"/>
            <a:ext cx="3657600" cy="2374900"/>
          </a:xfrm>
        </p:spPr>
        <p:txBody>
          <a:bodyPr>
            <a:normAutofit/>
          </a:bodyPr>
          <a:lstStyle>
            <a:lvl1pPr marL="0" indent="0">
              <a:buNone/>
              <a:defRPr sz="1200">
                <a:latin typeface="Forma DJR Micro" pitchFamily="2" charset="77"/>
              </a:defRPr>
            </a:lvl1pPr>
          </a:lstStyle>
          <a:p>
            <a:r>
              <a:rPr lang="en-US"/>
              <a:t>PICTURE</a:t>
            </a:r>
          </a:p>
        </p:txBody>
      </p:sp>
      <p:sp>
        <p:nvSpPr>
          <p:cNvPr id="21" name="Text Placeholder 2">
            <a:extLst>
              <a:ext uri="{FF2B5EF4-FFF2-40B4-BE49-F238E27FC236}">
                <a16:creationId xmlns:a16="http://schemas.microsoft.com/office/drawing/2014/main" id="{4E5CE3E4-FEF0-2647-AF10-8D32218716C9}"/>
              </a:ext>
            </a:extLst>
          </p:cNvPr>
          <p:cNvSpPr>
            <a:spLocks noGrp="1"/>
          </p:cNvSpPr>
          <p:nvPr>
            <p:ph type="body" sz="quarter" idx="28" hasCustomPrompt="1"/>
          </p:nvPr>
        </p:nvSpPr>
        <p:spPr>
          <a:xfrm>
            <a:off x="298241" y="4004850"/>
            <a:ext cx="3740359" cy="120808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TITLE</a:t>
            </a:r>
          </a:p>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22" name="Text Placeholder 2">
            <a:extLst>
              <a:ext uri="{FF2B5EF4-FFF2-40B4-BE49-F238E27FC236}">
                <a16:creationId xmlns:a16="http://schemas.microsoft.com/office/drawing/2014/main" id="{14C8E303-D1F7-1B42-9310-C41E5B1D74EC}"/>
              </a:ext>
            </a:extLst>
          </p:cNvPr>
          <p:cNvSpPr>
            <a:spLocks noGrp="1"/>
          </p:cNvSpPr>
          <p:nvPr>
            <p:ph type="body" sz="quarter" idx="29" hasCustomPrompt="1"/>
          </p:nvPr>
        </p:nvSpPr>
        <p:spPr>
          <a:xfrm>
            <a:off x="4134537" y="4004850"/>
            <a:ext cx="3740359" cy="120808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TITLE</a:t>
            </a:r>
          </a:p>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23" name="Text Placeholder 2">
            <a:extLst>
              <a:ext uri="{FF2B5EF4-FFF2-40B4-BE49-F238E27FC236}">
                <a16:creationId xmlns:a16="http://schemas.microsoft.com/office/drawing/2014/main" id="{7DF0A99C-F656-8C45-AC23-02EA21F052F7}"/>
              </a:ext>
            </a:extLst>
          </p:cNvPr>
          <p:cNvSpPr>
            <a:spLocks noGrp="1"/>
          </p:cNvSpPr>
          <p:nvPr>
            <p:ph type="body" sz="quarter" idx="30" hasCustomPrompt="1"/>
          </p:nvPr>
        </p:nvSpPr>
        <p:spPr>
          <a:xfrm>
            <a:off x="8077146" y="4004850"/>
            <a:ext cx="3740359" cy="120808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TITLE</a:t>
            </a:r>
          </a:p>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Tree>
    <p:extLst>
      <p:ext uri="{BB962C8B-B14F-4D97-AF65-F5344CB8AC3E}">
        <p14:creationId xmlns:p14="http://schemas.microsoft.com/office/powerpoint/2010/main" val="1330590929"/>
      </p:ext>
    </p:extLst>
  </p:cSld>
  <p:clrMapOvr>
    <a:overrideClrMapping bg1="lt1" tx1="dk1" bg2="lt2" tx2="dk2" accent1="accent1" accent2="accent2" accent3="accent3" accent4="accent4" accent5="accent5" accent6="accent6" hlink="hlink" folHlink="folHlink"/>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2032"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3006309"/>
            <a:ext cx="11612880" cy="2607601"/>
          </a:xfrm>
          <a:ln>
            <a:noFill/>
          </a:ln>
        </p:spPr>
        <p:txBody>
          <a:bodyPr anchor="b" anchorCtr="0"/>
          <a:lstStyle>
            <a:lvl1pPr marL="0" indent="0">
              <a:lnSpc>
                <a:spcPct val="95000"/>
              </a:lnSpc>
              <a:buNone/>
              <a:defRPr sz="6000">
                <a:solidFill>
                  <a:schemeClr val="bg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346284067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2843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4579715"/>
          </a:xfrm>
        </p:spPr>
        <p:txBody>
          <a:bodyPr anchor="t" anchorCtr="0">
            <a:sp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97384"/>
            <a:ext cx="5413623" cy="600934"/>
          </a:xfrm>
        </p:spPr>
        <p:txBody>
          <a:bodyPr tIns="0" rIns="0" bIns="0">
            <a:spAutoFit/>
          </a:bodyPr>
          <a:lstStyle>
            <a:lvl1pPr>
              <a:defRPr sz="4400">
                <a:latin typeface="+mj-lt"/>
              </a:defRPr>
            </a:lvl1pPr>
          </a:lstStyle>
          <a:p>
            <a:r>
              <a:rPr lang="en-US"/>
              <a:t>Title</a:t>
            </a:r>
          </a:p>
        </p:txBody>
      </p:sp>
      <p:sp>
        <p:nvSpPr>
          <p:cNvPr id="12" name="Slide Number Placeholder 6">
            <a:extLst>
              <a:ext uri="{FF2B5EF4-FFF2-40B4-BE49-F238E27FC236}">
                <a16:creationId xmlns:a16="http://schemas.microsoft.com/office/drawing/2014/main" id="{2827C188-4E90-4F33-BE06-43118AAF442F}"/>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83561881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wrap="square" tIns="0" rIns="0" bIns="0">
            <a:spAutoFit/>
          </a:bodyPr>
          <a:lstStyle>
            <a:lvl1pPr>
              <a:defRPr sz="4400">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9857898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asic Text and Content">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8" y="1610090"/>
            <a:ext cx="7545782" cy="3098028"/>
          </a:xfrm>
          <a:ln>
            <a:noFill/>
          </a:ln>
        </p:spPr>
        <p:txBody>
          <a:bodyPr wrap="square" anchor="t" anchorCtr="0">
            <a:spAutoFit/>
          </a:bodyPr>
          <a:lstStyle>
            <a:lvl1pPr marL="0" indent="0">
              <a:buFont typeface="Arial" panose="020B0604020202020204" pitchFamily="34" charse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612880" cy="600934"/>
          </a:xfrm>
        </p:spPr>
        <p:txBody>
          <a:bodyPr wrap="square" tIns="0" rIns="0" bIns="0">
            <a:spAutoFit/>
          </a:bodyPr>
          <a:lstStyle>
            <a:lvl1pPr>
              <a:defRPr sz="4400">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8469341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asic Title, Subtitle &amp;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7552593" cy="1096454"/>
          </a:xfrm>
        </p:spPr>
        <p:txBody>
          <a:bodyPr wrap="square" anchor="t" anchorCtr="0">
            <a:spAutoFit/>
          </a:bodyPr>
          <a:lstStyle>
            <a:lvl1pPr marL="0" indent="0">
              <a:buFontTx/>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wrap="square" tIns="0" rIns="0" bIns="0">
            <a:spAutoFit/>
          </a:bodyPr>
          <a:lstStyle>
            <a:lvl1pPr>
              <a:defRPr sz="44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6" y="1565621"/>
            <a:ext cx="1161288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1268377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Subtitle &amp; Content">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3AA8B4D-DD55-41D3-B7B0-2F86676B8C7A}"/>
              </a:ext>
            </a:extLst>
          </p:cNvPr>
          <p:cNvSpPr>
            <a:spLocks noGrp="1"/>
          </p:cNvSpPr>
          <p:nvPr>
            <p:ph type="body" idx="37" hasCustomPrompt="1"/>
          </p:nvPr>
        </p:nvSpPr>
        <p:spPr>
          <a:xfrm>
            <a:off x="4287520" y="1609724"/>
            <a:ext cx="7647806" cy="2307183"/>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612880" cy="600934"/>
          </a:xfrm>
        </p:spPr>
        <p:txBody>
          <a:bodyPr wrap="square" tIns="0" rIns="0" bIns="0">
            <a:spAutoFit/>
          </a:bodyPr>
          <a:lstStyle>
            <a:lvl1pPr>
              <a:lnSpc>
                <a:spcPct val="85000"/>
              </a:lnSpc>
              <a:defRPr sz="4400">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298808" y="1609725"/>
            <a:ext cx="3657600" cy="878702"/>
          </a:xfrm>
        </p:spPr>
        <p:txBody>
          <a:bodyPr anchor="t" anchorCtr="0">
            <a:spAutoFit/>
          </a:bodyPr>
          <a:lstStyle>
            <a:lvl1pPr marL="0" indent="0">
              <a:buNone/>
              <a:defRPr>
                <a:latin typeface="+mn-lt"/>
              </a:defRPr>
            </a:lvl1pPr>
          </a:lstStyle>
          <a:p>
            <a:pPr lvl="0"/>
            <a:r>
              <a:rPr lang="en-US"/>
              <a:t>Subtitle here. Lorem ipsum dolor sit </a:t>
            </a:r>
            <a:r>
              <a:rPr lang="en-US" err="1"/>
              <a:t>amet</a:t>
            </a:r>
            <a:r>
              <a:rPr lang="en-US"/>
              <a:t>.</a:t>
            </a:r>
          </a:p>
        </p:txBody>
      </p:sp>
      <p:sp>
        <p:nvSpPr>
          <p:cNvPr id="14" name="Slide Number Placeholder 6">
            <a:extLst>
              <a:ext uri="{FF2B5EF4-FFF2-40B4-BE49-F238E27FC236}">
                <a16:creationId xmlns:a16="http://schemas.microsoft.com/office/drawing/2014/main" id="{0F1F3520-1E00-4339-9F50-FEDE0FCAC749}"/>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1421344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le &amp; 2 Columns">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4CA49AF-6AB2-4D07-A71E-0613B8FB2BBA}"/>
              </a:ext>
            </a:extLst>
          </p:cNvPr>
          <p:cNvSpPr>
            <a:spLocks noGrp="1"/>
          </p:cNvSpPr>
          <p:nvPr>
            <p:ph type="body" idx="29" hasCustomPrompt="1"/>
          </p:nvPr>
        </p:nvSpPr>
        <p:spPr>
          <a:xfrm>
            <a:off x="312761" y="1755410"/>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type="body" idx="1" hasCustomPrompt="1"/>
          </p:nvPr>
        </p:nvSpPr>
        <p:spPr>
          <a:xfrm>
            <a:off x="6220268" y="1755410"/>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userDrawn="1"/>
        </p:nvCxnSpPr>
        <p:spPr>
          <a:xfrm>
            <a:off x="312761" y="1676400"/>
            <a:ext cx="570657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userDrawn="1"/>
        </p:nvCxnSpPr>
        <p:spPr>
          <a:xfrm>
            <a:off x="6220268" y="1676400"/>
            <a:ext cx="571658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6">
            <a:extLst>
              <a:ext uri="{FF2B5EF4-FFF2-40B4-BE49-F238E27FC236}">
                <a16:creationId xmlns:a16="http://schemas.microsoft.com/office/drawing/2014/main" id="{D01DA2DA-9A5A-4A90-B454-D3B5FC08774A}"/>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38395265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ubtitle &amp; 2 Column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5700563" cy="1972591"/>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type="body" idx="1" hasCustomPrompt="1"/>
          </p:nvPr>
        </p:nvSpPr>
        <p:spPr>
          <a:xfrm>
            <a:off x="6218286" y="2492967"/>
            <a:ext cx="5700563" cy="1972591"/>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5" y="1565621"/>
            <a:ext cx="11612880" cy="348557"/>
          </a:xfrm>
        </p:spPr>
        <p:txBody>
          <a:bodyPr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781945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mp; 3 Vertical Columns">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9C24331E-1638-4459-8142-AE0264663874}"/>
              </a:ext>
            </a:extLst>
          </p:cNvPr>
          <p:cNvSpPr>
            <a:spLocks noGrp="1"/>
          </p:cNvSpPr>
          <p:nvPr>
            <p:ph type="body" sz="quarter" idx="38" hasCustomPrompt="1"/>
          </p:nvPr>
        </p:nvSpPr>
        <p:spPr>
          <a:xfrm>
            <a:off x="298807" y="1751888"/>
            <a:ext cx="3750199" cy="3098028"/>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userDrawn="1"/>
        </p:nvCxnSpPr>
        <p:spPr>
          <a:xfrm>
            <a:off x="298807"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userDrawn="1"/>
        </p:nvCxnSpPr>
        <p:spPr>
          <a:xfrm>
            <a:off x="4234720" y="1676400"/>
            <a:ext cx="375573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userDrawn="1"/>
        </p:nvCxnSpPr>
        <p:spPr>
          <a:xfrm>
            <a:off x="8170632" y="1676400"/>
            <a:ext cx="375261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0C60BDC8-1BA3-49C3-B443-05C9279F27DA}"/>
              </a:ext>
            </a:extLst>
          </p:cNvPr>
          <p:cNvSpPr>
            <a:spLocks noGrp="1"/>
          </p:cNvSpPr>
          <p:nvPr>
            <p:ph type="body" sz="quarter" idx="41" hasCustomPrompt="1"/>
          </p:nvPr>
        </p:nvSpPr>
        <p:spPr>
          <a:xfrm>
            <a:off x="4234720" y="1755648"/>
            <a:ext cx="3750199" cy="3098028"/>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type="body" sz="quarter" idx="42" hasCustomPrompt="1"/>
          </p:nvPr>
        </p:nvSpPr>
        <p:spPr>
          <a:xfrm>
            <a:off x="8170632" y="1755648"/>
            <a:ext cx="3750199" cy="3098028"/>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14" name="Slide Number Placeholder 6">
            <a:extLst>
              <a:ext uri="{FF2B5EF4-FFF2-40B4-BE49-F238E27FC236}">
                <a16:creationId xmlns:a16="http://schemas.microsoft.com/office/drawing/2014/main" id="{CDF2CF8B-BB79-49A9-9E24-8E7210963283}"/>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436021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wo Content">
    <p:bg>
      <p:bgRef idx="1001">
        <a:schemeClr val="bg1"/>
      </p:bgRef>
    </p:bg>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F0D027BD-155F-4A46-BAB9-64582FAC99E8}"/>
              </a:ext>
            </a:extLst>
          </p:cNvPr>
          <p:cNvSpPr>
            <a:spLocks noGrp="1"/>
          </p:cNvSpPr>
          <p:nvPr>
            <p:ph type="pic" sz="quarter" idx="15" hasCustomPrompt="1"/>
          </p:nvPr>
        </p:nvSpPr>
        <p:spPr>
          <a:xfrm>
            <a:off x="380999" y="380998"/>
            <a:ext cx="3657599" cy="2374900"/>
          </a:xfrm>
        </p:spPr>
        <p:txBody>
          <a:bodyPr>
            <a:normAutofit/>
          </a:bodyPr>
          <a:lstStyle>
            <a:lvl1pPr marL="0" indent="0">
              <a:buNone/>
              <a:defRPr sz="1200">
                <a:latin typeface="Forma DJR Micro" pitchFamily="2" charset="77"/>
              </a:defRPr>
            </a:lvl1pPr>
          </a:lstStyle>
          <a:p>
            <a:r>
              <a:rPr lang="en-US"/>
              <a:t>PICTURE</a:t>
            </a:r>
          </a:p>
        </p:txBody>
      </p:sp>
      <p:sp>
        <p:nvSpPr>
          <p:cNvPr id="18" name="Picture Placeholder 9">
            <a:extLst>
              <a:ext uri="{FF2B5EF4-FFF2-40B4-BE49-F238E27FC236}">
                <a16:creationId xmlns:a16="http://schemas.microsoft.com/office/drawing/2014/main" id="{C253B432-9D2D-BE45-A308-32D6912A30FC}"/>
              </a:ext>
            </a:extLst>
          </p:cNvPr>
          <p:cNvSpPr>
            <a:spLocks noGrp="1"/>
          </p:cNvSpPr>
          <p:nvPr>
            <p:ph type="pic" sz="quarter" idx="19" hasCustomPrompt="1"/>
          </p:nvPr>
        </p:nvSpPr>
        <p:spPr>
          <a:xfrm>
            <a:off x="4207564" y="380998"/>
            <a:ext cx="3783777" cy="2374900"/>
          </a:xfrm>
        </p:spPr>
        <p:txBody>
          <a:bodyPr>
            <a:normAutofit/>
          </a:bodyPr>
          <a:lstStyle>
            <a:lvl1pPr marL="0" indent="0">
              <a:buNone/>
              <a:defRPr sz="1200">
                <a:latin typeface="Forma DJR Micro" pitchFamily="2" charset="77"/>
              </a:defRPr>
            </a:lvl1pPr>
          </a:lstStyle>
          <a:p>
            <a:r>
              <a:rPr lang="en-US"/>
              <a:t>PICTURE</a:t>
            </a:r>
          </a:p>
        </p:txBody>
      </p:sp>
      <p:sp>
        <p:nvSpPr>
          <p:cNvPr id="19" name="Picture Placeholder 9">
            <a:extLst>
              <a:ext uri="{FF2B5EF4-FFF2-40B4-BE49-F238E27FC236}">
                <a16:creationId xmlns:a16="http://schemas.microsoft.com/office/drawing/2014/main" id="{57DC505D-7874-574E-881F-0748C028DCAA}"/>
              </a:ext>
            </a:extLst>
          </p:cNvPr>
          <p:cNvSpPr>
            <a:spLocks noGrp="1"/>
          </p:cNvSpPr>
          <p:nvPr>
            <p:ph type="pic" sz="quarter" idx="20" hasCustomPrompt="1"/>
          </p:nvPr>
        </p:nvSpPr>
        <p:spPr>
          <a:xfrm>
            <a:off x="8153401" y="380998"/>
            <a:ext cx="3657600" cy="2374900"/>
          </a:xfrm>
        </p:spPr>
        <p:txBody>
          <a:bodyPr>
            <a:normAutofit/>
          </a:bodyPr>
          <a:lstStyle>
            <a:lvl1pPr marL="0" indent="0">
              <a:buNone/>
              <a:defRPr sz="1200">
                <a:latin typeface="Forma DJR Micro" pitchFamily="2" charset="77"/>
              </a:defRPr>
            </a:lvl1pPr>
          </a:lstStyle>
          <a:p>
            <a:r>
              <a:rPr lang="en-US"/>
              <a:t>PICTURE</a:t>
            </a:r>
          </a:p>
        </p:txBody>
      </p:sp>
      <p:sp>
        <p:nvSpPr>
          <p:cNvPr id="30" name="Picture Placeholder 9">
            <a:extLst>
              <a:ext uri="{FF2B5EF4-FFF2-40B4-BE49-F238E27FC236}">
                <a16:creationId xmlns:a16="http://schemas.microsoft.com/office/drawing/2014/main" id="{52DE3159-25E0-294B-8CCA-B6AF267F87FD}"/>
              </a:ext>
            </a:extLst>
          </p:cNvPr>
          <p:cNvSpPr>
            <a:spLocks noGrp="1"/>
          </p:cNvSpPr>
          <p:nvPr>
            <p:ph type="pic" sz="quarter" idx="29" hasCustomPrompt="1"/>
          </p:nvPr>
        </p:nvSpPr>
        <p:spPr>
          <a:xfrm>
            <a:off x="380999" y="3570248"/>
            <a:ext cx="3657599" cy="2374900"/>
          </a:xfrm>
        </p:spPr>
        <p:txBody>
          <a:bodyPr>
            <a:normAutofit/>
          </a:bodyPr>
          <a:lstStyle>
            <a:lvl1pPr marL="0" indent="0">
              <a:buNone/>
              <a:defRPr sz="1200">
                <a:latin typeface="Forma DJR Micro" pitchFamily="2" charset="77"/>
              </a:defRPr>
            </a:lvl1pPr>
          </a:lstStyle>
          <a:p>
            <a:r>
              <a:rPr lang="en-US"/>
              <a:t>PICTURE</a:t>
            </a:r>
          </a:p>
        </p:txBody>
      </p:sp>
      <p:sp>
        <p:nvSpPr>
          <p:cNvPr id="31" name="Picture Placeholder 9">
            <a:extLst>
              <a:ext uri="{FF2B5EF4-FFF2-40B4-BE49-F238E27FC236}">
                <a16:creationId xmlns:a16="http://schemas.microsoft.com/office/drawing/2014/main" id="{37C3BD6A-17AB-8745-A3EC-6BDF2F557006}"/>
              </a:ext>
            </a:extLst>
          </p:cNvPr>
          <p:cNvSpPr>
            <a:spLocks noGrp="1"/>
          </p:cNvSpPr>
          <p:nvPr>
            <p:ph type="pic" sz="quarter" idx="30" hasCustomPrompt="1"/>
          </p:nvPr>
        </p:nvSpPr>
        <p:spPr>
          <a:xfrm>
            <a:off x="4207564" y="3570248"/>
            <a:ext cx="3783777" cy="2374900"/>
          </a:xfrm>
        </p:spPr>
        <p:txBody>
          <a:bodyPr>
            <a:normAutofit/>
          </a:bodyPr>
          <a:lstStyle>
            <a:lvl1pPr marL="0" indent="0">
              <a:buNone/>
              <a:defRPr sz="1200">
                <a:latin typeface="Forma DJR Micro" pitchFamily="2" charset="77"/>
              </a:defRPr>
            </a:lvl1pPr>
          </a:lstStyle>
          <a:p>
            <a:r>
              <a:rPr lang="en-US"/>
              <a:t>PICTURE</a:t>
            </a:r>
          </a:p>
        </p:txBody>
      </p:sp>
      <p:sp>
        <p:nvSpPr>
          <p:cNvPr id="32" name="Picture Placeholder 9">
            <a:extLst>
              <a:ext uri="{FF2B5EF4-FFF2-40B4-BE49-F238E27FC236}">
                <a16:creationId xmlns:a16="http://schemas.microsoft.com/office/drawing/2014/main" id="{AC257BD0-0D73-B846-BEC3-FBBF68E122AA}"/>
              </a:ext>
            </a:extLst>
          </p:cNvPr>
          <p:cNvSpPr>
            <a:spLocks noGrp="1"/>
          </p:cNvSpPr>
          <p:nvPr>
            <p:ph type="pic" sz="quarter" idx="31" hasCustomPrompt="1"/>
          </p:nvPr>
        </p:nvSpPr>
        <p:spPr>
          <a:xfrm>
            <a:off x="8153401" y="3570248"/>
            <a:ext cx="3657600" cy="2374900"/>
          </a:xfrm>
        </p:spPr>
        <p:txBody>
          <a:bodyPr>
            <a:normAutofit/>
          </a:bodyPr>
          <a:lstStyle>
            <a:lvl1pPr marL="0" indent="0">
              <a:buNone/>
              <a:defRPr sz="1200">
                <a:latin typeface="Forma DJR Micro" pitchFamily="2" charset="77"/>
              </a:defRPr>
            </a:lvl1pPr>
          </a:lstStyle>
          <a:p>
            <a:r>
              <a:rPr lang="en-US"/>
              <a:t>PICTURE</a:t>
            </a:r>
          </a:p>
        </p:txBody>
      </p:sp>
      <p:sp>
        <p:nvSpPr>
          <p:cNvPr id="21" name="Text Placeholder 2">
            <a:extLst>
              <a:ext uri="{FF2B5EF4-FFF2-40B4-BE49-F238E27FC236}">
                <a16:creationId xmlns:a16="http://schemas.microsoft.com/office/drawing/2014/main" id="{8831A00C-B09C-ED45-BA0A-35AAF06CA74B}"/>
              </a:ext>
            </a:extLst>
          </p:cNvPr>
          <p:cNvSpPr>
            <a:spLocks noGrp="1"/>
          </p:cNvSpPr>
          <p:nvPr>
            <p:ph type="body" sz="quarter" idx="32" hasCustomPrompt="1"/>
          </p:nvPr>
        </p:nvSpPr>
        <p:spPr>
          <a:xfrm>
            <a:off x="298241" y="2885636"/>
            <a:ext cx="3740359"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
        <p:nvSpPr>
          <p:cNvPr id="24" name="Text Placeholder 2">
            <a:extLst>
              <a:ext uri="{FF2B5EF4-FFF2-40B4-BE49-F238E27FC236}">
                <a16:creationId xmlns:a16="http://schemas.microsoft.com/office/drawing/2014/main" id="{B0E08CA4-D409-1947-8E8C-1D14F870344E}"/>
              </a:ext>
            </a:extLst>
          </p:cNvPr>
          <p:cNvSpPr>
            <a:spLocks noGrp="1"/>
          </p:cNvSpPr>
          <p:nvPr>
            <p:ph type="body" sz="quarter" idx="33" hasCustomPrompt="1"/>
          </p:nvPr>
        </p:nvSpPr>
        <p:spPr>
          <a:xfrm>
            <a:off x="4118211" y="2885636"/>
            <a:ext cx="3873129"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
        <p:nvSpPr>
          <p:cNvPr id="25" name="Text Placeholder 2">
            <a:extLst>
              <a:ext uri="{FF2B5EF4-FFF2-40B4-BE49-F238E27FC236}">
                <a16:creationId xmlns:a16="http://schemas.microsoft.com/office/drawing/2014/main" id="{09B4E0CA-9859-2545-A61D-D2919F059F83}"/>
              </a:ext>
            </a:extLst>
          </p:cNvPr>
          <p:cNvSpPr>
            <a:spLocks noGrp="1"/>
          </p:cNvSpPr>
          <p:nvPr>
            <p:ph type="body" sz="quarter" idx="34" hasCustomPrompt="1"/>
          </p:nvPr>
        </p:nvSpPr>
        <p:spPr>
          <a:xfrm>
            <a:off x="8057823" y="2885636"/>
            <a:ext cx="3753178"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
        <p:nvSpPr>
          <p:cNvPr id="26" name="Text Placeholder 2">
            <a:extLst>
              <a:ext uri="{FF2B5EF4-FFF2-40B4-BE49-F238E27FC236}">
                <a16:creationId xmlns:a16="http://schemas.microsoft.com/office/drawing/2014/main" id="{6A8BB5DF-893B-CD41-BDE9-8C4FA03BD45E}"/>
              </a:ext>
            </a:extLst>
          </p:cNvPr>
          <p:cNvSpPr>
            <a:spLocks noGrp="1"/>
          </p:cNvSpPr>
          <p:nvPr>
            <p:ph type="body" sz="quarter" idx="35" hasCustomPrompt="1"/>
          </p:nvPr>
        </p:nvSpPr>
        <p:spPr>
          <a:xfrm>
            <a:off x="298241" y="6073217"/>
            <a:ext cx="3740359"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
        <p:nvSpPr>
          <p:cNvPr id="27" name="Text Placeholder 2">
            <a:extLst>
              <a:ext uri="{FF2B5EF4-FFF2-40B4-BE49-F238E27FC236}">
                <a16:creationId xmlns:a16="http://schemas.microsoft.com/office/drawing/2014/main" id="{E157DC70-EF74-964B-A478-4FA6AB674EC9}"/>
              </a:ext>
            </a:extLst>
          </p:cNvPr>
          <p:cNvSpPr>
            <a:spLocks noGrp="1"/>
          </p:cNvSpPr>
          <p:nvPr>
            <p:ph type="body" sz="quarter" idx="36" hasCustomPrompt="1"/>
          </p:nvPr>
        </p:nvSpPr>
        <p:spPr>
          <a:xfrm>
            <a:off x="4118211" y="6073217"/>
            <a:ext cx="3873129"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
        <p:nvSpPr>
          <p:cNvPr id="28" name="Text Placeholder 2">
            <a:extLst>
              <a:ext uri="{FF2B5EF4-FFF2-40B4-BE49-F238E27FC236}">
                <a16:creationId xmlns:a16="http://schemas.microsoft.com/office/drawing/2014/main" id="{269B4A26-1B16-E144-BA12-5CB0D5000A95}"/>
              </a:ext>
            </a:extLst>
          </p:cNvPr>
          <p:cNvSpPr>
            <a:spLocks noGrp="1"/>
          </p:cNvSpPr>
          <p:nvPr>
            <p:ph type="body" sz="quarter" idx="37" hasCustomPrompt="1"/>
          </p:nvPr>
        </p:nvSpPr>
        <p:spPr>
          <a:xfrm>
            <a:off x="8057823" y="6073217"/>
            <a:ext cx="3753178"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Tree>
    <p:extLst>
      <p:ext uri="{BB962C8B-B14F-4D97-AF65-F5344CB8AC3E}">
        <p14:creationId xmlns:p14="http://schemas.microsoft.com/office/powerpoint/2010/main" val="1025316230"/>
      </p:ext>
    </p:extLst>
  </p:cSld>
  <p:clrMapOvr>
    <a:overrideClrMapping bg1="lt1" tx1="dk1" bg2="lt2" tx2="dk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Subtilte &amp; 3 Vertical Columns">
    <p:bg>
      <p:bgPr>
        <a:solidFill>
          <a:schemeClr val="bg1"/>
        </a:solidFill>
        <a:effectLst/>
      </p:bgPr>
    </p:bg>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851D82BA-2CF0-49C2-A05B-8162B5F86313}"/>
              </a:ext>
            </a:extLst>
          </p:cNvPr>
          <p:cNvSpPr>
            <a:spLocks noGrp="1"/>
          </p:cNvSpPr>
          <p:nvPr>
            <p:ph type="body" sz="quarter" idx="40" hasCustomPrompt="1"/>
          </p:nvPr>
        </p:nvSpPr>
        <p:spPr>
          <a:xfrm>
            <a:off x="8168650" y="2467947"/>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type="body" sz="quarter" idx="39" hasCustomPrompt="1"/>
          </p:nvPr>
        </p:nvSpPr>
        <p:spPr>
          <a:xfrm>
            <a:off x="4254354" y="2467947"/>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37" name="Rectangle 36">
            <a:extLst>
              <a:ext uri="{FF2B5EF4-FFF2-40B4-BE49-F238E27FC236}">
                <a16:creationId xmlns:a16="http://schemas.microsoft.com/office/drawing/2014/main" id="{81706409-1638-CF42-BBFF-6E2EEACF4246}"/>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type="body" sz="quarter" idx="38" hasCustomPrompt="1"/>
          </p:nvPr>
        </p:nvSpPr>
        <p:spPr>
          <a:xfrm>
            <a:off x="340057" y="2467947"/>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19" name="Slide Number Placeholder 6">
            <a:extLst>
              <a:ext uri="{FF2B5EF4-FFF2-40B4-BE49-F238E27FC236}">
                <a16:creationId xmlns:a16="http://schemas.microsoft.com/office/drawing/2014/main" id="{94775A7B-416A-4409-966D-D7AD42E2DD6F}"/>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0" y="1295399"/>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1"/>
            <a:ext cx="11612880" cy="348557"/>
          </a:xfrm>
        </p:spPr>
        <p:txBody>
          <a:bodyPr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28054222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Large Quote &amp; Content Lef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298808" y="271726"/>
            <a:ext cx="5542434" cy="2995435"/>
          </a:xfrm>
        </p:spPr>
        <p:txBody>
          <a:bodyPr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46787" y="4638422"/>
            <a:ext cx="5552445" cy="975395"/>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46787" y="2561794"/>
            <a:ext cx="5552445" cy="975395"/>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46787" y="488852"/>
            <a:ext cx="5552445" cy="975395"/>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userDrawn="1"/>
        </p:nvCxnSpPr>
        <p:spPr>
          <a:xfrm>
            <a:off x="6346787" y="391161"/>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userDrawn="1"/>
        </p:nvCxnSpPr>
        <p:spPr>
          <a:xfrm>
            <a:off x="6346787" y="2459244"/>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userDrawn="1"/>
        </p:nvCxnSpPr>
        <p:spPr>
          <a:xfrm>
            <a:off x="6346787" y="4535872"/>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6">
            <a:extLst>
              <a:ext uri="{FF2B5EF4-FFF2-40B4-BE49-F238E27FC236}">
                <a16:creationId xmlns:a16="http://schemas.microsoft.com/office/drawing/2014/main" id="{E3BD8230-1636-4B69-B199-B2F33AD4C66B}"/>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69296652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ubtitle, Content &amp; Wide Phot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296826" y="4498657"/>
            <a:ext cx="3548977" cy="873316"/>
          </a:xfrm>
        </p:spPr>
        <p:txBody>
          <a:bodyPr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296826" y="3327778"/>
            <a:ext cx="3548977" cy="873316"/>
          </a:xfrm>
        </p:spPr>
        <p:txBody>
          <a:bodyPr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Rectangle 24">
            <a:extLst>
              <a:ext uri="{FF2B5EF4-FFF2-40B4-BE49-F238E27FC236}">
                <a16:creationId xmlns:a16="http://schemas.microsoft.com/office/drawing/2014/main" id="{4A0ECDE5-B896-FB4D-B677-6ABA81A39CFA}"/>
              </a:ext>
            </a:extLst>
          </p:cNvPr>
          <p:cNvSpPr/>
          <p:nvPr userDrawn="1"/>
        </p:nvSpPr>
        <p:spPr bwMode="ltGray">
          <a:xfrm>
            <a:off x="0" y="2045289"/>
            <a:ext cx="4038600" cy="91422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4038600" cy="2045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300025" y="400821"/>
            <a:ext cx="3548977" cy="600934"/>
          </a:xfrm>
        </p:spPr>
        <p:txBody>
          <a:bodyPr tIns="0" rIns="0" bIns="0" anchor="t" anchorCtr="0">
            <a:spAutoFit/>
          </a:bodyPr>
          <a:lstStyle>
            <a:lvl1pPr marL="0" indent="0">
              <a:lnSpc>
                <a:spcPct val="85000"/>
              </a:lnSpc>
              <a:buNone/>
              <a:defRPr sz="4400" baseline="0">
                <a:latin typeface="+mj-lt"/>
              </a:defRPr>
            </a:lvl1pPr>
          </a:lstStyle>
          <a:p>
            <a:pPr lvl="0"/>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6" y="2203471"/>
            <a:ext cx="3555327" cy="597856"/>
          </a:xfrm>
        </p:spPr>
        <p:txBody>
          <a:bodyPr anchor="ctr" anchorCtr="0">
            <a:spAutoFit/>
          </a:bodyPr>
          <a:lstStyle>
            <a:lvl1pPr marL="0" indent="0">
              <a:buNone/>
              <a:defRPr sz="1800"/>
            </a:lvl1pPr>
          </a:lstStyle>
          <a:p>
            <a:pPr lvl="0"/>
            <a:r>
              <a:rPr lang="en-US"/>
              <a:t>Secondary level text goes here. Lorem ipsum dolor sit </a:t>
            </a:r>
            <a:r>
              <a:rPr lang="en-US" err="1"/>
              <a:t>amet</a:t>
            </a:r>
            <a:r>
              <a:rPr lang="en-US"/>
              <a:t>.</a:t>
            </a:r>
          </a:p>
        </p:txBody>
      </p:sp>
      <p:grpSp>
        <p:nvGrpSpPr>
          <p:cNvPr id="6" name="Group 5">
            <a:extLst>
              <a:ext uri="{FF2B5EF4-FFF2-40B4-BE49-F238E27FC236}">
                <a16:creationId xmlns:a16="http://schemas.microsoft.com/office/drawing/2014/main" id="{26C93313-5C7D-47F1-9938-FD5AE1BF45B6}"/>
              </a:ext>
            </a:extLst>
          </p:cNvPr>
          <p:cNvGrpSpPr/>
          <p:nvPr userDrawn="1"/>
        </p:nvGrpSpPr>
        <p:grpSpPr>
          <a:xfrm>
            <a:off x="296826" y="3257458"/>
            <a:ext cx="3548977"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038600" y="0"/>
            <a:ext cx="81534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7" name="Slide Number Placeholder 6">
            <a:extLst>
              <a:ext uri="{FF2B5EF4-FFF2-40B4-BE49-F238E27FC236}">
                <a16:creationId xmlns:a16="http://schemas.microsoft.com/office/drawing/2014/main" id="{0E88BFA8-7D6E-4FC1-8413-B6FE24F578CC}"/>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6873878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ection Divider with Photo">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A6D17E-E002-6C40-99AE-60D6AED6150A}"/>
              </a:ext>
            </a:extLst>
          </p:cNvPr>
          <p:cNvSpPr/>
          <p:nvPr userDrawn="1"/>
        </p:nvSpPr>
        <p:spPr bwMode="ltGray">
          <a:xfrm>
            <a:off x="0" y="1295399"/>
            <a:ext cx="6096000" cy="338961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1808" y="1610089"/>
            <a:ext cx="5410624" cy="2874890"/>
          </a:xfrm>
        </p:spPr>
        <p:txBody>
          <a:bodyPr anchor="t" anchorCtr="0">
            <a:spAutoFit/>
          </a:bodyPr>
          <a:lstStyle>
            <a:lvl1pPr marL="0" indent="0">
              <a:buFont typeface="Arial" panose="020B0604020202020204" pitchFamily="34" charse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If there is smaller text that would go here. Lorem ipsum dolor sit amet, consectetur adipiscing elit. Aliquam sed nisi vitae risus rhoncus condimentum. </a:t>
            </a:r>
          </a:p>
          <a:p>
            <a:pPr lvl="0"/>
            <a:r>
              <a:rPr lang="da-DK"/>
              <a:t>Phasellus in hendrerit magna, a accumsan velit. Morbi aliquam magna eu metus molestie fringilla. Suspendisse leo erat, condimentum sed eros in, vestibulum tincidunt elit. Pellentesque lacus arcu, varius nec urna sed, malesuada lobortis augue. Curabitur a diam ac diam rhoncus molestie porta vel diam. Nam in commodo massa.</a:t>
            </a:r>
          </a:p>
          <a:p>
            <a:pPr lvl="0"/>
            <a:r>
              <a:rPr lang="da-DK"/>
              <a:t>Quisque pretium venenatis erat ac mattis. In auctor enim vel ante pretium, vel laoreet lorem aliquet. Fusce at mauris elementum, dictum nunc eget, fringilla ex. Fusce arcu felis, vehicula quis feugiat sed, aliquet quis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10624" cy="291618"/>
          </a:xfrm>
        </p:spPr>
        <p:txBody>
          <a:bodyPr anchor="t" anchorCtr="0">
            <a:spAutoFit/>
          </a:bodyPr>
          <a:lstStyle>
            <a:lvl1pPr marL="0" indent="0">
              <a:buFont typeface="Arial" panose="020B0604020202020204" pitchFamily="34" charset="0"/>
              <a:buNone/>
              <a:defRPr sz="1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3"/>
            <a:ext cx="5410624" cy="833305"/>
          </a:xfrm>
        </p:spPr>
        <p:txBody>
          <a:bodyPr anchor="t" anchorCtr="0">
            <a:spAutoFit/>
          </a:bodyPr>
          <a:lstStyle>
            <a:lvl1pPr marL="0" indent="109538">
              <a:lnSpc>
                <a:spcPct val="90000"/>
              </a:lnSpc>
              <a:spcBef>
                <a:spcPts val="600"/>
              </a:spcBef>
              <a:buFont typeface="Arial" panose="020B0604020202020204" pitchFamily="34" charset="0"/>
              <a:buChar char="•"/>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Bullet point 1</a:t>
            </a:r>
          </a:p>
          <a:p>
            <a:pPr lvl="0"/>
            <a:r>
              <a:rPr lang="da-DK"/>
              <a:t>Bullet point 2</a:t>
            </a:r>
          </a:p>
          <a:p>
            <a:pPr lvl="0"/>
            <a:r>
              <a:rPr lang="da-DK"/>
              <a:t>Bullet point 3</a:t>
            </a:r>
          </a:p>
        </p:txBody>
      </p:sp>
      <p:sp>
        <p:nvSpPr>
          <p:cNvPr id="17" name="Rectangle 16">
            <a:extLst>
              <a:ext uri="{FF2B5EF4-FFF2-40B4-BE49-F238E27FC236}">
                <a16:creationId xmlns:a16="http://schemas.microsoft.com/office/drawing/2014/main" id="{8EC55A16-E0A0-C041-920C-88AF84A37F15}"/>
              </a:ext>
            </a:extLst>
          </p:cNvPr>
          <p:cNvSpPr/>
          <p:nvPr userDrawn="1"/>
        </p:nvSpPr>
        <p:spPr bwMode="ltGray">
          <a:xfrm>
            <a:off x="0" y="0"/>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298808" y="397384"/>
            <a:ext cx="5413623" cy="600934"/>
          </a:xfrm>
        </p:spPr>
        <p:txBody>
          <a:bodyPr tIns="0" rIns="0" bIns="0">
            <a:spAutoFit/>
          </a:bodyPr>
          <a:lstStyle>
            <a:lvl1pPr>
              <a:tabLst>
                <a:tab pos="519113" algn="l"/>
              </a:tabLst>
              <a:defRPr sz="4400">
                <a:latin typeface="+mj-lt"/>
              </a:defRPr>
            </a:lvl1pPr>
          </a:lstStyle>
          <a:p>
            <a:r>
              <a:rPr lang="en-US"/>
              <a:t>Title</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userDrawn="1"/>
        </p:nvCxnSpPr>
        <p:spPr>
          <a:xfrm>
            <a:off x="288533" y="5260120"/>
            <a:ext cx="563930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6">
            <a:extLst>
              <a:ext uri="{FF2B5EF4-FFF2-40B4-BE49-F238E27FC236}">
                <a16:creationId xmlns:a16="http://schemas.microsoft.com/office/drawing/2014/main" id="{A8F6F6A1-3C64-483D-8A88-D810C6E3700E}"/>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69947214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Content &amp; Photo">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096000" y="1609725"/>
            <a:ext cx="5715000" cy="3798888"/>
          </a:xfrm>
          <a:solidFill>
            <a:schemeClr val="bg1">
              <a:lumMod val="75000"/>
            </a:schemeClr>
          </a:solidFill>
        </p:spPr>
        <p:txBody>
          <a:bodyPr bIns="1828800" anchor="ctr" anchorCtr="0"/>
          <a:lstStyle>
            <a:lvl1pPr marL="0" indent="0" algn="ctr">
              <a:buNone/>
              <a:defRPr sz="1200">
                <a:solidFill>
                  <a:schemeClr val="tx1"/>
                </a:solidFill>
              </a:defRPr>
            </a:lvl1pPr>
          </a:lstStyle>
          <a:p>
            <a:r>
              <a:rPr lang="en-US"/>
              <a:t>Click to Add Photo</a:t>
            </a:r>
          </a:p>
        </p:txBody>
      </p:sp>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8" y="1610090"/>
            <a:ext cx="5410624" cy="4310263"/>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tIns="0" rIns="0" bIns="0">
            <a:spAutoFit/>
          </a:bodyPr>
          <a:lstStyle>
            <a:lvl1pPr>
              <a:defRPr sz="4400">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50809414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26469"/>
            <a:ext cx="6096000" cy="6884469"/>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2874890"/>
          </a:xfrm>
        </p:spPr>
        <p:txBody>
          <a:bodyPr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97384"/>
            <a:ext cx="5413623" cy="600934"/>
          </a:xfrm>
        </p:spPr>
        <p:txBody>
          <a:bodyPr tIns="0" rIns="0" bIns="0">
            <a:spAutoFit/>
          </a:bodyPr>
          <a:lstStyle>
            <a:lvl1pPr>
              <a:defRPr sz="4400">
                <a:latin typeface="+mj-lt"/>
              </a:defRPr>
            </a:lvl1pPr>
          </a:lstStyle>
          <a:p>
            <a:r>
              <a:rPr lang="en-US"/>
              <a:t>Title</a:t>
            </a:r>
          </a:p>
        </p:txBody>
      </p:sp>
      <p:sp>
        <p:nvSpPr>
          <p:cNvPr id="14" name="Slide Number Placeholder 6">
            <a:extLst>
              <a:ext uri="{FF2B5EF4-FFF2-40B4-BE49-F238E27FC236}">
                <a16:creationId xmlns:a16="http://schemas.microsoft.com/office/drawing/2014/main" id="{5DF90518-C404-4611-8BF8-29822FB22805}"/>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7333513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l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userDrawn="1"/>
        </p:nvSpPr>
        <p:spPr bwMode="white">
          <a:xfrm>
            <a:off x="6096000" y="0"/>
            <a:ext cx="6096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4095224"/>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97384"/>
            <a:ext cx="5413623" cy="600934"/>
          </a:xfrm>
        </p:spPr>
        <p:txBody>
          <a:bodyPr tIns="0" rIns="0" bIns="0">
            <a:spAutoFit/>
          </a:bodyPr>
          <a:lstStyle>
            <a:lvl1pPr>
              <a:defRPr sz="4400">
                <a:latin typeface="+mj-lt"/>
              </a:defRPr>
            </a:lvl1pPr>
          </a:lstStyle>
          <a:p>
            <a:r>
              <a:rPr lang="en-US"/>
              <a:t>Title</a:t>
            </a:r>
          </a:p>
        </p:txBody>
      </p:sp>
      <p:sp>
        <p:nvSpPr>
          <p:cNvPr id="15" name="Slide Number Placeholder 6">
            <a:extLst>
              <a:ext uri="{FF2B5EF4-FFF2-40B4-BE49-F238E27FC236}">
                <a16:creationId xmlns:a16="http://schemas.microsoft.com/office/drawing/2014/main" id="{0DB37193-AF41-48D4-9C15-11EC3155082C}"/>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3208353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2 Photos &amp; Content Alternat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316579" y="5476462"/>
            <a:ext cx="5593363" cy="679417"/>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298808" y="5476462"/>
            <a:ext cx="5608698" cy="679417"/>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298807" y="1478999"/>
            <a:ext cx="5625230"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95601" y="1478999"/>
            <a:ext cx="5625230"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0" name="Slide Number Placeholder 6">
            <a:extLst>
              <a:ext uri="{FF2B5EF4-FFF2-40B4-BE49-F238E27FC236}">
                <a16:creationId xmlns:a16="http://schemas.microsoft.com/office/drawing/2014/main" id="{79C63EEA-0812-4AEA-87D6-EC3DD1C6FE81}"/>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92091316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049926"/>
          </a:xfrm>
          <a:solidFill>
            <a:schemeClr val="bg1">
              <a:lumMod val="75000"/>
            </a:schemeClr>
          </a:solidFill>
        </p:spPr>
        <p:txBody>
          <a:bodyPr bIns="2743200" anchor="ctr" anchorCtr="0"/>
          <a:lstStyle>
            <a:lvl1pPr marL="0" indent="0" algn="ctr">
              <a:buNone/>
              <a:defRPr sz="1400">
                <a:solidFill>
                  <a:schemeClr val="tx1"/>
                </a:solidFill>
              </a:defRPr>
            </a:lvl1pPr>
          </a:lstStyle>
          <a:p>
            <a:r>
              <a:rPr lang="en-US"/>
              <a:t>Click to Add Photo</a:t>
            </a:r>
          </a:p>
        </p:txBody>
      </p:sp>
      <p:sp>
        <p:nvSpPr>
          <p:cNvPr id="4" name="Rectangle 3">
            <a:extLst>
              <a:ext uri="{FF2B5EF4-FFF2-40B4-BE49-F238E27FC236}">
                <a16:creationId xmlns:a16="http://schemas.microsoft.com/office/drawing/2014/main" id="{07B19ED5-B37D-994C-BB5E-1532033EF1E0}"/>
              </a:ext>
            </a:extLst>
          </p:cNvPr>
          <p:cNvSpPr/>
          <p:nvPr userDrawn="1"/>
        </p:nvSpPr>
        <p:spPr bwMode="ltGray">
          <a:xfrm>
            <a:off x="0" y="6024879"/>
            <a:ext cx="12192000" cy="833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a:xfrm>
            <a:off x="296825" y="6302968"/>
            <a:ext cx="11612880" cy="348557"/>
          </a:xfrm>
        </p:spPr>
        <p:txBody>
          <a:bodyPr>
            <a:spAutoFit/>
          </a:bodyPr>
          <a:lstStyle>
            <a:lvl1pPr marL="0" indent="0">
              <a:buNone/>
              <a:defRPr sz="1800">
                <a:latin typeface="+mn-lt"/>
              </a:defRPr>
            </a:lvl1pPr>
          </a:lstStyle>
          <a:p>
            <a:pPr lvl="0"/>
            <a:r>
              <a:rPr lang="en-US"/>
              <a:t>Image caption goes here. Lorem ipsum dolor sit </a:t>
            </a:r>
            <a:r>
              <a:rPr lang="en-US" err="1"/>
              <a:t>amet</a:t>
            </a:r>
            <a:r>
              <a:rPr lang="en-US"/>
              <a:t>.</a:t>
            </a:r>
          </a:p>
        </p:txBody>
      </p:sp>
    </p:spTree>
    <p:extLst>
      <p:ext uri="{BB962C8B-B14F-4D97-AF65-F5344CB8AC3E}">
        <p14:creationId xmlns:p14="http://schemas.microsoft.com/office/powerpoint/2010/main" val="131433310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amp; 3 Columns &amp; Photo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3231"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7930"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807"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807" y="1478999"/>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7930" y="1478999"/>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3231" y="1478999"/>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207210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858000"/>
          </a:xfrm>
        </p:spPr>
        <p:txBody>
          <a:bodyPr/>
          <a:lstStyle>
            <a:lvl1pPr marL="0" indent="0">
              <a:buNone/>
              <a:defRPr sz="1400"/>
            </a:lvl1pPr>
          </a:lstStyle>
          <a:p>
            <a:r>
              <a:rPr lang="en-US"/>
              <a:t>IMAGE</a:t>
            </a:r>
          </a:p>
        </p:txBody>
      </p:sp>
    </p:spTree>
    <p:extLst>
      <p:ext uri="{BB962C8B-B14F-4D97-AF65-F5344CB8AC3E}">
        <p14:creationId xmlns:p14="http://schemas.microsoft.com/office/powerpoint/2010/main" val="290476861"/>
      </p:ext>
    </p:extLst>
  </p:cSld>
  <p:clrMapOvr>
    <a:overrideClrMapping bg1="lt1" tx1="dk1" bg2="lt2" tx2="dk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 Photos and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5591"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6143"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32873"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32873" y="318112"/>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6143" y="318112"/>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5591" y="318112"/>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1580"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16143"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28862"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28862" y="3478406"/>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16143" y="3478406"/>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1580" y="3478406"/>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Tree>
    <p:extLst>
      <p:ext uri="{BB962C8B-B14F-4D97-AF65-F5344CB8AC3E}">
        <p14:creationId xmlns:p14="http://schemas.microsoft.com/office/powerpoint/2010/main" val="11681722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Large Quote">
    <p:bg>
      <p:bgPr>
        <a:solidFill>
          <a:schemeClr val="bg2"/>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9E91A12-D59B-4799-95CD-3A32AB13CFFF}"/>
              </a:ext>
            </a:extLst>
          </p:cNvPr>
          <p:cNvSpPr>
            <a:spLocks noGrp="1"/>
          </p:cNvSpPr>
          <p:nvPr>
            <p:ph type="body" sz="quarter" idx="14" hasCustomPrompt="1"/>
          </p:nvPr>
        </p:nvSpPr>
        <p:spPr>
          <a:xfrm>
            <a:off x="282101" y="53165"/>
            <a:ext cx="11612880" cy="5016758"/>
          </a:xfrm>
        </p:spPr>
        <p:txBody>
          <a:bodyPr>
            <a:spAutoFit/>
          </a:bodyPr>
          <a:lstStyle>
            <a:lvl1pPr marL="60325" indent="-60325">
              <a:lnSpc>
                <a:spcPts val="9600"/>
              </a:lnSpc>
              <a:buNone/>
              <a:defRPr sz="8000">
                <a:latin typeface="+mj-lt"/>
              </a:defRPr>
            </a:lvl1pPr>
          </a:lstStyle>
          <a:p>
            <a:pPr lvl="0"/>
            <a:r>
              <a:rPr lang="en-US"/>
              <a:t>Full page quote or sentence. Lorem ipsum dolor sit </a:t>
            </a:r>
            <a:r>
              <a:rPr lang="en-US" err="1"/>
              <a:t>amet</a:t>
            </a:r>
            <a:r>
              <a:rPr lang="en-US"/>
              <a:t>, </a:t>
            </a:r>
            <a:r>
              <a:rPr lang="en-US" err="1"/>
              <a:t>consectetur</a:t>
            </a:r>
            <a:r>
              <a:rPr lang="en-US"/>
              <a:t> </a:t>
            </a:r>
            <a:r>
              <a:rPr lang="en-US" err="1"/>
              <a:t>ddipiscing</a:t>
            </a:r>
            <a:r>
              <a:rPr lang="en-US"/>
              <a:t> ipsum </a:t>
            </a:r>
            <a:r>
              <a:rPr lang="en-US" err="1"/>
              <a:t>elit</a:t>
            </a:r>
            <a:r>
              <a:rPr lang="en-US"/>
              <a:t>.” </a:t>
            </a:r>
          </a:p>
        </p:txBody>
      </p:sp>
      <p:sp>
        <p:nvSpPr>
          <p:cNvPr id="13" name="Text Placeholder 3">
            <a:extLst>
              <a:ext uri="{FF2B5EF4-FFF2-40B4-BE49-F238E27FC236}">
                <a16:creationId xmlns:a16="http://schemas.microsoft.com/office/drawing/2014/main" id="{896D4DF3-D303-40E5-9BB4-C2887AD4CE25}"/>
              </a:ext>
            </a:extLst>
          </p:cNvPr>
          <p:cNvSpPr>
            <a:spLocks noGrp="1"/>
          </p:cNvSpPr>
          <p:nvPr>
            <p:ph type="body" sz="quarter" idx="24" hasCustomPrompt="1"/>
          </p:nvPr>
        </p:nvSpPr>
        <p:spPr>
          <a:xfrm>
            <a:off x="298808" y="6251212"/>
            <a:ext cx="11622024" cy="348557"/>
          </a:xfrm>
        </p:spPr>
        <p:txBody>
          <a:bodyPr>
            <a:spAutoFit/>
          </a:bodyPr>
          <a:lstStyle>
            <a:lvl1pPr marL="0" indent="0">
              <a:buNone/>
              <a:defRPr sz="1800"/>
            </a:lvl1pPr>
          </a:lstStyle>
          <a:p>
            <a:pPr lvl="0"/>
            <a:r>
              <a:rPr lang="en-US"/>
              <a:t>NAME, Title, Company</a:t>
            </a:r>
          </a:p>
        </p:txBody>
      </p:sp>
      <p:cxnSp>
        <p:nvCxnSpPr>
          <p:cNvPr id="10" name="Straight Connector 9">
            <a:extLst>
              <a:ext uri="{FF2B5EF4-FFF2-40B4-BE49-F238E27FC236}">
                <a16:creationId xmlns:a16="http://schemas.microsoft.com/office/drawing/2014/main" id="{3D93F98F-51FA-47B5-AD67-B3FA9D4D7C8D}"/>
              </a:ext>
            </a:extLst>
          </p:cNvPr>
          <p:cNvCxnSpPr>
            <a:cxnSpLocks/>
          </p:cNvCxnSpPr>
          <p:nvPr userDrawn="1"/>
        </p:nvCxnSpPr>
        <p:spPr bwMode="gray">
          <a:xfrm>
            <a:off x="0"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3D30F9-CEC4-4A80-B319-8885901FCC68}"/>
              </a:ext>
            </a:extLst>
          </p:cNvPr>
          <p:cNvCxnSpPr>
            <a:cxnSpLocks/>
          </p:cNvCxnSpPr>
          <p:nvPr userDrawn="1"/>
        </p:nvCxnSpPr>
        <p:spPr bwMode="gray">
          <a:xfrm>
            <a:off x="0" y="247068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C81095-FF9C-45F3-8DEB-4F0A3C4ADA5F}"/>
              </a:ext>
            </a:extLst>
          </p:cNvPr>
          <p:cNvCxnSpPr>
            <a:cxnSpLocks/>
          </p:cNvCxnSpPr>
          <p:nvPr userDrawn="1"/>
        </p:nvCxnSpPr>
        <p:spPr bwMode="gray">
          <a:xfrm>
            <a:off x="0"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8144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11563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298808" y="271726"/>
            <a:ext cx="5542434" cy="2419893"/>
          </a:xfrm>
        </p:spPr>
        <p:txBody>
          <a:bodyPr anchor="t" anchorCtr="0">
            <a:spAutoFit/>
          </a:body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userDrawn="1"/>
        </p:nvCxnSpPr>
        <p:spPr>
          <a:xfrm>
            <a:off x="295102" y="6172200"/>
            <a:ext cx="54173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276368" y="6251212"/>
            <a:ext cx="4916488" cy="348557"/>
          </a:xfrm>
        </p:spPr>
        <p:txBody>
          <a:bodyPr>
            <a:spAutoFit/>
          </a:bodyPr>
          <a:lstStyle>
            <a:lvl1pPr marL="0" indent="0">
              <a:buNone/>
              <a:defRPr sz="1800"/>
            </a:lvl1pPr>
          </a:lstStyle>
          <a:p>
            <a:pPr lvl="0"/>
            <a:r>
              <a:rPr lang="en-US"/>
              <a:t>Name, Title, Company</a:t>
            </a:r>
          </a:p>
        </p:txBody>
      </p:sp>
    </p:spTree>
    <p:extLst>
      <p:ext uri="{BB962C8B-B14F-4D97-AF65-F5344CB8AC3E}">
        <p14:creationId xmlns:p14="http://schemas.microsoft.com/office/powerpoint/2010/main" val="202472964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Long Quote &amp; Photo">
    <p:bg>
      <p:bgPr>
        <a:solidFill>
          <a:schemeClr val="bg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3803023"/>
            <a:ext cx="11612880" cy="2342949"/>
          </a:xfrm>
        </p:spPr>
        <p:txBody>
          <a:bodyPr>
            <a:spAutoFit/>
          </a:bodyPr>
          <a:lstStyle>
            <a:lvl1pPr marL="0" indent="0">
              <a:lnSpc>
                <a:spcPct val="125000"/>
              </a:lnSpc>
              <a:buNone/>
              <a:defRPr sz="6000">
                <a:latin typeface="+mj-lt"/>
              </a:defRPr>
            </a:lvl1pPr>
          </a:lstStyle>
          <a:p>
            <a:pPr lvl="0"/>
            <a:r>
              <a:rPr lang="en-US"/>
              <a:t>Long title, quote,</a:t>
            </a:r>
            <a:br>
              <a:rPr lang="en-US"/>
            </a:br>
            <a:r>
              <a:rPr lang="en-US"/>
              <a:t>or sentence</a:t>
            </a:r>
          </a:p>
        </p:txBody>
      </p:sp>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92000" cy="3896360"/>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82101" y="6249815"/>
            <a:ext cx="11612880" cy="348557"/>
          </a:xfrm>
        </p:spPr>
        <p:txBody>
          <a:bodyPr>
            <a:spAutoFit/>
          </a:bodyPr>
          <a:lstStyle>
            <a:lvl1pPr marL="0" indent="0">
              <a:buNone/>
              <a:defRPr sz="1800">
                <a:solidFill>
                  <a:schemeClr val="tx1"/>
                </a:solidFill>
              </a:defRPr>
            </a:lvl1pPr>
          </a:lstStyle>
          <a:p>
            <a:pPr lvl="0"/>
            <a:r>
              <a:rPr lang="en-US"/>
              <a:t>Small title would go here</a:t>
            </a:r>
          </a:p>
        </p:txBody>
      </p:sp>
      <p:grpSp>
        <p:nvGrpSpPr>
          <p:cNvPr id="2" name="Group 1">
            <a:extLst>
              <a:ext uri="{FF2B5EF4-FFF2-40B4-BE49-F238E27FC236}">
                <a16:creationId xmlns:a16="http://schemas.microsoft.com/office/drawing/2014/main" id="{93D0E37D-62CF-4523-8BF4-479A339275F5}"/>
              </a:ext>
            </a:extLst>
          </p:cNvPr>
          <p:cNvGrpSpPr/>
          <p:nvPr userDrawn="1"/>
        </p:nvGrpSpPr>
        <p:grpSpPr>
          <a:xfrm>
            <a:off x="-10408" y="5020144"/>
            <a:ext cx="12202408"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692941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Quote with White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0"/>
            <a:ext cx="12192000" cy="6897757"/>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3"/>
            <a:ext cx="11612880" cy="1215717"/>
          </a:xfrm>
        </p:spPr>
        <p:txBody>
          <a:bodyPr>
            <a:spAutoFit/>
          </a:bodyPr>
          <a:lstStyle>
            <a:lvl1pPr marL="0" indent="0">
              <a:lnSpc>
                <a:spcPct val="90000"/>
              </a:lnSpc>
              <a:buNone/>
              <a:defRPr sz="4000">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2"/>
            <a:ext cx="11612880" cy="291618"/>
          </a:xfrm>
        </p:spPr>
        <p:txBody>
          <a:bodyPr>
            <a:spAutoFit/>
          </a:bodyPr>
          <a:lstStyle>
            <a:lvl1pPr marL="0" indent="0">
              <a:buNone/>
              <a:defRPr sz="1400">
                <a:solidFill>
                  <a:schemeClr val="bg1"/>
                </a:solidFill>
              </a:defRPr>
            </a:lvl1pPr>
          </a:lstStyle>
          <a:p>
            <a:pPr lvl="0"/>
            <a:r>
              <a:rPr lang="en-US"/>
              <a:t>Small title would go here</a:t>
            </a:r>
          </a:p>
        </p:txBody>
      </p:sp>
    </p:spTree>
    <p:extLst>
      <p:ext uri="{BB962C8B-B14F-4D97-AF65-F5344CB8AC3E}">
        <p14:creationId xmlns:p14="http://schemas.microsoft.com/office/powerpoint/2010/main" val="287685754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Quote with Black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0"/>
            <a:ext cx="12192000" cy="6857999"/>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3"/>
            <a:ext cx="11612880" cy="1215717"/>
          </a:xfrm>
        </p:spPr>
        <p:txBody>
          <a:bodyPr>
            <a:spAutoFit/>
          </a:bodyPr>
          <a:lstStyle>
            <a:lvl1pPr marL="0" indent="0">
              <a:lnSpc>
                <a:spcPct val="90000"/>
              </a:lnSpc>
              <a:buNone/>
              <a:defRPr sz="4000">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2"/>
            <a:ext cx="11612880" cy="291618"/>
          </a:xfrm>
        </p:spPr>
        <p:txBody>
          <a:bodyPr>
            <a:spAutoFit/>
          </a:bodyPr>
          <a:lstStyle>
            <a:lvl1pPr marL="0" indent="0">
              <a:buNone/>
              <a:defRPr sz="1400">
                <a:solidFill>
                  <a:schemeClr val="tx1"/>
                </a:solidFill>
              </a:defRPr>
            </a:lvl1pPr>
          </a:lstStyle>
          <a:p>
            <a:pPr lvl="0"/>
            <a:r>
              <a:rPr lang="en-US"/>
              <a:t>Small title would go here</a:t>
            </a:r>
          </a:p>
        </p:txBody>
      </p:sp>
    </p:spTree>
    <p:extLst>
      <p:ext uri="{BB962C8B-B14F-4D97-AF65-F5344CB8AC3E}">
        <p14:creationId xmlns:p14="http://schemas.microsoft.com/office/powerpoint/2010/main" val="142894119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858000"/>
          </a:xfrm>
          <a:solidFill>
            <a:schemeClr val="bg1">
              <a:lumMod val="75000"/>
            </a:schemeClr>
          </a:solidFill>
        </p:spPr>
        <p:txBody>
          <a:bodyPr bIns="2743200" anchor="ctr" anchorCtr="0"/>
          <a:lstStyle>
            <a:lvl1pPr marL="0" indent="0" algn="ctr">
              <a:buNone/>
              <a:defRPr sz="1400"/>
            </a:lvl1pPr>
          </a:lstStyle>
          <a:p>
            <a:r>
              <a:rPr lang="en-US"/>
              <a:t>Click to Add Photo</a:t>
            </a:r>
          </a:p>
        </p:txBody>
      </p:sp>
    </p:spTree>
    <p:extLst>
      <p:ext uri="{BB962C8B-B14F-4D97-AF65-F5344CB8AC3E}">
        <p14:creationId xmlns:p14="http://schemas.microsoft.com/office/powerpoint/2010/main" val="346225324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Large Statistic">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19" y="1310878"/>
            <a:ext cx="10393362" cy="3626644"/>
          </a:xfrm>
        </p:spPr>
        <p:txBody>
          <a:bodyPr anchor="t" anchorCtr="0"/>
          <a:lstStyle>
            <a:lvl1pPr marL="0" indent="0" algn="ctr">
              <a:buNone/>
              <a:defRPr sz="30000">
                <a:solidFill>
                  <a:schemeClr val="tx1"/>
                </a:solidFill>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270000"/>
          </a:xfrm>
        </p:spPr>
        <p:txBody>
          <a:bodyPr/>
          <a:lstStyle>
            <a:lvl1pPr marL="0" indent="0" algn="ctr">
              <a:buNone/>
              <a:defRPr sz="2800">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userDrawn="1"/>
        </p:nvCxnSpPr>
        <p:spPr>
          <a:xfrm>
            <a:off x="-29817" y="4953000"/>
            <a:ext cx="1222181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127B2303-B8A8-4AB6-8445-0182B3B239BC}"/>
              </a:ext>
            </a:extLst>
          </p:cNvPr>
          <p:cNvSpPr>
            <a:spLocks noGrp="1"/>
          </p:cNvSpPr>
          <p:nvPr>
            <p:ph type="sldNum" sz="quarter" idx="13"/>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5438457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hank You Slide with Dark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116032"/>
            <a:ext cx="11612880" cy="3114060"/>
          </a:xfrm>
          <a:ln>
            <a:noFill/>
          </a:ln>
        </p:spPr>
        <p:txBody>
          <a:bodyPr/>
          <a:lstStyle>
            <a:lvl1pPr marL="0" indent="0">
              <a:lnSpc>
                <a:spcPct val="95000"/>
              </a:lnSpc>
              <a:buNone/>
              <a:defRPr sz="8000">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233439602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hank You Slide with Light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8000">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1731645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858000"/>
          </a:xfrm>
        </p:spPr>
        <p:txBody>
          <a:bodyPr/>
          <a:lstStyle>
            <a:lvl1pPr marL="0" indent="0">
              <a:buNone/>
              <a:defRPr sz="1400"/>
            </a:lvl1pPr>
          </a:lstStyle>
          <a:p>
            <a:r>
              <a:rPr lang="en-US"/>
              <a:t>IMAGE</a:t>
            </a:r>
          </a:p>
        </p:txBody>
      </p:sp>
      <p:sp>
        <p:nvSpPr>
          <p:cNvPr id="4" name="Rectangle 3">
            <a:extLst>
              <a:ext uri="{FF2B5EF4-FFF2-40B4-BE49-F238E27FC236}">
                <a16:creationId xmlns:a16="http://schemas.microsoft.com/office/drawing/2014/main" id="{07B19ED5-B37D-994C-BB5E-1532033EF1E0}"/>
              </a:ext>
            </a:extLst>
          </p:cNvPr>
          <p:cNvSpPr/>
          <p:nvPr userDrawn="1"/>
        </p:nvSpPr>
        <p:spPr>
          <a:xfrm>
            <a:off x="0" y="6024879"/>
            <a:ext cx="12192000" cy="833121"/>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a:xfrm>
            <a:off x="296826" y="6302968"/>
            <a:ext cx="11515845" cy="285793"/>
          </a:xfrm>
        </p:spPr>
        <p:txBody>
          <a:bodyPr/>
          <a:lstStyle>
            <a:lvl1pPr marL="0" indent="0">
              <a:buNone/>
              <a:defRPr sz="1800"/>
            </a:lvl1pPr>
          </a:lstStyle>
          <a:p>
            <a:pPr lvl="0"/>
            <a:r>
              <a:rPr lang="en-US"/>
              <a:t>Image caption goes here. Lorem ipsum dolor sit </a:t>
            </a:r>
            <a:r>
              <a:rPr lang="en-US" err="1"/>
              <a:t>amet</a:t>
            </a:r>
            <a:r>
              <a:rPr lang="en-US"/>
              <a:t>.</a:t>
            </a:r>
          </a:p>
        </p:txBody>
      </p:sp>
    </p:spTree>
    <p:extLst>
      <p:ext uri="{BB962C8B-B14F-4D97-AF65-F5344CB8AC3E}">
        <p14:creationId xmlns:p14="http://schemas.microsoft.com/office/powerpoint/2010/main" val="2271167480"/>
      </p:ext>
    </p:extLst>
  </p:cSld>
  <p:clrMapOvr>
    <a:overrideClrMapping bg1="lt1" tx1="dk1" bg2="lt2" tx2="dk2" accent1="accent1" accent2="accent2" accent3="accent3" accent4="accent4" accent5="accent5" accent6="accent6" hlink="hlink" folHlink="folHlink"/>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hank You Slide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8000">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userDrawn="1"/>
        </p:nvCxnSpPr>
        <p:spPr bwMode="black">
          <a:xfrm>
            <a:off x="0"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userDrawn="1"/>
        </p:nvSpPr>
        <p:spPr bwMode="gray">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13161768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Logo ">
    <p:bg>
      <p:bgPr>
        <a:solidFill>
          <a:schemeClr val="bg2"/>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userDrawn="1"/>
        </p:nvSpPr>
        <p:spPr bwMode="gray">
          <a:xfrm>
            <a:off x="4275617"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9349277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90B45F38-CFD5-466C-BE58-79F2F44D79E6}"/>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04035512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Cover with White Titl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0"/>
            <a:ext cx="11612880" cy="396172"/>
          </a:xfrm>
          <a:ln>
            <a:noFill/>
          </a:ln>
        </p:spPr>
        <p:txBody>
          <a:bodyPr>
            <a:noAutofit/>
          </a:bodyPr>
          <a:lstStyle>
            <a:lvl1pPr marL="0" indent="0">
              <a:buNone/>
              <a:defRPr sz="2800">
                <a:solidFill>
                  <a:schemeClr val="bg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4"/>
            <a:ext cx="11612880" cy="2607601"/>
          </a:xfrm>
          <a:ln>
            <a:noFill/>
          </a:ln>
        </p:spPr>
        <p:txBody>
          <a:bodyPr anchor="t" anchorCtr="0"/>
          <a:lstStyle>
            <a:lvl1pPr marL="0" indent="0">
              <a:lnSpc>
                <a:spcPct val="95000"/>
              </a:lnSpc>
              <a:buNone/>
              <a:defRPr sz="8000">
                <a:solidFill>
                  <a:schemeClr val="bg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3121632"/>
            <a:ext cx="11612880" cy="1265237"/>
          </a:xfrm>
        </p:spPr>
        <p:txBody>
          <a:bodyPr/>
          <a:lstStyle>
            <a:lvl1pPr marL="0" indent="0">
              <a:buNone/>
              <a:defRPr sz="2000">
                <a:solidFill>
                  <a:schemeClr val="bg1"/>
                </a:solidFill>
              </a:defRPr>
            </a:lvl1pPr>
          </a:lstStyle>
          <a:p>
            <a:pPr lvl="0"/>
            <a:r>
              <a:rPr lang="en-US"/>
              <a:t>Presenter Title</a:t>
            </a:r>
          </a:p>
        </p:txBody>
      </p:sp>
    </p:spTree>
    <p:extLst>
      <p:ext uri="{BB962C8B-B14F-4D97-AF65-F5344CB8AC3E}">
        <p14:creationId xmlns:p14="http://schemas.microsoft.com/office/powerpoint/2010/main" val="421075523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Cover with Black Typ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0"/>
            <a:ext cx="11612880"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4"/>
            <a:ext cx="11612880" cy="2607601"/>
          </a:xfrm>
          <a:ln>
            <a:noFill/>
          </a:ln>
        </p:spPr>
        <p:txBody>
          <a:bodyPr anchor="t" anchorCtr="0"/>
          <a:lstStyle>
            <a:lvl1pPr marL="0" indent="0">
              <a:lnSpc>
                <a:spcPct val="95000"/>
              </a:lnSpc>
              <a:buNone/>
              <a:defRPr sz="8000">
                <a:solidFill>
                  <a:schemeClr val="tx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3121632"/>
            <a:ext cx="11612880" cy="1265237"/>
          </a:xfrm>
        </p:spPr>
        <p:txBody>
          <a:bodyPr/>
          <a:lstStyle>
            <a:lvl1pPr marL="0" indent="0">
              <a:buNone/>
              <a:defRPr sz="2000">
                <a:solidFill>
                  <a:schemeClr val="tx1"/>
                </a:solidFill>
              </a:defRPr>
            </a:lvl1pPr>
          </a:lstStyle>
          <a:p>
            <a:pPr lvl="0"/>
            <a:r>
              <a:rPr lang="en-US"/>
              <a:t>Presenter Title</a:t>
            </a:r>
          </a:p>
        </p:txBody>
      </p:sp>
    </p:spTree>
    <p:extLst>
      <p:ext uri="{BB962C8B-B14F-4D97-AF65-F5344CB8AC3E}">
        <p14:creationId xmlns:p14="http://schemas.microsoft.com/office/powerpoint/2010/main" val="5240754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Coverv with Blue Background">
    <p:bg>
      <p:bgPr>
        <a:solidFill>
          <a:schemeClr val="bg2"/>
        </a:solid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249583" y="3803595"/>
            <a:ext cx="11612880"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3154"/>
            <a:ext cx="11612880" cy="2607601"/>
          </a:xfrm>
          <a:ln>
            <a:noFill/>
          </a:ln>
        </p:spPr>
        <p:txBody>
          <a:bodyPr anchor="t" anchorCtr="0"/>
          <a:lstStyle>
            <a:lvl1pPr marL="0" indent="0">
              <a:lnSpc>
                <a:spcPct val="95000"/>
              </a:lnSpc>
              <a:buNone/>
              <a:defRPr sz="8000">
                <a:solidFill>
                  <a:schemeClr val="tx1"/>
                </a:solidFill>
                <a:latin typeface="+mj-lt"/>
              </a:defRPr>
            </a:lvl1pPr>
          </a:lstStyle>
          <a:p>
            <a:pPr lvl="0"/>
            <a:r>
              <a:rPr lang="en-US"/>
              <a:t>Presentation Title Text</a:t>
            </a:r>
            <a:br>
              <a:rPr lang="en-US"/>
            </a:br>
            <a:r>
              <a:rPr lang="en-US"/>
              <a:t>with Carryover Line</a:t>
            </a:r>
            <a:br>
              <a:rPr lang="en-US"/>
            </a:br>
            <a:r>
              <a:rPr lang="en-US"/>
              <a:t>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249582" y="4271729"/>
            <a:ext cx="11612880" cy="1265237"/>
          </a:xfrm>
        </p:spPr>
        <p:txBody>
          <a:bodyPr/>
          <a:lstStyle>
            <a:lvl1pPr marL="0" indent="0">
              <a:buNone/>
              <a:defRPr sz="2000">
                <a:solidFill>
                  <a:schemeClr val="tx1"/>
                </a:solidFill>
              </a:defRPr>
            </a:lvl1pPr>
          </a:lstStyle>
          <a:p>
            <a:pPr lvl="0"/>
            <a:r>
              <a:rPr lang="en-US"/>
              <a:t>Presenter Title</a:t>
            </a:r>
          </a:p>
        </p:txBody>
      </p:sp>
      <p:cxnSp>
        <p:nvCxnSpPr>
          <p:cNvPr id="8" name="Straight Connector 7">
            <a:extLst>
              <a:ext uri="{FF2B5EF4-FFF2-40B4-BE49-F238E27FC236}">
                <a16:creationId xmlns:a16="http://schemas.microsoft.com/office/drawing/2014/main" id="{36A27F0B-F6F9-46AE-8CE2-252D23EB6E34}"/>
              </a:ext>
            </a:extLst>
          </p:cNvPr>
          <p:cNvCxnSpPr>
            <a:cxnSpLocks/>
          </p:cNvCxnSpPr>
          <p:nvPr/>
        </p:nvCxnSpPr>
        <p:spPr bwMode="gray">
          <a:xfrm>
            <a:off x="0"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CCD550-7E89-4D4A-AD66-2A9ADEE3840E}"/>
              </a:ext>
            </a:extLst>
          </p:cNvPr>
          <p:cNvCxnSpPr>
            <a:cxnSpLocks/>
          </p:cNvCxnSpPr>
          <p:nvPr/>
        </p:nvCxnSpPr>
        <p:spPr bwMode="gray">
          <a:xfrm>
            <a:off x="0" y="247068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4BEA64-B42F-4C7B-9AB3-A805BD3744F6}"/>
              </a:ext>
            </a:extLst>
          </p:cNvPr>
          <p:cNvCxnSpPr>
            <a:cxnSpLocks/>
          </p:cNvCxnSpPr>
          <p:nvPr/>
        </p:nvCxnSpPr>
        <p:spPr bwMode="gray">
          <a:xfrm>
            <a:off x="0"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logo">
            <a:extLst>
              <a:ext uri="{FF2B5EF4-FFF2-40B4-BE49-F238E27FC236}">
                <a16:creationId xmlns:a16="http://schemas.microsoft.com/office/drawing/2014/main" id="{AB8BC2DD-84B5-4F8F-A423-6FB062BC5686}"/>
              </a:ext>
            </a:extLst>
          </p:cNvPr>
          <p:cNvSpPr>
            <a:spLocks noChangeAspect="1" noEditPoints="1"/>
          </p:cNvSpPr>
          <p:nvPr/>
        </p:nvSpPr>
        <p:spPr bwMode="gray">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36724139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3006309"/>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 with</a:t>
            </a:r>
            <a:br>
              <a:rPr lang="en-US"/>
            </a:br>
            <a:r>
              <a:rPr lang="en-US"/>
              <a:t>Carryover Copy</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p:nvCxnSpPr>
        <p:spPr bwMode="black">
          <a:xfrm>
            <a:off x="0" y="557415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p:nvSpPr>
        <p:spPr bwMode="gray">
          <a:xfrm>
            <a:off x="11386100" y="4808020"/>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16810386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One Line 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2141786"/>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a:t>
            </a:r>
          </a:p>
        </p:txBody>
      </p:sp>
      <p:cxnSp>
        <p:nvCxnSpPr>
          <p:cNvPr id="8" name="Straight Connector 7">
            <a:extLst>
              <a:ext uri="{FF2B5EF4-FFF2-40B4-BE49-F238E27FC236}">
                <a16:creationId xmlns:a16="http://schemas.microsoft.com/office/drawing/2014/main" id="{9AD6BA1C-604E-4A6A-84AF-2E7CAC3B5743}"/>
              </a:ext>
            </a:extLst>
          </p:cNvPr>
          <p:cNvCxnSpPr>
            <a:cxnSpLocks/>
          </p:cNvCxnSpPr>
          <p:nvPr/>
        </p:nvCxnSpPr>
        <p:spPr bwMode="gray">
          <a:xfrm>
            <a:off x="8021" y="471590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ogo">
            <a:extLst>
              <a:ext uri="{FF2B5EF4-FFF2-40B4-BE49-F238E27FC236}">
                <a16:creationId xmlns:a16="http://schemas.microsoft.com/office/drawing/2014/main" id="{6B8AB3FA-5C39-499F-BCF2-FE133A79724E}"/>
              </a:ext>
            </a:extLst>
          </p:cNvPr>
          <p:cNvSpPr>
            <a:spLocks noChangeAspect="1" noEditPoints="1"/>
          </p:cNvSpPr>
          <p:nvPr/>
        </p:nvSpPr>
        <p:spPr bwMode="gray">
          <a:xfrm>
            <a:off x="11386100" y="3980431"/>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35517572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3006309"/>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42531235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One Line 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2141786"/>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One Line Section Divider</a:t>
            </a:r>
          </a:p>
        </p:txBody>
      </p:sp>
    </p:spTree>
    <p:extLst>
      <p:ext uri="{BB962C8B-B14F-4D97-AF65-F5344CB8AC3E}">
        <p14:creationId xmlns:p14="http://schemas.microsoft.com/office/powerpoint/2010/main" val="233625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4" y="1604963"/>
            <a:ext cx="7616825" cy="34036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561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userDrawn="1">
          <p15:clr>
            <a:srgbClr val="FBAE40"/>
          </p15:clr>
        </p15:guide>
        <p15:guide id="5" orient="horz" pos="81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5413623" cy="744483"/>
          </a:xfrm>
        </p:spPr>
        <p:txBody>
          <a:bodyPr>
            <a:noAutofit/>
          </a:bodyPr>
          <a:lstStyle>
            <a:lvl1pPr>
              <a:defRPr sz="6000">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a:prstGeom prst="rect">
            <a:avLst/>
          </a:prstGeo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a:prstGeom prst="rect">
            <a:avLst/>
          </a:prstGeom>
        </p:spPr>
        <p:txBody>
          <a:bodyPr/>
          <a:lstStyle/>
          <a:p>
            <a:r>
              <a:rPr lang="en-US" sz="1000">
                <a:solidFill>
                  <a:schemeClr val="tx1"/>
                </a:solidFill>
                <a:latin typeface="Forma DJR Deck" pitchFamily="2" charset="77"/>
              </a:rPr>
              <a:t>Section 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381001" y="1478999"/>
            <a:ext cx="5625230" cy="3873586"/>
          </a:xfrm>
        </p:spPr>
        <p:txBody>
          <a:bodyPr>
            <a:normAutofit/>
          </a:bodyPr>
          <a:lstStyle>
            <a:lvl1pPr marL="0" indent="0">
              <a:buNone/>
              <a:defRPr sz="1200">
                <a:latin typeface="Forma DJR Micro" pitchFamily="2" charset="77"/>
              </a:defRPr>
            </a:lvl1pPr>
          </a:lstStyle>
          <a:p>
            <a:r>
              <a:rPr lang="en-US"/>
              <a:t>PICTURE</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193973" y="1478999"/>
            <a:ext cx="5625230" cy="3873586"/>
          </a:xfrm>
        </p:spPr>
        <p:txBody>
          <a:bodyPr>
            <a:normAutofit/>
          </a:bodyPr>
          <a:lstStyle>
            <a:lvl1pPr marL="0" indent="0">
              <a:buNone/>
              <a:defRPr sz="1200">
                <a:latin typeface="Forma DJR Micro" pitchFamily="2" charset="77"/>
              </a:defRPr>
            </a:lvl1pPr>
          </a:lstStyle>
          <a:p>
            <a:r>
              <a:rPr lang="en-US"/>
              <a:t>PICTURE</a:t>
            </a:r>
          </a:p>
        </p:txBody>
      </p:sp>
      <p:sp>
        <p:nvSpPr>
          <p:cNvPr id="10" name="Text Placeholder 2">
            <a:extLst>
              <a:ext uri="{FF2B5EF4-FFF2-40B4-BE49-F238E27FC236}">
                <a16:creationId xmlns:a16="http://schemas.microsoft.com/office/drawing/2014/main" id="{5C923596-919A-7441-AA51-69FC3833C742}"/>
              </a:ext>
            </a:extLst>
          </p:cNvPr>
          <p:cNvSpPr>
            <a:spLocks noGrp="1"/>
          </p:cNvSpPr>
          <p:nvPr>
            <p:ph type="body" sz="quarter" idx="28" hasCustomPrompt="1"/>
          </p:nvPr>
        </p:nvSpPr>
        <p:spPr>
          <a:xfrm>
            <a:off x="290262" y="5476462"/>
            <a:ext cx="5707423"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11" name="Text Placeholder 2">
            <a:extLst>
              <a:ext uri="{FF2B5EF4-FFF2-40B4-BE49-F238E27FC236}">
                <a16:creationId xmlns:a16="http://schemas.microsoft.com/office/drawing/2014/main" id="{29DA0C22-88D1-9442-BB5C-B2BC74977996}"/>
              </a:ext>
            </a:extLst>
          </p:cNvPr>
          <p:cNvSpPr>
            <a:spLocks noGrp="1"/>
          </p:cNvSpPr>
          <p:nvPr>
            <p:ph type="body" sz="quarter" idx="29" hasCustomPrompt="1"/>
          </p:nvPr>
        </p:nvSpPr>
        <p:spPr>
          <a:xfrm>
            <a:off x="6092856" y="5476462"/>
            <a:ext cx="5707423"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Tree>
    <p:extLst>
      <p:ext uri="{BB962C8B-B14F-4D97-AF65-F5344CB8AC3E}">
        <p14:creationId xmlns:p14="http://schemas.microsoft.com/office/powerpoint/2010/main" val="654750134"/>
      </p:ext>
    </p:extLst>
  </p:cSld>
  <p:clrMapOvr>
    <a:overrideClrMapping bg1="lt1" tx1="dk1" bg2="lt2" tx2="dk2" accent1="accent1" accent2="accent2" accent3="accent3" accent4="accent4" accent5="accent5" accent6="accent6" hlink="hlink" folHlink="folHlink"/>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2032"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3006309"/>
            <a:ext cx="11612880" cy="2607601"/>
          </a:xfrm>
          <a:ln>
            <a:noFill/>
          </a:ln>
        </p:spPr>
        <p:txBody>
          <a:bodyPr anchor="b" anchorCtr="0"/>
          <a:lstStyle>
            <a:lvl1pPr marL="0" indent="0">
              <a:lnSpc>
                <a:spcPct val="95000"/>
              </a:lnSpc>
              <a:buNone/>
              <a:defRPr sz="6000">
                <a:solidFill>
                  <a:schemeClr val="bg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373520947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One Line 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2141786"/>
            <a:ext cx="11612880" cy="2607601"/>
          </a:xfrm>
          <a:ln>
            <a:noFill/>
          </a:ln>
        </p:spPr>
        <p:txBody>
          <a:bodyPr anchor="b" anchorCtr="0"/>
          <a:lstStyle>
            <a:lvl1pPr marL="0" indent="0">
              <a:lnSpc>
                <a:spcPct val="95000"/>
              </a:lnSpc>
              <a:buNone/>
              <a:defRPr sz="6000">
                <a:solidFill>
                  <a:schemeClr val="bg1"/>
                </a:solidFill>
                <a:latin typeface="+mj-lt"/>
              </a:defRPr>
            </a:lvl1pPr>
          </a:lstStyle>
          <a:p>
            <a:pPr lvl="0"/>
            <a:r>
              <a:rPr lang="en-US"/>
              <a:t>One Line Section Divider</a:t>
            </a:r>
          </a:p>
        </p:txBody>
      </p:sp>
    </p:spTree>
    <p:extLst>
      <p:ext uri="{BB962C8B-B14F-4D97-AF65-F5344CB8AC3E}">
        <p14:creationId xmlns:p14="http://schemas.microsoft.com/office/powerpoint/2010/main" val="59215351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4579715"/>
          </a:xfrm>
        </p:spPr>
        <p:txBody>
          <a:bodyPr anchor="t" anchorCtr="0">
            <a:sp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97384"/>
            <a:ext cx="5413623" cy="600934"/>
          </a:xfrm>
        </p:spPr>
        <p:txBody>
          <a:bodyPr tIns="0" rIns="0" bIns="0">
            <a:spAutoFit/>
          </a:bodyPr>
          <a:lstStyle>
            <a:lvl1pPr>
              <a:defRPr sz="4400">
                <a:latin typeface="+mj-lt"/>
              </a:defRPr>
            </a:lvl1pPr>
          </a:lstStyle>
          <a:p>
            <a:r>
              <a:rPr lang="en-US"/>
              <a:t>Title</a:t>
            </a:r>
          </a:p>
        </p:txBody>
      </p:sp>
      <p:sp>
        <p:nvSpPr>
          <p:cNvPr id="12" name="Slide Number Placeholder 6">
            <a:extLst>
              <a:ext uri="{FF2B5EF4-FFF2-40B4-BE49-F238E27FC236}">
                <a16:creationId xmlns:a16="http://schemas.microsoft.com/office/drawing/2014/main" id="{2827C188-4E90-4F33-BE06-43118AAF442F}"/>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9271529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wrap="square" tIns="0" rIns="0" bIns="0">
            <a:spAutoFit/>
          </a:bodyPr>
          <a:lstStyle>
            <a:lvl1pPr>
              <a:defRPr sz="4400">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86130029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Basic Text and Content">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8" y="1610090"/>
            <a:ext cx="7545782" cy="3098028"/>
          </a:xfrm>
          <a:ln>
            <a:noFill/>
          </a:ln>
        </p:spPr>
        <p:txBody>
          <a:bodyPr wrap="square" anchor="t" anchorCtr="0">
            <a:spAutoFit/>
          </a:bodyPr>
          <a:lstStyle>
            <a:lvl1pPr marL="0" indent="0">
              <a:buFont typeface="Arial" panose="020B0604020202020204" pitchFamily="34" charse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612880" cy="600934"/>
          </a:xfrm>
        </p:spPr>
        <p:txBody>
          <a:bodyPr wrap="square" tIns="0" rIns="0" bIns="0">
            <a:spAutoFit/>
          </a:bodyPr>
          <a:lstStyle>
            <a:lvl1pPr>
              <a:defRPr sz="4400">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7555624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Basic Title, Subtitle &amp;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7552593" cy="1096454"/>
          </a:xfrm>
        </p:spPr>
        <p:txBody>
          <a:bodyPr wrap="square" anchor="t" anchorCtr="0">
            <a:spAutoFit/>
          </a:bodyPr>
          <a:lstStyle>
            <a:lvl1pPr marL="0" indent="0">
              <a:buFontTx/>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wrap="square" tIns="0" rIns="0" bIns="0">
            <a:spAutoFit/>
          </a:bodyPr>
          <a:lstStyle>
            <a:lvl1pPr>
              <a:defRPr sz="44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295399"/>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6" y="1565621"/>
            <a:ext cx="1161288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317084391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Title, Subtitle &amp; Content">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3AA8B4D-DD55-41D3-B7B0-2F86676B8C7A}"/>
              </a:ext>
            </a:extLst>
          </p:cNvPr>
          <p:cNvSpPr>
            <a:spLocks noGrp="1"/>
          </p:cNvSpPr>
          <p:nvPr>
            <p:ph type="body" idx="37" hasCustomPrompt="1"/>
          </p:nvPr>
        </p:nvSpPr>
        <p:spPr>
          <a:xfrm>
            <a:off x="4287520" y="1609724"/>
            <a:ext cx="7647806" cy="2307183"/>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612880" cy="600934"/>
          </a:xfrm>
        </p:spPr>
        <p:txBody>
          <a:bodyPr wrap="square" tIns="0" rIns="0" bIns="0">
            <a:spAutoFit/>
          </a:bodyPr>
          <a:lstStyle>
            <a:lvl1pPr>
              <a:lnSpc>
                <a:spcPct val="85000"/>
              </a:lnSpc>
              <a:defRPr sz="4400">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298808" y="1609725"/>
            <a:ext cx="3657600" cy="878702"/>
          </a:xfrm>
        </p:spPr>
        <p:txBody>
          <a:bodyPr anchor="t" anchorCtr="0">
            <a:spAutoFit/>
          </a:bodyPr>
          <a:lstStyle>
            <a:lvl1pPr marL="0" indent="0">
              <a:buNone/>
              <a:defRPr>
                <a:latin typeface="+mn-lt"/>
              </a:defRPr>
            </a:lvl1pPr>
          </a:lstStyle>
          <a:p>
            <a:pPr lvl="0"/>
            <a:r>
              <a:rPr lang="en-US"/>
              <a:t>Subtitle here. Lorem ipsum dolor sit </a:t>
            </a:r>
            <a:r>
              <a:rPr lang="en-US" err="1"/>
              <a:t>amet</a:t>
            </a:r>
            <a:r>
              <a:rPr lang="en-US"/>
              <a:t>.</a:t>
            </a:r>
          </a:p>
        </p:txBody>
      </p:sp>
      <p:sp>
        <p:nvSpPr>
          <p:cNvPr id="14" name="Slide Number Placeholder 6">
            <a:extLst>
              <a:ext uri="{FF2B5EF4-FFF2-40B4-BE49-F238E27FC236}">
                <a16:creationId xmlns:a16="http://schemas.microsoft.com/office/drawing/2014/main" id="{0F1F3520-1E00-4339-9F50-FEDE0FCAC749}"/>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8779114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Tile &amp; 2 Columns">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4CA49AF-6AB2-4D07-A71E-0613B8FB2BBA}"/>
              </a:ext>
            </a:extLst>
          </p:cNvPr>
          <p:cNvSpPr>
            <a:spLocks noGrp="1"/>
          </p:cNvSpPr>
          <p:nvPr>
            <p:ph type="body" idx="29" hasCustomPrompt="1"/>
          </p:nvPr>
        </p:nvSpPr>
        <p:spPr>
          <a:xfrm>
            <a:off x="312761" y="1755410"/>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type="body" idx="1" hasCustomPrompt="1"/>
          </p:nvPr>
        </p:nvSpPr>
        <p:spPr>
          <a:xfrm>
            <a:off x="6220268" y="1755410"/>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4" name="Slide Number Placeholder 6">
            <a:extLst>
              <a:ext uri="{FF2B5EF4-FFF2-40B4-BE49-F238E27FC236}">
                <a16:creationId xmlns:a16="http://schemas.microsoft.com/office/drawing/2014/main" id="{D01DA2DA-9A5A-4A90-B454-D3B5FC08774A}"/>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114207893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itle, Subtitle &amp; 2 Column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5700563" cy="1972591"/>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type="body" idx="1" hasCustomPrompt="1"/>
          </p:nvPr>
        </p:nvSpPr>
        <p:spPr>
          <a:xfrm>
            <a:off x="6218286" y="2492967"/>
            <a:ext cx="5700563" cy="1972591"/>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295399"/>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5" y="1565621"/>
            <a:ext cx="11612880" cy="348557"/>
          </a:xfrm>
        </p:spPr>
        <p:txBody>
          <a:bodyPr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217117393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itle &amp; 3 Vertical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4" name="Slide Number Placeholder 6">
            <a:extLst>
              <a:ext uri="{FF2B5EF4-FFF2-40B4-BE49-F238E27FC236}">
                <a16:creationId xmlns:a16="http://schemas.microsoft.com/office/drawing/2014/main" id="{CDF2CF8B-BB79-49A9-9E24-8E7210963283}"/>
              </a:ext>
            </a:extLst>
          </p:cNvPr>
          <p:cNvSpPr>
            <a:spLocks noGrp="1"/>
          </p:cNvSpPr>
          <p:nvPr>
            <p:ph type="sldNum" sz="quarter" idx="12"/>
          </p:nvPr>
        </p:nvSpPr>
        <p:spPr>
          <a:xfrm>
            <a:off x="298450" y="26724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
        <p:nvSpPr>
          <p:cNvPr id="11" name="Text Placeholder 2">
            <a:extLst>
              <a:ext uri="{FF2B5EF4-FFF2-40B4-BE49-F238E27FC236}">
                <a16:creationId xmlns:a16="http://schemas.microsoft.com/office/drawing/2014/main" id="{B116E038-AB6B-8C07-0639-D30A26A8FAD7}"/>
              </a:ext>
            </a:extLst>
          </p:cNvPr>
          <p:cNvSpPr>
            <a:spLocks noGrp="1"/>
          </p:cNvSpPr>
          <p:nvPr>
            <p:ph type="body" idx="29" hasCustomPrompt="1"/>
          </p:nvPr>
        </p:nvSpPr>
        <p:spPr>
          <a:xfrm>
            <a:off x="312761" y="1874256"/>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2" name="Text Placeholder 2">
            <a:extLst>
              <a:ext uri="{FF2B5EF4-FFF2-40B4-BE49-F238E27FC236}">
                <a16:creationId xmlns:a16="http://schemas.microsoft.com/office/drawing/2014/main" id="{37DAD88E-CC5D-FDAA-68D8-D0526D52DC2C}"/>
              </a:ext>
            </a:extLst>
          </p:cNvPr>
          <p:cNvSpPr>
            <a:spLocks noGrp="1"/>
          </p:cNvSpPr>
          <p:nvPr>
            <p:ph type="body" idx="1" hasCustomPrompt="1"/>
          </p:nvPr>
        </p:nvSpPr>
        <p:spPr>
          <a:xfrm>
            <a:off x="6236294" y="1874256"/>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Tree>
    <p:extLst>
      <p:ext uri="{BB962C8B-B14F-4D97-AF65-F5344CB8AC3E}">
        <p14:creationId xmlns:p14="http://schemas.microsoft.com/office/powerpoint/2010/main" val="431677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5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5413623" cy="744483"/>
          </a:xfrm>
        </p:spPr>
        <p:txBody>
          <a:bodyPr>
            <a:noAutofit/>
          </a:bodyPr>
          <a:lstStyle>
            <a:lvl1pPr>
              <a:defRPr sz="6000">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a:prstGeom prst="rect">
            <a:avLst/>
          </a:prstGeo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a:prstGeom prst="rect">
            <a:avLst/>
          </a:prstGeom>
        </p:spPr>
        <p:txBody>
          <a:bodyPr/>
          <a:lstStyle/>
          <a:p>
            <a:r>
              <a:rPr lang="en-US" sz="1000">
                <a:solidFill>
                  <a:schemeClr val="tx1"/>
                </a:solidFill>
                <a:latin typeface="Forma DJR Deck" pitchFamily="2" charset="77"/>
              </a:rPr>
              <a:t>Section Title</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userDrawn="1"/>
        </p:nvCxnSpPr>
        <p:spPr>
          <a:xfrm>
            <a:off x="381000" y="1676400"/>
            <a:ext cx="5625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userDrawn="1"/>
        </p:nvCxnSpPr>
        <p:spPr>
          <a:xfrm>
            <a:off x="6187440" y="1676400"/>
            <a:ext cx="5625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F634DE7E-7B65-5B40-9494-061C0E98FF61}"/>
              </a:ext>
            </a:extLst>
          </p:cNvPr>
          <p:cNvSpPr>
            <a:spLocks noGrp="1"/>
          </p:cNvSpPr>
          <p:nvPr>
            <p:ph type="body" sz="quarter" idx="26" hasCustomPrompt="1"/>
          </p:nvPr>
        </p:nvSpPr>
        <p:spPr>
          <a:xfrm>
            <a:off x="298449" y="1755410"/>
            <a:ext cx="5707781" cy="342618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a:t>
            </a:r>
          </a:p>
        </p:txBody>
      </p:sp>
      <p:sp>
        <p:nvSpPr>
          <p:cNvPr id="15" name="Text Placeholder 3">
            <a:extLst>
              <a:ext uri="{FF2B5EF4-FFF2-40B4-BE49-F238E27FC236}">
                <a16:creationId xmlns:a16="http://schemas.microsoft.com/office/drawing/2014/main" id="{AF65DF59-4ED8-1A4F-8577-588DE2DF7923}"/>
              </a:ext>
            </a:extLst>
          </p:cNvPr>
          <p:cNvSpPr>
            <a:spLocks noGrp="1"/>
          </p:cNvSpPr>
          <p:nvPr>
            <p:ph type="body" sz="quarter" idx="27" hasCustomPrompt="1"/>
          </p:nvPr>
        </p:nvSpPr>
        <p:spPr>
          <a:xfrm>
            <a:off x="6088782" y="1755411"/>
            <a:ext cx="5707781" cy="34261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p:txBody>
      </p:sp>
    </p:spTree>
    <p:extLst>
      <p:ext uri="{BB962C8B-B14F-4D97-AF65-F5344CB8AC3E}">
        <p14:creationId xmlns:p14="http://schemas.microsoft.com/office/powerpoint/2010/main" val="87591116"/>
      </p:ext>
    </p:extLst>
  </p:cSld>
  <p:clrMapOvr>
    <a:overrideClrMapping bg1="lt1" tx1="dk1" bg2="lt2" tx2="dk2" accent1="accent1" accent2="accent2" accent3="accent3" accent4="accent4" accent5="accent5" accent6="accent6" hlink="hlink" folHlink="folHlink"/>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itle, Subtilte &amp; 3 Vertical Columns">
    <p:bg>
      <p:bgPr>
        <a:solidFill>
          <a:schemeClr val="bg1"/>
        </a:solidFill>
        <a:effectLst/>
      </p:bgPr>
    </p:bg>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851D82BA-2CF0-49C2-A05B-8162B5F86313}"/>
              </a:ext>
            </a:extLst>
          </p:cNvPr>
          <p:cNvSpPr>
            <a:spLocks noGrp="1"/>
          </p:cNvSpPr>
          <p:nvPr>
            <p:ph type="body" sz="quarter" idx="40" hasCustomPrompt="1"/>
          </p:nvPr>
        </p:nvSpPr>
        <p:spPr>
          <a:xfrm>
            <a:off x="8168650" y="2467947"/>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type="body" sz="quarter" idx="39" hasCustomPrompt="1"/>
          </p:nvPr>
        </p:nvSpPr>
        <p:spPr>
          <a:xfrm>
            <a:off x="4254354" y="2467947"/>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37" name="Rectangle 36">
            <a:extLst>
              <a:ext uri="{FF2B5EF4-FFF2-40B4-BE49-F238E27FC236}">
                <a16:creationId xmlns:a16="http://schemas.microsoft.com/office/drawing/2014/main" id="{81706409-1638-CF42-BBFF-6E2EEACF4246}"/>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type="body" sz="quarter" idx="38" hasCustomPrompt="1"/>
          </p:nvPr>
        </p:nvSpPr>
        <p:spPr>
          <a:xfrm>
            <a:off x="340057" y="2467947"/>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19" name="Slide Number Placeholder 6">
            <a:extLst>
              <a:ext uri="{FF2B5EF4-FFF2-40B4-BE49-F238E27FC236}">
                <a16:creationId xmlns:a16="http://schemas.microsoft.com/office/drawing/2014/main" id="{94775A7B-416A-4409-966D-D7AD42E2DD6F}"/>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
        <p:nvSpPr>
          <p:cNvPr id="23" name="Rectangle 22">
            <a:extLst>
              <a:ext uri="{FF2B5EF4-FFF2-40B4-BE49-F238E27FC236}">
                <a16:creationId xmlns:a16="http://schemas.microsoft.com/office/drawing/2014/main" id="{4B4B948A-C572-406C-A3D5-474CF7ADBB3E}"/>
              </a:ext>
            </a:extLst>
          </p:cNvPr>
          <p:cNvSpPr/>
          <p:nvPr/>
        </p:nvSpPr>
        <p:spPr bwMode="ltGray">
          <a:xfrm>
            <a:off x="0" y="1295399"/>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1"/>
            <a:ext cx="11612880" cy="348557"/>
          </a:xfrm>
        </p:spPr>
        <p:txBody>
          <a:bodyPr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123583839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Large Quote &amp; Content Lef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298808" y="271726"/>
            <a:ext cx="5542434" cy="2995435"/>
          </a:xfrm>
        </p:spPr>
        <p:txBody>
          <a:bodyPr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46787" y="4638422"/>
            <a:ext cx="5552445" cy="975395"/>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46787" y="2561794"/>
            <a:ext cx="5552445" cy="975395"/>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46787" y="488852"/>
            <a:ext cx="5552445" cy="975395"/>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p:nvCxnSpPr>
        <p:spPr>
          <a:xfrm>
            <a:off x="6346787" y="391161"/>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p:nvCxnSpPr>
        <p:spPr>
          <a:xfrm>
            <a:off x="6346787" y="2459244"/>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p:nvCxnSpPr>
        <p:spPr>
          <a:xfrm>
            <a:off x="6346787" y="4535872"/>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6">
            <a:extLst>
              <a:ext uri="{FF2B5EF4-FFF2-40B4-BE49-F238E27FC236}">
                <a16:creationId xmlns:a16="http://schemas.microsoft.com/office/drawing/2014/main" id="{E3BD8230-1636-4B69-B199-B2F33AD4C66B}"/>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10140399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itle, Subtitle, Content &amp; Wide Phot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296826" y="4498657"/>
            <a:ext cx="3548977" cy="873316"/>
          </a:xfrm>
        </p:spPr>
        <p:txBody>
          <a:bodyPr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296826" y="3327778"/>
            <a:ext cx="3548977" cy="873316"/>
          </a:xfrm>
        </p:spPr>
        <p:txBody>
          <a:bodyPr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Rectangle 24">
            <a:extLst>
              <a:ext uri="{FF2B5EF4-FFF2-40B4-BE49-F238E27FC236}">
                <a16:creationId xmlns:a16="http://schemas.microsoft.com/office/drawing/2014/main" id="{4A0ECDE5-B896-FB4D-B677-6ABA81A39CFA}"/>
              </a:ext>
            </a:extLst>
          </p:cNvPr>
          <p:cNvSpPr/>
          <p:nvPr/>
        </p:nvSpPr>
        <p:spPr bwMode="ltGray">
          <a:xfrm>
            <a:off x="0" y="2045289"/>
            <a:ext cx="4038600" cy="91422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0"/>
            <a:ext cx="4038600" cy="2045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300025" y="400821"/>
            <a:ext cx="3548977" cy="600934"/>
          </a:xfrm>
        </p:spPr>
        <p:txBody>
          <a:bodyPr tIns="0" rIns="0" bIns="0" anchor="t" anchorCtr="0">
            <a:spAutoFit/>
          </a:bodyPr>
          <a:lstStyle>
            <a:lvl1pPr marL="0" indent="0">
              <a:lnSpc>
                <a:spcPct val="85000"/>
              </a:lnSpc>
              <a:buNone/>
              <a:defRPr sz="4400" baseline="0">
                <a:latin typeface="+mj-lt"/>
              </a:defRPr>
            </a:lvl1pPr>
          </a:lstStyle>
          <a:p>
            <a:pPr lvl="0"/>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6" y="2203471"/>
            <a:ext cx="3555327" cy="597856"/>
          </a:xfrm>
        </p:spPr>
        <p:txBody>
          <a:bodyPr anchor="ctr" anchorCtr="0">
            <a:spAutoFit/>
          </a:bodyPr>
          <a:lstStyle>
            <a:lvl1pPr marL="0" indent="0">
              <a:buNone/>
              <a:defRPr sz="1800"/>
            </a:lvl1pPr>
          </a:lstStyle>
          <a:p>
            <a:pPr lvl="0"/>
            <a:r>
              <a:rPr lang="en-US"/>
              <a:t>Secondary level text goes here. Lorem ipsum dolor sit </a:t>
            </a:r>
            <a:r>
              <a:rPr lang="en-US" err="1"/>
              <a:t>amet</a:t>
            </a:r>
            <a:r>
              <a:rPr lang="en-US"/>
              <a:t>.</a:t>
            </a:r>
          </a:p>
        </p:txBody>
      </p:sp>
      <p:grpSp>
        <p:nvGrpSpPr>
          <p:cNvPr id="6" name="Group 5">
            <a:extLst>
              <a:ext uri="{FF2B5EF4-FFF2-40B4-BE49-F238E27FC236}">
                <a16:creationId xmlns:a16="http://schemas.microsoft.com/office/drawing/2014/main" id="{26C93313-5C7D-47F1-9938-FD5AE1BF45B6}"/>
              </a:ext>
            </a:extLst>
          </p:cNvPr>
          <p:cNvGrpSpPr/>
          <p:nvPr/>
        </p:nvGrpSpPr>
        <p:grpSpPr>
          <a:xfrm>
            <a:off x="296826" y="3257458"/>
            <a:ext cx="3548977"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038600" y="0"/>
            <a:ext cx="81534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7" name="Slide Number Placeholder 6">
            <a:extLst>
              <a:ext uri="{FF2B5EF4-FFF2-40B4-BE49-F238E27FC236}">
                <a16:creationId xmlns:a16="http://schemas.microsoft.com/office/drawing/2014/main" id="{0E88BFA8-7D6E-4FC1-8413-B6FE24F578CC}"/>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214599964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Section Divider with Photo">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A6D17E-E002-6C40-99AE-60D6AED6150A}"/>
              </a:ext>
            </a:extLst>
          </p:cNvPr>
          <p:cNvSpPr/>
          <p:nvPr/>
        </p:nvSpPr>
        <p:spPr bwMode="ltGray">
          <a:xfrm>
            <a:off x="0" y="1295399"/>
            <a:ext cx="6096000" cy="338961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1808" y="1610089"/>
            <a:ext cx="5410624" cy="2874890"/>
          </a:xfrm>
        </p:spPr>
        <p:txBody>
          <a:bodyPr anchor="t" anchorCtr="0">
            <a:spAutoFit/>
          </a:bodyPr>
          <a:lstStyle>
            <a:lvl1pPr marL="0" indent="0">
              <a:buFont typeface="Arial" panose="020B0604020202020204" pitchFamily="34" charse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If there is smaller text that would go here. Lorem ipsum dolor sit amet, consectetur adipiscing elit. Aliquam sed nisi vitae risus rhoncus condimentum. </a:t>
            </a:r>
          </a:p>
          <a:p>
            <a:pPr lvl="0"/>
            <a:r>
              <a:rPr lang="da-DK"/>
              <a:t>Phasellus in hendrerit magna, a accumsan velit. Morbi aliquam magna eu metus molestie fringilla. Suspendisse leo erat, condimentum sed eros in, vestibulum tincidunt elit. Pellentesque lacus arcu, varius nec urna sed, malesuada lobortis augue. Curabitur a diam ac diam rhoncus molestie porta vel diam. Nam in commodo massa.</a:t>
            </a:r>
          </a:p>
          <a:p>
            <a:pPr lvl="0"/>
            <a:r>
              <a:rPr lang="da-DK"/>
              <a:t>Quisque pretium venenatis erat ac mattis. In auctor enim vel ante pretium, vel laoreet lorem aliquet. Fusce at mauris elementum, dictum nunc eget, fringilla ex. Fusce arcu felis, vehicula quis feugiat sed, aliquet quis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10624" cy="291618"/>
          </a:xfrm>
        </p:spPr>
        <p:txBody>
          <a:bodyPr anchor="t" anchorCtr="0">
            <a:spAutoFit/>
          </a:bodyPr>
          <a:lstStyle>
            <a:lvl1pPr marL="0" indent="0">
              <a:buFont typeface="Arial" panose="020B0604020202020204" pitchFamily="34" charset="0"/>
              <a:buNone/>
              <a:defRPr sz="1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3"/>
            <a:ext cx="5410624" cy="833305"/>
          </a:xfrm>
        </p:spPr>
        <p:txBody>
          <a:bodyPr anchor="t" anchorCtr="0">
            <a:spAutoFit/>
          </a:bodyPr>
          <a:lstStyle>
            <a:lvl1pPr marL="0" indent="109538">
              <a:lnSpc>
                <a:spcPct val="90000"/>
              </a:lnSpc>
              <a:spcBef>
                <a:spcPts val="600"/>
              </a:spcBef>
              <a:buFont typeface="Arial" panose="020B0604020202020204" pitchFamily="34" charset="0"/>
              <a:buChar char="•"/>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Bullet point 1</a:t>
            </a:r>
          </a:p>
          <a:p>
            <a:pPr lvl="0"/>
            <a:r>
              <a:rPr lang="da-DK"/>
              <a:t>Bullet point 2</a:t>
            </a:r>
          </a:p>
          <a:p>
            <a:pPr lvl="0"/>
            <a:r>
              <a:rPr lang="da-DK"/>
              <a:t>Bullet point 3</a:t>
            </a:r>
          </a:p>
        </p:txBody>
      </p:sp>
      <p:sp>
        <p:nvSpPr>
          <p:cNvPr id="17" name="Rectangle 16">
            <a:extLst>
              <a:ext uri="{FF2B5EF4-FFF2-40B4-BE49-F238E27FC236}">
                <a16:creationId xmlns:a16="http://schemas.microsoft.com/office/drawing/2014/main" id="{8EC55A16-E0A0-C041-920C-88AF84A37F15}"/>
              </a:ext>
            </a:extLst>
          </p:cNvPr>
          <p:cNvSpPr/>
          <p:nvPr/>
        </p:nvSpPr>
        <p:spPr bwMode="ltGray">
          <a:xfrm>
            <a:off x="0" y="0"/>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298808" y="397384"/>
            <a:ext cx="5413623" cy="600934"/>
          </a:xfrm>
        </p:spPr>
        <p:txBody>
          <a:bodyPr tIns="0" rIns="0" bIns="0">
            <a:spAutoFit/>
          </a:bodyPr>
          <a:lstStyle>
            <a:lvl1pPr>
              <a:tabLst>
                <a:tab pos="519113" algn="l"/>
              </a:tabLst>
              <a:defRPr sz="4400">
                <a:latin typeface="+mj-lt"/>
              </a:defRPr>
            </a:lvl1pPr>
          </a:lstStyle>
          <a:p>
            <a:r>
              <a:rPr lang="en-US"/>
              <a:t>Title</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p:nvCxnSpPr>
        <p:spPr>
          <a:xfrm>
            <a:off x="288533" y="5260120"/>
            <a:ext cx="563930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6">
            <a:extLst>
              <a:ext uri="{FF2B5EF4-FFF2-40B4-BE49-F238E27FC236}">
                <a16:creationId xmlns:a16="http://schemas.microsoft.com/office/drawing/2014/main" id="{A8F6F6A1-3C64-483D-8A88-D810C6E3700E}"/>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5468503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itle, Content &amp; Photo">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096000" y="1609725"/>
            <a:ext cx="5715000" cy="3798888"/>
          </a:xfrm>
          <a:solidFill>
            <a:schemeClr val="bg1">
              <a:lumMod val="75000"/>
            </a:schemeClr>
          </a:solidFill>
        </p:spPr>
        <p:txBody>
          <a:bodyPr bIns="1828800" anchor="ctr" anchorCtr="0"/>
          <a:lstStyle>
            <a:lvl1pPr marL="0" indent="0" algn="ctr">
              <a:buNone/>
              <a:defRPr sz="1200">
                <a:solidFill>
                  <a:schemeClr val="tx1"/>
                </a:solidFill>
              </a:defRPr>
            </a:lvl1pPr>
          </a:lstStyle>
          <a:p>
            <a:r>
              <a:rPr lang="en-US"/>
              <a:t>Click to Add Photo</a:t>
            </a:r>
          </a:p>
        </p:txBody>
      </p:sp>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8" y="1610090"/>
            <a:ext cx="5410624" cy="4310263"/>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tIns="0" rIns="0" bIns="0">
            <a:spAutoFit/>
          </a:bodyPr>
          <a:lstStyle>
            <a:lvl1pPr>
              <a:defRPr sz="4400">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2058037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26469"/>
            <a:ext cx="6096000" cy="6884469"/>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2874890"/>
          </a:xfrm>
        </p:spPr>
        <p:txBody>
          <a:bodyPr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97384"/>
            <a:ext cx="5413623" cy="600934"/>
          </a:xfrm>
        </p:spPr>
        <p:txBody>
          <a:bodyPr tIns="0" rIns="0" bIns="0">
            <a:spAutoFit/>
          </a:bodyPr>
          <a:lstStyle>
            <a:lvl1pPr>
              <a:defRPr sz="4400">
                <a:latin typeface="+mj-lt"/>
              </a:defRPr>
            </a:lvl1pPr>
          </a:lstStyle>
          <a:p>
            <a:r>
              <a:rPr lang="en-US"/>
              <a:t>Title</a:t>
            </a:r>
          </a:p>
        </p:txBody>
      </p:sp>
      <p:sp>
        <p:nvSpPr>
          <p:cNvPr id="14" name="Slide Number Placeholder 6">
            <a:extLst>
              <a:ext uri="{FF2B5EF4-FFF2-40B4-BE49-F238E27FC236}">
                <a16:creationId xmlns:a16="http://schemas.microsoft.com/office/drawing/2014/main" id="{5DF90518-C404-4611-8BF8-29822FB22805}"/>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42127134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il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p:nvSpPr>
        <p:spPr bwMode="white">
          <a:xfrm>
            <a:off x="6096000" y="0"/>
            <a:ext cx="6096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4095224"/>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97384"/>
            <a:ext cx="5413623" cy="600934"/>
          </a:xfrm>
        </p:spPr>
        <p:txBody>
          <a:bodyPr tIns="0" rIns="0" bIns="0">
            <a:spAutoFit/>
          </a:bodyPr>
          <a:lstStyle>
            <a:lvl1pPr>
              <a:defRPr sz="4400">
                <a:latin typeface="+mj-lt"/>
              </a:defRPr>
            </a:lvl1pPr>
          </a:lstStyle>
          <a:p>
            <a:r>
              <a:rPr lang="en-US"/>
              <a:t>Title</a:t>
            </a:r>
          </a:p>
        </p:txBody>
      </p:sp>
      <p:sp>
        <p:nvSpPr>
          <p:cNvPr id="15" name="Slide Number Placeholder 6">
            <a:extLst>
              <a:ext uri="{FF2B5EF4-FFF2-40B4-BE49-F238E27FC236}">
                <a16:creationId xmlns:a16="http://schemas.microsoft.com/office/drawing/2014/main" id="{0DB37193-AF41-48D4-9C15-11EC3155082C}"/>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162078288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itle, 2 Photos &amp; Content Alternat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316579" y="5476462"/>
            <a:ext cx="5593363" cy="679417"/>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298808" y="5476462"/>
            <a:ext cx="5608698" cy="679417"/>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298807" y="1478999"/>
            <a:ext cx="5625230"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95601" y="1478999"/>
            <a:ext cx="5625230"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0" name="Slide Number Placeholder 6">
            <a:extLst>
              <a:ext uri="{FF2B5EF4-FFF2-40B4-BE49-F238E27FC236}">
                <a16:creationId xmlns:a16="http://schemas.microsoft.com/office/drawing/2014/main" id="{79C63EEA-0812-4AEA-87D6-EC3DD1C6FE81}"/>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360264784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049926"/>
          </a:xfrm>
          <a:solidFill>
            <a:schemeClr val="bg1">
              <a:lumMod val="75000"/>
            </a:schemeClr>
          </a:solidFill>
        </p:spPr>
        <p:txBody>
          <a:bodyPr bIns="2743200" anchor="ctr" anchorCtr="0"/>
          <a:lstStyle>
            <a:lvl1pPr marL="0" indent="0" algn="ctr">
              <a:buNone/>
              <a:defRPr sz="1400">
                <a:solidFill>
                  <a:schemeClr val="tx1"/>
                </a:solidFill>
              </a:defRPr>
            </a:lvl1pPr>
          </a:lstStyle>
          <a:p>
            <a:r>
              <a:rPr lang="en-US"/>
              <a:t>Click to Add Photo</a:t>
            </a:r>
          </a:p>
        </p:txBody>
      </p:sp>
      <p:sp>
        <p:nvSpPr>
          <p:cNvPr id="4" name="Rectangle 3">
            <a:extLst>
              <a:ext uri="{FF2B5EF4-FFF2-40B4-BE49-F238E27FC236}">
                <a16:creationId xmlns:a16="http://schemas.microsoft.com/office/drawing/2014/main" id="{07B19ED5-B37D-994C-BB5E-1532033EF1E0}"/>
              </a:ext>
            </a:extLst>
          </p:cNvPr>
          <p:cNvSpPr/>
          <p:nvPr/>
        </p:nvSpPr>
        <p:spPr bwMode="ltGray">
          <a:xfrm>
            <a:off x="0" y="6024879"/>
            <a:ext cx="12192000" cy="833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a:xfrm>
            <a:off x="296825" y="6302968"/>
            <a:ext cx="11612880" cy="348557"/>
          </a:xfrm>
        </p:spPr>
        <p:txBody>
          <a:bodyPr>
            <a:spAutoFit/>
          </a:bodyPr>
          <a:lstStyle>
            <a:lvl1pPr marL="0" indent="0">
              <a:buNone/>
              <a:defRPr sz="1800">
                <a:latin typeface="+mn-lt"/>
              </a:defRPr>
            </a:lvl1pPr>
          </a:lstStyle>
          <a:p>
            <a:pPr lvl="0"/>
            <a:r>
              <a:rPr lang="en-US"/>
              <a:t>Image caption goes here. Lorem ipsum dolor sit </a:t>
            </a:r>
            <a:r>
              <a:rPr lang="en-US" err="1"/>
              <a:t>amet</a:t>
            </a:r>
            <a:r>
              <a:rPr lang="en-US"/>
              <a:t>.</a:t>
            </a:r>
          </a:p>
        </p:txBody>
      </p:sp>
    </p:spTree>
    <p:extLst>
      <p:ext uri="{BB962C8B-B14F-4D97-AF65-F5344CB8AC3E}">
        <p14:creationId xmlns:p14="http://schemas.microsoft.com/office/powerpoint/2010/main" val="31689836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amp; 3 Columns &amp; Photo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3231"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7930"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807"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807" y="1478999"/>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7930" y="1478999"/>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3231" y="1478999"/>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2334206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Two Content">
    <p:bg>
      <p:bgRef idx="1001">
        <a:schemeClr val="bg1"/>
      </p:bgRef>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D4C0E55-CAB4-9440-9A8D-34F1724B93F4}"/>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6">
            <a:extLst>
              <a:ext uri="{FF2B5EF4-FFF2-40B4-BE49-F238E27FC236}">
                <a16:creationId xmlns:a16="http://schemas.microsoft.com/office/drawing/2014/main" id="{598F8B6A-0691-B149-B35B-6A9FCC888D54}"/>
              </a:ext>
            </a:extLst>
          </p:cNvPr>
          <p:cNvSpPr txBox="1">
            <a:spLocks/>
          </p:cNvSpPr>
          <p:nvPr userDrawn="1"/>
        </p:nvSpPr>
        <p:spPr>
          <a:xfrm>
            <a:off x="304800" y="6412400"/>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0</a:t>
            </a:r>
            <a:fld id="{7EAD36D4-32FF-544B-9EC2-1F035E0F636E}" type="slidenum">
              <a:rPr lang="en-US" sz="1000" smtClean="0">
                <a:latin typeface="Forma DJR Deck" pitchFamily="2" charset="77"/>
              </a:rPr>
              <a:pPr/>
              <a:t>‹#›</a:t>
            </a:fld>
            <a:endParaRPr lang="en-US" sz="1000">
              <a:latin typeface="Forma DJR Deck" pitchFamily="2" charset="77"/>
            </a:endParaRPr>
          </a:p>
        </p:txBody>
      </p:sp>
      <p:sp>
        <p:nvSpPr>
          <p:cNvPr id="32" name="Date Placeholder 4">
            <a:extLst>
              <a:ext uri="{FF2B5EF4-FFF2-40B4-BE49-F238E27FC236}">
                <a16:creationId xmlns:a16="http://schemas.microsoft.com/office/drawing/2014/main" id="{B3664540-7415-3541-9173-E0EF3B351B1A}"/>
              </a:ext>
            </a:extLst>
          </p:cNvPr>
          <p:cNvSpPr txBox="1">
            <a:spLocks/>
          </p:cNvSpPr>
          <p:nvPr userDrawn="1"/>
        </p:nvSpPr>
        <p:spPr>
          <a:xfrm>
            <a:off x="621323" y="6412399"/>
            <a:ext cx="291319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Section Title</a:t>
            </a:r>
          </a:p>
        </p:txBody>
      </p:sp>
      <p:cxnSp>
        <p:nvCxnSpPr>
          <p:cNvPr id="33" name="Straight Connector 32">
            <a:extLst>
              <a:ext uri="{FF2B5EF4-FFF2-40B4-BE49-F238E27FC236}">
                <a16:creationId xmlns:a16="http://schemas.microsoft.com/office/drawing/2014/main" id="{655B466E-E144-2346-AA65-9DA648DC1604}"/>
              </a:ext>
            </a:extLst>
          </p:cNvPr>
          <p:cNvCxnSpPr>
            <a:cxnSpLocks/>
          </p:cNvCxnSpPr>
          <p:nvPr userDrawn="1"/>
        </p:nvCxnSpPr>
        <p:spPr>
          <a:xfrm>
            <a:off x="381000" y="1676400"/>
            <a:ext cx="5625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E0F3C0-F09B-1E40-AF0C-807DD78454C2}"/>
              </a:ext>
            </a:extLst>
          </p:cNvPr>
          <p:cNvCxnSpPr>
            <a:cxnSpLocks/>
          </p:cNvCxnSpPr>
          <p:nvPr userDrawn="1"/>
        </p:nvCxnSpPr>
        <p:spPr>
          <a:xfrm>
            <a:off x="6187440" y="1676400"/>
            <a:ext cx="5625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239421-CD64-0140-8642-E6425C01614E}"/>
              </a:ext>
            </a:extLst>
          </p:cNvPr>
          <p:cNvCxnSpPr>
            <a:cxnSpLocks/>
          </p:cNvCxnSpPr>
          <p:nvPr userDrawn="1"/>
        </p:nvCxnSpPr>
        <p:spPr>
          <a:xfrm>
            <a:off x="381000" y="4236720"/>
            <a:ext cx="5625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4CF4AA-87D4-DA4B-8C96-2EEE1FE8E73F}"/>
              </a:ext>
            </a:extLst>
          </p:cNvPr>
          <p:cNvCxnSpPr>
            <a:cxnSpLocks/>
          </p:cNvCxnSpPr>
          <p:nvPr userDrawn="1"/>
        </p:nvCxnSpPr>
        <p:spPr>
          <a:xfrm>
            <a:off x="6187440" y="4236720"/>
            <a:ext cx="5625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B57620E8-EA6A-154A-8C7D-9576247C8D40}"/>
              </a:ext>
            </a:extLst>
          </p:cNvPr>
          <p:cNvSpPr>
            <a:spLocks noGrp="1"/>
          </p:cNvSpPr>
          <p:nvPr>
            <p:ph type="title" hasCustomPrompt="1"/>
          </p:nvPr>
        </p:nvSpPr>
        <p:spPr>
          <a:xfrm>
            <a:off x="298808" y="354850"/>
            <a:ext cx="5413623" cy="744483"/>
          </a:xfrm>
        </p:spPr>
        <p:txBody>
          <a:bodyPr>
            <a:noAutofit/>
          </a:bodyPr>
          <a:lstStyle>
            <a:lvl1pPr>
              <a:defRPr sz="6000">
                <a:latin typeface="Forma DJR Display" pitchFamily="2" charset="77"/>
              </a:defRPr>
            </a:lvl1pPr>
          </a:lstStyle>
          <a:p>
            <a:r>
              <a:rPr lang="en-US"/>
              <a:t>Title of Section</a:t>
            </a:r>
          </a:p>
        </p:txBody>
      </p:sp>
      <p:sp>
        <p:nvSpPr>
          <p:cNvPr id="42" name="Text Placeholder 3">
            <a:extLst>
              <a:ext uri="{FF2B5EF4-FFF2-40B4-BE49-F238E27FC236}">
                <a16:creationId xmlns:a16="http://schemas.microsoft.com/office/drawing/2014/main" id="{1548C29C-9FEC-5647-9B95-0F3145EDBC0E}"/>
              </a:ext>
            </a:extLst>
          </p:cNvPr>
          <p:cNvSpPr>
            <a:spLocks noGrp="1"/>
          </p:cNvSpPr>
          <p:nvPr>
            <p:ph type="body" sz="quarter" idx="26" hasCustomPrompt="1"/>
          </p:nvPr>
        </p:nvSpPr>
        <p:spPr>
          <a:xfrm>
            <a:off x="298449" y="1755410"/>
            <a:ext cx="5707781" cy="165098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endParaRPr lang="en-US" sz="1800">
              <a:solidFill>
                <a:schemeClr val="tx1"/>
              </a:solidFill>
              <a:latin typeface="Forma DJR Micro" pitchFamily="2" charset="77"/>
            </a:endParaRPr>
          </a:p>
        </p:txBody>
      </p:sp>
      <p:sp>
        <p:nvSpPr>
          <p:cNvPr id="43" name="Text Placeholder 3">
            <a:extLst>
              <a:ext uri="{FF2B5EF4-FFF2-40B4-BE49-F238E27FC236}">
                <a16:creationId xmlns:a16="http://schemas.microsoft.com/office/drawing/2014/main" id="{1F94DA3F-DC0F-B445-9705-F1AA1DC48EA6}"/>
              </a:ext>
            </a:extLst>
          </p:cNvPr>
          <p:cNvSpPr>
            <a:spLocks noGrp="1"/>
          </p:cNvSpPr>
          <p:nvPr>
            <p:ph type="body" sz="quarter" idx="27" hasCustomPrompt="1"/>
          </p:nvPr>
        </p:nvSpPr>
        <p:spPr>
          <a:xfrm>
            <a:off x="6106396" y="1755410"/>
            <a:ext cx="5707781" cy="165098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endParaRPr lang="en-US" sz="1800">
              <a:solidFill>
                <a:schemeClr val="tx1"/>
              </a:solidFill>
              <a:latin typeface="Forma DJR Micro" pitchFamily="2" charset="77"/>
            </a:endParaRPr>
          </a:p>
        </p:txBody>
      </p:sp>
      <p:sp>
        <p:nvSpPr>
          <p:cNvPr id="46" name="Text Placeholder 3">
            <a:extLst>
              <a:ext uri="{FF2B5EF4-FFF2-40B4-BE49-F238E27FC236}">
                <a16:creationId xmlns:a16="http://schemas.microsoft.com/office/drawing/2014/main" id="{4FD18BE8-323C-B247-BCAE-A8B573902EB9}"/>
              </a:ext>
            </a:extLst>
          </p:cNvPr>
          <p:cNvSpPr>
            <a:spLocks noGrp="1"/>
          </p:cNvSpPr>
          <p:nvPr>
            <p:ph type="body" sz="quarter" idx="28" hasCustomPrompt="1"/>
          </p:nvPr>
        </p:nvSpPr>
        <p:spPr>
          <a:xfrm>
            <a:off x="298449" y="4338982"/>
            <a:ext cx="5707781" cy="165098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endParaRPr lang="en-US" sz="1800">
              <a:solidFill>
                <a:schemeClr val="tx1"/>
              </a:solidFill>
              <a:latin typeface="Forma DJR Micro" pitchFamily="2" charset="77"/>
            </a:endParaRPr>
          </a:p>
        </p:txBody>
      </p:sp>
      <p:sp>
        <p:nvSpPr>
          <p:cNvPr id="47" name="Text Placeholder 3">
            <a:extLst>
              <a:ext uri="{FF2B5EF4-FFF2-40B4-BE49-F238E27FC236}">
                <a16:creationId xmlns:a16="http://schemas.microsoft.com/office/drawing/2014/main" id="{AC8A7A4D-DD06-3B42-A2DD-BDAED872376C}"/>
              </a:ext>
            </a:extLst>
          </p:cNvPr>
          <p:cNvSpPr>
            <a:spLocks noGrp="1"/>
          </p:cNvSpPr>
          <p:nvPr>
            <p:ph type="body" sz="quarter" idx="29" hasCustomPrompt="1"/>
          </p:nvPr>
        </p:nvSpPr>
        <p:spPr>
          <a:xfrm>
            <a:off x="6106396" y="4338982"/>
            <a:ext cx="5707781" cy="165098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endParaRPr lang="en-US" sz="1800">
              <a:solidFill>
                <a:schemeClr val="tx1"/>
              </a:solidFill>
              <a:latin typeface="Forma DJR Micro" pitchFamily="2" charset="77"/>
            </a:endParaRPr>
          </a:p>
        </p:txBody>
      </p:sp>
    </p:spTree>
    <p:extLst>
      <p:ext uri="{BB962C8B-B14F-4D97-AF65-F5344CB8AC3E}">
        <p14:creationId xmlns:p14="http://schemas.microsoft.com/office/powerpoint/2010/main" val="231720356"/>
      </p:ext>
    </p:extLst>
  </p:cSld>
  <p:clrMapOvr>
    <a:overrideClrMapping bg1="lt1" tx1="dk1" bg2="lt2" tx2="dk2" accent1="accent1" accent2="accent2" accent3="accent3" accent4="accent4" accent5="accent5" accent6="accent6" hlink="hlink" folHlink="folHlink"/>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6 Photos and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5591"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6143"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32873"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32873" y="318112"/>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6143" y="318112"/>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5591" y="318112"/>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1580"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16143"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28862"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28862" y="3478406"/>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16143" y="3478406"/>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1580" y="3478406"/>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Tree>
    <p:extLst>
      <p:ext uri="{BB962C8B-B14F-4D97-AF65-F5344CB8AC3E}">
        <p14:creationId xmlns:p14="http://schemas.microsoft.com/office/powerpoint/2010/main" val="243148248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Large Quote">
    <p:bg>
      <p:bgPr>
        <a:solidFill>
          <a:schemeClr val="bg2"/>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9E91A12-D59B-4799-95CD-3A32AB13CFFF}"/>
              </a:ext>
            </a:extLst>
          </p:cNvPr>
          <p:cNvSpPr>
            <a:spLocks noGrp="1"/>
          </p:cNvSpPr>
          <p:nvPr>
            <p:ph type="body" sz="quarter" idx="14" hasCustomPrompt="1"/>
          </p:nvPr>
        </p:nvSpPr>
        <p:spPr>
          <a:xfrm>
            <a:off x="282101" y="53165"/>
            <a:ext cx="11612880" cy="5016758"/>
          </a:xfrm>
        </p:spPr>
        <p:txBody>
          <a:bodyPr>
            <a:spAutoFit/>
          </a:bodyPr>
          <a:lstStyle>
            <a:lvl1pPr marL="60325" indent="-60325">
              <a:lnSpc>
                <a:spcPts val="9600"/>
              </a:lnSpc>
              <a:buNone/>
              <a:defRPr sz="8000">
                <a:latin typeface="+mj-lt"/>
              </a:defRPr>
            </a:lvl1pPr>
          </a:lstStyle>
          <a:p>
            <a:pPr lvl="0"/>
            <a:r>
              <a:rPr lang="en-US"/>
              <a:t>Full page quote or sentence. Lorem ipsum dolor sit </a:t>
            </a:r>
            <a:r>
              <a:rPr lang="en-US" err="1"/>
              <a:t>amet</a:t>
            </a:r>
            <a:r>
              <a:rPr lang="en-US"/>
              <a:t>, </a:t>
            </a:r>
            <a:r>
              <a:rPr lang="en-US" err="1"/>
              <a:t>consectetur</a:t>
            </a:r>
            <a:r>
              <a:rPr lang="en-US"/>
              <a:t> </a:t>
            </a:r>
            <a:r>
              <a:rPr lang="en-US" err="1"/>
              <a:t>ddipiscing</a:t>
            </a:r>
            <a:r>
              <a:rPr lang="en-US"/>
              <a:t> ipsum </a:t>
            </a:r>
            <a:r>
              <a:rPr lang="en-US" err="1"/>
              <a:t>elit</a:t>
            </a:r>
            <a:r>
              <a:rPr lang="en-US"/>
              <a:t>.” </a:t>
            </a:r>
          </a:p>
        </p:txBody>
      </p:sp>
      <p:sp>
        <p:nvSpPr>
          <p:cNvPr id="13" name="Text Placeholder 3">
            <a:extLst>
              <a:ext uri="{FF2B5EF4-FFF2-40B4-BE49-F238E27FC236}">
                <a16:creationId xmlns:a16="http://schemas.microsoft.com/office/drawing/2014/main" id="{896D4DF3-D303-40E5-9BB4-C2887AD4CE25}"/>
              </a:ext>
            </a:extLst>
          </p:cNvPr>
          <p:cNvSpPr>
            <a:spLocks noGrp="1"/>
          </p:cNvSpPr>
          <p:nvPr>
            <p:ph type="body" sz="quarter" idx="24" hasCustomPrompt="1"/>
          </p:nvPr>
        </p:nvSpPr>
        <p:spPr>
          <a:xfrm>
            <a:off x="298808" y="6251212"/>
            <a:ext cx="11622024" cy="348557"/>
          </a:xfrm>
        </p:spPr>
        <p:txBody>
          <a:bodyPr>
            <a:spAutoFit/>
          </a:bodyPr>
          <a:lstStyle>
            <a:lvl1pPr marL="0" indent="0">
              <a:buNone/>
              <a:defRPr sz="1800"/>
            </a:lvl1pPr>
          </a:lstStyle>
          <a:p>
            <a:pPr lvl="0"/>
            <a:r>
              <a:rPr lang="en-US"/>
              <a:t>NAME, Title, Company</a:t>
            </a:r>
          </a:p>
        </p:txBody>
      </p:sp>
      <p:cxnSp>
        <p:nvCxnSpPr>
          <p:cNvPr id="10" name="Straight Connector 9">
            <a:extLst>
              <a:ext uri="{FF2B5EF4-FFF2-40B4-BE49-F238E27FC236}">
                <a16:creationId xmlns:a16="http://schemas.microsoft.com/office/drawing/2014/main" id="{3D93F98F-51FA-47B5-AD67-B3FA9D4D7C8D}"/>
              </a:ext>
            </a:extLst>
          </p:cNvPr>
          <p:cNvCxnSpPr>
            <a:cxnSpLocks/>
          </p:cNvCxnSpPr>
          <p:nvPr/>
        </p:nvCxnSpPr>
        <p:spPr bwMode="gray">
          <a:xfrm>
            <a:off x="0"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3D30F9-CEC4-4A80-B319-8885901FCC68}"/>
              </a:ext>
            </a:extLst>
          </p:cNvPr>
          <p:cNvCxnSpPr>
            <a:cxnSpLocks/>
          </p:cNvCxnSpPr>
          <p:nvPr/>
        </p:nvCxnSpPr>
        <p:spPr bwMode="gray">
          <a:xfrm>
            <a:off x="0" y="247068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C81095-FF9C-45F3-8DEB-4F0A3C4ADA5F}"/>
              </a:ext>
            </a:extLst>
          </p:cNvPr>
          <p:cNvCxnSpPr>
            <a:cxnSpLocks/>
          </p:cNvCxnSpPr>
          <p:nvPr/>
        </p:nvCxnSpPr>
        <p:spPr bwMode="gray">
          <a:xfrm>
            <a:off x="0"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20133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11563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298808" y="271726"/>
            <a:ext cx="5542434" cy="2419893"/>
          </a:xfrm>
        </p:spPr>
        <p:txBody>
          <a:bodyPr anchor="t" anchorCtr="0">
            <a:spAutoFit/>
          </a:body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p:nvCxnSpPr>
        <p:spPr>
          <a:xfrm>
            <a:off x="295102" y="6172200"/>
            <a:ext cx="54173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276368" y="6251212"/>
            <a:ext cx="4916488" cy="348557"/>
          </a:xfrm>
        </p:spPr>
        <p:txBody>
          <a:bodyPr>
            <a:spAutoFit/>
          </a:bodyPr>
          <a:lstStyle>
            <a:lvl1pPr marL="0" indent="0">
              <a:buNone/>
              <a:defRPr sz="1800"/>
            </a:lvl1pPr>
          </a:lstStyle>
          <a:p>
            <a:pPr lvl="0"/>
            <a:r>
              <a:rPr lang="en-US"/>
              <a:t>Name, Title, Company</a:t>
            </a:r>
          </a:p>
        </p:txBody>
      </p:sp>
    </p:spTree>
    <p:extLst>
      <p:ext uri="{BB962C8B-B14F-4D97-AF65-F5344CB8AC3E}">
        <p14:creationId xmlns:p14="http://schemas.microsoft.com/office/powerpoint/2010/main" val="281059552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Long Quote &amp; Photo">
    <p:bg>
      <p:bgPr>
        <a:solidFill>
          <a:schemeClr val="bg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3803023"/>
            <a:ext cx="11612880" cy="2342949"/>
          </a:xfrm>
        </p:spPr>
        <p:txBody>
          <a:bodyPr>
            <a:spAutoFit/>
          </a:bodyPr>
          <a:lstStyle>
            <a:lvl1pPr marL="0" indent="0">
              <a:lnSpc>
                <a:spcPct val="125000"/>
              </a:lnSpc>
              <a:buNone/>
              <a:defRPr sz="6000">
                <a:latin typeface="+mj-lt"/>
              </a:defRPr>
            </a:lvl1pPr>
          </a:lstStyle>
          <a:p>
            <a:pPr lvl="0"/>
            <a:r>
              <a:rPr lang="en-US"/>
              <a:t>Long title, quote,</a:t>
            </a:r>
            <a:br>
              <a:rPr lang="en-US"/>
            </a:br>
            <a:r>
              <a:rPr lang="en-US"/>
              <a:t>or sentence</a:t>
            </a:r>
          </a:p>
        </p:txBody>
      </p:sp>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92000" cy="3896360"/>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82101" y="6249815"/>
            <a:ext cx="11612880" cy="348557"/>
          </a:xfrm>
        </p:spPr>
        <p:txBody>
          <a:bodyPr>
            <a:spAutoFit/>
          </a:bodyPr>
          <a:lstStyle>
            <a:lvl1pPr marL="0" indent="0">
              <a:buNone/>
              <a:defRPr sz="1800">
                <a:solidFill>
                  <a:schemeClr val="tx1"/>
                </a:solidFill>
              </a:defRPr>
            </a:lvl1pPr>
          </a:lstStyle>
          <a:p>
            <a:pPr lvl="0"/>
            <a:r>
              <a:rPr lang="en-US"/>
              <a:t>Small title would go here</a:t>
            </a:r>
          </a:p>
        </p:txBody>
      </p:sp>
      <p:grpSp>
        <p:nvGrpSpPr>
          <p:cNvPr id="2" name="Group 1">
            <a:extLst>
              <a:ext uri="{FF2B5EF4-FFF2-40B4-BE49-F238E27FC236}">
                <a16:creationId xmlns:a16="http://schemas.microsoft.com/office/drawing/2014/main" id="{93D0E37D-62CF-4523-8BF4-479A339275F5}"/>
              </a:ext>
            </a:extLst>
          </p:cNvPr>
          <p:cNvGrpSpPr/>
          <p:nvPr/>
        </p:nvGrpSpPr>
        <p:grpSpPr>
          <a:xfrm>
            <a:off x="-10408" y="5020144"/>
            <a:ext cx="12202408"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69808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Quote with White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0"/>
            <a:ext cx="12192000" cy="6897757"/>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3"/>
            <a:ext cx="11612880" cy="1215717"/>
          </a:xfrm>
        </p:spPr>
        <p:txBody>
          <a:bodyPr>
            <a:spAutoFit/>
          </a:bodyPr>
          <a:lstStyle>
            <a:lvl1pPr marL="0" indent="0">
              <a:lnSpc>
                <a:spcPct val="90000"/>
              </a:lnSpc>
              <a:buNone/>
              <a:defRPr sz="4000">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2"/>
            <a:ext cx="11612880" cy="291618"/>
          </a:xfrm>
        </p:spPr>
        <p:txBody>
          <a:bodyPr>
            <a:spAutoFit/>
          </a:bodyPr>
          <a:lstStyle>
            <a:lvl1pPr marL="0" indent="0">
              <a:buNone/>
              <a:defRPr sz="1400">
                <a:solidFill>
                  <a:schemeClr val="bg1"/>
                </a:solidFill>
              </a:defRPr>
            </a:lvl1pPr>
          </a:lstStyle>
          <a:p>
            <a:pPr lvl="0"/>
            <a:r>
              <a:rPr lang="en-US"/>
              <a:t>Small title would go here</a:t>
            </a:r>
          </a:p>
        </p:txBody>
      </p:sp>
    </p:spTree>
    <p:extLst>
      <p:ext uri="{BB962C8B-B14F-4D97-AF65-F5344CB8AC3E}">
        <p14:creationId xmlns:p14="http://schemas.microsoft.com/office/powerpoint/2010/main" val="292586639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Quote with Black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0"/>
            <a:ext cx="12192000" cy="6857999"/>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3"/>
            <a:ext cx="11612880" cy="1215717"/>
          </a:xfrm>
        </p:spPr>
        <p:txBody>
          <a:bodyPr>
            <a:spAutoFit/>
          </a:bodyPr>
          <a:lstStyle>
            <a:lvl1pPr marL="0" indent="0">
              <a:lnSpc>
                <a:spcPct val="90000"/>
              </a:lnSpc>
              <a:buNone/>
              <a:defRPr sz="4000">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2"/>
            <a:ext cx="11612880" cy="291618"/>
          </a:xfrm>
        </p:spPr>
        <p:txBody>
          <a:bodyPr>
            <a:spAutoFit/>
          </a:bodyPr>
          <a:lstStyle>
            <a:lvl1pPr marL="0" indent="0">
              <a:buNone/>
              <a:defRPr sz="1400">
                <a:solidFill>
                  <a:schemeClr val="tx1"/>
                </a:solidFill>
              </a:defRPr>
            </a:lvl1pPr>
          </a:lstStyle>
          <a:p>
            <a:pPr lvl="0"/>
            <a:r>
              <a:rPr lang="en-US"/>
              <a:t>Small title would go here</a:t>
            </a:r>
          </a:p>
        </p:txBody>
      </p:sp>
    </p:spTree>
    <p:extLst>
      <p:ext uri="{BB962C8B-B14F-4D97-AF65-F5344CB8AC3E}">
        <p14:creationId xmlns:p14="http://schemas.microsoft.com/office/powerpoint/2010/main" val="145344700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858000"/>
          </a:xfrm>
          <a:solidFill>
            <a:schemeClr val="bg1">
              <a:lumMod val="75000"/>
            </a:schemeClr>
          </a:solidFill>
        </p:spPr>
        <p:txBody>
          <a:bodyPr bIns="2743200" anchor="ctr" anchorCtr="0"/>
          <a:lstStyle>
            <a:lvl1pPr marL="0" indent="0" algn="ctr">
              <a:buNone/>
              <a:defRPr sz="1400"/>
            </a:lvl1pPr>
          </a:lstStyle>
          <a:p>
            <a:r>
              <a:rPr lang="en-US"/>
              <a:t>Click to Add Photo</a:t>
            </a:r>
          </a:p>
        </p:txBody>
      </p:sp>
    </p:spTree>
    <p:extLst>
      <p:ext uri="{BB962C8B-B14F-4D97-AF65-F5344CB8AC3E}">
        <p14:creationId xmlns:p14="http://schemas.microsoft.com/office/powerpoint/2010/main" val="18164240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Large Statistic">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19" y="1310878"/>
            <a:ext cx="10393362" cy="3626644"/>
          </a:xfrm>
        </p:spPr>
        <p:txBody>
          <a:bodyPr anchor="t" anchorCtr="0"/>
          <a:lstStyle>
            <a:lvl1pPr marL="0" indent="0" algn="ctr">
              <a:buNone/>
              <a:defRPr sz="30000">
                <a:solidFill>
                  <a:schemeClr val="tx1"/>
                </a:solidFill>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270000"/>
          </a:xfrm>
        </p:spPr>
        <p:txBody>
          <a:bodyPr/>
          <a:lstStyle>
            <a:lvl1pPr marL="0" indent="0" algn="ctr">
              <a:buNone/>
              <a:defRPr sz="2800">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p:nvCxnSpPr>
        <p:spPr>
          <a:xfrm>
            <a:off x="-29817" y="4953000"/>
            <a:ext cx="1222181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127B2303-B8A8-4AB6-8445-0182B3B239BC}"/>
              </a:ext>
            </a:extLst>
          </p:cNvPr>
          <p:cNvSpPr>
            <a:spLocks noGrp="1"/>
          </p:cNvSpPr>
          <p:nvPr>
            <p:ph type="sldNum" sz="quarter" idx="13"/>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215251003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Thank You Slide with Dark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116032"/>
            <a:ext cx="11612880" cy="3114060"/>
          </a:xfrm>
          <a:ln>
            <a:noFill/>
          </a:ln>
        </p:spPr>
        <p:txBody>
          <a:bodyPr/>
          <a:lstStyle>
            <a:lvl1pPr marL="0" indent="0">
              <a:lnSpc>
                <a:spcPct val="95000"/>
              </a:lnSpc>
              <a:buNone/>
              <a:defRPr sz="8000">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352116513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Thank You Slide with Light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8000">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2470815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5413623" cy="744483"/>
          </a:xfrm>
        </p:spPr>
        <p:txBody>
          <a:bodyPr>
            <a:noAutofit/>
          </a:bodyPr>
          <a:lstStyle>
            <a:lvl1pPr>
              <a:defRPr sz="6000">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a:prstGeom prst="rect">
            <a:avLst/>
          </a:prstGeo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a:prstGeom prst="rect">
            <a:avLst/>
          </a:prstGeom>
        </p:spPr>
        <p:txBody>
          <a:bodyPr/>
          <a:lstStyle/>
          <a:p>
            <a:r>
              <a:rPr lang="en-US" sz="1000">
                <a:solidFill>
                  <a:schemeClr val="tx1"/>
                </a:solidFill>
                <a:latin typeface="Forma DJR Deck" pitchFamily="2" charset="77"/>
              </a:rPr>
              <a:t>Section Title</a:t>
            </a:r>
          </a:p>
        </p:txBody>
      </p:sp>
      <p:sp>
        <p:nvSpPr>
          <p:cNvPr id="20" name="Text Placeholder 3">
            <a:extLst>
              <a:ext uri="{FF2B5EF4-FFF2-40B4-BE49-F238E27FC236}">
                <a16:creationId xmlns:a16="http://schemas.microsoft.com/office/drawing/2014/main" id="{6FCA18D9-D923-494C-B37B-B15DC3DB8BEE}"/>
              </a:ext>
            </a:extLst>
          </p:cNvPr>
          <p:cNvSpPr>
            <a:spLocks noGrp="1"/>
          </p:cNvSpPr>
          <p:nvPr>
            <p:ph type="body" sz="quarter" idx="26" hasCustomPrompt="1"/>
          </p:nvPr>
        </p:nvSpPr>
        <p:spPr>
          <a:xfrm>
            <a:off x="298449" y="2492968"/>
            <a:ext cx="5707781" cy="217047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p>
        </p:txBody>
      </p:sp>
      <p:sp>
        <p:nvSpPr>
          <p:cNvPr id="21" name="Text Placeholder 3">
            <a:extLst>
              <a:ext uri="{FF2B5EF4-FFF2-40B4-BE49-F238E27FC236}">
                <a16:creationId xmlns:a16="http://schemas.microsoft.com/office/drawing/2014/main" id="{D741CCC6-FF3D-FE48-978B-659232CB3E32}"/>
              </a:ext>
            </a:extLst>
          </p:cNvPr>
          <p:cNvSpPr>
            <a:spLocks noGrp="1"/>
          </p:cNvSpPr>
          <p:nvPr>
            <p:ph type="body" sz="quarter" idx="27" hasCustomPrompt="1"/>
          </p:nvPr>
        </p:nvSpPr>
        <p:spPr>
          <a:xfrm>
            <a:off x="6088782" y="2492968"/>
            <a:ext cx="5707781" cy="217047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p>
        </p:txBody>
      </p:sp>
      <p:sp>
        <p:nvSpPr>
          <p:cNvPr id="16" name="Rectangle 15">
            <a:extLst>
              <a:ext uri="{FF2B5EF4-FFF2-40B4-BE49-F238E27FC236}">
                <a16:creationId xmlns:a16="http://schemas.microsoft.com/office/drawing/2014/main" id="{1E43C2B4-9830-CE46-A39E-B560CDCB4753}"/>
              </a:ext>
            </a:extLst>
          </p:cNvPr>
          <p:cNvSpPr/>
          <p:nvPr userDrawn="1"/>
        </p:nvSpPr>
        <p:spPr>
          <a:xfrm>
            <a:off x="0" y="1295399"/>
            <a:ext cx="12192000" cy="889001"/>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6" y="1603967"/>
            <a:ext cx="11515845" cy="285793"/>
          </a:xfrm>
        </p:spPr>
        <p:txBody>
          <a:bodyPr/>
          <a:lstStyle>
            <a:lvl1pPr marL="0" indent="0">
              <a:buNone/>
              <a:defRPr sz="1800"/>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1968151471"/>
      </p:ext>
    </p:extLst>
  </p:cSld>
  <p:clrMapOvr>
    <a:overrideClrMapping bg1="lt1" tx1="dk1" bg2="lt2" tx2="dk2" accent1="accent1" accent2="accent2" accent3="accent3" accent4="accent4" accent5="accent5" accent6="accent6" hlink="hlink" folHlink="folHlink"/>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Thank You Slide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8000">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p:nvCxnSpPr>
        <p:spPr bwMode="black">
          <a:xfrm>
            <a:off x="0"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p:nvSpPr>
        <p:spPr bwMode="gray">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12708281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Logo ">
    <p:bg>
      <p:bgPr>
        <a:solidFill>
          <a:schemeClr val="bg2"/>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p:nvSpPr>
        <p:spPr bwMode="gray">
          <a:xfrm>
            <a:off x="4275617"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16475966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90B45F38-CFD5-466C-BE58-79F2F44D79E6}"/>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fld id="{C8DF22BD-A3FE-408A-B0C4-AF4944665F5C}" type="slidenum">
              <a:rPr lang="en-US" smtClean="0"/>
              <a:t>‹#›</a:t>
            </a:fld>
            <a:endParaRPr lang="en-US"/>
          </a:p>
        </p:txBody>
      </p:sp>
    </p:spTree>
    <p:extLst>
      <p:ext uri="{BB962C8B-B14F-4D97-AF65-F5344CB8AC3E}">
        <p14:creationId xmlns:p14="http://schemas.microsoft.com/office/powerpoint/2010/main" val="342692450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7DF84CB-5380-46FF-ACC2-24D8964D6C72}" type="datetimeFigureOut">
              <a:rPr lang="en-US" smtClean="0"/>
              <a:t>6/26/2025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DF22BD-A3FE-408A-B0C4-AF4944665F5C}" type="slidenum">
              <a:rPr lang="en-US" smtClean="0"/>
              <a:t>‹#›</a:t>
            </a:fld>
            <a:endParaRPr lang="en-US"/>
          </a:p>
        </p:txBody>
      </p:sp>
      <p:sp>
        <p:nvSpPr>
          <p:cNvPr id="6"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229814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cSld name="1_Headline W/ Triangle Left">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7BA5AEAC-3005-8F4D-88A8-9A52B0DE4EA6}"/>
              </a:ext>
            </a:extLst>
          </p:cNvPr>
          <p:cNvSpPr>
            <a:spLocks noGrp="1"/>
          </p:cNvSpPr>
          <p:nvPr>
            <p:ph type="body" sz="quarter" idx="25" hasCustomPrompt="1"/>
          </p:nvPr>
        </p:nvSpPr>
        <p:spPr>
          <a:xfrm>
            <a:off x="7189469" y="1553151"/>
            <a:ext cx="4336749" cy="4333299"/>
          </a:xfrm>
          <a:ln w="63500">
            <a:solidFill>
              <a:schemeClr val="bg2"/>
            </a:solidFill>
          </a:ln>
        </p:spPr>
        <p:txBody>
          <a:bodyPr/>
          <a:lstStyle>
            <a:lvl1pPr marL="0" indent="0">
              <a:buNone/>
              <a:defRPr/>
            </a:lvl1pPr>
          </a:lstStyle>
          <a:p>
            <a:pPr lvl="0"/>
            <a:r>
              <a:rPr lang="en-US"/>
              <a:t>  </a:t>
            </a:r>
          </a:p>
        </p:txBody>
      </p:sp>
      <p:sp>
        <p:nvSpPr>
          <p:cNvPr id="16" name="Picture Placeholder 3">
            <a:extLst>
              <a:ext uri="{FF2B5EF4-FFF2-40B4-BE49-F238E27FC236}">
                <a16:creationId xmlns:a16="http://schemas.microsoft.com/office/drawing/2014/main" id="{8BA5700B-E25B-9D43-83E1-D7E788C1B2DF}"/>
              </a:ext>
            </a:extLst>
          </p:cNvPr>
          <p:cNvSpPr>
            <a:spLocks noGrp="1"/>
          </p:cNvSpPr>
          <p:nvPr>
            <p:ph type="pic" sz="quarter" idx="27" hasCustomPrompt="1"/>
          </p:nvPr>
        </p:nvSpPr>
        <p:spPr>
          <a:xfrm>
            <a:off x="5410200" y="1400934"/>
            <a:ext cx="5604509" cy="4807753"/>
          </a:xfrm>
        </p:spPr>
        <p:txBody>
          <a:bodyPr/>
          <a:lstStyle>
            <a:lvl1pPr marL="0" indent="0" algn="ctr">
              <a:buNone/>
              <a:defRPr>
                <a:solidFill>
                  <a:schemeClr val="tx2"/>
                </a:solidFill>
              </a:defRPr>
            </a:lvl1pPr>
          </a:lstStyle>
          <a:p>
            <a:br>
              <a:rPr lang="en-US"/>
            </a:br>
            <a:br>
              <a:rPr lang="en-US"/>
            </a:br>
            <a:br>
              <a:rPr lang="en-US"/>
            </a:br>
            <a:br>
              <a:rPr lang="en-US"/>
            </a:br>
            <a:br>
              <a:rPr lang="en-US"/>
            </a:br>
            <a:r>
              <a:rPr lang="en-US"/>
              <a:t>Click icon to add product shot</a:t>
            </a:r>
          </a:p>
        </p:txBody>
      </p:sp>
      <p:sp>
        <p:nvSpPr>
          <p:cNvPr id="2" name="Title 1">
            <a:extLst>
              <a:ext uri="{FF2B5EF4-FFF2-40B4-BE49-F238E27FC236}">
                <a16:creationId xmlns:a16="http://schemas.microsoft.com/office/drawing/2014/main" id="{39D4CC80-5D08-7645-A90D-494DB63AD0DE}"/>
              </a:ext>
            </a:extLst>
          </p:cNvPr>
          <p:cNvSpPr>
            <a:spLocks noGrp="1"/>
          </p:cNvSpPr>
          <p:nvPr>
            <p:ph type="title" hasCustomPrompt="1"/>
          </p:nvPr>
        </p:nvSpPr>
        <p:spPr>
          <a:xfrm>
            <a:off x="838200" y="699052"/>
            <a:ext cx="10515600" cy="682153"/>
          </a:xfrm>
        </p:spPr>
        <p:txBody>
          <a:bodyPr>
            <a:noAutofit/>
          </a:bodyPr>
          <a:lstStyle>
            <a:lvl1pPr algn="l">
              <a:defRPr cap="all" baseline="0"/>
            </a:lvl1pPr>
          </a:lstStyle>
          <a:p>
            <a:r>
              <a:rPr lang="en-US"/>
              <a:t>CLICK here TO EDIT slide headline</a:t>
            </a:r>
          </a:p>
        </p:txBody>
      </p:sp>
      <p:sp>
        <p:nvSpPr>
          <p:cNvPr id="7" name="Text Placeholder 6">
            <a:extLst>
              <a:ext uri="{FF2B5EF4-FFF2-40B4-BE49-F238E27FC236}">
                <a16:creationId xmlns:a16="http://schemas.microsoft.com/office/drawing/2014/main" id="{358538EB-D5DE-2B43-89E6-9BC4F3188115}"/>
              </a:ext>
            </a:extLst>
          </p:cNvPr>
          <p:cNvSpPr>
            <a:spLocks noGrp="1"/>
          </p:cNvSpPr>
          <p:nvPr>
            <p:ph type="body" sz="quarter" idx="10" hasCustomPrompt="1"/>
          </p:nvPr>
        </p:nvSpPr>
        <p:spPr>
          <a:xfrm>
            <a:off x="838200" y="1400934"/>
            <a:ext cx="5839761" cy="641466"/>
          </a:xfrm>
        </p:spPr>
        <p:txBody>
          <a:bodyPr>
            <a:noAutofit/>
          </a:bodyPr>
          <a:lstStyle>
            <a:lvl1pPr marL="0" indent="0" algn="l">
              <a:buNone/>
              <a:defRPr cap="all" spc="300" baseline="0"/>
            </a:lvl1pPr>
            <a:lvl2pPr marL="457200" indent="0" algn="l">
              <a:buNone/>
              <a:defRPr spc="300"/>
            </a:lvl2pPr>
            <a:lvl3pPr marL="914400" indent="0" algn="l">
              <a:buNone/>
              <a:defRPr spc="300"/>
            </a:lvl3pPr>
            <a:lvl4pPr marL="1371600" indent="0" algn="l">
              <a:buNone/>
              <a:defRPr spc="300"/>
            </a:lvl4pPr>
            <a:lvl5pPr marL="1828800" indent="0" algn="l">
              <a:buNone/>
              <a:defRPr spc="300"/>
            </a:lvl5pPr>
          </a:lstStyle>
          <a:p>
            <a:pPr lvl="0"/>
            <a:r>
              <a:rPr lang="en-US"/>
              <a:t>CLICK TO EDIT subhead</a:t>
            </a:r>
          </a:p>
        </p:txBody>
      </p:sp>
      <p:sp>
        <p:nvSpPr>
          <p:cNvPr id="21" name="Picture Placeholder 19">
            <a:extLst>
              <a:ext uri="{FF2B5EF4-FFF2-40B4-BE49-F238E27FC236}">
                <a16:creationId xmlns:a16="http://schemas.microsoft.com/office/drawing/2014/main" id="{D5722BB8-5E21-264A-A57E-87AD9D7A4684}"/>
              </a:ext>
            </a:extLst>
          </p:cNvPr>
          <p:cNvSpPr>
            <a:spLocks noGrp="1"/>
          </p:cNvSpPr>
          <p:nvPr>
            <p:ph type="pic" sz="quarter" idx="28" hasCustomPrompt="1"/>
          </p:nvPr>
        </p:nvSpPr>
        <p:spPr>
          <a:xfrm>
            <a:off x="9230470" y="4145769"/>
            <a:ext cx="1280160" cy="1280160"/>
          </a:xfrm>
          <a:blipFill dpi="0" rotWithShape="1">
            <a:blip r:embed="rId2"/>
            <a:srcRect/>
            <a:stretch>
              <a:fillRect/>
            </a:stretch>
          </a:blipFill>
        </p:spPr>
        <p:txBody>
          <a:bodyPr/>
          <a:lstStyle>
            <a:lvl1pPr marL="0" indent="0">
              <a:buNone/>
              <a:defRPr/>
            </a:lvl1pPr>
          </a:lstStyle>
          <a:p>
            <a:r>
              <a:rPr lang="en-US"/>
              <a:t> </a:t>
            </a:r>
          </a:p>
        </p:txBody>
      </p:sp>
      <p:sp>
        <p:nvSpPr>
          <p:cNvPr id="23" name="Text Placeholder 22">
            <a:extLst>
              <a:ext uri="{FF2B5EF4-FFF2-40B4-BE49-F238E27FC236}">
                <a16:creationId xmlns:a16="http://schemas.microsoft.com/office/drawing/2014/main" id="{3BD44951-A94C-174E-991D-E27F79A5E93C}"/>
              </a:ext>
            </a:extLst>
          </p:cNvPr>
          <p:cNvSpPr>
            <a:spLocks noGrp="1"/>
          </p:cNvSpPr>
          <p:nvPr>
            <p:ph type="body" sz="quarter" idx="29" hasCustomPrompt="1"/>
          </p:nvPr>
        </p:nvSpPr>
        <p:spPr>
          <a:xfrm>
            <a:off x="9230470" y="4511211"/>
            <a:ext cx="1280160" cy="549275"/>
          </a:xfrm>
        </p:spPr>
        <p:txBody>
          <a:bodyPr anchor="ctr" anchorCtr="0">
            <a:normAutofit/>
          </a:bodyPr>
          <a:lstStyle>
            <a:lvl1pPr marL="0" indent="0" algn="ctr">
              <a:buNone/>
              <a:defRPr sz="1200" b="0" i="0" cap="all" spc="200" baseline="0">
                <a:solidFill>
                  <a:schemeClr val="bg1"/>
                </a:solidFill>
                <a:latin typeface="HP Simplified" panose="020B0604020204020204" pitchFamily="34" charset="0"/>
              </a:defRPr>
            </a:lvl1pPr>
          </a:lstStyle>
          <a:p>
            <a:pPr lvl="0"/>
            <a:r>
              <a:rPr lang="en-US"/>
              <a:t>Click to type callout</a:t>
            </a:r>
          </a:p>
        </p:txBody>
      </p:sp>
      <p:sp>
        <p:nvSpPr>
          <p:cNvPr id="26" name="Text Placeholder 24">
            <a:extLst>
              <a:ext uri="{FF2B5EF4-FFF2-40B4-BE49-F238E27FC236}">
                <a16:creationId xmlns:a16="http://schemas.microsoft.com/office/drawing/2014/main" id="{9B10D73D-3831-7D4E-8690-9F748BB42CAC}"/>
              </a:ext>
            </a:extLst>
          </p:cNvPr>
          <p:cNvSpPr>
            <a:spLocks noGrp="1"/>
          </p:cNvSpPr>
          <p:nvPr>
            <p:ph type="body" sz="quarter" idx="30" hasCustomPrompt="1"/>
          </p:nvPr>
        </p:nvSpPr>
        <p:spPr>
          <a:xfrm>
            <a:off x="838200" y="2262896"/>
            <a:ext cx="4727497" cy="3623553"/>
          </a:xfrm>
        </p:spPr>
        <p:txBody>
          <a:bodyPr/>
          <a:lstStyle>
            <a:lvl1pPr marL="0" indent="0">
              <a:buNone/>
              <a:defRPr sz="1600" b="0" i="0" spc="200" baseline="0">
                <a:latin typeface="HP Simplified Light" panose="020B0404020204020204" pitchFamily="34" charset="0"/>
              </a:defRPr>
            </a:lvl1pPr>
            <a:lvl2pPr marL="0" indent="0">
              <a:buNone/>
              <a:defRPr sz="1400"/>
            </a:lvl2pPr>
            <a:lvl3pPr marL="914400" indent="0">
              <a:buNone/>
              <a:defRPr/>
            </a:lvl3pPr>
            <a:lvl4pPr marL="1371600" indent="0">
              <a:buNone/>
              <a:defRPr/>
            </a:lvl4pPr>
            <a:lvl5pPr marL="1828800" indent="0">
              <a:buNone/>
              <a:defRPr/>
            </a:lvl5pPr>
          </a:lstStyle>
          <a:p>
            <a:pPr lvl="0"/>
            <a:r>
              <a:rPr lang="en-US"/>
              <a:t>CLICK TO EDIT STATEMENT</a:t>
            </a:r>
          </a:p>
          <a:p>
            <a:pPr lvl="1"/>
            <a:r>
              <a:rPr lang="en-US"/>
              <a:t>Return and tab for statement description </a:t>
            </a:r>
          </a:p>
        </p:txBody>
      </p:sp>
    </p:spTree>
    <p:extLst>
      <p:ext uri="{BB962C8B-B14F-4D97-AF65-F5344CB8AC3E}">
        <p14:creationId xmlns:p14="http://schemas.microsoft.com/office/powerpoint/2010/main" val="292535063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912A-A6EE-171D-1A6F-432AED6F6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857BA8-ED74-3771-26AF-930CE1028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E46E2-76D0-8E71-FE4C-E1EB4A2945A8}"/>
              </a:ext>
            </a:extLst>
          </p:cNvPr>
          <p:cNvSpPr>
            <a:spLocks noGrp="1"/>
          </p:cNvSpPr>
          <p:nvPr>
            <p:ph type="dt" sz="half" idx="10"/>
          </p:nvPr>
        </p:nvSpPr>
        <p:spPr/>
        <p:txBody>
          <a:bodyPr/>
          <a:lstStyle/>
          <a:p>
            <a:fld id="{B7DF84CB-5380-46FF-ACC2-24D8964D6C72}" type="datetimeFigureOut">
              <a:rPr lang="en-US" smtClean="0"/>
              <a:t>6/26/2025</a:t>
            </a:fld>
            <a:endParaRPr lang="en-US"/>
          </a:p>
        </p:txBody>
      </p:sp>
      <p:sp>
        <p:nvSpPr>
          <p:cNvPr id="5" name="Footer Placeholder 4">
            <a:extLst>
              <a:ext uri="{FF2B5EF4-FFF2-40B4-BE49-F238E27FC236}">
                <a16:creationId xmlns:a16="http://schemas.microsoft.com/office/drawing/2014/main" id="{54E684D3-D848-2758-34FA-9F551915E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6D3C6-1B31-78AC-A8BE-5F06B04596C1}"/>
              </a:ext>
            </a:extLst>
          </p:cNvPr>
          <p:cNvSpPr>
            <a:spLocks noGrp="1"/>
          </p:cNvSpPr>
          <p:nvPr>
            <p:ph type="sldNum" sz="quarter" idx="12"/>
          </p:nvPr>
        </p:nvSpPr>
        <p:spPr/>
        <p:txBody>
          <a:bodyPr/>
          <a:lstStyle/>
          <a:p>
            <a:fld id="{C8DF22BD-A3FE-408A-B0C4-AF4944665F5C}" type="slidenum">
              <a:rPr lang="en-US" smtClean="0"/>
              <a:t>‹#›</a:t>
            </a:fld>
            <a:endParaRPr lang="en-US"/>
          </a:p>
        </p:txBody>
      </p:sp>
    </p:spTree>
    <p:extLst>
      <p:ext uri="{BB962C8B-B14F-4D97-AF65-F5344CB8AC3E}">
        <p14:creationId xmlns:p14="http://schemas.microsoft.com/office/powerpoint/2010/main" val="194980896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cSld name="9_Custom Layout">
    <p:bg>
      <p:bgPr>
        <a:solidFill>
          <a:srgbClr val="E6E6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09545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3A13-55AC-D324-6BD0-9071FB82DD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AC0B8E-AEDA-779D-B1B8-B7657AC861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723052-E5AC-9887-FB5B-759CCA401C2C}"/>
              </a:ext>
            </a:extLst>
          </p:cNvPr>
          <p:cNvSpPr>
            <a:spLocks noGrp="1"/>
          </p:cNvSpPr>
          <p:nvPr>
            <p:ph type="dt" sz="half" idx="10"/>
          </p:nvPr>
        </p:nvSpPr>
        <p:spPr/>
        <p:txBody>
          <a:bodyPr/>
          <a:lstStyle/>
          <a:p>
            <a:fld id="{B7DF84CB-5380-46FF-ACC2-24D8964D6C72}" type="datetimeFigureOut">
              <a:rPr lang="en-US" smtClean="0"/>
              <a:t>6/26/2025</a:t>
            </a:fld>
            <a:endParaRPr lang="en-US"/>
          </a:p>
        </p:txBody>
      </p:sp>
      <p:sp>
        <p:nvSpPr>
          <p:cNvPr id="5" name="Footer Placeholder 4">
            <a:extLst>
              <a:ext uri="{FF2B5EF4-FFF2-40B4-BE49-F238E27FC236}">
                <a16:creationId xmlns:a16="http://schemas.microsoft.com/office/drawing/2014/main" id="{3EFF3140-5EDD-6D8D-65E1-D686C582C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C9024-F284-A412-839B-620DD05ED64C}"/>
              </a:ext>
            </a:extLst>
          </p:cNvPr>
          <p:cNvSpPr>
            <a:spLocks noGrp="1"/>
          </p:cNvSpPr>
          <p:nvPr>
            <p:ph type="sldNum" sz="quarter" idx="12"/>
          </p:nvPr>
        </p:nvSpPr>
        <p:spPr/>
        <p:txBody>
          <a:bodyPr/>
          <a:lstStyle/>
          <a:p>
            <a:fld id="{C8DF22BD-A3FE-408A-B0C4-AF4944665F5C}" type="slidenum">
              <a:rPr lang="en-US" smtClean="0"/>
              <a:t>‹#›</a:t>
            </a:fld>
            <a:endParaRPr lang="en-US"/>
          </a:p>
        </p:txBody>
      </p:sp>
    </p:spTree>
    <p:extLst>
      <p:ext uri="{BB962C8B-B14F-4D97-AF65-F5344CB8AC3E}">
        <p14:creationId xmlns:p14="http://schemas.microsoft.com/office/powerpoint/2010/main" val="284766344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p:cSld name="Cover with White Titl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76503C-0F3E-FA89-B7DF-B411145814EC}"/>
              </a:ext>
            </a:extLst>
          </p:cNvPr>
          <p:cNvSpPr>
            <a:spLocks noGrp="1"/>
          </p:cNvSpPr>
          <p:nvPr>
            <p:ph type="pic" sz="quarter" idx="19"/>
          </p:nvPr>
        </p:nvSpPr>
        <p:spPr>
          <a:xfrm>
            <a:off x="0" y="0"/>
            <a:ext cx="12192000" cy="6858000"/>
          </a:xfrm>
          <a:ln>
            <a:noFill/>
          </a:ln>
        </p:spPr>
        <p:style>
          <a:lnRef idx="3">
            <a:schemeClr val="lt1"/>
          </a:lnRef>
          <a:fillRef idx="1">
            <a:schemeClr val="dk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gray">
          <a:xfrm>
            <a:off x="273870" y="196455"/>
            <a:ext cx="11613330" cy="2356818"/>
          </a:xfrm>
          <a:ln>
            <a:noFill/>
          </a:ln>
        </p:spPr>
        <p:txBody>
          <a:bodyPr tIns="0" bIns="0" anchor="t" anchorCtr="0"/>
          <a:lstStyle>
            <a:lvl1pPr marL="0" indent="0">
              <a:lnSpc>
                <a:spcPct val="90000"/>
              </a:lnSpc>
              <a:spcBef>
                <a:spcPts val="0"/>
              </a:spcBef>
              <a:buNone/>
              <a:defRPr sz="8000">
                <a:solidFill>
                  <a:schemeClr val="bg1"/>
                </a:solidFill>
                <a:latin typeface="+mj-lt"/>
              </a:defRPr>
            </a:lvl1pPr>
          </a:lstStyle>
          <a:p>
            <a:pPr lvl="0"/>
            <a:r>
              <a:rPr lang="en-US"/>
              <a:t>Presentation title with</a:t>
            </a:r>
            <a:br>
              <a:rPr lang="en-US"/>
            </a:br>
            <a:r>
              <a:rPr lang="en-US"/>
              <a:t>carryover line 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91797" y="2553272"/>
            <a:ext cx="11582401" cy="396172"/>
          </a:xfrm>
          <a:ln>
            <a:noFill/>
          </a:ln>
        </p:spPr>
        <p:txBody>
          <a:bodyPr>
            <a:noAutofit/>
          </a:bodyPr>
          <a:lstStyle>
            <a:lvl1pPr marL="0" indent="0">
              <a:buNone/>
              <a:defRPr sz="2800">
                <a:solidFill>
                  <a:schemeClr val="bg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91798" y="3021584"/>
            <a:ext cx="11582400" cy="377026"/>
          </a:xfrm>
        </p:spPr>
        <p:txBody>
          <a:bodyPr>
            <a:spAutoFit/>
          </a:bodyPr>
          <a:lstStyle>
            <a:lvl1pPr marL="0" indent="0">
              <a:buNone/>
              <a:defRPr sz="2000">
                <a:solidFill>
                  <a:schemeClr val="bg1"/>
                </a:solidFill>
              </a:defRPr>
            </a:lvl1pPr>
          </a:lstStyle>
          <a:p>
            <a:pPr lvl="0"/>
            <a:r>
              <a:rPr lang="en-US"/>
              <a:t>Presenter title</a:t>
            </a:r>
          </a:p>
        </p:txBody>
      </p:sp>
      <p:cxnSp>
        <p:nvCxnSpPr>
          <p:cNvPr id="5" name="Straight Connector 4">
            <a:extLst>
              <a:ext uri="{FF2B5EF4-FFF2-40B4-BE49-F238E27FC236}">
                <a16:creationId xmlns:a16="http://schemas.microsoft.com/office/drawing/2014/main" id="{95977F72-9FA6-0D89-052A-C747B731F645}"/>
              </a:ext>
            </a:extLst>
          </p:cNvPr>
          <p:cNvCxnSpPr>
            <a:cxnSpLocks/>
          </p:cNvCxnSpPr>
          <p:nvPr/>
        </p:nvCxnSpPr>
        <p:spPr bwMode="gray">
          <a:xfrm>
            <a:off x="0" y="3502800"/>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5B3DACF-71E6-5AD3-DBA3-41100865A4D2}"/>
              </a:ext>
            </a:extLst>
          </p:cNvPr>
          <p:cNvCxnSpPr>
            <a:cxnSpLocks/>
          </p:cNvCxnSpPr>
          <p:nvPr/>
        </p:nvCxnSpPr>
        <p:spPr bwMode="gray">
          <a:xfrm>
            <a:off x="0" y="1306231"/>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F801A4-FE1F-8D07-2E95-AFD3F436BF75}"/>
              </a:ext>
            </a:extLst>
          </p:cNvPr>
          <p:cNvCxnSpPr>
            <a:cxnSpLocks/>
          </p:cNvCxnSpPr>
          <p:nvPr/>
        </p:nvCxnSpPr>
        <p:spPr bwMode="gray">
          <a:xfrm>
            <a:off x="0" y="2405963"/>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04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p:cSld name="Cover with Black Type">
    <p:bg>
      <p:bgPr>
        <a:solidFill>
          <a:schemeClr val="bg1">
            <a:lumMod val="65000"/>
          </a:schemeClr>
        </a:solid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E3E11BAA-8CE9-F536-34E3-5F884C071983}"/>
              </a:ext>
            </a:extLst>
          </p:cNvPr>
          <p:cNvSpPr>
            <a:spLocks noGrp="1"/>
          </p:cNvSpPr>
          <p:nvPr>
            <p:ph type="pic" sz="quarter" idx="19"/>
          </p:nvPr>
        </p:nvSpPr>
        <p:spPr>
          <a:xfrm>
            <a:off x="0"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gray">
          <a:xfrm>
            <a:off x="273870" y="196454"/>
            <a:ext cx="11613330" cy="2356817"/>
          </a:xfrm>
          <a:ln>
            <a:noFill/>
          </a:ln>
        </p:spPr>
        <p:txBody>
          <a:bodyPr vert="horz" lIns="0" tIns="0" rIns="0" bIns="0" rtlCol="0" anchor="t" anchorCtr="0">
            <a:noAutofit/>
          </a:bodyPr>
          <a:lstStyle>
            <a:lvl1pPr>
              <a:lnSpc>
                <a:spcPct val="90000"/>
              </a:lnSpc>
              <a:defRPr lang="en-US" sz="8000" dirty="0">
                <a:solidFill>
                  <a:schemeClr val="tx1"/>
                </a:solidFill>
                <a:latin typeface="+mj-lt"/>
              </a:defRPr>
            </a:lvl1pPr>
          </a:lstStyle>
          <a:p>
            <a:pPr lvl="0">
              <a:spcBef>
                <a:spcPts val="0"/>
              </a:spcBef>
            </a:pPr>
            <a:r>
              <a:rPr lang="en-US"/>
              <a:t>Presentation title with carryover line 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91797" y="2553271"/>
            <a:ext cx="11582401"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91798" y="3021584"/>
            <a:ext cx="11582400" cy="389667"/>
          </a:xfrm>
        </p:spPr>
        <p:txBody>
          <a:bodyPr>
            <a:spAutoFit/>
          </a:bodyPr>
          <a:lstStyle>
            <a:lvl1pPr marL="0" indent="0">
              <a:buNone/>
              <a:defRPr sz="2000">
                <a:solidFill>
                  <a:schemeClr val="tx1"/>
                </a:solidFill>
              </a:defRPr>
            </a:lvl1pPr>
          </a:lstStyle>
          <a:p>
            <a:pPr lvl="0"/>
            <a:r>
              <a:rPr lang="en-US"/>
              <a:t>Presenter title</a:t>
            </a:r>
          </a:p>
        </p:txBody>
      </p:sp>
      <p:pic>
        <p:nvPicPr>
          <p:cNvPr id="4" name="Picture 3" descr="A picture containing black, darkness&#10;&#10;Description automatically generated">
            <a:extLst>
              <a:ext uri="{FF2B5EF4-FFF2-40B4-BE49-F238E27FC236}">
                <a16:creationId xmlns:a16="http://schemas.microsoft.com/office/drawing/2014/main" id="{BE1545A9-E65D-1354-EB46-8B0C5FA581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799" y="6029302"/>
            <a:ext cx="839805" cy="460744"/>
          </a:xfrm>
          <a:prstGeom prst="rect">
            <a:avLst/>
          </a:prstGeom>
        </p:spPr>
      </p:pic>
      <p:cxnSp>
        <p:nvCxnSpPr>
          <p:cNvPr id="5" name="Straight Connector 4">
            <a:extLst>
              <a:ext uri="{FF2B5EF4-FFF2-40B4-BE49-F238E27FC236}">
                <a16:creationId xmlns:a16="http://schemas.microsoft.com/office/drawing/2014/main" id="{02CE6676-1089-9FEE-D32B-1BD21D9836A9}"/>
              </a:ext>
            </a:extLst>
          </p:cNvPr>
          <p:cNvCxnSpPr>
            <a:cxnSpLocks/>
          </p:cNvCxnSpPr>
          <p:nvPr/>
        </p:nvCxnSpPr>
        <p:spPr bwMode="gray">
          <a:xfrm>
            <a:off x="0" y="3502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97AFE1-0897-AE49-E698-C0EC82F8AF41}"/>
              </a:ext>
            </a:extLst>
          </p:cNvPr>
          <p:cNvCxnSpPr>
            <a:cxnSpLocks/>
          </p:cNvCxnSpPr>
          <p:nvPr/>
        </p:nvCxnSpPr>
        <p:spPr bwMode="gray">
          <a:xfrm>
            <a:off x="0" y="1306231"/>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D3968BB-773D-20C7-F6ED-01DE574DBBE0}"/>
              </a:ext>
            </a:extLst>
          </p:cNvPr>
          <p:cNvCxnSpPr>
            <a:cxnSpLocks/>
          </p:cNvCxnSpPr>
          <p:nvPr/>
        </p:nvCxnSpPr>
        <p:spPr bwMode="gray">
          <a:xfrm>
            <a:off x="0" y="240596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64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0"/>
            <a:ext cx="6096000" cy="6858000"/>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271726"/>
            <a:ext cx="5413623" cy="5861015"/>
          </a:xfrm>
        </p:spPr>
        <p:txBody>
          <a:bodyPr anchor="t" anchorCtr="0">
            <a:noAutofit/>
          </a:bodyPr>
          <a:lstStyle>
            <a:lvl1pPr>
              <a:defRPr sz="6000">
                <a:latin typeface="Forma DJR Display" pitchFamily="2" charset="77"/>
              </a:defRPr>
            </a:lvl1pPr>
          </a:lstStyle>
          <a:p>
            <a:r>
              <a:rPr lang="en-US">
                <a:latin typeface="Forma DJR Display" pitchFamily="2" charset="77"/>
                <a:cs typeface="Aktiv Grotesk Cd Trial" panose="020B0506020203020204" pitchFamily="34" charset="77"/>
              </a:rPr>
              <a:t>Shout out some text from the body, quote. Lorem ipsum dolor sit </a:t>
            </a:r>
            <a:r>
              <a:rPr lang="en-US" err="1">
                <a:latin typeface="Forma DJR Display" pitchFamily="2" charset="77"/>
                <a:cs typeface="Aktiv Grotesk Cd Trial" panose="020B0506020203020204" pitchFamily="34" charset="77"/>
              </a:rPr>
              <a:t>amet</a:t>
            </a:r>
            <a:r>
              <a:rPr lang="en-US">
                <a:latin typeface="Forma DJR Display" pitchFamily="2" charset="77"/>
                <a:cs typeface="Aktiv Grotesk Cd Trial" panose="020B0506020203020204" pitchFamily="34" charset="77"/>
              </a:rPr>
              <a:t>, </a:t>
            </a:r>
            <a:r>
              <a:rPr lang="en-US" err="1">
                <a:latin typeface="Forma DJR Display" pitchFamily="2" charset="77"/>
                <a:cs typeface="Aktiv Grotesk Cd Trial" panose="020B0506020203020204" pitchFamily="34" charset="77"/>
              </a:rPr>
              <a:t>consectetur</a:t>
            </a:r>
            <a:r>
              <a:rPr lang="en-US">
                <a:latin typeface="Forma DJR Display" pitchFamily="2" charset="77"/>
                <a:cs typeface="Aktiv Grotesk Cd Trial" panose="020B0506020203020204" pitchFamily="34" charset="77"/>
              </a:rPr>
              <a:t> </a:t>
            </a:r>
            <a:r>
              <a:rPr lang="en-US" err="1">
                <a:latin typeface="Forma DJR Display" pitchFamily="2" charset="77"/>
                <a:cs typeface="Aktiv Grotesk Cd Trial" panose="020B0506020203020204" pitchFamily="34" charset="77"/>
              </a:rPr>
              <a:t>adipiscing</a:t>
            </a:r>
            <a:r>
              <a:rPr lang="en-US">
                <a:latin typeface="Forma DJR Display" pitchFamily="2" charset="77"/>
                <a:cs typeface="Aktiv Grotesk Cd Trial" panose="020B0506020203020204" pitchFamily="34" charset="77"/>
              </a:rPr>
              <a:t> </a:t>
            </a:r>
            <a:r>
              <a:rPr lang="en-US" err="1">
                <a:latin typeface="Forma DJR Display" pitchFamily="2" charset="77"/>
                <a:cs typeface="Aktiv Grotesk Cd Trial" panose="020B0506020203020204" pitchFamily="34" charset="77"/>
              </a:rPr>
              <a:t>elit</a:t>
            </a:r>
            <a:r>
              <a:rPr lang="en-US">
                <a:latin typeface="Forma DJR Display" pitchFamily="2" charset="77"/>
                <a:cs typeface="Aktiv Grotesk Cd Trial" panose="020B0506020203020204" pitchFamily="34" charset="77"/>
              </a:rPr>
              <a:t>.</a:t>
            </a:r>
            <a:endParaRPr lang="en-US"/>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userDrawn="1"/>
        </p:nvCxnSpPr>
        <p:spPr>
          <a:xfrm>
            <a:off x="6346787" y="391161"/>
            <a:ext cx="5625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22E0351F-4ABB-6B4D-AFE4-1B17A9549F31}"/>
              </a:ext>
            </a:extLst>
          </p:cNvPr>
          <p:cNvSpPr>
            <a:spLocks noGrp="1"/>
          </p:cNvSpPr>
          <p:nvPr>
            <p:ph type="body" sz="quarter" idx="27" hasCustomPrompt="1"/>
          </p:nvPr>
        </p:nvSpPr>
        <p:spPr>
          <a:xfrm>
            <a:off x="6248129" y="493711"/>
            <a:ext cx="5707781" cy="176521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a:t>
            </a:r>
          </a:p>
        </p:txBody>
      </p:sp>
      <p:cxnSp>
        <p:nvCxnSpPr>
          <p:cNvPr id="14" name="Straight Connector 13">
            <a:extLst>
              <a:ext uri="{FF2B5EF4-FFF2-40B4-BE49-F238E27FC236}">
                <a16:creationId xmlns:a16="http://schemas.microsoft.com/office/drawing/2014/main" id="{45DF1EEF-4D48-764E-B3F0-3142577D7CEE}"/>
              </a:ext>
            </a:extLst>
          </p:cNvPr>
          <p:cNvCxnSpPr>
            <a:cxnSpLocks/>
          </p:cNvCxnSpPr>
          <p:nvPr userDrawn="1"/>
        </p:nvCxnSpPr>
        <p:spPr>
          <a:xfrm>
            <a:off x="6346787" y="2459244"/>
            <a:ext cx="5625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50F71584-779F-9547-A135-1F7546EB252B}"/>
              </a:ext>
            </a:extLst>
          </p:cNvPr>
          <p:cNvSpPr>
            <a:spLocks noGrp="1"/>
          </p:cNvSpPr>
          <p:nvPr>
            <p:ph type="body" sz="quarter" idx="28" hasCustomPrompt="1"/>
          </p:nvPr>
        </p:nvSpPr>
        <p:spPr>
          <a:xfrm>
            <a:off x="6248129" y="2561794"/>
            <a:ext cx="5707781" cy="176521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a:t>
            </a:r>
          </a:p>
        </p:txBody>
      </p:sp>
      <p:cxnSp>
        <p:nvCxnSpPr>
          <p:cNvPr id="18" name="Straight Connector 17">
            <a:extLst>
              <a:ext uri="{FF2B5EF4-FFF2-40B4-BE49-F238E27FC236}">
                <a16:creationId xmlns:a16="http://schemas.microsoft.com/office/drawing/2014/main" id="{DC1EEDB6-380D-D349-8935-4065BB038B99}"/>
              </a:ext>
            </a:extLst>
          </p:cNvPr>
          <p:cNvCxnSpPr>
            <a:cxnSpLocks/>
          </p:cNvCxnSpPr>
          <p:nvPr userDrawn="1"/>
        </p:nvCxnSpPr>
        <p:spPr>
          <a:xfrm>
            <a:off x="6346787" y="4535872"/>
            <a:ext cx="5625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ED8F9BCE-2444-CC4C-8709-9F1DC84163D8}"/>
              </a:ext>
            </a:extLst>
          </p:cNvPr>
          <p:cNvSpPr>
            <a:spLocks noGrp="1"/>
          </p:cNvSpPr>
          <p:nvPr>
            <p:ph type="body" sz="quarter" idx="29" hasCustomPrompt="1"/>
          </p:nvPr>
        </p:nvSpPr>
        <p:spPr>
          <a:xfrm>
            <a:off x="6248129" y="4638422"/>
            <a:ext cx="5707781" cy="176521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latin typeface="Forma DJR Micro" pitchFamily="2" charset="77"/>
                <a:cs typeface="Aktiv Grotesk Cd Trial" panose="020B0506020203020204" pitchFamily="34" charset="77"/>
              </a:rPr>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a:t>
            </a:r>
          </a:p>
        </p:txBody>
      </p:sp>
    </p:spTree>
    <p:extLst>
      <p:ext uri="{BB962C8B-B14F-4D97-AF65-F5344CB8AC3E}">
        <p14:creationId xmlns:p14="http://schemas.microsoft.com/office/powerpoint/2010/main" val="1419031476"/>
      </p:ext>
    </p:extLst>
  </p:cSld>
  <p:clrMapOvr>
    <a:overrideClrMapping bg1="lt1" tx1="dk1" bg2="lt2" tx2="dk2" accent1="accent1" accent2="accent2" accent3="accent3" accent4="accent4" accent5="accent5" accent6="accent6" hlink="hlink" folHlink="folHlink"/>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p:cSld name="Cov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273870" y="196454"/>
            <a:ext cx="11613330" cy="3449602"/>
          </a:xfrm>
          <a:ln>
            <a:noFill/>
          </a:ln>
        </p:spPr>
        <p:txBody>
          <a:bodyPr vert="horz" lIns="0" tIns="0" rIns="0" bIns="0" rtlCol="0" anchor="t" anchorCtr="0">
            <a:noAutofit/>
          </a:bodyPr>
          <a:lstStyle>
            <a:lvl1pPr>
              <a:lnSpc>
                <a:spcPct val="90000"/>
              </a:lnSpc>
              <a:defRPr lang="en-US" sz="8000" dirty="0">
                <a:latin typeface="+mj-lt"/>
              </a:defRPr>
            </a:lvl1pPr>
          </a:lstStyle>
          <a:p>
            <a:pPr lvl="0">
              <a:spcBef>
                <a:spcPts val="0"/>
              </a:spcBef>
            </a:pPr>
            <a:r>
              <a:rPr lang="en-US"/>
              <a:t>Presentation title text</a:t>
            </a:r>
            <a:br>
              <a:rPr lang="en-US"/>
            </a:br>
            <a:r>
              <a:rPr lang="en-US"/>
              <a:t>with carryover line</a:t>
            </a:r>
            <a:br>
              <a:rPr lang="en-US"/>
            </a:br>
            <a:r>
              <a:rPr lang="en-US"/>
              <a:t>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304799" y="3646059"/>
            <a:ext cx="11582401"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304800" y="4114194"/>
            <a:ext cx="11586882" cy="377026"/>
          </a:xfrm>
        </p:spPr>
        <p:txBody>
          <a:bodyPr>
            <a:spAutoFit/>
          </a:bodyPr>
          <a:lstStyle>
            <a:lvl1pPr marL="0" indent="0">
              <a:buNone/>
              <a:defRPr sz="2000">
                <a:solidFill>
                  <a:schemeClr val="tx1"/>
                </a:solidFill>
              </a:defRPr>
            </a:lvl1pPr>
          </a:lstStyle>
          <a:p>
            <a:pPr lvl="0"/>
            <a:r>
              <a:rPr lang="en-US"/>
              <a:t>Presenter title</a:t>
            </a:r>
          </a:p>
        </p:txBody>
      </p:sp>
      <p:cxnSp>
        <p:nvCxnSpPr>
          <p:cNvPr id="15" name="Straight Connector 14">
            <a:extLst>
              <a:ext uri="{FF2B5EF4-FFF2-40B4-BE49-F238E27FC236}">
                <a16:creationId xmlns:a16="http://schemas.microsoft.com/office/drawing/2014/main" id="{25F42D53-C0F3-4FCF-96CA-B219F03FA656}"/>
              </a:ext>
            </a:extLst>
          </p:cNvPr>
          <p:cNvCxnSpPr>
            <a:cxnSpLocks/>
          </p:cNvCxnSpPr>
          <p:nvPr/>
        </p:nvCxnSpPr>
        <p:spPr bwMode="gray">
          <a:xfrm>
            <a:off x="0" y="3502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67324B-E99B-DA34-1F29-5D1DA066D2E9}"/>
              </a:ext>
            </a:extLst>
          </p:cNvPr>
          <p:cNvCxnSpPr>
            <a:cxnSpLocks/>
          </p:cNvCxnSpPr>
          <p:nvPr/>
        </p:nvCxnSpPr>
        <p:spPr bwMode="gray">
          <a:xfrm>
            <a:off x="0" y="1306231"/>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748522-55AB-1FAD-943A-A330F32729E5}"/>
              </a:ext>
            </a:extLst>
          </p:cNvPr>
          <p:cNvCxnSpPr>
            <a:cxnSpLocks/>
          </p:cNvCxnSpPr>
          <p:nvPr/>
        </p:nvCxnSpPr>
        <p:spPr bwMode="gray">
          <a:xfrm>
            <a:off x="0" y="240596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black, darkness&#10;&#10;Description automatically generated">
            <a:extLst>
              <a:ext uri="{FF2B5EF4-FFF2-40B4-BE49-F238E27FC236}">
                <a16:creationId xmlns:a16="http://schemas.microsoft.com/office/drawing/2014/main" id="{999C92A0-A5AE-ABC0-7DB6-F1E9C5104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799" y="6029302"/>
            <a:ext cx="839805" cy="460744"/>
          </a:xfrm>
          <a:prstGeom prst="rect">
            <a:avLst/>
          </a:prstGeom>
        </p:spPr>
      </p:pic>
    </p:spTree>
    <p:extLst>
      <p:ext uri="{BB962C8B-B14F-4D97-AF65-F5344CB8AC3E}">
        <p14:creationId xmlns:p14="http://schemas.microsoft.com/office/powerpoint/2010/main" val="344893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p:cSld name="One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8" y="3785179"/>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One-line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p:nvCxnSpPr>
        <p:spPr bwMode="black">
          <a:xfrm>
            <a:off x="0" y="4726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4F031475-DC0E-9DD8-8356-03CDCA0BB631}"/>
              </a:ext>
            </a:extLst>
          </p:cNvPr>
          <p:cNvSpPr>
            <a:spLocks noGrp="1"/>
          </p:cNvSpPr>
          <p:nvPr>
            <p:ph type="ftr" sz="quarter" idx="17"/>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2A05191F-BFA7-F1B1-550B-77342118FE96}"/>
              </a:ext>
            </a:extLst>
          </p:cNvPr>
          <p:cNvSpPr>
            <a:spLocks noGrp="1"/>
          </p:cNvSpPr>
          <p:nvPr>
            <p:ph type="sldNum" sz="quarter" idx="18"/>
          </p:nvPr>
        </p:nvSpPr>
        <p:spPr/>
        <p:txBody>
          <a:bodyPr/>
          <a:lstStyle/>
          <a:p>
            <a:fld id="{B71A6B67-5149-4CA8-8884-0AC28C15FDCE}" type="slidenum">
              <a:rPr lang="en-US" smtClean="0"/>
              <a:pPr/>
              <a:t>‹#›</a:t>
            </a:fld>
            <a:endParaRPr lang="en-US"/>
          </a:p>
        </p:txBody>
      </p:sp>
      <p:pic>
        <p:nvPicPr>
          <p:cNvPr id="4" name="Picture 3" descr="A picture containing black, darkness&#10;&#10;Description automatically generated">
            <a:extLst>
              <a:ext uri="{FF2B5EF4-FFF2-40B4-BE49-F238E27FC236}">
                <a16:creationId xmlns:a16="http://schemas.microsoft.com/office/drawing/2014/main" id="{66CEEAC1-EDC0-54C3-D120-898E9DD7DC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28496" y="4025451"/>
            <a:ext cx="839805" cy="460744"/>
          </a:xfrm>
          <a:prstGeom prst="rect">
            <a:avLst/>
          </a:prstGeom>
        </p:spPr>
      </p:pic>
    </p:spTree>
    <p:extLst>
      <p:ext uri="{BB962C8B-B14F-4D97-AF65-F5344CB8AC3E}">
        <p14:creationId xmlns:p14="http://schemas.microsoft.com/office/powerpoint/2010/main" val="262884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p:cSld name="Two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4628198"/>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p:nvCxnSpPr>
        <p:spPr bwMode="black">
          <a:xfrm>
            <a:off x="0" y="556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6B11D44-4DD0-C9E2-987F-C3D635674373}"/>
              </a:ext>
            </a:extLst>
          </p:cNvPr>
          <p:cNvSpPr>
            <a:spLocks noGrp="1"/>
          </p:cNvSpPr>
          <p:nvPr>
            <p:ph type="ftr" sz="quarter" idx="17"/>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570D702B-5812-314E-57A0-F942A1D33946}"/>
              </a:ext>
            </a:extLst>
          </p:cNvPr>
          <p:cNvSpPr>
            <a:spLocks noGrp="1"/>
          </p:cNvSpPr>
          <p:nvPr>
            <p:ph type="sldNum" sz="quarter" idx="18"/>
          </p:nvPr>
        </p:nvSpPr>
        <p:spPr/>
        <p:txBody>
          <a:bodyPr/>
          <a:lstStyle/>
          <a:p>
            <a:fld id="{B71A6B67-5149-4CA8-8884-0AC28C15FDCE}" type="slidenum">
              <a:rPr lang="en-US" smtClean="0"/>
              <a:pPr/>
              <a:t>‹#›</a:t>
            </a:fld>
            <a:endParaRPr lang="en-US"/>
          </a:p>
        </p:txBody>
      </p:sp>
      <p:pic>
        <p:nvPicPr>
          <p:cNvPr id="4" name="Picture 3" descr="A picture containing black, darkness&#10;&#10;Description automatically generated">
            <a:extLst>
              <a:ext uri="{FF2B5EF4-FFF2-40B4-BE49-F238E27FC236}">
                <a16:creationId xmlns:a16="http://schemas.microsoft.com/office/drawing/2014/main" id="{27CDF027-C90F-785A-6ECA-2E8A0A99B6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28497" y="4898245"/>
            <a:ext cx="839805" cy="460744"/>
          </a:xfrm>
          <a:prstGeom prst="rect">
            <a:avLst/>
          </a:prstGeom>
        </p:spPr>
      </p:pic>
    </p:spTree>
    <p:extLst>
      <p:ext uri="{BB962C8B-B14F-4D97-AF65-F5344CB8AC3E}">
        <p14:creationId xmlns:p14="http://schemas.microsoft.com/office/powerpoint/2010/main" val="391200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p:cSld name="One Line Section Divider with White Type">
    <p:bg>
      <p:bgPr>
        <a:solidFill>
          <a:schemeClr val="tx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0D3CF159-12DB-B46C-2DD5-A4EA74A67535}"/>
              </a:ext>
            </a:extLst>
          </p:cNvPr>
          <p:cNvSpPr>
            <a:spLocks noGrp="1"/>
          </p:cNvSpPr>
          <p:nvPr>
            <p:ph type="pic" sz="quarter" idx="20"/>
          </p:nvPr>
        </p:nvSpPr>
        <p:spPr>
          <a:xfrm>
            <a:off x="0"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white">
          <a:xfrm>
            <a:off x="304800" y="3762529"/>
            <a:ext cx="11582400" cy="981038"/>
          </a:xfrm>
          <a:ln>
            <a:noFill/>
          </a:ln>
        </p:spPr>
        <p:txBody>
          <a:bodyPr anchor="b" anchorCtr="0">
            <a:spAutoFit/>
          </a:bodyPr>
          <a:lstStyle>
            <a:lvl1pPr marL="0" indent="0">
              <a:lnSpc>
                <a:spcPct val="95000"/>
              </a:lnSpc>
              <a:buNone/>
              <a:defRPr sz="6000">
                <a:solidFill>
                  <a:schemeClr val="bg1"/>
                </a:solidFill>
                <a:latin typeface="+mj-lt"/>
              </a:defRPr>
            </a:lvl1pPr>
          </a:lstStyle>
          <a:p>
            <a:pPr lvl="0"/>
            <a:r>
              <a:rPr lang="en-US"/>
              <a:t>One-line section divider</a:t>
            </a:r>
          </a:p>
        </p:txBody>
      </p:sp>
      <p:sp>
        <p:nvSpPr>
          <p:cNvPr id="2" name="Footer Placeholder 1">
            <a:extLst>
              <a:ext uri="{FF2B5EF4-FFF2-40B4-BE49-F238E27FC236}">
                <a16:creationId xmlns:a16="http://schemas.microsoft.com/office/drawing/2014/main" id="{9AF705F8-7227-AA06-2347-DA4522E63EC0}"/>
              </a:ext>
            </a:extLst>
          </p:cNvPr>
          <p:cNvSpPr>
            <a:spLocks noGrp="1"/>
          </p:cNvSpPr>
          <p:nvPr>
            <p:ph type="ftr" sz="quarter" idx="18"/>
          </p:nvPr>
        </p:nvSpPr>
        <p:spPr/>
        <p:txBody>
          <a:bodyPr/>
          <a:lstStyle>
            <a:lvl1pPr>
              <a:defRPr>
                <a:solidFill>
                  <a:schemeClr val="bg1"/>
                </a:solidFill>
              </a:defRPr>
            </a:lvl1pPr>
          </a:lstStyle>
          <a:p>
            <a:r>
              <a:rPr lang="en-US"/>
              <a:t>Private / HP Confidential / Internal Use Only</a:t>
            </a:r>
          </a:p>
        </p:txBody>
      </p:sp>
      <p:sp>
        <p:nvSpPr>
          <p:cNvPr id="6" name="Slide Number Placeholder 5">
            <a:extLst>
              <a:ext uri="{FF2B5EF4-FFF2-40B4-BE49-F238E27FC236}">
                <a16:creationId xmlns:a16="http://schemas.microsoft.com/office/drawing/2014/main" id="{597B8C1D-8C8B-96AD-6C7D-490D00EFB702}"/>
              </a:ext>
            </a:extLst>
          </p:cNvPr>
          <p:cNvSpPr>
            <a:spLocks noGrp="1"/>
          </p:cNvSpPr>
          <p:nvPr>
            <p:ph type="sldNum" sz="quarter" idx="19"/>
          </p:nvPr>
        </p:nvSpPr>
        <p:spPr/>
        <p:txBody>
          <a:bodyPr/>
          <a:lstStyle>
            <a:lvl1pPr>
              <a:defRPr>
                <a:solidFill>
                  <a:schemeClr val="bg1"/>
                </a:solidFill>
              </a:defRPr>
            </a:lvl1pPr>
          </a:lstStyle>
          <a:p>
            <a:fld id="{B71A6B67-5149-4CA8-8884-0AC28C15FDCE}" type="slidenum">
              <a:rPr lang="en-US" smtClean="0"/>
              <a:pPr/>
              <a:t>‹#›</a:t>
            </a:fld>
            <a:endParaRPr lang="en-US"/>
          </a:p>
        </p:txBody>
      </p:sp>
      <p:cxnSp>
        <p:nvCxnSpPr>
          <p:cNvPr id="5" name="Straight Connector 4">
            <a:extLst>
              <a:ext uri="{FF2B5EF4-FFF2-40B4-BE49-F238E27FC236}">
                <a16:creationId xmlns:a16="http://schemas.microsoft.com/office/drawing/2014/main" id="{30F6304B-53A7-B323-BAE6-C9900746FAB3}"/>
              </a:ext>
            </a:extLst>
          </p:cNvPr>
          <p:cNvCxnSpPr>
            <a:cxnSpLocks/>
          </p:cNvCxnSpPr>
          <p:nvPr/>
        </p:nvCxnSpPr>
        <p:spPr bwMode="black">
          <a:xfrm flipV="1">
            <a:off x="0" y="4710224"/>
            <a:ext cx="12192000" cy="1587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95DE3C-4CBE-9972-5F8F-B42D1BEC0AA4}"/>
              </a:ext>
            </a:extLst>
          </p:cNvPr>
          <p:cNvCxnSpPr>
            <a:cxnSpLocks/>
          </p:cNvCxnSpPr>
          <p:nvPr/>
        </p:nvCxnSpPr>
        <p:spPr bwMode="black">
          <a:xfrm>
            <a:off x="0" y="4726099"/>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94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p:cSld name="Two Line Section Divider with White Type">
    <p:bg>
      <p:bgPr>
        <a:solidFill>
          <a:schemeClr val="bg1">
            <a:lumMod val="75000"/>
          </a:schemeClr>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EADD33CF-001F-7DE9-6B93-A87AD150A993}"/>
              </a:ext>
            </a:extLst>
          </p:cNvPr>
          <p:cNvSpPr>
            <a:spLocks noGrp="1"/>
          </p:cNvSpPr>
          <p:nvPr>
            <p:ph type="pic" sz="quarter" idx="20"/>
          </p:nvPr>
        </p:nvSpPr>
        <p:spPr>
          <a:xfrm>
            <a:off x="0"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4632872"/>
            <a:ext cx="11582400" cy="981038"/>
          </a:xfrm>
          <a:ln>
            <a:noFill/>
          </a:ln>
        </p:spPr>
        <p:txBody>
          <a:bodyPr anchor="b" anchorCtr="0">
            <a:spAutoFit/>
          </a:bodyPr>
          <a:lstStyle>
            <a:lvl1pPr marL="0" indent="0">
              <a:lnSpc>
                <a:spcPct val="95000"/>
              </a:lnSpc>
              <a:buNone/>
              <a:defRPr sz="6000">
                <a:solidFill>
                  <a:schemeClr val="bg1"/>
                </a:solidFill>
                <a:latin typeface="+mj-lt"/>
              </a:defRPr>
            </a:lvl1pPr>
          </a:lstStyle>
          <a:p>
            <a:pPr lvl="0"/>
            <a:r>
              <a:rPr lang="en-US"/>
              <a:t>Two-line section divider</a:t>
            </a:r>
          </a:p>
        </p:txBody>
      </p:sp>
      <p:sp>
        <p:nvSpPr>
          <p:cNvPr id="2" name="Footer Placeholder 1">
            <a:extLst>
              <a:ext uri="{FF2B5EF4-FFF2-40B4-BE49-F238E27FC236}">
                <a16:creationId xmlns:a16="http://schemas.microsoft.com/office/drawing/2014/main" id="{F1CFECB1-7A8B-0251-51EC-672F36920019}"/>
              </a:ext>
            </a:extLst>
          </p:cNvPr>
          <p:cNvSpPr>
            <a:spLocks noGrp="1"/>
          </p:cNvSpPr>
          <p:nvPr>
            <p:ph type="ftr" sz="quarter" idx="18"/>
          </p:nvPr>
        </p:nvSpPr>
        <p:spPr/>
        <p:txBody>
          <a:bodyPr/>
          <a:lstStyle>
            <a:lvl1pPr>
              <a:defRPr>
                <a:solidFill>
                  <a:schemeClr val="bg1"/>
                </a:solidFill>
              </a:defRPr>
            </a:lvl1pPr>
          </a:lstStyle>
          <a:p>
            <a:r>
              <a:rPr lang="en-US"/>
              <a:t>Private / HP Confidential / Internal Use Only</a:t>
            </a:r>
          </a:p>
        </p:txBody>
      </p:sp>
      <p:sp>
        <p:nvSpPr>
          <p:cNvPr id="6" name="Slide Number Placeholder 5">
            <a:extLst>
              <a:ext uri="{FF2B5EF4-FFF2-40B4-BE49-F238E27FC236}">
                <a16:creationId xmlns:a16="http://schemas.microsoft.com/office/drawing/2014/main" id="{B87E6AC7-3C06-7CB7-F407-81A4CC2BC274}"/>
              </a:ext>
            </a:extLst>
          </p:cNvPr>
          <p:cNvSpPr>
            <a:spLocks noGrp="1"/>
          </p:cNvSpPr>
          <p:nvPr>
            <p:ph type="sldNum" sz="quarter" idx="19"/>
          </p:nvPr>
        </p:nvSpPr>
        <p:spPr/>
        <p:txBody>
          <a:bodyPr/>
          <a:lstStyle>
            <a:lvl1pPr>
              <a:defRPr>
                <a:solidFill>
                  <a:schemeClr val="bg1"/>
                </a:solidFill>
              </a:defRPr>
            </a:lvl1pPr>
          </a:lstStyle>
          <a:p>
            <a:fld id="{B71A6B67-5149-4CA8-8884-0AC28C15FDCE}" type="slidenum">
              <a:rPr lang="en-US" smtClean="0"/>
              <a:pPr/>
              <a:t>‹#›</a:t>
            </a:fld>
            <a:endParaRPr lang="en-US"/>
          </a:p>
        </p:txBody>
      </p:sp>
      <p:cxnSp>
        <p:nvCxnSpPr>
          <p:cNvPr id="4" name="Straight Connector 3">
            <a:extLst>
              <a:ext uri="{FF2B5EF4-FFF2-40B4-BE49-F238E27FC236}">
                <a16:creationId xmlns:a16="http://schemas.microsoft.com/office/drawing/2014/main" id="{C3D6CD7A-B64A-2851-8C01-6CF690DC4D4F}"/>
              </a:ext>
            </a:extLst>
          </p:cNvPr>
          <p:cNvCxnSpPr>
            <a:cxnSpLocks/>
          </p:cNvCxnSpPr>
          <p:nvPr/>
        </p:nvCxnSpPr>
        <p:spPr bwMode="black">
          <a:xfrm>
            <a:off x="0" y="5581475"/>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97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p:cSld name="One Line Section Divider with Black Type">
    <p:bg>
      <p:bgPr>
        <a:solidFill>
          <a:schemeClr val="bg1">
            <a:lumMod val="75000"/>
          </a:schemeClr>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1383C65-A4B6-A391-FCDD-0D6D90941610}"/>
              </a:ext>
            </a:extLst>
          </p:cNvPr>
          <p:cNvSpPr>
            <a:spLocks noGrp="1"/>
          </p:cNvSpPr>
          <p:nvPr>
            <p:ph type="pic" sz="quarter" idx="20"/>
          </p:nvPr>
        </p:nvSpPr>
        <p:spPr>
          <a:xfrm>
            <a:off x="0"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3762529"/>
            <a:ext cx="11582401"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One-line section divider</a:t>
            </a:r>
          </a:p>
        </p:txBody>
      </p:sp>
      <p:sp>
        <p:nvSpPr>
          <p:cNvPr id="2" name="Footer Placeholder 1">
            <a:extLst>
              <a:ext uri="{FF2B5EF4-FFF2-40B4-BE49-F238E27FC236}">
                <a16:creationId xmlns:a16="http://schemas.microsoft.com/office/drawing/2014/main" id="{2B3DA605-3AFC-0614-EB8D-94AF0DD6ADE0}"/>
              </a:ext>
            </a:extLst>
          </p:cNvPr>
          <p:cNvSpPr>
            <a:spLocks noGrp="1"/>
          </p:cNvSpPr>
          <p:nvPr>
            <p:ph type="ftr" sz="quarter" idx="18"/>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4DB69795-6E1D-896B-19BA-F28666141A9C}"/>
              </a:ext>
            </a:extLst>
          </p:cNvPr>
          <p:cNvSpPr>
            <a:spLocks noGrp="1"/>
          </p:cNvSpPr>
          <p:nvPr>
            <p:ph type="sldNum" sz="quarter" idx="19"/>
          </p:nvPr>
        </p:nvSpPr>
        <p:spPr/>
        <p:txBody>
          <a:bodyPr/>
          <a:lstStyle/>
          <a:p>
            <a:fld id="{B71A6B67-5149-4CA8-8884-0AC28C15FDCE}" type="slidenum">
              <a:rPr lang="en-US" smtClean="0"/>
              <a:pPr/>
              <a:t>‹#›</a:t>
            </a:fld>
            <a:endParaRPr lang="en-US"/>
          </a:p>
        </p:txBody>
      </p:sp>
      <p:cxnSp>
        <p:nvCxnSpPr>
          <p:cNvPr id="4" name="Straight Connector 3">
            <a:extLst>
              <a:ext uri="{FF2B5EF4-FFF2-40B4-BE49-F238E27FC236}">
                <a16:creationId xmlns:a16="http://schemas.microsoft.com/office/drawing/2014/main" id="{954517D6-C95A-96E9-A6E0-275FFF7F448A}"/>
              </a:ext>
            </a:extLst>
          </p:cNvPr>
          <p:cNvCxnSpPr>
            <a:cxnSpLocks/>
          </p:cNvCxnSpPr>
          <p:nvPr/>
        </p:nvCxnSpPr>
        <p:spPr bwMode="black">
          <a:xfrm flipV="1">
            <a:off x="0" y="4710224"/>
            <a:ext cx="12192000" cy="158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2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p:cSld name="Two Line Section Divider with Black Type">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7B3B3C1-328A-CC8D-5EC4-6AEC9F16D3DF}"/>
              </a:ext>
            </a:extLst>
          </p:cNvPr>
          <p:cNvSpPr>
            <a:spLocks noGrp="1"/>
          </p:cNvSpPr>
          <p:nvPr>
            <p:ph type="pic" sz="quarter" idx="20"/>
          </p:nvPr>
        </p:nvSpPr>
        <p:spPr>
          <a:xfrm>
            <a:off x="0"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4632872"/>
            <a:ext cx="115824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sp>
        <p:nvSpPr>
          <p:cNvPr id="2" name="Footer Placeholder 1">
            <a:extLst>
              <a:ext uri="{FF2B5EF4-FFF2-40B4-BE49-F238E27FC236}">
                <a16:creationId xmlns:a16="http://schemas.microsoft.com/office/drawing/2014/main" id="{53518D66-BC0D-1B7B-E8DB-965EA200146A}"/>
              </a:ext>
            </a:extLst>
          </p:cNvPr>
          <p:cNvSpPr>
            <a:spLocks noGrp="1"/>
          </p:cNvSpPr>
          <p:nvPr>
            <p:ph type="ftr" sz="quarter" idx="18"/>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936482EF-AE01-36A4-DF74-56DCF5DCF44D}"/>
              </a:ext>
            </a:extLst>
          </p:cNvPr>
          <p:cNvSpPr>
            <a:spLocks noGrp="1"/>
          </p:cNvSpPr>
          <p:nvPr>
            <p:ph type="sldNum" sz="quarter" idx="19"/>
          </p:nvPr>
        </p:nvSpPr>
        <p:spPr/>
        <p:txBody>
          <a:bodyPr/>
          <a:lstStyle/>
          <a:p>
            <a:fld id="{B71A6B67-5149-4CA8-8884-0AC28C15FDCE}" type="slidenum">
              <a:rPr lang="en-US" smtClean="0"/>
              <a:pPr/>
              <a:t>‹#›</a:t>
            </a:fld>
            <a:endParaRPr lang="en-US"/>
          </a:p>
        </p:txBody>
      </p:sp>
      <p:cxnSp>
        <p:nvCxnSpPr>
          <p:cNvPr id="4" name="Straight Connector 3">
            <a:extLst>
              <a:ext uri="{FF2B5EF4-FFF2-40B4-BE49-F238E27FC236}">
                <a16:creationId xmlns:a16="http://schemas.microsoft.com/office/drawing/2014/main" id="{318DAB21-70F2-EE45-EAE4-7F737FFB9B89}"/>
              </a:ext>
            </a:extLst>
          </p:cNvPr>
          <p:cNvCxnSpPr>
            <a:cxnSpLocks/>
          </p:cNvCxnSpPr>
          <p:nvPr/>
        </p:nvCxnSpPr>
        <p:spPr bwMode="black">
          <a:xfrm flipV="1">
            <a:off x="0" y="5565600"/>
            <a:ext cx="12192000" cy="158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3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397384"/>
            <a:ext cx="549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idx="37" hasCustomPrompt="1"/>
          </p:nvPr>
        </p:nvSpPr>
        <p:spPr>
          <a:xfrm>
            <a:off x="0" y="1610090"/>
            <a:ext cx="6096000" cy="4579715"/>
          </a:xfrm>
        </p:spPr>
        <p:txBody>
          <a:bodyPr wrap="square" lIns="280800" rIns="280800" anchor="t" anchorCtr="0">
            <a:sp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35DCE6EA-D943-64AB-9662-D5181026C21E}"/>
              </a:ext>
            </a:extLst>
          </p:cNvPr>
          <p:cNvSpPr>
            <a:spLocks noGrp="1"/>
          </p:cNvSpPr>
          <p:nvPr>
            <p:ph type="ftr" sz="quarter" idx="39"/>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BD9C3858-14CF-42A3-8578-5BED13DE5D7F}"/>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31941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397384"/>
            <a:ext cx="1158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©Copyright 2021 HP Development Company, L.P. The information contained herein is subject to change without notice.</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00DE720E-C72B-42F0-AD69-52D60E3C605E}" type="slidenum">
              <a:rPr lang="en-US" smtClean="0"/>
              <a:t>‹#›</a:t>
            </a:fld>
            <a:endParaRPr lang="en-US"/>
          </a:p>
        </p:txBody>
      </p:sp>
    </p:spTree>
    <p:extLst>
      <p:ext uri="{BB962C8B-B14F-4D97-AF65-F5344CB8AC3E}">
        <p14:creationId xmlns:p14="http://schemas.microsoft.com/office/powerpoint/2010/main" val="141344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588394"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4" y="1604963"/>
            <a:ext cx="7616825" cy="340360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6D6D60A0-92CD-86D8-473C-E378E4B42DE6}"/>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BCA2221C-E684-8E60-71EC-AEFB3A045030}"/>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34726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0"/>
            <a:ext cx="6096000" cy="6858000"/>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272406"/>
            <a:ext cx="5413623" cy="4440670"/>
          </a:xfrm>
        </p:spPr>
        <p:txBody>
          <a:bodyPr anchor="t" anchorCtr="0">
            <a:noAutofit/>
          </a:bodyPr>
          <a:lstStyle>
            <a:lvl1pPr>
              <a:defRPr sz="6000">
                <a:latin typeface="Forma DJR Display" pitchFamily="2" charset="77"/>
              </a:defRPr>
            </a:lvl1pPr>
          </a:lstStyle>
          <a:p>
            <a:r>
              <a:rPr lang="en-US">
                <a:latin typeface="Forma DJR Display" pitchFamily="2" charset="77"/>
                <a:cs typeface="Aktiv Grotesk Cd Trial" panose="020B0506020203020204" pitchFamily="34" charset="77"/>
              </a:rPr>
              <a:t>“Type quote here and include quotation marks before and after text.”</a:t>
            </a:r>
            <a:endParaRPr lang="en-US"/>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userDrawn="1"/>
        </p:nvCxnSpPr>
        <p:spPr>
          <a:xfrm>
            <a:off x="392050" y="6172200"/>
            <a:ext cx="532038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0" cy="6858000"/>
          </a:xfrm>
        </p:spPr>
        <p:txBody>
          <a:bodyPr anchor="ctr" anchorCtr="0"/>
          <a:lstStyle>
            <a:lvl1pPr marL="0" indent="0" algn="ctr">
              <a:buNone/>
              <a:defRPr sz="4400"/>
            </a:lvl1pPr>
          </a:lstStyle>
          <a:p>
            <a:r>
              <a:rPr lang="en-US"/>
              <a:t>IMAGE</a:t>
            </a:r>
          </a:p>
        </p:txBody>
      </p: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298450" y="6251212"/>
            <a:ext cx="4916488" cy="496888"/>
          </a:xfrm>
        </p:spPr>
        <p:txBody>
          <a:bodyPr/>
          <a:lstStyle>
            <a:lvl1pPr marL="0" indent="0">
              <a:buNone/>
              <a:defRPr sz="1800"/>
            </a:lvl1pPr>
          </a:lstStyle>
          <a:p>
            <a:pPr lvl="0"/>
            <a:r>
              <a:rPr lang="en-US"/>
              <a:t>NAME, Title, Company</a:t>
            </a:r>
          </a:p>
        </p:txBody>
      </p:sp>
    </p:spTree>
    <p:extLst>
      <p:ext uri="{BB962C8B-B14F-4D97-AF65-F5344CB8AC3E}">
        <p14:creationId xmlns:p14="http://schemas.microsoft.com/office/powerpoint/2010/main" val="3801356485"/>
      </p:ext>
    </p:extLst>
  </p:cSld>
  <p:clrMapOvr>
    <a:overrideClrMapping bg1="lt1" tx1="dk1" bg2="lt2" tx2="dk2" accent1="accent1" accent2="accent2" accent3="accent3" accent4="accent4" accent5="accent5" accent6="accent6" hlink="hlink" folHlink="folHlink"/>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Title, Subtitle &amp; Content Alternat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lnSpc>
                <a:spcPct val="85000"/>
              </a:lnSpc>
              <a:defRPr sz="4400">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04800" y="1609725"/>
            <a:ext cx="3657600" cy="878702"/>
          </a:xfrm>
        </p:spPr>
        <p:txBody>
          <a:bodyPr wrap="square" anchor="t" anchorCtr="0">
            <a:spAutoFit/>
          </a:bodyPr>
          <a:lstStyle>
            <a:lvl1pPr marL="0" indent="0">
              <a:buNone/>
              <a:defRPr sz="2800">
                <a:latin typeface="+mn-lt"/>
              </a:defRPr>
            </a:lvl1pPr>
          </a:lstStyle>
          <a:p>
            <a:pPr lvl="0"/>
            <a:r>
              <a:rPr lang="en-US"/>
              <a:t>Subtitle here. Lorem ipsum dolor sit </a:t>
            </a:r>
            <a:r>
              <a:rPr lang="en-US" err="1"/>
              <a:t>amet</a:t>
            </a:r>
            <a:r>
              <a:rPr lang="en-US"/>
              <a:t>.</a:t>
            </a:r>
          </a:p>
        </p:txBody>
      </p:sp>
      <p:sp>
        <p:nvSpPr>
          <p:cNvPr id="9" name="Text Placeholder 2">
            <a:extLst>
              <a:ext uri="{FF2B5EF4-FFF2-40B4-BE49-F238E27FC236}">
                <a16:creationId xmlns:a16="http://schemas.microsoft.com/office/drawing/2014/main" id="{E3AA8B4D-DD55-41D3-B7B0-2F86676B8C7A}"/>
              </a:ext>
            </a:extLst>
          </p:cNvPr>
          <p:cNvSpPr>
            <a:spLocks noGrp="1"/>
          </p:cNvSpPr>
          <p:nvPr>
            <p:ph idx="37" hasCustomPrompt="1"/>
          </p:nvPr>
        </p:nvSpPr>
        <p:spPr>
          <a:xfrm>
            <a:off x="4267200" y="1609724"/>
            <a:ext cx="7620000" cy="2307183"/>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3" name="Footer Placeholder 2">
            <a:extLst>
              <a:ext uri="{FF2B5EF4-FFF2-40B4-BE49-F238E27FC236}">
                <a16:creationId xmlns:a16="http://schemas.microsoft.com/office/drawing/2014/main" id="{9F4B412A-345E-45BF-74F0-C24E1FCE3BB1}"/>
              </a:ext>
            </a:extLst>
          </p:cNvPr>
          <p:cNvSpPr>
            <a:spLocks noGrp="1"/>
          </p:cNvSpPr>
          <p:nvPr>
            <p:ph type="ftr" sz="quarter" idx="38"/>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DE9B0BCC-B1F4-DAA5-9368-A10804965B65}"/>
              </a:ext>
            </a:extLst>
          </p:cNvPr>
          <p:cNvSpPr>
            <a:spLocks noGrp="1"/>
          </p:cNvSpPr>
          <p:nvPr>
            <p:ph type="sldNum" sz="quarter" idx="39"/>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14506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Title, Subtitle &amp;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2" name="Text Placeholder 3">
            <a:extLst>
              <a:ext uri="{FF2B5EF4-FFF2-40B4-BE49-F238E27FC236}">
                <a16:creationId xmlns:a16="http://schemas.microsoft.com/office/drawing/2014/main" id="{6EE314AB-90D3-419B-AC10-CF5FBC632154}"/>
              </a:ext>
            </a:extLst>
          </p:cNvPr>
          <p:cNvSpPr>
            <a:spLocks noGrp="1"/>
          </p:cNvSpPr>
          <p:nvPr>
            <p:ph sz="quarter" idx="38"/>
          </p:nvPr>
        </p:nvSpPr>
        <p:spPr>
          <a:xfrm>
            <a:off x="307974" y="2492968"/>
            <a:ext cx="7616825" cy="3403600"/>
          </a:xfrm>
        </p:spPr>
        <p:txBody>
          <a:body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28603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5">
          <p15:clr>
            <a:srgbClr val="FBAE40"/>
          </p15:clr>
        </p15:guide>
        <p15:guide id="2" orient="horz" pos="1376">
          <p15:clr>
            <a:srgbClr val="FBAE40"/>
          </p15:clr>
        </p15:guide>
        <p15:guide id="3">
          <p15:clr>
            <a:srgbClr val="FBAE40"/>
          </p15:clr>
        </p15:guide>
        <p15:guide id="4" pos="7680">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799" y="397384"/>
            <a:ext cx="11582401" cy="600934"/>
          </a:xfrm>
        </p:spPr>
        <p:txBody>
          <a:bodyPr wrap="square" tIns="0" rIns="0" bIns="0">
            <a:spAutoFit/>
          </a:bodyPr>
          <a:lstStyle>
            <a:lvl1pPr>
              <a:defRPr sz="4400">
                <a:latin typeface="+mj-lt"/>
              </a:defRPr>
            </a:lvl1pPr>
          </a:lstStyle>
          <a:p>
            <a:r>
              <a:rPr lang="en-US"/>
              <a:t>Title</a:t>
            </a:r>
          </a:p>
        </p:txBody>
      </p:sp>
      <p:sp>
        <p:nvSpPr>
          <p:cNvPr id="10" name="Text Placeholder 2">
            <a:extLst>
              <a:ext uri="{FF2B5EF4-FFF2-40B4-BE49-F238E27FC236}">
                <a16:creationId xmlns:a16="http://schemas.microsoft.com/office/drawing/2014/main" id="{D4CA49AF-6AB2-4D07-A71E-0613B8FB2BBA}"/>
              </a:ext>
            </a:extLst>
          </p:cNvPr>
          <p:cNvSpPr>
            <a:spLocks noGrp="1"/>
          </p:cNvSpPr>
          <p:nvPr>
            <p:ph idx="29" hasCustomPrompt="1"/>
          </p:nvPr>
        </p:nvSpPr>
        <p:spPr>
          <a:xfrm>
            <a:off x="304800" y="1755410"/>
            <a:ext cx="5638800"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idx="1" hasCustomPrompt="1"/>
          </p:nvPr>
        </p:nvSpPr>
        <p:spPr>
          <a:xfrm>
            <a:off x="6248403" y="1755410"/>
            <a:ext cx="5638798"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p:nvCxnSpPr>
        <p:spPr>
          <a:xfrm>
            <a:off x="304800"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p:nvCxnSpPr>
        <p:spPr>
          <a:xfrm>
            <a:off x="6248403"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C66074F-031A-A657-D160-270B842F616A}"/>
              </a:ext>
            </a:extLst>
          </p:cNvPr>
          <p:cNvSpPr>
            <a:spLocks noGrp="1"/>
          </p:cNvSpPr>
          <p:nvPr>
            <p:ph type="ftr" sz="quarter" idx="3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C7272032-7305-E392-0374-AAD6ACE30749}"/>
              </a:ext>
            </a:extLst>
          </p:cNvPr>
          <p:cNvSpPr>
            <a:spLocks noGrp="1"/>
          </p:cNvSpPr>
          <p:nvPr>
            <p:ph type="sldNum" sz="quarter" idx="3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99233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Title, Sub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588393" cy="600934"/>
          </a:xfrm>
        </p:spPr>
        <p:txBody>
          <a:bodyPr wrap="square" tIns="0" rIns="0" bIns="0">
            <a:spAutoFit/>
          </a:bodyPr>
          <a:lstStyle>
            <a:lvl1pPr>
              <a:defRPr sz="4400">
                <a:latin typeface="+mj-lt"/>
              </a:defRPr>
            </a:lvl1pPr>
          </a:lstStyle>
          <a:p>
            <a:r>
              <a:rPr lang="en-US"/>
              <a:t>Title</a:t>
            </a:r>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8807" y="1565621"/>
            <a:ext cx="11588393"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2">
            <a:extLst>
              <a:ext uri="{FF2B5EF4-FFF2-40B4-BE49-F238E27FC236}">
                <a16:creationId xmlns:a16="http://schemas.microsoft.com/office/drawing/2014/main" id="{BED7C366-0283-43DA-83C6-5EA7A966408D}"/>
              </a:ext>
            </a:extLst>
          </p:cNvPr>
          <p:cNvSpPr>
            <a:spLocks noGrp="1"/>
          </p:cNvSpPr>
          <p:nvPr>
            <p:ph idx="29" hasCustomPrompt="1"/>
          </p:nvPr>
        </p:nvSpPr>
        <p:spPr>
          <a:xfrm>
            <a:off x="304800" y="2454622"/>
            <a:ext cx="5638800"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idx="1" hasCustomPrompt="1"/>
          </p:nvPr>
        </p:nvSpPr>
        <p:spPr>
          <a:xfrm>
            <a:off x="6248403" y="2454622"/>
            <a:ext cx="5638798"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3" name="Footer Placeholder 2">
            <a:extLst>
              <a:ext uri="{FF2B5EF4-FFF2-40B4-BE49-F238E27FC236}">
                <a16:creationId xmlns:a16="http://schemas.microsoft.com/office/drawing/2014/main" id="{939BB9D6-DB8A-91EE-286B-E1CDA12D5496}"/>
              </a:ext>
            </a:extLst>
          </p:cNvPr>
          <p:cNvSpPr>
            <a:spLocks noGrp="1"/>
          </p:cNvSpPr>
          <p:nvPr>
            <p:ph type="ftr" sz="quarter" idx="3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CF97F63B-4B1B-54D4-2090-603A883EC428}"/>
              </a:ext>
            </a:extLst>
          </p:cNvPr>
          <p:cNvSpPr>
            <a:spLocks noGrp="1"/>
          </p:cNvSpPr>
          <p:nvPr>
            <p:ph type="sldNum" sz="quarter" idx="3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403891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5">
          <p15:clr>
            <a:srgbClr val="FBAE40"/>
          </p15:clr>
        </p15:guide>
        <p15:guide id="2" orient="horz" pos="1376">
          <p15:clr>
            <a:srgbClr val="FBAE40"/>
          </p15:clr>
        </p15:guide>
        <p15:guide id="3">
          <p15:clr>
            <a:srgbClr val="FBAE40"/>
          </p15:clr>
        </p15:guide>
        <p15:guide id="4" pos="7680">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Title &amp; Three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p:nvCxnSpPr>
        <p:spPr>
          <a:xfrm>
            <a:off x="300878"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p:nvCxnSpPr>
        <p:spPr>
          <a:xfrm>
            <a:off x="4267200"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p:nvCxnSpPr>
        <p:spPr>
          <a:xfrm>
            <a:off x="8229601"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9C24331E-1638-4459-8142-AE0264663874}"/>
              </a:ext>
            </a:extLst>
          </p:cNvPr>
          <p:cNvSpPr>
            <a:spLocks noGrp="1"/>
          </p:cNvSpPr>
          <p:nvPr>
            <p:ph sz="quarter" idx="38" hasCustomPrompt="1"/>
          </p:nvPr>
        </p:nvSpPr>
        <p:spPr>
          <a:xfrm>
            <a:off x="304800" y="1755410"/>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1" name="Text Placeholder 3">
            <a:extLst>
              <a:ext uri="{FF2B5EF4-FFF2-40B4-BE49-F238E27FC236}">
                <a16:creationId xmlns:a16="http://schemas.microsoft.com/office/drawing/2014/main" id="{0C60BDC8-1BA3-49C3-B443-05C9279F27DA}"/>
              </a:ext>
            </a:extLst>
          </p:cNvPr>
          <p:cNvSpPr>
            <a:spLocks noGrp="1"/>
          </p:cNvSpPr>
          <p:nvPr>
            <p:ph sz="quarter" idx="41" hasCustomPrompt="1"/>
          </p:nvPr>
        </p:nvSpPr>
        <p:spPr>
          <a:xfrm>
            <a:off x="4267201" y="1755648"/>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sz="quarter" idx="42" hasCustomPrompt="1"/>
          </p:nvPr>
        </p:nvSpPr>
        <p:spPr>
          <a:xfrm>
            <a:off x="8229601" y="1755648"/>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3" name="Footer Placeholder 2">
            <a:extLst>
              <a:ext uri="{FF2B5EF4-FFF2-40B4-BE49-F238E27FC236}">
                <a16:creationId xmlns:a16="http://schemas.microsoft.com/office/drawing/2014/main" id="{9404224C-8CC8-BB7B-5814-63EB99292D4C}"/>
              </a:ext>
            </a:extLst>
          </p:cNvPr>
          <p:cNvSpPr>
            <a:spLocks noGrp="1"/>
          </p:cNvSpPr>
          <p:nvPr>
            <p:ph type="ftr" sz="quarter" idx="43"/>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7BF97DA6-41CB-9966-AD58-2D70F0FEEBC1}"/>
              </a:ext>
            </a:extLst>
          </p:cNvPr>
          <p:cNvSpPr>
            <a:spLocks noGrp="1"/>
          </p:cNvSpPr>
          <p:nvPr>
            <p:ph type="sldNum" sz="quarter" idx="44"/>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45555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itle, Subtitle &amp; Three Column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1706409-1638-CF42-BBFF-6E2EEACF4246}"/>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807" y="397384"/>
            <a:ext cx="11588393" cy="600934"/>
          </a:xfrm>
        </p:spPr>
        <p:txBody>
          <a:bodyPr wrap="square" tIns="0" rIns="0" bIns="0">
            <a:spAutoFit/>
          </a:bodyPr>
          <a:lstStyle>
            <a:lvl1pPr>
              <a:defRPr sz="4400">
                <a:latin typeface="+mj-lt"/>
              </a:defRPr>
            </a:lvl1pPr>
          </a:lstStyle>
          <a:p>
            <a:r>
              <a:rPr lang="en-US"/>
              <a:t>Title</a:t>
            </a:r>
          </a:p>
        </p:txBody>
      </p:sp>
      <p:sp>
        <p:nvSpPr>
          <p:cNvPr id="23" name="Rectangle 22">
            <a:extLst>
              <a:ext uri="{FF2B5EF4-FFF2-40B4-BE49-F238E27FC236}">
                <a16:creationId xmlns:a16="http://schemas.microsoft.com/office/drawing/2014/main" id="{4B4B948A-C572-406C-A3D5-474CF7ADBB3E}"/>
              </a:ext>
            </a:extLst>
          </p:cNvPr>
          <p:cNvSpPr/>
          <p:nvPr/>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1"/>
            <a:ext cx="11590375"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sz="quarter" idx="38" hasCustomPrompt="1"/>
          </p:nvPr>
        </p:nvSpPr>
        <p:spPr>
          <a:xfrm>
            <a:off x="304800" y="2459575"/>
            <a:ext cx="3657600"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sz="quarter" idx="39" hasCustomPrompt="1"/>
          </p:nvPr>
        </p:nvSpPr>
        <p:spPr>
          <a:xfrm>
            <a:off x="42671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8" name="Text Placeholder 3">
            <a:extLst>
              <a:ext uri="{FF2B5EF4-FFF2-40B4-BE49-F238E27FC236}">
                <a16:creationId xmlns:a16="http://schemas.microsoft.com/office/drawing/2014/main" id="{851D82BA-2CF0-49C2-A05B-8162B5F86313}"/>
              </a:ext>
            </a:extLst>
          </p:cNvPr>
          <p:cNvSpPr>
            <a:spLocks noGrp="1"/>
          </p:cNvSpPr>
          <p:nvPr>
            <p:ph sz="quarter" idx="40" hasCustomPrompt="1"/>
          </p:nvPr>
        </p:nvSpPr>
        <p:spPr>
          <a:xfrm>
            <a:off x="82295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 name="Footer Placeholder 1">
            <a:extLst>
              <a:ext uri="{FF2B5EF4-FFF2-40B4-BE49-F238E27FC236}">
                <a16:creationId xmlns:a16="http://schemas.microsoft.com/office/drawing/2014/main" id="{81FD4C4E-6DCE-ED5B-A360-DBBC149312A7}"/>
              </a:ext>
            </a:extLst>
          </p:cNvPr>
          <p:cNvSpPr>
            <a:spLocks noGrp="1"/>
          </p:cNvSpPr>
          <p:nvPr>
            <p:ph type="ftr" sz="quarter" idx="41"/>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70617FED-38CA-8BD9-9F2C-6FD26F192CE4}"/>
              </a:ext>
            </a:extLst>
          </p:cNvPr>
          <p:cNvSpPr>
            <a:spLocks noGrp="1"/>
          </p:cNvSpPr>
          <p:nvPr>
            <p:ph type="sldNum" sz="quarter" idx="42"/>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44853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5">
          <p15:clr>
            <a:srgbClr val="FBAE40"/>
          </p15:clr>
        </p15:guide>
        <p15:guide id="2" orient="horz" pos="1376">
          <p15:clr>
            <a:srgbClr val="FBAE40"/>
          </p15:clr>
        </p15:guide>
        <p15:guide id="3">
          <p15:clr>
            <a:srgbClr val="FBAE40"/>
          </p15:clr>
        </p15:guide>
        <p15:guide id="4" pos="7680">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Title, Content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588392" cy="600934"/>
          </a:xfrm>
        </p:spPr>
        <p:txBody>
          <a:bodyPr wrap="square" tIns="0" rIns="0" bIns="0">
            <a:spAutoFit/>
          </a:bodyPr>
          <a:lstStyle>
            <a:lvl1pPr>
              <a:defRPr sz="4400">
                <a:solidFill>
                  <a:schemeClr val="tx1"/>
                </a:solidFill>
                <a:latin typeface="+mj-lt"/>
              </a:defRPr>
            </a:lvl1pPr>
          </a:lstStyle>
          <a:p>
            <a:r>
              <a:rPr lang="en-US"/>
              <a:t>Title</a:t>
            </a:r>
          </a:p>
        </p:txBody>
      </p:sp>
      <p:sp>
        <p:nvSpPr>
          <p:cNvPr id="5" name="Text Placeholder 4">
            <a:extLst>
              <a:ext uri="{FF2B5EF4-FFF2-40B4-BE49-F238E27FC236}">
                <a16:creationId xmlns:a16="http://schemas.microsoft.com/office/drawing/2014/main" id="{65E35961-4D94-4F4E-85B5-F31424B75A1F}"/>
              </a:ext>
            </a:extLst>
          </p:cNvPr>
          <p:cNvSpPr>
            <a:spLocks noGrp="1"/>
          </p:cNvSpPr>
          <p:nvPr>
            <p:ph sz="quarter" idx="39" hasCustomPrompt="1"/>
          </p:nvPr>
        </p:nvSpPr>
        <p:spPr>
          <a:xfrm>
            <a:off x="307975" y="1604963"/>
            <a:ext cx="5635625" cy="4338637"/>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248400" y="1609725"/>
            <a:ext cx="5638800" cy="384954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17C95617-64EE-BA45-AE81-8EE79D234101}"/>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74982B07-0389-54A2-F4FC-0B7F1C3ACEF3}"/>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19190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307975" y="1604963"/>
            <a:ext cx="5489225" cy="2924175"/>
          </a:xfrm>
        </p:spPr>
        <p:txBody>
          <a:body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0"/>
            <a:ext cx="6096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8D41A6BB-4074-4A8B-F8E2-4CFD0A903764}"/>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24E63263-AEE6-E6A6-8F37-4589D344510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407635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Title, Content &amp; Large Photo Lef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609600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6400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6403975" y="1604963"/>
            <a:ext cx="5489225" cy="2924175"/>
          </a:xfrm>
        </p:spPr>
        <p:txBody>
          <a:body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0" y="0"/>
            <a:ext cx="6096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8D41A6BB-4074-4A8B-F8E2-4CFD0A903764}"/>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24E63263-AEE6-E6A6-8F37-4589D344510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48821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Tit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p:nvSpPr>
        <p:spPr bwMode="gray">
          <a:xfrm>
            <a:off x="6096000" y="0"/>
            <a:ext cx="6096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00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0A149F19-0236-43EB-832E-E49348CEAB98}"/>
              </a:ext>
            </a:extLst>
          </p:cNvPr>
          <p:cNvSpPr>
            <a:spLocks noGrp="1"/>
          </p:cNvSpPr>
          <p:nvPr>
            <p:ph sz="quarter" idx="38"/>
          </p:nvPr>
        </p:nvSpPr>
        <p:spPr>
          <a:xfrm>
            <a:off x="304800" y="1604963"/>
            <a:ext cx="5490817" cy="4125912"/>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14A1071D-781A-4464-9C69-FD99E64FEFA0}"/>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6890A58-CD87-2D4A-2B04-44B512DDDD84}"/>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33868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7_Two Content">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A0ECDE5-B896-FB4D-B677-6ABA81A39CFA}"/>
              </a:ext>
            </a:extLst>
          </p:cNvPr>
          <p:cNvSpPr/>
          <p:nvPr userDrawn="1"/>
        </p:nvSpPr>
        <p:spPr>
          <a:xfrm>
            <a:off x="0" y="2045289"/>
            <a:ext cx="4038600" cy="1155112"/>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D02BB2-A349-B449-B34B-9F8A7EDCAE6A}"/>
              </a:ext>
            </a:extLst>
          </p:cNvPr>
          <p:cNvSpPr/>
          <p:nvPr userDrawn="1"/>
        </p:nvSpPr>
        <p:spPr>
          <a:xfrm>
            <a:off x="0" y="0"/>
            <a:ext cx="4038600" cy="2045288"/>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a:prstGeom prst="rect">
            <a:avLst/>
          </a:prstGeo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a:prstGeom prst="rect">
            <a:avLst/>
          </a:prstGeom>
        </p:spPr>
        <p:txBody>
          <a:bodyPr/>
          <a:lstStyle/>
          <a:p>
            <a:r>
              <a:rPr lang="en-US" sz="1000">
                <a:solidFill>
                  <a:schemeClr val="tx1"/>
                </a:solidFill>
                <a:latin typeface="Forma DJR Deck" pitchFamily="2" charset="77"/>
              </a:rPr>
              <a:t>Section Title</a:t>
            </a:r>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303176" y="303177"/>
            <a:ext cx="3548977" cy="1501927"/>
          </a:xfrm>
        </p:spPr>
        <p:txBody>
          <a:bodyPr/>
          <a:lstStyle>
            <a:lvl1pPr marL="0" indent="0">
              <a:lnSpc>
                <a:spcPts val="6000"/>
              </a:lnSpc>
              <a:buNone/>
              <a:defRPr sz="6000">
                <a:latin typeface="Forma DJR Display" pitchFamily="2" charset="77"/>
              </a:defRPr>
            </a:lvl1pPr>
          </a:lstStyle>
          <a:p>
            <a:pPr lvl="0"/>
            <a:r>
              <a:rPr lang="en-US"/>
              <a:t>Title of Section</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6" y="2353857"/>
            <a:ext cx="3555327" cy="486619"/>
          </a:xfrm>
        </p:spPr>
        <p:txBody>
          <a:bodyPr/>
          <a:lstStyle>
            <a:lvl1pPr marL="0" indent="0">
              <a:buNone/>
              <a:defRPr sz="1800"/>
            </a:lvl1pPr>
          </a:lstStyle>
          <a:p>
            <a:pPr lvl="0"/>
            <a:r>
              <a:rPr lang="en-US"/>
              <a:t>Secondary level text goes here. Lorem ipsum dolor sit </a:t>
            </a:r>
            <a:r>
              <a:rPr lang="en-US" err="1"/>
              <a:t>amet</a:t>
            </a:r>
            <a:r>
              <a:rPr lang="en-US"/>
              <a:t>.</a:t>
            </a:r>
          </a:p>
        </p:txBody>
      </p:sp>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381000"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381000"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5CAD2C54-D2CF-3F46-A850-AF9347798A3D}"/>
              </a:ext>
            </a:extLst>
          </p:cNvPr>
          <p:cNvSpPr>
            <a:spLocks noGrp="1"/>
          </p:cNvSpPr>
          <p:nvPr>
            <p:ph type="body" sz="quarter" idx="30" hasCustomPrompt="1"/>
          </p:nvPr>
        </p:nvSpPr>
        <p:spPr>
          <a:xfrm>
            <a:off x="303176" y="3603081"/>
            <a:ext cx="3548977"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19" name="Text Placeholder 2">
            <a:extLst>
              <a:ext uri="{FF2B5EF4-FFF2-40B4-BE49-F238E27FC236}">
                <a16:creationId xmlns:a16="http://schemas.microsoft.com/office/drawing/2014/main" id="{92A6FF12-8DA1-B143-83BE-0A8516BD04C2}"/>
              </a:ext>
            </a:extLst>
          </p:cNvPr>
          <p:cNvSpPr>
            <a:spLocks noGrp="1"/>
          </p:cNvSpPr>
          <p:nvPr>
            <p:ph type="body" sz="quarter" idx="31" hasCustomPrompt="1"/>
          </p:nvPr>
        </p:nvSpPr>
        <p:spPr>
          <a:xfrm>
            <a:off x="303176" y="4773960"/>
            <a:ext cx="3548977"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038600" y="0"/>
            <a:ext cx="8153400" cy="6858000"/>
          </a:xfrm>
        </p:spPr>
        <p:txBody>
          <a:bodyPr/>
          <a:lstStyle>
            <a:lvl1pPr marL="0" indent="0">
              <a:buNone/>
              <a:defRPr/>
            </a:lvl1pPr>
          </a:lstStyle>
          <a:p>
            <a:r>
              <a:rPr lang="en-US"/>
              <a:t>IMAGE</a:t>
            </a:r>
          </a:p>
        </p:txBody>
      </p:sp>
    </p:spTree>
    <p:extLst>
      <p:ext uri="{BB962C8B-B14F-4D97-AF65-F5344CB8AC3E}">
        <p14:creationId xmlns:p14="http://schemas.microsoft.com/office/powerpoint/2010/main" val="2526464620"/>
      </p:ext>
    </p:extLst>
  </p:cSld>
  <p:clrMapOvr>
    <a:overrideClrMapping bg1="lt1" tx1="dk1" bg2="lt2" tx2="dk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049926"/>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4" name="Rectangle 3">
            <a:extLst>
              <a:ext uri="{FF2B5EF4-FFF2-40B4-BE49-F238E27FC236}">
                <a16:creationId xmlns:a16="http://schemas.microsoft.com/office/drawing/2014/main" id="{07B19ED5-B37D-994C-BB5E-1532033EF1E0}"/>
              </a:ext>
            </a:extLst>
          </p:cNvPr>
          <p:cNvSpPr/>
          <p:nvPr/>
        </p:nvSpPr>
        <p:spPr bwMode="ltGray">
          <a:xfrm>
            <a:off x="0" y="6024879"/>
            <a:ext cx="12192000" cy="8331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bwMode="black">
          <a:xfrm>
            <a:off x="296825" y="6302968"/>
            <a:ext cx="11066393" cy="348557"/>
          </a:xfrm>
        </p:spPr>
        <p:txBody>
          <a:bodyPr wrap="square">
            <a:spAutoFit/>
          </a:bodyPr>
          <a:lstStyle>
            <a:lvl1pPr marL="0" indent="0">
              <a:buNone/>
              <a:defRPr sz="1800">
                <a:solidFill>
                  <a:schemeClr val="tx1"/>
                </a:solidFill>
                <a:latin typeface="+mn-lt"/>
              </a:defRPr>
            </a:lvl1pPr>
          </a:lstStyle>
          <a:p>
            <a:pPr lvl="0"/>
            <a:r>
              <a:rPr lang="en-US"/>
              <a:t>One line image caption goes here.</a:t>
            </a:r>
          </a:p>
        </p:txBody>
      </p:sp>
      <p:pic>
        <p:nvPicPr>
          <p:cNvPr id="2" name="Picture 1" descr="A picture containing black, darkness&#10;&#10;Description automatically generated">
            <a:extLst>
              <a:ext uri="{FF2B5EF4-FFF2-40B4-BE49-F238E27FC236}">
                <a16:creationId xmlns:a16="http://schemas.microsoft.com/office/drawing/2014/main" id="{8E840AE3-2DF1-51E9-4EFE-9CD75C269C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01506" y="6348080"/>
            <a:ext cx="552205" cy="258331"/>
          </a:xfrm>
          <a:prstGeom prst="rect">
            <a:avLst/>
          </a:prstGeom>
        </p:spPr>
      </p:pic>
    </p:spTree>
    <p:extLst>
      <p:ext uri="{BB962C8B-B14F-4D97-AF65-F5344CB8AC3E}">
        <p14:creationId xmlns:p14="http://schemas.microsoft.com/office/powerpoint/2010/main" val="12191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3795">
          <p15:clr>
            <a:srgbClr val="FBAE40"/>
          </p15:clr>
        </p15:guide>
        <p15:guide id="2" orient="horz" pos="4320">
          <p15:clr>
            <a:srgbClr val="FBAE40"/>
          </p15:clr>
        </p15:guide>
        <p15:guide id="3">
          <p15:clr>
            <a:srgbClr val="FBAE40"/>
          </p15:clr>
        </p15:guide>
        <p15:guide id="4" pos="768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Title, 2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7" y="397384"/>
            <a:ext cx="11612880" cy="600934"/>
          </a:xfrm>
        </p:spPr>
        <p:txBody>
          <a:bodyPr tIns="0" rIns="0" bIns="0">
            <a:spAutoFit/>
          </a:bodyPr>
          <a:lstStyle>
            <a:lvl1pPr>
              <a:defRPr sz="4400">
                <a:solidFill>
                  <a:schemeClr val="tx1"/>
                </a:solidFill>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304799" y="1478999"/>
            <a:ext cx="5638801"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304800" y="5476462"/>
            <a:ext cx="5638800"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48401" y="1478999"/>
            <a:ext cx="5638800"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248401" y="5476462"/>
            <a:ext cx="5638799"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3" name="Footer Placeholder 2">
            <a:extLst>
              <a:ext uri="{FF2B5EF4-FFF2-40B4-BE49-F238E27FC236}">
                <a16:creationId xmlns:a16="http://schemas.microsoft.com/office/drawing/2014/main" id="{E24540A9-926B-C0C6-5AA0-C76E0DBE6414}"/>
              </a:ext>
            </a:extLst>
          </p:cNvPr>
          <p:cNvSpPr>
            <a:spLocks noGrp="1"/>
          </p:cNvSpPr>
          <p:nvPr>
            <p:ph type="ftr" sz="quarter" idx="32"/>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0CD888DA-C9CC-E5A6-1CC8-60B7795A80CD}"/>
              </a:ext>
            </a:extLst>
          </p:cNvPr>
          <p:cNvSpPr>
            <a:spLocks noGrp="1"/>
          </p:cNvSpPr>
          <p:nvPr>
            <p:ph type="sldNum" sz="quarter" idx="33"/>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43329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Title, 3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799" y="397384"/>
            <a:ext cx="11582401" cy="600934"/>
          </a:xfrm>
        </p:spPr>
        <p:txBody>
          <a:bodyPr wrap="square" tIns="0" rIns="0" bIns="0">
            <a:spAutoFit/>
          </a:bodyPr>
          <a:lstStyle>
            <a:lvl1pPr>
              <a:defRPr sz="4400">
                <a:solidFill>
                  <a:schemeClr val="tx1"/>
                </a:solidFill>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04800" y="1478999"/>
            <a:ext cx="3651606"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04800" y="4004850"/>
            <a:ext cx="3662017"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67201" y="1478999"/>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67200" y="4004850"/>
            <a:ext cx="3657600"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9601" y="4004850"/>
            <a:ext cx="3657599"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9601" y="1478999"/>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5" name="Footer Placeholder 4">
            <a:extLst>
              <a:ext uri="{FF2B5EF4-FFF2-40B4-BE49-F238E27FC236}">
                <a16:creationId xmlns:a16="http://schemas.microsoft.com/office/drawing/2014/main" id="{9BE1CCB6-03CD-FECC-58FB-211C438B5028}"/>
              </a:ext>
            </a:extLst>
          </p:cNvPr>
          <p:cNvSpPr>
            <a:spLocks noGrp="1"/>
          </p:cNvSpPr>
          <p:nvPr>
            <p:ph type="ftr" sz="quarter" idx="34"/>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FB37A4AE-F5DA-BABB-2D3E-7F174BAC6D65}"/>
              </a:ext>
            </a:extLst>
          </p:cNvPr>
          <p:cNvSpPr>
            <a:spLocks noGrp="1"/>
          </p:cNvSpPr>
          <p:nvPr>
            <p:ph type="sldNum" sz="quarter" idx="3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37532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6 Photos &amp; Captions">
    <p:bg>
      <p:bgPr>
        <a:solidFill>
          <a:schemeClr val="bg1"/>
        </a:solidFill>
        <a:effectLst/>
      </p:bgPr>
    </p:bg>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04800" y="304800"/>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04801" y="2768763"/>
            <a:ext cx="3657599"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67201" y="304800"/>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67200" y="2768763"/>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9600" y="304800"/>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9600" y="2768763"/>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04800" y="3478406"/>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04800" y="5929057"/>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67200" y="3478406"/>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67200" y="5929057"/>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9600" y="3478406"/>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9599" y="5929057"/>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4" name="Footer Placeholder 3">
            <a:extLst>
              <a:ext uri="{FF2B5EF4-FFF2-40B4-BE49-F238E27FC236}">
                <a16:creationId xmlns:a16="http://schemas.microsoft.com/office/drawing/2014/main" id="{3B27326F-8798-B6F8-B01B-00E0F1ECBA28}"/>
              </a:ext>
            </a:extLst>
          </p:cNvPr>
          <p:cNvSpPr>
            <a:spLocks noGrp="1"/>
          </p:cNvSpPr>
          <p:nvPr>
            <p:ph type="ftr" sz="quarter" idx="40"/>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43F546F8-17FE-A600-0C89-8B94DFFAEB6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52389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Quote &amp; Content ">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304800" y="304800"/>
            <a:ext cx="5501227" cy="2995435"/>
          </a:xfrm>
        </p:spPr>
        <p:txBody>
          <a:bodyPr wrap="square" tIns="0"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96383" y="413756"/>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96383" y="2513202"/>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96383" y="4616334"/>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p:nvCxnSpPr>
        <p:spPr>
          <a:xfrm>
            <a:off x="6396383" y="316065"/>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p:nvCxnSpPr>
        <p:spPr>
          <a:xfrm>
            <a:off x="6396383" y="2410652"/>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p:nvCxnSpPr>
        <p:spPr>
          <a:xfrm>
            <a:off x="6396383" y="4513784"/>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8C49B68D-FA09-6531-4072-B61B51774581}"/>
              </a:ext>
            </a:extLst>
          </p:cNvPr>
          <p:cNvSpPr>
            <a:spLocks noGrp="1"/>
          </p:cNvSpPr>
          <p:nvPr>
            <p:ph type="ftr" sz="quarter" idx="32"/>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29B71A7-18C6-50EC-89A9-9E5C5992EC62}"/>
              </a:ext>
            </a:extLst>
          </p:cNvPr>
          <p:cNvSpPr>
            <a:spLocks noGrp="1"/>
          </p:cNvSpPr>
          <p:nvPr>
            <p:ph type="sldNum" sz="quarter" idx="33"/>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92368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Short Quote &amp; Photo">
    <p:bg>
      <p:bgPr>
        <a:solidFill>
          <a:schemeClr val="accent6"/>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92000" cy="389636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304799" y="3803023"/>
            <a:ext cx="11590181" cy="2342949"/>
          </a:xfrm>
        </p:spPr>
        <p:txBody>
          <a:bodyPr wrap="square">
            <a:spAutoFit/>
          </a:bodyPr>
          <a:lstStyle>
            <a:lvl1pPr marL="0" indent="0">
              <a:lnSpc>
                <a:spcPct val="125000"/>
              </a:lnSpc>
              <a:buNone/>
              <a:defRPr sz="6000">
                <a:solidFill>
                  <a:schemeClr val="tx1"/>
                </a:solidFill>
                <a:latin typeface="+mj-lt"/>
              </a:defRPr>
            </a:lvl1pPr>
          </a:lstStyle>
          <a:p>
            <a:pPr lvl="0"/>
            <a:r>
              <a:rPr lang="en-US"/>
              <a:t>Short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304800" y="6249815"/>
            <a:ext cx="11047896" cy="348557"/>
          </a:xfrm>
        </p:spPr>
        <p:txBody>
          <a:bodyPr wrap="square">
            <a:spAutoFit/>
          </a:bodyPr>
          <a:lstStyle>
            <a:lvl1pPr marL="0" indent="0">
              <a:buNone/>
              <a:defRPr sz="1800">
                <a:solidFill>
                  <a:schemeClr val="tx1"/>
                </a:solidFill>
              </a:defRPr>
            </a:lvl1pPr>
          </a:lstStyle>
          <a:p>
            <a:r>
              <a:rPr lang="en-US"/>
              <a:t>Attribution or source</a:t>
            </a:r>
          </a:p>
        </p:txBody>
      </p:sp>
      <p:grpSp>
        <p:nvGrpSpPr>
          <p:cNvPr id="2" name="Group 1">
            <a:extLst>
              <a:ext uri="{FF2B5EF4-FFF2-40B4-BE49-F238E27FC236}">
                <a16:creationId xmlns:a16="http://schemas.microsoft.com/office/drawing/2014/main" id="{93D0E37D-62CF-4523-8BF4-479A339275F5}"/>
              </a:ext>
            </a:extLst>
          </p:cNvPr>
          <p:cNvGrpSpPr/>
          <p:nvPr/>
        </p:nvGrpSpPr>
        <p:grpSpPr>
          <a:xfrm>
            <a:off x="-10408" y="5020144"/>
            <a:ext cx="12202408"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213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p:cSld name="Quote with White Type &amp; Photo">
    <p:bg>
      <p:bgPr>
        <a:solidFill>
          <a:schemeClr val="bg1">
            <a:lumMod val="75000"/>
          </a:schemeClr>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67CBA54E-797D-A75A-7E34-B16E4F3BA01A}"/>
              </a:ext>
            </a:extLst>
          </p:cNvPr>
          <p:cNvSpPr>
            <a:spLocks noGrp="1"/>
          </p:cNvSpPr>
          <p:nvPr>
            <p:ph type="pic" sz="quarter" idx="20"/>
          </p:nvPr>
        </p:nvSpPr>
        <p:spPr>
          <a:xfrm>
            <a:off x="-1"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304800" y="4481973"/>
            <a:ext cx="11586818" cy="1123384"/>
          </a:xfrm>
        </p:spPr>
        <p:txBody>
          <a:bodyPr wrap="square" tIns="0" rIns="0" bIns="0" anchor="ctr" anchorCtr="0">
            <a:spAutoFit/>
          </a:bodyPr>
          <a:lstStyle>
            <a:lvl1pPr marL="0" indent="0">
              <a:lnSpc>
                <a:spcPct val="90000"/>
              </a:lnSpc>
              <a:spcBef>
                <a:spcPts val="0"/>
              </a:spcBef>
              <a:buNone/>
              <a:defRPr sz="4000">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304799" y="6251212"/>
            <a:ext cx="11582401" cy="291618"/>
          </a:xfrm>
        </p:spPr>
        <p:txBody>
          <a:bodyPr wrap="square">
            <a:spAutoFit/>
          </a:bodyPr>
          <a:lstStyle>
            <a:lvl1pPr marL="0" indent="0">
              <a:buNone/>
              <a:defRPr sz="1400">
                <a:solidFill>
                  <a:schemeClr val="bg1"/>
                </a:solidFill>
              </a:defRPr>
            </a:lvl1pPr>
          </a:lstStyle>
          <a:p>
            <a:r>
              <a:rPr lang="en-US"/>
              <a:t>Attribution or source</a:t>
            </a:r>
          </a:p>
        </p:txBody>
      </p:sp>
      <p:cxnSp>
        <p:nvCxnSpPr>
          <p:cNvPr id="3" name="Straight Connector 2">
            <a:extLst>
              <a:ext uri="{FF2B5EF4-FFF2-40B4-BE49-F238E27FC236}">
                <a16:creationId xmlns:a16="http://schemas.microsoft.com/office/drawing/2014/main" id="{2ECA9569-B332-F400-D3DF-B88BAB4567D8}"/>
              </a:ext>
            </a:extLst>
          </p:cNvPr>
          <p:cNvCxnSpPr>
            <a:cxnSpLocks/>
          </p:cNvCxnSpPr>
          <p:nvPr/>
        </p:nvCxnSpPr>
        <p:spPr bwMode="black">
          <a:xfrm>
            <a:off x="0" y="3584156"/>
            <a:ext cx="1245325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D5374EE-32F0-4EF2-1D7C-596F2FF71039}"/>
              </a:ext>
            </a:extLst>
          </p:cNvPr>
          <p:cNvCxnSpPr>
            <a:cxnSpLocks/>
          </p:cNvCxnSpPr>
          <p:nvPr/>
        </p:nvCxnSpPr>
        <p:spPr bwMode="black">
          <a:xfrm>
            <a:off x="0" y="5547357"/>
            <a:ext cx="1245325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49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p:cSld name="Quote with Black Type &amp; Photo">
    <p:bg>
      <p:bgPr>
        <a:solidFill>
          <a:schemeClr val="bg1">
            <a:lumMod val="85000"/>
          </a:schemeClr>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2F1C3B3-80CF-EC54-68A9-2CFBFB3D0A14}"/>
              </a:ext>
            </a:extLst>
          </p:cNvPr>
          <p:cNvSpPr>
            <a:spLocks noGrp="1"/>
          </p:cNvSpPr>
          <p:nvPr>
            <p:ph type="pic" sz="quarter" idx="20"/>
          </p:nvPr>
        </p:nvSpPr>
        <p:spPr>
          <a:xfrm>
            <a:off x="-2"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bwMode="white">
          <a:xfrm>
            <a:off x="304799" y="4481973"/>
            <a:ext cx="11590181" cy="1123384"/>
          </a:xfrm>
        </p:spPr>
        <p:txBody>
          <a:bodyPr wrap="square" tIns="0" rIns="0" bIns="0" anchor="ctr" anchorCtr="0">
            <a:spAutoFit/>
          </a:bodyPr>
          <a:lstStyle>
            <a:lvl1pPr marL="0" indent="0">
              <a:lnSpc>
                <a:spcPct val="90000"/>
              </a:lnSpc>
              <a:buNone/>
              <a:defRPr sz="4000">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bwMode="white">
          <a:xfrm>
            <a:off x="304799" y="6251212"/>
            <a:ext cx="11582401" cy="291618"/>
          </a:xfrm>
        </p:spPr>
        <p:txBody>
          <a:bodyPr wrap="square">
            <a:spAutoFit/>
          </a:bodyPr>
          <a:lstStyle>
            <a:lvl1pPr marL="0" indent="0">
              <a:buNone/>
              <a:defRPr sz="1400">
                <a:solidFill>
                  <a:schemeClr val="tx1"/>
                </a:solidFill>
              </a:defRPr>
            </a:lvl1pPr>
          </a:lstStyle>
          <a:p>
            <a:r>
              <a:rPr lang="en-US"/>
              <a:t>Attribution or source</a:t>
            </a:r>
          </a:p>
        </p:txBody>
      </p:sp>
      <p:cxnSp>
        <p:nvCxnSpPr>
          <p:cNvPr id="3" name="Straight Connector 2">
            <a:extLst>
              <a:ext uri="{FF2B5EF4-FFF2-40B4-BE49-F238E27FC236}">
                <a16:creationId xmlns:a16="http://schemas.microsoft.com/office/drawing/2014/main" id="{EB966CA4-9EBC-6F88-5A6F-09EEF9AA85A9}"/>
              </a:ext>
            </a:extLst>
          </p:cNvPr>
          <p:cNvCxnSpPr>
            <a:cxnSpLocks/>
          </p:cNvCxnSpPr>
          <p:nvPr/>
        </p:nvCxnSpPr>
        <p:spPr bwMode="black">
          <a:xfrm flipV="1">
            <a:off x="2" y="4006422"/>
            <a:ext cx="12191999" cy="1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A675587-0DBF-D0B5-4CCE-C4E37D83391A}"/>
              </a:ext>
            </a:extLst>
          </p:cNvPr>
          <p:cNvCxnSpPr>
            <a:cxnSpLocks/>
          </p:cNvCxnSpPr>
          <p:nvPr/>
        </p:nvCxnSpPr>
        <p:spPr bwMode="black">
          <a:xfrm flipV="1">
            <a:off x="2" y="5987623"/>
            <a:ext cx="12191999" cy="1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67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2" name="Footer Placeholder 1">
            <a:extLst>
              <a:ext uri="{FF2B5EF4-FFF2-40B4-BE49-F238E27FC236}">
                <a16:creationId xmlns:a16="http://schemas.microsoft.com/office/drawing/2014/main" id="{5334B93A-935A-B163-4551-0F52BD5F1522}"/>
              </a:ext>
            </a:extLst>
          </p:cNvPr>
          <p:cNvSpPr>
            <a:spLocks noGrp="1"/>
          </p:cNvSpPr>
          <p:nvPr>
            <p:ph type="ftr" sz="quarter" idx="11"/>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F2488BC-17A7-F9B5-9614-7D1F38A35075}"/>
              </a:ext>
            </a:extLst>
          </p:cNvPr>
          <p:cNvSpPr>
            <a:spLocks noGrp="1"/>
          </p:cNvSpPr>
          <p:nvPr>
            <p:ph type="sldNum" sz="quarter" idx="12"/>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853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11563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304800" y="304800"/>
            <a:ext cx="5495235" cy="2419893"/>
          </a:xfrm>
        </p:spPr>
        <p:txBody>
          <a:bodyPr wrap="square" tIns="0" anchor="t" anchorCtr="0">
            <a:spAutoFit/>
          </a:body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p:nvCxnSpPr>
        <p:spPr>
          <a:xfrm>
            <a:off x="304800" y="6172200"/>
            <a:ext cx="547756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304800" y="6251212"/>
            <a:ext cx="5486400" cy="348557"/>
          </a:xfrm>
        </p:spPr>
        <p:txBody>
          <a:bodyPr wrap="square">
            <a:spAutoFit/>
          </a:bodyPr>
          <a:lstStyle>
            <a:lvl1pPr marL="0" indent="0">
              <a:buNone/>
              <a:defRPr sz="1800"/>
            </a:lvl1pPr>
          </a:lstStyle>
          <a:p>
            <a:pPr lvl="0"/>
            <a:r>
              <a:rPr lang="en-US"/>
              <a:t>Name, Title, Company</a:t>
            </a:r>
          </a:p>
        </p:txBody>
      </p: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Tree>
    <p:extLst>
      <p:ext uri="{BB962C8B-B14F-4D97-AF65-F5344CB8AC3E}">
        <p14:creationId xmlns:p14="http://schemas.microsoft.com/office/powerpoint/2010/main" val="72450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8_Two Content">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12BCE8-0FD2-2647-93F8-4D72FDF454FE}"/>
              </a:ext>
            </a:extLst>
          </p:cNvPr>
          <p:cNvSpPr/>
          <p:nvPr userDrawn="1"/>
        </p:nvSpPr>
        <p:spPr>
          <a:xfrm>
            <a:off x="4055730" y="0"/>
            <a:ext cx="8136269" cy="6858000"/>
          </a:xfrm>
          <a:prstGeom prst="rect">
            <a:avLst/>
          </a:prstGeom>
          <a:solidFill>
            <a:srgbClr val="F4E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A0ECDE5-B896-FB4D-B677-6ABA81A39CFA}"/>
              </a:ext>
            </a:extLst>
          </p:cNvPr>
          <p:cNvSpPr/>
          <p:nvPr userDrawn="1"/>
        </p:nvSpPr>
        <p:spPr>
          <a:xfrm>
            <a:off x="0" y="2045289"/>
            <a:ext cx="4038600" cy="1155112"/>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D02BB2-A349-B449-B34B-9F8A7EDCAE6A}"/>
              </a:ext>
            </a:extLst>
          </p:cNvPr>
          <p:cNvSpPr/>
          <p:nvPr userDrawn="1"/>
        </p:nvSpPr>
        <p:spPr>
          <a:xfrm>
            <a:off x="0" y="0"/>
            <a:ext cx="4038600" cy="2045288"/>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a:prstGeom prst="rect">
            <a:avLst/>
          </a:prstGeo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a:prstGeom prst="rect">
            <a:avLst/>
          </a:prstGeom>
        </p:spPr>
        <p:txBody>
          <a:bodyPr/>
          <a:lstStyle/>
          <a:p>
            <a:r>
              <a:rPr lang="en-US" sz="1000">
                <a:solidFill>
                  <a:schemeClr val="tx1"/>
                </a:solidFill>
                <a:latin typeface="Forma DJR Deck" pitchFamily="2" charset="77"/>
              </a:rPr>
              <a:t>Section Title</a:t>
            </a:r>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303176" y="303177"/>
            <a:ext cx="3548977" cy="1501927"/>
          </a:xfrm>
        </p:spPr>
        <p:txBody>
          <a:bodyPr/>
          <a:lstStyle>
            <a:lvl1pPr marL="0" indent="0">
              <a:lnSpc>
                <a:spcPts val="6000"/>
              </a:lnSpc>
              <a:buNone/>
              <a:defRPr sz="6000">
                <a:latin typeface="Forma DJR Display" pitchFamily="2" charset="77"/>
              </a:defRPr>
            </a:lvl1pPr>
          </a:lstStyle>
          <a:p>
            <a:pPr lvl="0"/>
            <a:r>
              <a:rPr lang="en-US"/>
              <a:t>Title of Section</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6" y="2353857"/>
            <a:ext cx="3555327" cy="486619"/>
          </a:xfrm>
        </p:spPr>
        <p:txBody>
          <a:bodyPr/>
          <a:lstStyle>
            <a:lvl1pPr marL="0" indent="0">
              <a:buNone/>
              <a:defRPr sz="1800"/>
            </a:lvl1pPr>
          </a:lstStyle>
          <a:p>
            <a:pPr lvl="0"/>
            <a:r>
              <a:rPr lang="en-US"/>
              <a:t>Secondary level text goes here. Lorem ipsum dolor sit </a:t>
            </a:r>
            <a:r>
              <a:rPr lang="en-US" err="1"/>
              <a:t>amet</a:t>
            </a:r>
            <a:r>
              <a:rPr lang="en-US"/>
              <a:t>.</a:t>
            </a:r>
          </a:p>
        </p:txBody>
      </p:sp>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381000"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381000"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5CAD2C54-D2CF-3F46-A850-AF9347798A3D}"/>
              </a:ext>
            </a:extLst>
          </p:cNvPr>
          <p:cNvSpPr>
            <a:spLocks noGrp="1"/>
          </p:cNvSpPr>
          <p:nvPr>
            <p:ph type="body" sz="quarter" idx="30" hasCustomPrompt="1"/>
          </p:nvPr>
        </p:nvSpPr>
        <p:spPr>
          <a:xfrm>
            <a:off x="303176" y="3603081"/>
            <a:ext cx="3548977"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19" name="Text Placeholder 2">
            <a:extLst>
              <a:ext uri="{FF2B5EF4-FFF2-40B4-BE49-F238E27FC236}">
                <a16:creationId xmlns:a16="http://schemas.microsoft.com/office/drawing/2014/main" id="{92A6FF12-8DA1-B143-83BE-0A8516BD04C2}"/>
              </a:ext>
            </a:extLst>
          </p:cNvPr>
          <p:cNvSpPr>
            <a:spLocks noGrp="1"/>
          </p:cNvSpPr>
          <p:nvPr>
            <p:ph type="body" sz="quarter" idx="31" hasCustomPrompt="1"/>
          </p:nvPr>
        </p:nvSpPr>
        <p:spPr>
          <a:xfrm>
            <a:off x="303176" y="4773960"/>
            <a:ext cx="3548977"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15" name="Title 1">
            <a:extLst>
              <a:ext uri="{FF2B5EF4-FFF2-40B4-BE49-F238E27FC236}">
                <a16:creationId xmlns:a16="http://schemas.microsoft.com/office/drawing/2014/main" id="{05CCCAB0-BA76-924A-8201-6EAABF713643}"/>
              </a:ext>
            </a:extLst>
          </p:cNvPr>
          <p:cNvSpPr>
            <a:spLocks noGrp="1"/>
          </p:cNvSpPr>
          <p:nvPr>
            <p:ph type="title" hasCustomPrompt="1"/>
          </p:nvPr>
        </p:nvSpPr>
        <p:spPr>
          <a:xfrm>
            <a:off x="4299431" y="258637"/>
            <a:ext cx="7511569" cy="6153761"/>
          </a:xfrm>
        </p:spPr>
        <p:txBody>
          <a:bodyPr anchor="t" anchorCtr="0">
            <a:noAutofit/>
          </a:bodyPr>
          <a:lstStyle>
            <a:lvl1pPr>
              <a:defRPr sz="6000">
                <a:latin typeface="Forma DJR Display" pitchFamily="2" charset="77"/>
              </a:defRPr>
            </a:lvl1pPr>
          </a:lstStyle>
          <a:p>
            <a:r>
              <a:rPr lang="en-US">
                <a:latin typeface="Forma DJR Display" pitchFamily="2" charset="77"/>
                <a:cs typeface="Aktiv Grotesk Cd Trial" panose="020B0506020203020204" pitchFamily="34" charset="77"/>
              </a:rPr>
              <a:t>“Type quote here and include quotation marks before and after text.”</a:t>
            </a:r>
            <a:endParaRPr lang="en-US"/>
          </a:p>
        </p:txBody>
      </p:sp>
    </p:spTree>
    <p:extLst>
      <p:ext uri="{BB962C8B-B14F-4D97-AF65-F5344CB8AC3E}">
        <p14:creationId xmlns:p14="http://schemas.microsoft.com/office/powerpoint/2010/main" val="493708285"/>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Wide Photo and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4267200" cy="2045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A0ECDE5-B896-FB4D-B677-6ABA81A39CFA}"/>
              </a:ext>
            </a:extLst>
          </p:cNvPr>
          <p:cNvSpPr/>
          <p:nvPr/>
        </p:nvSpPr>
        <p:spPr bwMode="ltGray">
          <a:xfrm>
            <a:off x="0" y="2045289"/>
            <a:ext cx="4267200" cy="914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1BF8AC14-C3D5-C532-6995-52754802D503}"/>
              </a:ext>
            </a:extLst>
          </p:cNvPr>
          <p:cNvSpPr>
            <a:spLocks noGrp="1"/>
          </p:cNvSpPr>
          <p:nvPr>
            <p:ph type="title" hasCustomPrompt="1"/>
          </p:nvPr>
        </p:nvSpPr>
        <p:spPr bwMode="black">
          <a:xfrm>
            <a:off x="304799" y="397384"/>
            <a:ext cx="3657601"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6" y="2203471"/>
            <a:ext cx="3665574" cy="597856"/>
          </a:xfrm>
        </p:spPr>
        <p:txBody>
          <a:bodyPr wrap="square" anchor="ctr" anchorCtr="0">
            <a:spAutoFit/>
          </a:bodyPr>
          <a:lstStyle>
            <a:lvl1pPr marL="0" indent="0">
              <a:buNone/>
              <a:defRPr sz="1800"/>
            </a:lvl1pPr>
          </a:lstStyle>
          <a:p>
            <a:pPr lvl="0"/>
            <a:r>
              <a:rPr lang="en-US"/>
              <a:t>Secondary level text goes here. Lorem ipsum dolor sit </a:t>
            </a:r>
            <a:r>
              <a:rPr lang="en-US" err="1"/>
              <a:t>amet</a:t>
            </a:r>
            <a:r>
              <a:rPr lang="en-US"/>
              <a:t>.</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304800" y="3327778"/>
            <a:ext cx="3657600"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304800" y="4498657"/>
            <a:ext cx="3657600"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grpSp>
        <p:nvGrpSpPr>
          <p:cNvPr id="6" name="Group 5">
            <a:extLst>
              <a:ext uri="{FF2B5EF4-FFF2-40B4-BE49-F238E27FC236}">
                <a16:creationId xmlns:a16="http://schemas.microsoft.com/office/drawing/2014/main" id="{26C93313-5C7D-47F1-9938-FD5AE1BF45B6}"/>
              </a:ext>
            </a:extLst>
          </p:cNvPr>
          <p:cNvGrpSpPr/>
          <p:nvPr/>
        </p:nvGrpSpPr>
        <p:grpSpPr>
          <a:xfrm>
            <a:off x="304800" y="3257458"/>
            <a:ext cx="3657600"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267200" y="0"/>
            <a:ext cx="79248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
        <p:nvSpPr>
          <p:cNvPr id="2" name="Footer Placeholder 1">
            <a:extLst>
              <a:ext uri="{FF2B5EF4-FFF2-40B4-BE49-F238E27FC236}">
                <a16:creationId xmlns:a16="http://schemas.microsoft.com/office/drawing/2014/main" id="{F7C0F089-5F37-3D4F-865E-45368C063AA9}"/>
              </a:ext>
            </a:extLst>
          </p:cNvPr>
          <p:cNvSpPr>
            <a:spLocks noGrp="1"/>
          </p:cNvSpPr>
          <p:nvPr>
            <p:ph type="ftr" sz="quarter" idx="34"/>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D86103-9183-1906-F3E5-5B89114C309E}"/>
              </a:ext>
            </a:extLst>
          </p:cNvPr>
          <p:cNvSpPr>
            <a:spLocks noGrp="1"/>
          </p:cNvSpPr>
          <p:nvPr>
            <p:ph type="sldNum" sz="quarter" idx="3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8975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1288">
          <p15:clr>
            <a:srgbClr val="FBAE40"/>
          </p15:clr>
        </p15:guide>
        <p15:guide id="2" orient="horz" pos="1864">
          <p15:clr>
            <a:srgbClr val="FBAE40"/>
          </p15:clr>
        </p15:guide>
        <p15:guide id="3">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Large Photo with Conten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C55A16-E0A0-C041-920C-88AF84A37F15}"/>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A6D17E-E002-6C40-99AE-60D6AED6150A}"/>
              </a:ext>
            </a:extLst>
          </p:cNvPr>
          <p:cNvSpPr/>
          <p:nvPr/>
        </p:nvSpPr>
        <p:spPr bwMode="ltGray">
          <a:xfrm>
            <a:off x="0" y="1295399"/>
            <a:ext cx="6096000" cy="3389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304800" y="397384"/>
            <a:ext cx="5490000" cy="600934"/>
          </a:xfrm>
        </p:spPr>
        <p:txBody>
          <a:bodyPr wrap="square" tIns="0" rIns="0" bIns="0">
            <a:spAutoFit/>
          </a:bodyPr>
          <a:lstStyle>
            <a:lvl1pPr>
              <a:tabLst>
                <a:tab pos="519113" algn="l"/>
              </a:tabLst>
              <a:defRPr sz="4400">
                <a:latin typeface="+mj-lt"/>
              </a:defRPr>
            </a:lvl1pPr>
          </a:lstStyle>
          <a:p>
            <a:r>
              <a:rPr lang="en-US"/>
              <a:t>Title</a:t>
            </a:r>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4800" y="1610089"/>
            <a:ext cx="5490000" cy="2680990"/>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90000" cy="291618"/>
          </a:xfrm>
        </p:spPr>
        <p:txBody>
          <a:bodyPr/>
          <a:lstStyle/>
          <a:p>
            <a:pPr lvl="0"/>
            <a:r>
              <a:rPr lang="en-US"/>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3"/>
            <a:ext cx="5490000" cy="833305"/>
          </a:xfrm>
        </p:spPr>
        <p:txBody>
          <a:bodyPr/>
          <a:lstStyle>
            <a:lvl2pPr>
              <a:defRPr sz="1400"/>
            </a:lvl2pPr>
          </a:lstStyle>
          <a:p>
            <a:pPr lvl="1"/>
            <a:r>
              <a:rPr lang="en-US"/>
              <a:t>Bullet point 1</a:t>
            </a:r>
          </a:p>
          <a:p>
            <a:pPr lvl="1"/>
            <a:r>
              <a:rPr lang="en-US"/>
              <a:t>Bullet point 2</a:t>
            </a:r>
          </a:p>
          <a:p>
            <a:pPr lvl="1"/>
            <a:r>
              <a:rPr lang="en-US"/>
              <a:t>Bullet point 3</a:t>
            </a:r>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p:nvCxnSpPr>
        <p:spPr>
          <a:xfrm>
            <a:off x="304800" y="5260120"/>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E5C1EE1-C4A2-4686-B31A-6AD28EC68E65}"/>
              </a:ext>
            </a:extLst>
          </p:cNvPr>
          <p:cNvSpPr>
            <a:spLocks noGrp="1"/>
          </p:cNvSpPr>
          <p:nvPr>
            <p:ph type="ftr" sz="quarter" idx="44"/>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C877B671-5A25-1367-39BC-46FAB01D96DB}"/>
              </a:ext>
            </a:extLst>
          </p:cNvPr>
          <p:cNvSpPr>
            <a:spLocks noGrp="1"/>
          </p:cNvSpPr>
          <p:nvPr>
            <p:ph type="sldNum" sz="quarter" idx="4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20771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5">
          <p15:clr>
            <a:srgbClr val="FBAE40"/>
          </p15:clr>
        </p15:guide>
        <p15:guide id="2" orient="horz" pos="2951">
          <p15:clr>
            <a:srgbClr val="FBAE40"/>
          </p15:clr>
        </p15:guide>
        <p15:guide id="3">
          <p15:clr>
            <a:srgbClr val="FBAE40"/>
          </p15:clr>
        </p15:guide>
        <p15:guide id="4" pos="384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Large Statistic">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19" y="1310878"/>
            <a:ext cx="10393362" cy="3626644"/>
          </a:xfrm>
        </p:spPr>
        <p:txBody>
          <a:bodyPr anchor="t" anchorCtr="0">
            <a:normAutofit/>
          </a:bodyPr>
          <a:lstStyle>
            <a:lvl1pPr marL="0" indent="0" algn="ctr">
              <a:buNone/>
              <a:defRPr sz="30000">
                <a:solidFill>
                  <a:schemeClr val="tx1"/>
                </a:solidFill>
                <a:latin typeface="+mj-lt"/>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095198"/>
          </a:xfrm>
        </p:spPr>
        <p:txBody>
          <a:bodyPr>
            <a:normAutofit/>
          </a:bodyPr>
          <a:lstStyle>
            <a:lvl1pPr marL="0" indent="0" algn="ctr">
              <a:buNone/>
              <a:defRPr sz="2800">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p:nvCxnSpPr>
        <p:spPr>
          <a:xfrm>
            <a:off x="-29817" y="4953000"/>
            <a:ext cx="1222181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992C2A54-8290-7F98-AE6E-523A0043FDFD}"/>
              </a:ext>
            </a:extLst>
          </p:cNvPr>
          <p:cNvSpPr>
            <a:spLocks noGrp="1"/>
          </p:cNvSpPr>
          <p:nvPr>
            <p:ph type="ftr" sz="quarter" idx="13"/>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2B5E9A52-908F-197F-C487-33B7B8A810C1}"/>
              </a:ext>
            </a:extLst>
          </p:cNvPr>
          <p:cNvSpPr>
            <a:spLocks noGrp="1"/>
          </p:cNvSpPr>
          <p:nvPr>
            <p:ph type="sldNum" sz="quarter" idx="14"/>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53980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p:cSld name="Thank You with White Type">
    <p:bg>
      <p:bgPr>
        <a:solidFill>
          <a:schemeClr val="bg1">
            <a:lumMod val="75000"/>
          </a:schemeClr>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105CE632-0073-6833-601E-24D040E4B27B}"/>
              </a:ext>
            </a:extLst>
          </p:cNvPr>
          <p:cNvSpPr>
            <a:spLocks noGrp="1"/>
          </p:cNvSpPr>
          <p:nvPr>
            <p:ph type="pic" sz="quarter" idx="10"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white">
          <a:xfrm>
            <a:off x="304800" y="160855"/>
            <a:ext cx="11582400" cy="1184940"/>
          </a:xfrm>
          <a:ln>
            <a:noFill/>
          </a:ln>
        </p:spPr>
        <p:txBody>
          <a:bodyPr tIns="0" bIns="0">
            <a:spAutoFit/>
          </a:bodyPr>
          <a:lstStyle>
            <a:lvl1pPr marL="0" indent="0">
              <a:lnSpc>
                <a:spcPct val="95000"/>
              </a:lnSpc>
              <a:buNone/>
              <a:defRPr sz="8000">
                <a:solidFill>
                  <a:schemeClr val="bg1"/>
                </a:solidFill>
                <a:latin typeface="+mj-lt"/>
              </a:defRPr>
            </a:lvl1pPr>
          </a:lstStyle>
          <a:p>
            <a:pPr lvl="0"/>
            <a:r>
              <a:rPr lang="en-US"/>
              <a:t>Thank you</a:t>
            </a:r>
          </a:p>
        </p:txBody>
      </p:sp>
      <p:pic>
        <p:nvPicPr>
          <p:cNvPr id="2" name="Picture 1" descr="A picture containing black, darkness&#10;&#10;Description automatically generated">
            <a:extLst>
              <a:ext uri="{FF2B5EF4-FFF2-40B4-BE49-F238E27FC236}">
                <a16:creationId xmlns:a16="http://schemas.microsoft.com/office/drawing/2014/main" id="{6131EAEE-A325-103A-0A2A-ECEDD549F4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799" y="6029302"/>
            <a:ext cx="839805" cy="460744"/>
          </a:xfrm>
          <a:prstGeom prst="rect">
            <a:avLst/>
          </a:prstGeom>
        </p:spPr>
      </p:pic>
    </p:spTree>
    <p:extLst>
      <p:ext uri="{BB962C8B-B14F-4D97-AF65-F5344CB8AC3E}">
        <p14:creationId xmlns:p14="http://schemas.microsoft.com/office/powerpoint/2010/main" val="291690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p:cSld name="Thank You with Black Type">
    <p:bg>
      <p:bgPr>
        <a:solidFill>
          <a:schemeClr val="bg1"/>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D133720-6C7F-59E8-1232-03053FF2C7E8}"/>
              </a:ext>
            </a:extLst>
          </p:cNvPr>
          <p:cNvSpPr>
            <a:spLocks noGrp="1"/>
          </p:cNvSpPr>
          <p:nvPr>
            <p:ph type="pic" sz="quarter" idx="10"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pic>
        <p:nvPicPr>
          <p:cNvPr id="6" name="Picture 5" descr="A picture containing black, darkness&#10;&#10;Description automatically generated">
            <a:extLst>
              <a:ext uri="{FF2B5EF4-FFF2-40B4-BE49-F238E27FC236}">
                <a16:creationId xmlns:a16="http://schemas.microsoft.com/office/drawing/2014/main" id="{576BB0FB-699E-6B9F-58AA-5D77AECCD3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799" y="6029302"/>
            <a:ext cx="839805" cy="460744"/>
          </a:xfrm>
          <a:prstGeom prst="rect">
            <a:avLst/>
          </a:prstGeom>
        </p:spPr>
      </p:pic>
      <p:cxnSp>
        <p:nvCxnSpPr>
          <p:cNvPr id="3" name="Straight Connector 2">
            <a:extLst>
              <a:ext uri="{FF2B5EF4-FFF2-40B4-BE49-F238E27FC236}">
                <a16:creationId xmlns:a16="http://schemas.microsoft.com/office/drawing/2014/main" id="{7C9A07BA-170C-8CA1-F17C-6CBA05CBAF11}"/>
              </a:ext>
            </a:extLst>
          </p:cNvPr>
          <p:cNvCxnSpPr>
            <a:cxnSpLocks/>
          </p:cNvCxnSpPr>
          <p:nvPr/>
        </p:nvCxnSpPr>
        <p:spPr bwMode="black">
          <a:xfrm flipV="1">
            <a:off x="0" y="1347253"/>
            <a:ext cx="12192000" cy="1778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7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p:cSld name="Thank You Slide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160855"/>
            <a:ext cx="11612880" cy="1184940"/>
          </a:xfrm>
          <a:ln>
            <a:noFill/>
          </a:ln>
        </p:spPr>
        <p:txBody>
          <a:bodyPr tIns="0" bIns="0">
            <a:spAutoFit/>
          </a:bodyPr>
          <a:lstStyle>
            <a:lvl1pPr marL="0" indent="0">
              <a:lnSpc>
                <a:spcPct val="95000"/>
              </a:lnSpc>
              <a:buNone/>
              <a:defRPr sz="8000">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p:nvCxnSpPr>
        <p:spPr bwMode="black">
          <a:xfrm>
            <a:off x="0"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black, darkness&#10;&#10;Description automatically generated">
            <a:extLst>
              <a:ext uri="{FF2B5EF4-FFF2-40B4-BE49-F238E27FC236}">
                <a16:creationId xmlns:a16="http://schemas.microsoft.com/office/drawing/2014/main" id="{20529BD3-B414-6C17-DC36-7155957B3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799" y="6029302"/>
            <a:ext cx="839805" cy="460744"/>
          </a:xfrm>
          <a:prstGeom prst="rect">
            <a:avLst/>
          </a:prstGeom>
        </p:spPr>
      </p:pic>
    </p:spTree>
    <p:extLst>
      <p:ext uri="{BB962C8B-B14F-4D97-AF65-F5344CB8AC3E}">
        <p14:creationId xmlns:p14="http://schemas.microsoft.com/office/powerpoint/2010/main" val="393228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p:cSld name="Logo ">
    <p:bg>
      <p:bgPr>
        <a:solidFill>
          <a:schemeClr val="accent6"/>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p:nvSpPr>
        <p:spPr bwMode="gray">
          <a:xfrm>
            <a:off x="4275617"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4273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Title Only, narr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1"/>
            <a:ext cx="12192000" cy="1018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20324"/>
            <a:ext cx="11586322" cy="600934"/>
          </a:xfrm>
        </p:spPr>
        <p:txBody>
          <a:bodyPr wrap="square" tIns="0" rIns="0" bIns="0">
            <a:normAutofit/>
          </a:bodyPr>
          <a:lstStyle>
            <a:lvl1pPr>
              <a:defRPr sz="36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60463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3">
          <p15:clr>
            <a:srgbClr val="FBAE40"/>
          </p15:clr>
        </p15:guide>
        <p15:guide id="4" pos="7680">
          <p15:clr>
            <a:srgbClr val="FBAE40"/>
          </p15:clr>
        </p15:guide>
        <p15:guide id="5" orient="horz" pos="641">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Title and Subtitle, narrow">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01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74389"/>
            <a:ext cx="11586818" cy="491673"/>
          </a:xfrm>
        </p:spPr>
        <p:txBody>
          <a:bodyPr vert="horz" wrap="square" lIns="0" tIns="0" rIns="0" bIns="0" rtlCol="0" anchor="ctr">
            <a:normAutofit/>
          </a:bodyPr>
          <a:lstStyle>
            <a:lvl1pPr>
              <a:defRPr lang="en-US" sz="3600" dirty="0"/>
            </a:lvl1pPr>
          </a:lstStyle>
          <a:p>
            <a:pPr lvl="0"/>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018801"/>
            <a:ext cx="12192000" cy="446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067986"/>
            <a:ext cx="11582400" cy="348557"/>
          </a:xfrm>
        </p:spPr>
        <p:txBody>
          <a:bodyPr wrap="square" anchor="ctr" anchorCtr="0">
            <a:norm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42527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3">
          <p15:clr>
            <a:srgbClr val="FBAE40"/>
          </p15:clr>
        </p15:guide>
        <p15:guide id="4" pos="7680">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56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49EF8"/>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2E980D-012B-0046-9E9C-4671065C7B65}"/>
              </a:ext>
            </a:extLst>
          </p:cNvPr>
          <p:cNvCxnSpPr/>
          <p:nvPr userDrawn="1"/>
        </p:nvCxnSpPr>
        <p:spPr>
          <a:xfrm>
            <a:off x="-29817" y="144780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9C07C9A-8EE1-A846-98D2-10FB923BE91B}"/>
              </a:ext>
            </a:extLst>
          </p:cNvPr>
          <p:cNvCxnSpPr/>
          <p:nvPr userDrawn="1"/>
        </p:nvCxnSpPr>
        <p:spPr>
          <a:xfrm>
            <a:off x="-29817" y="266700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59DC498-710C-BF4F-A610-280FA43E126C}"/>
              </a:ext>
            </a:extLst>
          </p:cNvPr>
          <p:cNvCxnSpPr/>
          <p:nvPr userDrawn="1"/>
        </p:nvCxnSpPr>
        <p:spPr>
          <a:xfrm>
            <a:off x="-29817" y="388620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29817" y="510540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FCE7FCC9-BEE9-914D-868C-C445D1FDED9A}"/>
              </a:ext>
            </a:extLst>
          </p:cNvPr>
          <p:cNvSpPr>
            <a:spLocks noGrp="1"/>
          </p:cNvSpPr>
          <p:nvPr>
            <p:ph type="body" sz="quarter" idx="23" hasCustomPrompt="1"/>
          </p:nvPr>
        </p:nvSpPr>
        <p:spPr>
          <a:xfrm>
            <a:off x="293254" y="6251212"/>
            <a:ext cx="3819525" cy="382588"/>
          </a:xfrm>
        </p:spPr>
        <p:txBody>
          <a:bodyPr/>
          <a:lstStyle>
            <a:lvl1pPr marL="0" indent="0">
              <a:buNone/>
              <a:defRPr sz="1800">
                <a:solidFill>
                  <a:schemeClr val="tx1"/>
                </a:solidFill>
              </a:defRPr>
            </a:lvl1pPr>
          </a:lstStyle>
          <a:p>
            <a:pPr lvl="0"/>
            <a:r>
              <a:rPr lang="en-US"/>
              <a:t>NAME, Title, Company</a:t>
            </a:r>
          </a:p>
        </p:txBody>
      </p:sp>
      <p:sp>
        <p:nvSpPr>
          <p:cNvPr id="4" name="Text Placeholder 3">
            <a:extLst>
              <a:ext uri="{FF2B5EF4-FFF2-40B4-BE49-F238E27FC236}">
                <a16:creationId xmlns:a16="http://schemas.microsoft.com/office/drawing/2014/main" id="{F2744802-81D2-6449-8271-A2E3ED5D30E2}"/>
              </a:ext>
            </a:extLst>
          </p:cNvPr>
          <p:cNvSpPr>
            <a:spLocks noGrp="1"/>
          </p:cNvSpPr>
          <p:nvPr>
            <p:ph type="body" sz="quarter" idx="24" hasCustomPrompt="1"/>
          </p:nvPr>
        </p:nvSpPr>
        <p:spPr>
          <a:xfrm>
            <a:off x="282102" y="135674"/>
            <a:ext cx="11528897" cy="4770863"/>
          </a:xfrm>
        </p:spPr>
        <p:txBody>
          <a:bodyPr/>
          <a:lstStyle>
            <a:lvl1pPr marL="0" indent="0">
              <a:lnSpc>
                <a:spcPts val="9600"/>
              </a:lnSpc>
              <a:buNone/>
              <a:defRPr sz="8000">
                <a:latin typeface="Forma DJR Display" pitchFamily="2" charset="77"/>
              </a:defRPr>
            </a:lvl1pPr>
          </a:lstStyle>
          <a:p>
            <a:pPr lvl="0"/>
            <a:r>
              <a:rPr lang="en-US" sz="8000">
                <a:latin typeface="Forma DJR Display" pitchFamily="2" charset="77"/>
                <a:cs typeface="Aktiv Grotesk Cd Trial" panose="020B0506020203020204" pitchFamily="34" charset="77"/>
              </a:rPr>
              <a:t>“Full page quote or sentence. </a:t>
            </a:r>
            <a:r>
              <a:rPr lang="en-US" sz="8000">
                <a:latin typeface="Forma DJR Display" pitchFamily="2" charset="77"/>
              </a:rPr>
              <a:t>Lorem ipsum dolor sit </a:t>
            </a:r>
            <a:r>
              <a:rPr lang="en-US" sz="8000" err="1">
                <a:latin typeface="Forma DJR Display" pitchFamily="2" charset="77"/>
              </a:rPr>
              <a:t>amet</a:t>
            </a:r>
            <a:r>
              <a:rPr lang="en-US" sz="8000">
                <a:latin typeface="Forma DJR Display" pitchFamily="2" charset="77"/>
              </a:rPr>
              <a:t>, </a:t>
            </a:r>
            <a:r>
              <a:rPr lang="en-US" sz="8000" err="1">
                <a:latin typeface="Forma DJR Display" pitchFamily="2" charset="77"/>
              </a:rPr>
              <a:t>consectetur</a:t>
            </a:r>
            <a:r>
              <a:rPr lang="en-US" sz="8000">
                <a:latin typeface="Forma DJR Display" pitchFamily="2" charset="77"/>
              </a:rPr>
              <a:t> </a:t>
            </a:r>
            <a:r>
              <a:rPr lang="en-US" sz="8000" err="1">
                <a:latin typeface="Forma DJR Display" pitchFamily="2" charset="77"/>
              </a:rPr>
              <a:t>adipiscing</a:t>
            </a:r>
            <a:r>
              <a:rPr lang="en-US" sz="8000">
                <a:latin typeface="Forma DJR Display" pitchFamily="2" charset="77"/>
              </a:rPr>
              <a:t> ipsum </a:t>
            </a:r>
            <a:r>
              <a:rPr lang="en-US" sz="8000" err="1">
                <a:latin typeface="Forma DJR Display" pitchFamily="2" charset="77"/>
              </a:rPr>
              <a:t>elit</a:t>
            </a:r>
            <a:r>
              <a:rPr lang="en-US" sz="8000">
                <a:latin typeface="Forma DJR Display" pitchFamily="2" charset="77"/>
              </a:rPr>
              <a:t>.” </a:t>
            </a:r>
            <a:endParaRPr lang="en-US"/>
          </a:p>
        </p:txBody>
      </p:sp>
    </p:spTree>
    <p:extLst>
      <p:ext uri="{BB962C8B-B14F-4D97-AF65-F5344CB8AC3E}">
        <p14:creationId xmlns:p14="http://schemas.microsoft.com/office/powerpoint/2010/main" val="279949127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38FF4187-6C7B-4519-954A-1FC6895721E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endParaRPr lang="en-US"/>
          </a:p>
        </p:txBody>
      </p:sp>
    </p:spTree>
    <p:extLst>
      <p:ext uri="{BB962C8B-B14F-4D97-AF65-F5344CB8AC3E}">
        <p14:creationId xmlns:p14="http://schemas.microsoft.com/office/powerpoint/2010/main" val="11393382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934" y="1433481"/>
            <a:ext cx="7902757" cy="4078786"/>
          </a:xfrm>
        </p:spPr>
        <p:txBody>
          <a:bodyPr/>
          <a:lstStyle>
            <a:lvl1pPr>
              <a:lnSpc>
                <a:spcPct val="150000"/>
              </a:lnSpc>
              <a:defRPr>
                <a:latin typeface="HP Simplified Light" panose="020B0404020204020204" pitchFamily="34" charset="0"/>
              </a:defRPr>
            </a:lvl1pPr>
            <a:lvl2pPr marL="685800" indent="-228600">
              <a:lnSpc>
                <a:spcPct val="150000"/>
              </a:lnSpc>
              <a:buFont typeface="Courier New" panose="02070309020205020404" pitchFamily="49" charset="0"/>
              <a:buChar char="o"/>
              <a:defRPr>
                <a:latin typeface="HP Simplified Light" panose="020B0404020204020204" pitchFamily="34" charset="0"/>
              </a:defRPr>
            </a:lvl2pPr>
            <a:lvl3pPr marL="1143000" indent="-228600">
              <a:lnSpc>
                <a:spcPct val="150000"/>
              </a:lnSpc>
              <a:buFont typeface="Wingdings" panose="05000000000000000000" pitchFamily="2" charset="2"/>
              <a:buChar char="§"/>
              <a:defRPr>
                <a:latin typeface="HP Simplified Light" panose="020B0404020204020204" pitchFamily="34" charset="0"/>
              </a:defRPr>
            </a:lvl3pPr>
            <a:lvl4pPr>
              <a:lnSpc>
                <a:spcPct val="150000"/>
              </a:lnSpc>
              <a:defRPr>
                <a:latin typeface="HP Simplified Light" panose="020B0404020204020204" pitchFamily="34" charset="0"/>
              </a:defRPr>
            </a:lvl4pPr>
            <a:lvl5pPr>
              <a:lnSpc>
                <a:spcPct val="150000"/>
              </a:lnSpc>
              <a:defRPr>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Title 1">
            <a:extLst>
              <a:ext uri="{FF2B5EF4-FFF2-40B4-BE49-F238E27FC236}">
                <a16:creationId xmlns:a16="http://schemas.microsoft.com/office/drawing/2014/main" id="{E79580D6-362B-4928-849B-F09B189AB99E}"/>
              </a:ext>
            </a:extLst>
          </p:cNvPr>
          <p:cNvSpPr>
            <a:spLocks noGrp="1"/>
          </p:cNvSpPr>
          <p:nvPr>
            <p:ph type="title"/>
          </p:nvPr>
        </p:nvSpPr>
        <p:spPr>
          <a:xfrm>
            <a:off x="494723" y="268476"/>
            <a:ext cx="7902758" cy="918730"/>
          </a:xfrm>
        </p:spPr>
        <p:txBody>
          <a:bodyPr anchor="ctr">
            <a:normAutofit/>
          </a:bodyPr>
          <a:lstStyle>
            <a:lvl1pPr algn="just" rtl="0">
              <a:defRPr sz="4000">
                <a:solidFill>
                  <a:schemeClr val="bg1"/>
                </a:solidFill>
                <a:latin typeface="HP Simplified "/>
              </a:defRPr>
            </a:lvl1pPr>
          </a:lstStyle>
          <a:p>
            <a:r>
              <a:rPr lang="en-US"/>
              <a:t>Click to edit Master title style</a:t>
            </a:r>
            <a:endParaRPr lang="en-IN"/>
          </a:p>
        </p:txBody>
      </p:sp>
    </p:spTree>
    <p:extLst>
      <p:ext uri="{BB962C8B-B14F-4D97-AF65-F5344CB8AC3E}">
        <p14:creationId xmlns:p14="http://schemas.microsoft.com/office/powerpoint/2010/main" val="177640936"/>
      </p:ext>
    </p:extLst>
  </p:cSld>
  <p:clrMapOvr>
    <a:masterClrMapping/>
  </p:clrMapOvr>
  <p:hf hdr="0" ftr="0" dt="0"/>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F408-A6C7-4974-AD86-DCDA22F3488F}"/>
              </a:ext>
            </a:extLst>
          </p:cNvPr>
          <p:cNvSpPr>
            <a:spLocks noGrp="1"/>
          </p:cNvSpPr>
          <p:nvPr>
            <p:ph type="title"/>
          </p:nvPr>
        </p:nvSpPr>
        <p:spPr>
          <a:xfrm>
            <a:off x="494723" y="268476"/>
            <a:ext cx="7902758" cy="918730"/>
          </a:xfrm>
        </p:spPr>
        <p:txBody>
          <a:bodyPr anchor="ctr">
            <a:normAutofit/>
          </a:bodyPr>
          <a:lstStyle>
            <a:lvl1pPr algn="just" rtl="0">
              <a:defRPr sz="4000">
                <a:latin typeface="HP Simplified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934" y="1433481"/>
            <a:ext cx="7902757" cy="4078786"/>
          </a:xfrm>
        </p:spPr>
        <p:txBody>
          <a:bodyPr/>
          <a:lstStyle>
            <a:lvl1pPr>
              <a:lnSpc>
                <a:spcPct val="150000"/>
              </a:lnSpc>
              <a:defRPr>
                <a:latin typeface="HP Simplified Light" panose="020B0404020204020204" pitchFamily="34" charset="0"/>
              </a:defRPr>
            </a:lvl1pPr>
            <a:lvl2pPr marL="685800" indent="-228600">
              <a:lnSpc>
                <a:spcPct val="150000"/>
              </a:lnSpc>
              <a:buFont typeface="Courier New" panose="02070309020205020404" pitchFamily="49" charset="0"/>
              <a:buChar char="o"/>
              <a:defRPr>
                <a:latin typeface="HP Simplified Light" panose="020B0404020204020204" pitchFamily="34" charset="0"/>
              </a:defRPr>
            </a:lvl2pPr>
            <a:lvl3pPr marL="1143000" indent="-228600">
              <a:lnSpc>
                <a:spcPct val="150000"/>
              </a:lnSpc>
              <a:buFont typeface="Wingdings" panose="05000000000000000000" pitchFamily="2" charset="2"/>
              <a:buChar char="§"/>
              <a:defRPr>
                <a:latin typeface="HP Simplified Light" panose="020B0404020204020204" pitchFamily="34" charset="0"/>
              </a:defRPr>
            </a:lvl3pPr>
            <a:lvl4pPr>
              <a:lnSpc>
                <a:spcPct val="150000"/>
              </a:lnSpc>
              <a:defRPr>
                <a:latin typeface="HP Simplified Light" panose="020B0404020204020204" pitchFamily="34" charset="0"/>
              </a:defRPr>
            </a:lvl4pPr>
            <a:lvl5pPr>
              <a:lnSpc>
                <a:spcPct val="150000"/>
              </a:lnSpc>
              <a:defRPr>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284864194"/>
      </p:ext>
    </p:extLst>
  </p:cSld>
  <p:clrMapOvr>
    <a:masterClrMapping/>
  </p:clrMapOvr>
  <p:hf hdr="0" ftr="0" dt="0"/>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349185-9515-0449-AD11-CAAEF5F87EEB}"/>
              </a:ext>
            </a:extLst>
          </p:cNvPr>
          <p:cNvSpPr/>
          <p:nvPr/>
        </p:nvSpPr>
        <p:spPr>
          <a:xfrm>
            <a:off x="2653748" y="1384300"/>
            <a:ext cx="1182756" cy="158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6D5C065-1F05-704D-856C-347464A6D84B}"/>
              </a:ext>
            </a:extLst>
          </p:cNvPr>
          <p:cNvSpPr>
            <a:spLocks noGrp="1"/>
          </p:cNvSpPr>
          <p:nvPr>
            <p:ph type="body" sz="quarter" idx="10" hasCustomPrompt="1"/>
          </p:nvPr>
        </p:nvSpPr>
        <p:spPr>
          <a:xfrm>
            <a:off x="6790502" y="1614745"/>
            <a:ext cx="4300810" cy="3628509"/>
          </a:xfrm>
        </p:spPr>
        <p:txBody>
          <a:bodyPr lIns="0" anchor="ctr" anchorCtr="0">
            <a:noAutofit/>
          </a:bodyPr>
          <a:lstStyle>
            <a:lvl1pPr marL="0" marR="0" indent="0" algn="l" defTabSz="914400" rtl="0" eaLnBrk="1" fontAlgn="auto" latinLnBrk="0" hangingPunct="1">
              <a:lnSpc>
                <a:spcPct val="250000"/>
              </a:lnSpc>
              <a:spcBef>
                <a:spcPts val="0"/>
              </a:spcBef>
              <a:spcAft>
                <a:spcPts val="0"/>
              </a:spcAft>
              <a:buClr>
                <a:schemeClr val="accent1"/>
              </a:buClr>
              <a:buSzPct val="150000"/>
              <a:buFont typeface="+mj-lt"/>
              <a:buNone/>
              <a:tabLst/>
              <a:defRPr sz="1600" b="0" i="0" cap="all" spc="200" baseline="0">
                <a:solidFill>
                  <a:schemeClr val="bg1"/>
                </a:solidFill>
                <a:latin typeface="HP Simplified" panose="020B0604020204020204" pitchFamily="34" charset="0"/>
              </a:defRPr>
            </a:lvl1pPr>
            <a:lvl2pPr marL="457200" indent="0">
              <a:lnSpc>
                <a:spcPct val="150000"/>
              </a:lnSpc>
              <a:buClr>
                <a:schemeClr val="accent1"/>
              </a:buClr>
              <a:buNone/>
              <a:defRPr sz="1600" b="0" i="0" spc="200" baseline="0">
                <a:solidFill>
                  <a:schemeClr val="bg1"/>
                </a:solidFill>
                <a:latin typeface="HP Simplified" panose="020B0604020204020204" pitchFamily="34" charset="0"/>
              </a:defRPr>
            </a:lvl2pPr>
            <a:lvl3pPr marL="914400" indent="0">
              <a:lnSpc>
                <a:spcPct val="150000"/>
              </a:lnSpc>
              <a:buClr>
                <a:schemeClr val="accent1"/>
              </a:buClr>
              <a:buNone/>
              <a:defRPr sz="1600" b="0" i="0" spc="200" baseline="0">
                <a:solidFill>
                  <a:schemeClr val="bg1"/>
                </a:solidFill>
                <a:latin typeface="HP Simplified" panose="020B0604020204020204" pitchFamily="34" charset="0"/>
              </a:defRPr>
            </a:lvl3pPr>
            <a:lvl4pPr marL="1371600" indent="0">
              <a:lnSpc>
                <a:spcPct val="150000"/>
              </a:lnSpc>
              <a:buClr>
                <a:schemeClr val="accent1"/>
              </a:buClr>
              <a:buNone/>
              <a:defRPr sz="1600" b="0" i="0" spc="200" baseline="0">
                <a:solidFill>
                  <a:schemeClr val="bg1"/>
                </a:solidFill>
                <a:latin typeface="HP Simplified" panose="020B0604020204020204" pitchFamily="34" charset="0"/>
              </a:defRPr>
            </a:lvl4pPr>
            <a:lvl5pPr marL="1828800" indent="0">
              <a:lnSpc>
                <a:spcPct val="150000"/>
              </a:lnSpc>
              <a:buClr>
                <a:schemeClr val="accent1"/>
              </a:buClr>
              <a:buNone/>
              <a:defRPr sz="1600" b="0" i="0" spc="200" baseline="0">
                <a:solidFill>
                  <a:schemeClr val="bg1"/>
                </a:solidFill>
                <a:latin typeface="HP Simplified" panose="020B0604020204020204" pitchFamily="34" charset="0"/>
              </a:defRPr>
            </a:lvl5pPr>
          </a:lstStyle>
          <a:p>
            <a:pPr lvl="0"/>
            <a:r>
              <a:rPr lang="en-US"/>
              <a:t>Section title 01 goes here</a:t>
            </a:r>
          </a:p>
          <a:p>
            <a:pPr lvl="0"/>
            <a:r>
              <a:rPr lang="en-US"/>
              <a:t>Section title 02 goes here</a:t>
            </a:r>
          </a:p>
          <a:p>
            <a:pPr lvl="0"/>
            <a:r>
              <a:rPr lang="en-US"/>
              <a:t>Section title 03 goes here</a:t>
            </a:r>
          </a:p>
          <a:p>
            <a:pPr marL="0" marR="0" lvl="0" indent="0" algn="l" defTabSz="914400" rtl="0" eaLnBrk="1" fontAlgn="auto" latinLnBrk="0" hangingPunct="1">
              <a:lnSpc>
                <a:spcPct val="250000"/>
              </a:lnSpc>
              <a:spcBef>
                <a:spcPts val="0"/>
              </a:spcBef>
              <a:spcAft>
                <a:spcPts val="0"/>
              </a:spcAft>
              <a:buClr>
                <a:schemeClr val="accent1"/>
              </a:buClr>
              <a:buSzPct val="150000"/>
              <a:buFont typeface="+mj-lt"/>
              <a:buNone/>
              <a:tabLst/>
              <a:defRPr/>
            </a:pPr>
            <a:r>
              <a:rPr lang="en-US"/>
              <a:t>Section title 04 goes here</a:t>
            </a:r>
          </a:p>
          <a:p>
            <a:pPr marL="0" marR="0" lvl="0" indent="0" algn="l" defTabSz="914400" rtl="0" eaLnBrk="1" fontAlgn="auto" latinLnBrk="0" hangingPunct="1">
              <a:lnSpc>
                <a:spcPct val="250000"/>
              </a:lnSpc>
              <a:spcBef>
                <a:spcPts val="0"/>
              </a:spcBef>
              <a:spcAft>
                <a:spcPts val="0"/>
              </a:spcAft>
              <a:buClr>
                <a:schemeClr val="accent1"/>
              </a:buClr>
              <a:buSzPct val="150000"/>
              <a:buFont typeface="+mj-lt"/>
              <a:buNone/>
              <a:tabLst/>
              <a:defRPr/>
            </a:pPr>
            <a:r>
              <a:rPr lang="en-US"/>
              <a:t>Section title 05 goes here</a:t>
            </a:r>
          </a:p>
        </p:txBody>
      </p:sp>
      <p:sp>
        <p:nvSpPr>
          <p:cNvPr id="13" name="Text Placeholder 7">
            <a:extLst>
              <a:ext uri="{FF2B5EF4-FFF2-40B4-BE49-F238E27FC236}">
                <a16:creationId xmlns:a16="http://schemas.microsoft.com/office/drawing/2014/main" id="{E78F6EC8-A69C-184C-9981-49167BCB8F13}"/>
              </a:ext>
            </a:extLst>
          </p:cNvPr>
          <p:cNvSpPr>
            <a:spLocks noGrp="1"/>
          </p:cNvSpPr>
          <p:nvPr>
            <p:ph type="body" sz="quarter" idx="12" hasCustomPrompt="1"/>
          </p:nvPr>
        </p:nvSpPr>
        <p:spPr>
          <a:xfrm>
            <a:off x="5455692" y="1614745"/>
            <a:ext cx="1211808" cy="3628509"/>
          </a:xfrm>
        </p:spPr>
        <p:txBody>
          <a:bodyPr lIns="0" rIns="0" anchor="ctr" anchorCtr="0">
            <a:noAutofit/>
          </a:bodyPr>
          <a:lstStyle>
            <a:lvl1pPr marL="0" indent="0" algn="r">
              <a:lnSpc>
                <a:spcPct val="200000"/>
              </a:lnSpc>
              <a:spcBef>
                <a:spcPts val="0"/>
              </a:spcBef>
              <a:spcAft>
                <a:spcPts val="0"/>
              </a:spcAft>
              <a:buClr>
                <a:schemeClr val="accent1"/>
              </a:buClr>
              <a:buSzPct val="150000"/>
              <a:buFont typeface="+mj-lt"/>
              <a:buNone/>
              <a:defRPr sz="2000" b="0" i="0" cap="all" spc="200" baseline="0">
                <a:solidFill>
                  <a:schemeClr val="accent1"/>
                </a:solidFill>
                <a:latin typeface="HP Simplified Light" panose="020B0404020204020204" pitchFamily="34" charset="0"/>
              </a:defRPr>
            </a:lvl1pPr>
            <a:lvl2pPr marL="457200" indent="0">
              <a:lnSpc>
                <a:spcPct val="150000"/>
              </a:lnSpc>
              <a:buClr>
                <a:schemeClr val="accent1"/>
              </a:buClr>
              <a:buNone/>
              <a:defRPr sz="1600" b="0" i="0" spc="200" baseline="0">
                <a:solidFill>
                  <a:schemeClr val="bg1"/>
                </a:solidFill>
                <a:latin typeface="HP Simplified" panose="020B0604020204020204" pitchFamily="34" charset="0"/>
              </a:defRPr>
            </a:lvl2pPr>
            <a:lvl3pPr marL="914400" indent="0">
              <a:lnSpc>
                <a:spcPct val="150000"/>
              </a:lnSpc>
              <a:buClr>
                <a:schemeClr val="accent1"/>
              </a:buClr>
              <a:buNone/>
              <a:defRPr sz="1600" b="0" i="0" spc="200" baseline="0">
                <a:solidFill>
                  <a:schemeClr val="bg1"/>
                </a:solidFill>
                <a:latin typeface="HP Simplified" panose="020B0604020204020204" pitchFamily="34" charset="0"/>
              </a:defRPr>
            </a:lvl3pPr>
            <a:lvl4pPr marL="1371600" indent="0">
              <a:lnSpc>
                <a:spcPct val="150000"/>
              </a:lnSpc>
              <a:buClr>
                <a:schemeClr val="accent1"/>
              </a:buClr>
              <a:buNone/>
              <a:defRPr sz="1600" b="0" i="0" spc="200" baseline="0">
                <a:solidFill>
                  <a:schemeClr val="bg1"/>
                </a:solidFill>
                <a:latin typeface="HP Simplified" panose="020B0604020204020204" pitchFamily="34" charset="0"/>
              </a:defRPr>
            </a:lvl4pPr>
            <a:lvl5pPr marL="1828800" indent="0">
              <a:lnSpc>
                <a:spcPct val="150000"/>
              </a:lnSpc>
              <a:buClr>
                <a:schemeClr val="accent1"/>
              </a:buClr>
              <a:buNone/>
              <a:defRPr sz="1600" b="0" i="0" spc="200" baseline="0">
                <a:solidFill>
                  <a:schemeClr val="bg1"/>
                </a:solidFill>
                <a:latin typeface="HP Simplified" panose="020B0604020204020204" pitchFamily="34" charset="0"/>
              </a:defRPr>
            </a:lvl5pPr>
          </a:lstStyle>
          <a:p>
            <a:pPr lvl="0"/>
            <a:r>
              <a:rPr lang="en-US"/>
              <a:t>01</a:t>
            </a:r>
          </a:p>
          <a:p>
            <a:pPr lvl="0"/>
            <a:r>
              <a:rPr lang="en-US"/>
              <a:t>02</a:t>
            </a:r>
          </a:p>
          <a:p>
            <a:pPr lvl="0"/>
            <a:r>
              <a:rPr lang="en-US"/>
              <a:t>03</a:t>
            </a:r>
          </a:p>
          <a:p>
            <a:pPr lvl="0"/>
            <a:r>
              <a:rPr lang="en-US"/>
              <a:t>04</a:t>
            </a:r>
          </a:p>
          <a:p>
            <a:pPr lvl="0"/>
            <a:r>
              <a:rPr lang="en-US"/>
              <a:t>05</a:t>
            </a:r>
          </a:p>
        </p:txBody>
      </p:sp>
      <p:sp>
        <p:nvSpPr>
          <p:cNvPr id="15" name="Rectangle 14">
            <a:extLst>
              <a:ext uri="{FF2B5EF4-FFF2-40B4-BE49-F238E27FC236}">
                <a16:creationId xmlns:a16="http://schemas.microsoft.com/office/drawing/2014/main" id="{6DA86791-CF6D-E249-B088-378F17F8ED59}"/>
              </a:ext>
            </a:extLst>
          </p:cNvPr>
          <p:cNvSpPr/>
          <p:nvPr/>
        </p:nvSpPr>
        <p:spPr>
          <a:xfrm>
            <a:off x="2653748" y="1384300"/>
            <a:ext cx="1182756" cy="158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6DF8A-091A-5C44-AE5E-68BC34C2397A}"/>
              </a:ext>
            </a:extLst>
          </p:cNvPr>
          <p:cNvSpPr>
            <a:spLocks noGrp="1"/>
          </p:cNvSpPr>
          <p:nvPr>
            <p:ph type="title" hasCustomPrompt="1"/>
          </p:nvPr>
        </p:nvSpPr>
        <p:spPr>
          <a:xfrm>
            <a:off x="802619" y="1544165"/>
            <a:ext cx="4157007" cy="1200329"/>
          </a:xfrm>
        </p:spPr>
        <p:txBody>
          <a:bodyPr>
            <a:noAutofit/>
          </a:bodyPr>
          <a:lstStyle>
            <a:lvl1pPr>
              <a:lnSpc>
                <a:spcPct val="100000"/>
              </a:lnSpc>
              <a:defRPr sz="3600" cap="all" baseline="0">
                <a:solidFill>
                  <a:schemeClr val="tx2"/>
                </a:solidFill>
              </a:defRPr>
            </a:lvl1pPr>
          </a:lstStyle>
          <a:p>
            <a:r>
              <a:rPr lang="en-US"/>
              <a:t>CLICK HERE TO EDIT HEADLINE</a:t>
            </a:r>
          </a:p>
        </p:txBody>
      </p:sp>
      <p:sp>
        <p:nvSpPr>
          <p:cNvPr id="19" name="Rectangle 18">
            <a:extLst>
              <a:ext uri="{FF2B5EF4-FFF2-40B4-BE49-F238E27FC236}">
                <a16:creationId xmlns:a16="http://schemas.microsoft.com/office/drawing/2014/main" id="{7D8AEFF0-F663-ED44-A242-8578F92A5B9A}"/>
              </a:ext>
            </a:extLst>
          </p:cNvPr>
          <p:cNvSpPr/>
          <p:nvPr userDrawn="1"/>
        </p:nvSpPr>
        <p:spPr>
          <a:xfrm>
            <a:off x="2653748" y="1384300"/>
            <a:ext cx="1182756" cy="158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93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userDrawn="1">
  <p:cSld name="39_Graphical Section Header 1">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9144000" cy="1828800"/>
          </a:xfrm>
        </p:spPr>
        <p:txBody>
          <a:bodyPr anchor="t"/>
          <a:lstStyle>
            <a:lvl1pPr algn="l">
              <a:defRPr sz="4397" b="1" cap="none" spc="-100" baseline="0"/>
            </a:lvl1pPr>
          </a:lstStyle>
          <a:p>
            <a:r>
              <a:rPr lang="en-US"/>
              <a:t>Click to edit Master title style</a:t>
            </a:r>
          </a:p>
        </p:txBody>
      </p:sp>
    </p:spTree>
    <p:extLst>
      <p:ext uri="{BB962C8B-B14F-4D97-AF65-F5344CB8AC3E}">
        <p14:creationId xmlns:p14="http://schemas.microsoft.com/office/powerpoint/2010/main" val="2224549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_Split Content Right">
    <p:spTree>
      <p:nvGrpSpPr>
        <p:cNvPr id="1" name=""/>
        <p:cNvGrpSpPr/>
        <p:nvPr/>
      </p:nvGrpSpPr>
      <p:grpSpPr>
        <a:xfrm>
          <a:off x="0" y="0"/>
          <a:ext cx="0" cy="0"/>
          <a:chOff x="0" y="0"/>
          <a:chExt cx="0" cy="0"/>
        </a:xfrm>
      </p:grpSpPr>
      <p:sp>
        <p:nvSpPr>
          <p:cNvPr id="17" name="Text Placeholder 24">
            <a:extLst>
              <a:ext uri="{FF2B5EF4-FFF2-40B4-BE49-F238E27FC236}">
                <a16:creationId xmlns:a16="http://schemas.microsoft.com/office/drawing/2014/main" id="{D49A0CE8-0FC4-C54A-8E41-19A53CF3EEE0}"/>
              </a:ext>
            </a:extLst>
          </p:cNvPr>
          <p:cNvSpPr>
            <a:spLocks noGrp="1"/>
          </p:cNvSpPr>
          <p:nvPr>
            <p:ph type="body" sz="quarter" idx="30" hasCustomPrompt="1"/>
          </p:nvPr>
        </p:nvSpPr>
        <p:spPr>
          <a:xfrm>
            <a:off x="6795436" y="2983832"/>
            <a:ext cx="4722905" cy="3056258"/>
          </a:xfrm>
        </p:spPr>
        <p:txBody>
          <a:bodyPr/>
          <a:lstStyle>
            <a:lvl1pPr marL="0" indent="0">
              <a:buNone/>
              <a:defRPr sz="1600" b="0" i="0" cap="all" spc="200" baseline="0">
                <a:latin typeface="HP Simplified Light" panose="020B0404020204020204" pitchFamily="34" charset="0"/>
              </a:defRPr>
            </a:lvl1pPr>
            <a:lvl2pPr marL="0" indent="0">
              <a:buNone/>
              <a:defRPr sz="1400"/>
            </a:lvl2pPr>
            <a:lvl3pPr marL="914400" indent="0">
              <a:buNone/>
              <a:defRPr/>
            </a:lvl3pPr>
            <a:lvl4pPr marL="1371600" indent="0">
              <a:buNone/>
              <a:defRPr/>
            </a:lvl4pPr>
            <a:lvl5pPr marL="1828800" indent="0">
              <a:buNone/>
              <a:defRPr/>
            </a:lvl5pPr>
          </a:lstStyle>
          <a:p>
            <a:pPr lvl="0"/>
            <a:r>
              <a:rPr lang="en-US"/>
              <a:t>CLICK TO EDIT STATEMENT</a:t>
            </a:r>
          </a:p>
          <a:p>
            <a:pPr lvl="1"/>
            <a:r>
              <a:rPr lang="en-US"/>
              <a:t>Return and tab for statement description </a:t>
            </a:r>
          </a:p>
          <a:p>
            <a:pPr lvl="1"/>
            <a:endParaRPr lang="en-US"/>
          </a:p>
        </p:txBody>
      </p:sp>
      <p:sp>
        <p:nvSpPr>
          <p:cNvPr id="2" name="Title 1">
            <a:extLst>
              <a:ext uri="{FF2B5EF4-FFF2-40B4-BE49-F238E27FC236}">
                <a16:creationId xmlns:a16="http://schemas.microsoft.com/office/drawing/2014/main" id="{4BA09D0A-4322-B840-AF44-46894B7E5EE9}"/>
              </a:ext>
            </a:extLst>
          </p:cNvPr>
          <p:cNvSpPr>
            <a:spLocks noGrp="1"/>
          </p:cNvSpPr>
          <p:nvPr>
            <p:ph type="title" hasCustomPrompt="1"/>
          </p:nvPr>
        </p:nvSpPr>
        <p:spPr>
          <a:xfrm>
            <a:off x="6795506" y="768238"/>
            <a:ext cx="4722904" cy="1325563"/>
          </a:xfrm>
          <a:solidFill>
            <a:schemeClr val="bg1"/>
          </a:solidFill>
        </p:spPr>
        <p:txBody>
          <a:bodyPr anchor="b" anchorCtr="0">
            <a:noAutofit/>
          </a:bodyPr>
          <a:lstStyle>
            <a:lvl1pPr>
              <a:defRPr sz="3600" cap="all" spc="300" baseline="0"/>
            </a:lvl1pPr>
          </a:lstStyle>
          <a:p>
            <a:r>
              <a:rPr lang="en-US"/>
              <a:t>CLICK TO EDIT the headline</a:t>
            </a:r>
          </a:p>
        </p:txBody>
      </p:sp>
      <p:sp>
        <p:nvSpPr>
          <p:cNvPr id="16" name="Text Placeholder 6">
            <a:extLst>
              <a:ext uri="{FF2B5EF4-FFF2-40B4-BE49-F238E27FC236}">
                <a16:creationId xmlns:a16="http://schemas.microsoft.com/office/drawing/2014/main" id="{756E38AB-B0CE-7E45-886B-34C1DD367DC8}"/>
              </a:ext>
            </a:extLst>
          </p:cNvPr>
          <p:cNvSpPr>
            <a:spLocks noGrp="1"/>
          </p:cNvSpPr>
          <p:nvPr>
            <p:ph type="body" sz="quarter" idx="12" hasCustomPrompt="1"/>
          </p:nvPr>
        </p:nvSpPr>
        <p:spPr>
          <a:xfrm>
            <a:off x="6795436" y="2093801"/>
            <a:ext cx="4722905" cy="641466"/>
          </a:xfrm>
        </p:spPr>
        <p:txBody>
          <a:bodyPr>
            <a:noAutofit/>
          </a:bodyPr>
          <a:lstStyle>
            <a:lvl1pPr marL="0" indent="0" algn="l">
              <a:buNone/>
              <a:defRPr cap="all" spc="300" baseline="0"/>
            </a:lvl1pPr>
            <a:lvl2pPr marL="457200" indent="0" algn="l">
              <a:buNone/>
              <a:defRPr spc="300"/>
            </a:lvl2pPr>
            <a:lvl3pPr marL="914400" indent="0" algn="l">
              <a:buNone/>
              <a:defRPr spc="300"/>
            </a:lvl3pPr>
            <a:lvl4pPr marL="1371600" indent="0" algn="l">
              <a:buNone/>
              <a:defRPr spc="300"/>
            </a:lvl4pPr>
            <a:lvl5pPr marL="1828800" indent="0" algn="l">
              <a:buNone/>
              <a:defRPr spc="300"/>
            </a:lvl5pPr>
          </a:lstStyle>
          <a:p>
            <a:pPr lvl="0"/>
            <a:r>
              <a:rPr lang="en-US"/>
              <a:t>CLICK TO EDIT subhead</a:t>
            </a:r>
          </a:p>
        </p:txBody>
      </p:sp>
      <p:sp>
        <p:nvSpPr>
          <p:cNvPr id="22" name="Content Placeholder 21">
            <a:extLst>
              <a:ext uri="{FF2B5EF4-FFF2-40B4-BE49-F238E27FC236}">
                <a16:creationId xmlns:a16="http://schemas.microsoft.com/office/drawing/2014/main" id="{CF7B39FE-529D-3747-9C06-CBE03CE6B04D}"/>
              </a:ext>
            </a:extLst>
          </p:cNvPr>
          <p:cNvSpPr>
            <a:spLocks noGrp="1"/>
          </p:cNvSpPr>
          <p:nvPr>
            <p:ph sz="quarter" idx="17" hasCustomPrompt="1"/>
          </p:nvPr>
        </p:nvSpPr>
        <p:spPr>
          <a:xfrm>
            <a:off x="6895728" y="2743149"/>
            <a:ext cx="3584714" cy="9144"/>
          </a:xfrm>
          <a:solidFill>
            <a:schemeClr val="accent2"/>
          </a:solidFill>
          <a:ln w="6350">
            <a:noFill/>
          </a:ln>
        </p:spPr>
        <p:txBody>
          <a:bodyPr/>
          <a:lstStyle>
            <a:lvl1pPr marL="0" indent="0">
              <a:buNone/>
              <a:defRPr/>
            </a:lvl1pPr>
          </a:lstStyle>
          <a:p>
            <a:pPr lvl="0"/>
            <a:r>
              <a:rPr lang="en-US"/>
              <a:t>   </a:t>
            </a:r>
          </a:p>
        </p:txBody>
      </p:sp>
      <p:sp>
        <p:nvSpPr>
          <p:cNvPr id="25" name="Text Placeholder 24">
            <a:extLst>
              <a:ext uri="{FF2B5EF4-FFF2-40B4-BE49-F238E27FC236}">
                <a16:creationId xmlns:a16="http://schemas.microsoft.com/office/drawing/2014/main" id="{E7866D61-D79F-DB41-8DDC-5389CAF3DC3D}"/>
              </a:ext>
            </a:extLst>
          </p:cNvPr>
          <p:cNvSpPr>
            <a:spLocks noGrp="1"/>
          </p:cNvSpPr>
          <p:nvPr>
            <p:ph type="body" sz="quarter" idx="31" hasCustomPrompt="1"/>
          </p:nvPr>
        </p:nvSpPr>
        <p:spPr>
          <a:xfrm flipV="1">
            <a:off x="6896100" y="3705507"/>
            <a:ext cx="1600200" cy="9144"/>
          </a:xfrm>
          <a:solidFill>
            <a:schemeClr val="bg2"/>
          </a:solidFill>
        </p:spPr>
        <p:txBody>
          <a:bodyPr/>
          <a:lstStyle/>
          <a:p>
            <a:pPr lvl="0"/>
            <a:r>
              <a:rPr lang="en-US"/>
              <a:t>  </a:t>
            </a:r>
          </a:p>
        </p:txBody>
      </p:sp>
      <p:sp>
        <p:nvSpPr>
          <p:cNvPr id="26" name="Text Placeholder 24">
            <a:extLst>
              <a:ext uri="{FF2B5EF4-FFF2-40B4-BE49-F238E27FC236}">
                <a16:creationId xmlns:a16="http://schemas.microsoft.com/office/drawing/2014/main" id="{97AFDB54-D60A-8346-A908-CBA14EA6921A}"/>
              </a:ext>
            </a:extLst>
          </p:cNvPr>
          <p:cNvSpPr>
            <a:spLocks noGrp="1"/>
          </p:cNvSpPr>
          <p:nvPr>
            <p:ph type="body" sz="quarter" idx="32" hasCustomPrompt="1"/>
          </p:nvPr>
        </p:nvSpPr>
        <p:spPr>
          <a:xfrm flipV="1">
            <a:off x="6896100" y="4610832"/>
            <a:ext cx="1600200" cy="45719"/>
          </a:xfrm>
          <a:solidFill>
            <a:schemeClr val="bg2"/>
          </a:solidFill>
        </p:spPr>
        <p:txBody>
          <a:bodyPr/>
          <a:lstStyle/>
          <a:p>
            <a:pPr lvl="0"/>
            <a:r>
              <a:rPr lang="en-US"/>
              <a:t>  </a:t>
            </a:r>
          </a:p>
        </p:txBody>
      </p:sp>
      <p:sp>
        <p:nvSpPr>
          <p:cNvPr id="3" name="Rectangle 2">
            <a:extLst>
              <a:ext uri="{FF2B5EF4-FFF2-40B4-BE49-F238E27FC236}">
                <a16:creationId xmlns:a16="http://schemas.microsoft.com/office/drawing/2014/main" id="{8F2C2B39-6E8F-40B1-B7FC-BE2418969154}"/>
              </a:ext>
            </a:extLst>
          </p:cNvPr>
          <p:cNvSpPr/>
          <p:nvPr userDrawn="1"/>
        </p:nvSpPr>
        <p:spPr>
          <a:xfrm>
            <a:off x="0" y="5258019"/>
            <a:ext cx="5103628" cy="68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90D89C4-9170-492E-B537-1CBD0A38A73A}"/>
              </a:ext>
            </a:extLst>
          </p:cNvPr>
          <p:cNvSpPr/>
          <p:nvPr userDrawn="1"/>
        </p:nvSpPr>
        <p:spPr>
          <a:xfrm>
            <a:off x="0" y="6390526"/>
            <a:ext cx="5352836" cy="390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66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_One Line 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endParaRPr lang="en-US"/>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2141786"/>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One Line Section Divider</a:t>
            </a:r>
          </a:p>
        </p:txBody>
      </p:sp>
    </p:spTree>
    <p:extLst>
      <p:ext uri="{BB962C8B-B14F-4D97-AF65-F5344CB8AC3E}">
        <p14:creationId xmlns:p14="http://schemas.microsoft.com/office/powerpoint/2010/main" val="166731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cSld name="Title &amp; 3 Vertical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4" name="Slide Number Placeholder 6">
            <a:extLst>
              <a:ext uri="{FF2B5EF4-FFF2-40B4-BE49-F238E27FC236}">
                <a16:creationId xmlns:a16="http://schemas.microsoft.com/office/drawing/2014/main" id="{CDF2CF8B-BB79-49A9-9E24-8E7210963283}"/>
              </a:ext>
            </a:extLst>
          </p:cNvPr>
          <p:cNvSpPr>
            <a:spLocks noGrp="1"/>
          </p:cNvSpPr>
          <p:nvPr>
            <p:ph type="sldNum" sz="quarter" idx="12"/>
          </p:nvPr>
        </p:nvSpPr>
        <p:spPr>
          <a:xfrm>
            <a:off x="298450" y="26724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1" name="Text Placeholder 2">
            <a:extLst>
              <a:ext uri="{FF2B5EF4-FFF2-40B4-BE49-F238E27FC236}">
                <a16:creationId xmlns:a16="http://schemas.microsoft.com/office/drawing/2014/main" id="{B116E038-AB6B-8C07-0639-D30A26A8FAD7}"/>
              </a:ext>
            </a:extLst>
          </p:cNvPr>
          <p:cNvSpPr>
            <a:spLocks noGrp="1"/>
          </p:cNvSpPr>
          <p:nvPr>
            <p:ph type="body" idx="29" hasCustomPrompt="1"/>
          </p:nvPr>
        </p:nvSpPr>
        <p:spPr>
          <a:xfrm>
            <a:off x="312761" y="1874256"/>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2" name="Text Placeholder 2">
            <a:extLst>
              <a:ext uri="{FF2B5EF4-FFF2-40B4-BE49-F238E27FC236}">
                <a16:creationId xmlns:a16="http://schemas.microsoft.com/office/drawing/2014/main" id="{37DAD88E-CC5D-FDAA-68D8-D0526D52DC2C}"/>
              </a:ext>
            </a:extLst>
          </p:cNvPr>
          <p:cNvSpPr>
            <a:spLocks noGrp="1"/>
          </p:cNvSpPr>
          <p:nvPr>
            <p:ph type="body" idx="1" hasCustomPrompt="1"/>
          </p:nvPr>
        </p:nvSpPr>
        <p:spPr>
          <a:xfrm>
            <a:off x="6236294" y="1874256"/>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Tree>
    <p:extLst>
      <p:ext uri="{BB962C8B-B14F-4D97-AF65-F5344CB8AC3E}">
        <p14:creationId xmlns:p14="http://schemas.microsoft.com/office/powerpoint/2010/main" val="420751189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9_Custom Layout">
    <p:bg>
      <p:bgPr>
        <a:solidFill>
          <a:srgbClr val="E6E6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4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NVIDIA Sans" panose="020B0503020203020204" pitchFamily="34" charset="0"/>
              </a:defRPr>
            </a:lvl2pPr>
            <a:lvl3pPr marL="914309" indent="0" algn="ctr">
              <a:buFontTx/>
              <a:buNone/>
              <a:defRPr sz="1467">
                <a:latin typeface="NVIDIA Sans" panose="020B0503020203020204" pitchFamily="34" charset="0"/>
              </a:defRPr>
            </a:lvl3pPr>
            <a:lvl4pPr marL="1371463" indent="0" algn="ctr">
              <a:buFontTx/>
              <a:buNone/>
              <a:defRPr sz="1467">
                <a:latin typeface="NVIDIA Sans" panose="020B0503020203020204" pitchFamily="34" charset="0"/>
              </a:defRPr>
            </a:lvl4pPr>
            <a:lvl5pPr marL="1828617" indent="0" algn="ctr">
              <a:buFontTx/>
              <a:buNone/>
              <a:defRPr sz="1467">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099461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549EF8"/>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92000" cy="3896360"/>
          </a:xfrm>
        </p:spPr>
        <p:txBody>
          <a:bodyPr/>
          <a:lstStyle>
            <a:lvl1pPr marL="0" indent="0">
              <a:buNone/>
              <a:defRPr sz="1200"/>
            </a:lvl1pPr>
          </a:lstStyle>
          <a:p>
            <a:r>
              <a:rPr lang="en-US"/>
              <a:t>IMAGE</a:t>
            </a:r>
          </a:p>
        </p:txBody>
      </p:sp>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29817"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4" y="6495052"/>
            <a:ext cx="3819525" cy="382588"/>
          </a:xfrm>
        </p:spPr>
        <p:txBody>
          <a:bodyPr/>
          <a:lstStyle>
            <a:lvl1pPr marL="0" indent="0">
              <a:buNone/>
              <a:defRPr sz="1400">
                <a:solidFill>
                  <a:schemeClr val="tx1"/>
                </a:solidFill>
              </a:defRPr>
            </a:lvl1pPr>
          </a:lstStyle>
          <a:p>
            <a:pPr lvl="0"/>
            <a:r>
              <a:rPr lang="en-US"/>
              <a:t>Small title would go here</a:t>
            </a:r>
          </a:p>
        </p:txBody>
      </p: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29817" y="63347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4A2A0EB-BCA3-5F44-A819-7BDD1EA823CA}"/>
              </a:ext>
            </a:extLst>
          </p:cNvPr>
          <p:cNvCxnSpPr/>
          <p:nvPr userDrawn="1"/>
        </p:nvCxnSpPr>
        <p:spPr>
          <a:xfrm>
            <a:off x="-29817" y="38963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23F57ADC-5EED-BC4C-90AA-0BB2BB027712}"/>
              </a:ext>
            </a:extLst>
          </p:cNvPr>
          <p:cNvSpPr>
            <a:spLocks noGrp="1"/>
          </p:cNvSpPr>
          <p:nvPr>
            <p:ph type="body" sz="quarter" idx="24" hasCustomPrompt="1"/>
          </p:nvPr>
        </p:nvSpPr>
        <p:spPr>
          <a:xfrm>
            <a:off x="282102" y="3917671"/>
            <a:ext cx="11528897" cy="2619026"/>
          </a:xfrm>
        </p:spPr>
        <p:txBody>
          <a:bodyPr/>
          <a:lstStyle>
            <a:lvl1pPr marL="0" indent="0">
              <a:lnSpc>
                <a:spcPts val="9600"/>
              </a:lnSpc>
              <a:buNone/>
              <a:defRPr sz="8000">
                <a:solidFill>
                  <a:schemeClr val="tx1"/>
                </a:solidFill>
                <a:latin typeface="Forma DJR Display" pitchFamily="2" charset="77"/>
              </a:defRPr>
            </a:lvl1pPr>
          </a:lstStyle>
          <a:p>
            <a:pPr lvl="0"/>
            <a:r>
              <a:rPr lang="en-US" sz="8000">
                <a:latin typeface="Forma DJR Display" pitchFamily="2" charset="77"/>
                <a:cs typeface="Aktiv Grotesk Cd Trial" panose="020B0506020203020204" pitchFamily="34" charset="77"/>
              </a:rPr>
              <a:t>Long Title, Quote, or Sentence</a:t>
            </a:r>
            <a:endParaRPr lang="en-US"/>
          </a:p>
        </p:txBody>
      </p:sp>
    </p:spTree>
    <p:extLst>
      <p:ext uri="{BB962C8B-B14F-4D97-AF65-F5344CB8AC3E}">
        <p14:creationId xmlns:p14="http://schemas.microsoft.com/office/powerpoint/2010/main" val="29813369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1" y="6462823"/>
            <a:ext cx="252409" cy="142347"/>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79414507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Z4 G5   I   HP Confidential. For use by HP or Partner with Customers under HP CDA only. </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427233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amp; Subtitl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Z4 G5   I   HP Confidential. For use by HP or Partner with Customers under HP CDA only. </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71173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3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38FF4187-6C7B-4519-954A-1FC6895721E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endParaRPr lang="en-US"/>
          </a:p>
        </p:txBody>
      </p:sp>
    </p:spTree>
    <p:extLst>
      <p:ext uri="{BB962C8B-B14F-4D97-AF65-F5344CB8AC3E}">
        <p14:creationId xmlns:p14="http://schemas.microsoft.com/office/powerpoint/2010/main" val="194057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One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8" y="3785179"/>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One-line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4726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black">
          <a:xfrm>
            <a:off x="11386100" y="3960327"/>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 name="Footer Placeholder 1">
            <a:extLst>
              <a:ext uri="{FF2B5EF4-FFF2-40B4-BE49-F238E27FC236}">
                <a16:creationId xmlns:a16="http://schemas.microsoft.com/office/drawing/2014/main" id="{4F031475-DC0E-9DD8-8356-03CDCA0BB631}"/>
              </a:ext>
            </a:extLst>
          </p:cNvPr>
          <p:cNvSpPr>
            <a:spLocks noGrp="1"/>
          </p:cNvSpPr>
          <p:nvPr>
            <p:ph type="ftr" sz="quarter" idx="17"/>
          </p:nvPr>
        </p:nvSpPr>
        <p:spPr/>
        <p:txBody>
          <a:bodyPr/>
          <a:lstStyle/>
          <a:p>
            <a:r>
              <a:rPr lang="en-US"/>
              <a:t>I   Z6 G5   I   HP Confidential. For use by HP or Partner with Customers under HP CDA only. </a:t>
            </a:r>
          </a:p>
        </p:txBody>
      </p:sp>
      <p:sp>
        <p:nvSpPr>
          <p:cNvPr id="3" name="Slide Number Placeholder 2">
            <a:extLst>
              <a:ext uri="{FF2B5EF4-FFF2-40B4-BE49-F238E27FC236}">
                <a16:creationId xmlns:a16="http://schemas.microsoft.com/office/drawing/2014/main" id="{2A05191F-BFA7-F1B1-550B-77342118FE96}"/>
              </a:ext>
            </a:extLst>
          </p:cNvPr>
          <p:cNvSpPr>
            <a:spLocks noGrp="1"/>
          </p:cNvSpPr>
          <p:nvPr>
            <p:ph type="sldNum" sz="quarter" idx="18"/>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86124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idx="37" hasCustomPrompt="1"/>
          </p:nvPr>
        </p:nvSpPr>
        <p:spPr>
          <a:xfrm>
            <a:off x="0" y="1610090"/>
            <a:ext cx="6096000" cy="1096454"/>
          </a:xfrm>
        </p:spPr>
        <p:txBody>
          <a:bodyPr vert="horz" lIns="280800" tIns="45720" rIns="280800" bIns="45720" rtlCol="0">
            <a:noAutofit/>
          </a:bodyPr>
          <a:lstStyle>
            <a:lvl1pPr>
              <a:defRPr lang="en-US" sz="2400" dirty="0"/>
            </a:lvl1pPr>
          </a:lstStyle>
          <a:p>
            <a:pPr lvl="0"/>
            <a:r>
              <a:rPr lang="en-US"/>
              <a:t>If you insert a table, format it using the “HP Corporate 2022 List” table style (in the menu Table Design &gt; Table Styles &gt; Custom &gt; HP Corporate 2022 List).</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35DCE6EA-D943-64AB-9662-D5181026C21E}"/>
              </a:ext>
            </a:extLst>
          </p:cNvPr>
          <p:cNvSpPr>
            <a:spLocks noGrp="1"/>
          </p:cNvSpPr>
          <p:nvPr>
            <p:ph type="ftr" sz="quarter" idx="39"/>
          </p:nvPr>
        </p:nvSpPr>
        <p:spPr/>
        <p:txBody>
          <a:bodyPr/>
          <a:lstStyle/>
          <a:p>
            <a:r>
              <a:rPr lang="en-US"/>
              <a:t>I   Z6 G5   I   HP Confidential. For use by HP or Partner with Customers under HP CDA only. </a:t>
            </a:r>
          </a:p>
        </p:txBody>
      </p:sp>
      <p:sp>
        <p:nvSpPr>
          <p:cNvPr id="4" name="Slide Number Placeholder 3">
            <a:extLst>
              <a:ext uri="{FF2B5EF4-FFF2-40B4-BE49-F238E27FC236}">
                <a16:creationId xmlns:a16="http://schemas.microsoft.com/office/drawing/2014/main" id="{BD9C3858-14CF-42A3-8578-5BED13DE5D7F}"/>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39606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3" pos="3743">
          <p15:clr>
            <a:srgbClr val="FBAE40"/>
          </p15:clr>
        </p15:guide>
        <p15:guide id="5" orient="horz" pos="815">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I   Z6 G5   I   HP Confidential. For use by HP or Partner with Customers under HP CDA only. </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60913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4" y="1604963"/>
            <a:ext cx="7616825" cy="340360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6D6D60A0-92CD-86D8-473C-E378E4B42DE6}"/>
              </a:ext>
            </a:extLst>
          </p:cNvPr>
          <p:cNvSpPr>
            <a:spLocks noGrp="1"/>
          </p:cNvSpPr>
          <p:nvPr>
            <p:ph type="ftr" sz="quarter" idx="39"/>
          </p:nvPr>
        </p:nvSpPr>
        <p:spPr/>
        <p:txBody>
          <a:bodyPr/>
          <a:lstStyle/>
          <a:p>
            <a:r>
              <a:rPr lang="en-US"/>
              <a:t>I   Z6 G5   I   HP Confidential. For use by HP or Partner with Customers under HP CDA only. </a:t>
            </a:r>
          </a:p>
        </p:txBody>
      </p:sp>
      <p:sp>
        <p:nvSpPr>
          <p:cNvPr id="5" name="Slide Number Placeholder 4">
            <a:extLst>
              <a:ext uri="{FF2B5EF4-FFF2-40B4-BE49-F238E27FC236}">
                <a16:creationId xmlns:a16="http://schemas.microsoft.com/office/drawing/2014/main" id="{BCA2221C-E684-8E60-71EC-AEFB3A045030}"/>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52475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le &amp; Subtitl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I   Z6 G5   I   HP Confidential. For use by HP or Partner with Customers under HP CDA only. </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7063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Subtitl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11601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userDrawn="1">
          <p15:clr>
            <a:srgbClr val="FBAE40"/>
          </p15:clr>
        </p15:guide>
        <p15:guide id="2" orient="horz" pos="137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549EF8"/>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19" y="1310878"/>
            <a:ext cx="10393362" cy="3626644"/>
          </a:xfrm>
        </p:spPr>
        <p:txBody>
          <a:bodyPr anchor="t" anchorCtr="0"/>
          <a:lstStyle>
            <a:lvl1pPr marL="0" indent="0" algn="ctr">
              <a:buNone/>
              <a:defRPr sz="30000">
                <a:solidFill>
                  <a:schemeClr val="bg1"/>
                </a:solidFill>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3068638" y="5343525"/>
            <a:ext cx="6075362" cy="1270000"/>
          </a:xfrm>
        </p:spPr>
        <p:txBody>
          <a:bodyPr/>
          <a:lstStyle>
            <a:lvl1pPr marL="0" indent="0" algn="ctr">
              <a:buNone/>
              <a:defRPr sz="2800">
                <a:solidFill>
                  <a:schemeClr val="bg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p:nvPr userDrawn="1"/>
        </p:nvCxnSpPr>
        <p:spPr>
          <a:xfrm>
            <a:off x="-29817" y="4953000"/>
            <a:ext cx="1229470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71218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67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38FF4187-6C7B-4519-954A-1FC6895721E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a:t>I   Z6 G5   I   HP Confidential. For use by HP or Partner with Customers under HP CDA only. </a:t>
            </a:r>
          </a:p>
        </p:txBody>
      </p:sp>
      <p:pic>
        <p:nvPicPr>
          <p:cNvPr id="8" name="Picture 7">
            <a:extLst>
              <a:ext uri="{FF2B5EF4-FFF2-40B4-BE49-F238E27FC236}">
                <a16:creationId xmlns:a16="http://schemas.microsoft.com/office/drawing/2014/main" id="{C6E50149-7BFF-F76F-4D53-8FE3D8577DC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1314" y="6357315"/>
            <a:ext cx="435430" cy="238891"/>
          </a:xfrm>
          <a:prstGeom prst="rect">
            <a:avLst/>
          </a:prstGeom>
        </p:spPr>
      </p:pic>
    </p:spTree>
    <p:extLst>
      <p:ext uri="{BB962C8B-B14F-4D97-AF65-F5344CB8AC3E}">
        <p14:creationId xmlns:p14="http://schemas.microsoft.com/office/powerpoint/2010/main" val="163232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934" y="1433481"/>
            <a:ext cx="7902757" cy="4078786"/>
          </a:xfrm>
        </p:spPr>
        <p:txBody>
          <a:bodyPr/>
          <a:lstStyle>
            <a:lvl1pPr>
              <a:lnSpc>
                <a:spcPct val="150000"/>
              </a:lnSpc>
              <a:defRPr>
                <a:latin typeface="HP Simplified Light" panose="020B0404020204020204" pitchFamily="34" charset="0"/>
              </a:defRPr>
            </a:lvl1pPr>
            <a:lvl2pPr marL="685800" indent="-228600">
              <a:lnSpc>
                <a:spcPct val="150000"/>
              </a:lnSpc>
              <a:buFont typeface="Courier New" panose="02070309020205020404" pitchFamily="49" charset="0"/>
              <a:buChar char="o"/>
              <a:defRPr>
                <a:latin typeface="HP Simplified Light" panose="020B0404020204020204" pitchFamily="34" charset="0"/>
              </a:defRPr>
            </a:lvl2pPr>
            <a:lvl3pPr marL="1143000" indent="-228600">
              <a:lnSpc>
                <a:spcPct val="150000"/>
              </a:lnSpc>
              <a:buFont typeface="Wingdings" panose="05000000000000000000" pitchFamily="2" charset="2"/>
              <a:buChar char="§"/>
              <a:defRPr>
                <a:latin typeface="HP Simplified Light" panose="020B0404020204020204" pitchFamily="34" charset="0"/>
              </a:defRPr>
            </a:lvl3pPr>
            <a:lvl4pPr>
              <a:lnSpc>
                <a:spcPct val="150000"/>
              </a:lnSpc>
              <a:defRPr>
                <a:latin typeface="HP Simplified Light" panose="020B0404020204020204" pitchFamily="34" charset="0"/>
              </a:defRPr>
            </a:lvl4pPr>
            <a:lvl5pPr>
              <a:lnSpc>
                <a:spcPct val="150000"/>
              </a:lnSpc>
              <a:defRPr>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Title 1">
            <a:extLst>
              <a:ext uri="{FF2B5EF4-FFF2-40B4-BE49-F238E27FC236}">
                <a16:creationId xmlns:a16="http://schemas.microsoft.com/office/drawing/2014/main" id="{E79580D6-362B-4928-849B-F09B189AB99E}"/>
              </a:ext>
            </a:extLst>
          </p:cNvPr>
          <p:cNvSpPr>
            <a:spLocks noGrp="1"/>
          </p:cNvSpPr>
          <p:nvPr>
            <p:ph type="title"/>
          </p:nvPr>
        </p:nvSpPr>
        <p:spPr>
          <a:xfrm>
            <a:off x="494723" y="268476"/>
            <a:ext cx="7902758" cy="918730"/>
          </a:xfrm>
        </p:spPr>
        <p:txBody>
          <a:bodyPr anchor="ctr">
            <a:normAutofit/>
          </a:bodyPr>
          <a:lstStyle>
            <a:lvl1pPr algn="just" rtl="0">
              <a:defRPr sz="4000">
                <a:solidFill>
                  <a:schemeClr val="bg1"/>
                </a:solidFill>
                <a:latin typeface="HP Simplified "/>
              </a:defRPr>
            </a:lvl1pPr>
          </a:lstStyle>
          <a:p>
            <a:r>
              <a:rPr lang="en-US"/>
              <a:t>Click to edit Master title style</a:t>
            </a:r>
            <a:endParaRPr lang="en-IN"/>
          </a:p>
        </p:txBody>
      </p:sp>
    </p:spTree>
    <p:extLst>
      <p:ext uri="{BB962C8B-B14F-4D97-AF65-F5344CB8AC3E}">
        <p14:creationId xmlns:p14="http://schemas.microsoft.com/office/powerpoint/2010/main" val="346456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cSld name="1_Headline W/ Triangle Left">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7BA5AEAC-3005-8F4D-88A8-9A52B0DE4EA6}"/>
              </a:ext>
            </a:extLst>
          </p:cNvPr>
          <p:cNvSpPr>
            <a:spLocks noGrp="1"/>
          </p:cNvSpPr>
          <p:nvPr>
            <p:ph type="body" sz="quarter" idx="25" hasCustomPrompt="1"/>
          </p:nvPr>
        </p:nvSpPr>
        <p:spPr>
          <a:xfrm>
            <a:off x="7189469" y="1553151"/>
            <a:ext cx="4336749" cy="4333299"/>
          </a:xfrm>
          <a:ln w="63500">
            <a:solidFill>
              <a:schemeClr val="bg2"/>
            </a:solidFill>
          </a:ln>
        </p:spPr>
        <p:txBody>
          <a:bodyPr/>
          <a:lstStyle>
            <a:lvl1pPr marL="0" indent="0">
              <a:buNone/>
              <a:defRPr/>
            </a:lvl1pPr>
          </a:lstStyle>
          <a:p>
            <a:pPr lvl="0"/>
            <a:r>
              <a:rPr lang="en-US"/>
              <a:t>  </a:t>
            </a:r>
          </a:p>
        </p:txBody>
      </p:sp>
      <p:sp>
        <p:nvSpPr>
          <p:cNvPr id="16" name="Picture Placeholder 3">
            <a:extLst>
              <a:ext uri="{FF2B5EF4-FFF2-40B4-BE49-F238E27FC236}">
                <a16:creationId xmlns:a16="http://schemas.microsoft.com/office/drawing/2014/main" id="{8BA5700B-E25B-9D43-83E1-D7E788C1B2DF}"/>
              </a:ext>
            </a:extLst>
          </p:cNvPr>
          <p:cNvSpPr>
            <a:spLocks noGrp="1"/>
          </p:cNvSpPr>
          <p:nvPr>
            <p:ph type="pic" sz="quarter" idx="27" hasCustomPrompt="1"/>
          </p:nvPr>
        </p:nvSpPr>
        <p:spPr>
          <a:xfrm>
            <a:off x="5410200" y="1400934"/>
            <a:ext cx="5604509" cy="4807753"/>
          </a:xfrm>
        </p:spPr>
        <p:txBody>
          <a:bodyPr/>
          <a:lstStyle>
            <a:lvl1pPr marL="0" indent="0" algn="ctr">
              <a:buNone/>
              <a:defRPr>
                <a:solidFill>
                  <a:schemeClr val="tx2"/>
                </a:solidFill>
              </a:defRPr>
            </a:lvl1pPr>
          </a:lstStyle>
          <a:p>
            <a:br>
              <a:rPr lang="en-US"/>
            </a:br>
            <a:br>
              <a:rPr lang="en-US"/>
            </a:br>
            <a:br>
              <a:rPr lang="en-US"/>
            </a:br>
            <a:br>
              <a:rPr lang="en-US"/>
            </a:br>
            <a:br>
              <a:rPr lang="en-US"/>
            </a:br>
            <a:r>
              <a:rPr lang="en-US"/>
              <a:t>Click icon to add product shot</a:t>
            </a:r>
          </a:p>
        </p:txBody>
      </p:sp>
      <p:sp>
        <p:nvSpPr>
          <p:cNvPr id="2" name="Title 1">
            <a:extLst>
              <a:ext uri="{FF2B5EF4-FFF2-40B4-BE49-F238E27FC236}">
                <a16:creationId xmlns:a16="http://schemas.microsoft.com/office/drawing/2014/main" id="{39D4CC80-5D08-7645-A90D-494DB63AD0DE}"/>
              </a:ext>
            </a:extLst>
          </p:cNvPr>
          <p:cNvSpPr>
            <a:spLocks noGrp="1"/>
          </p:cNvSpPr>
          <p:nvPr>
            <p:ph type="title" hasCustomPrompt="1"/>
          </p:nvPr>
        </p:nvSpPr>
        <p:spPr>
          <a:xfrm>
            <a:off x="838200" y="699052"/>
            <a:ext cx="10515600" cy="682153"/>
          </a:xfrm>
        </p:spPr>
        <p:txBody>
          <a:bodyPr>
            <a:noAutofit/>
          </a:bodyPr>
          <a:lstStyle>
            <a:lvl1pPr algn="l">
              <a:defRPr cap="all" baseline="0"/>
            </a:lvl1pPr>
          </a:lstStyle>
          <a:p>
            <a:r>
              <a:rPr lang="en-US"/>
              <a:t>CLICK here TO EDIT slide headline</a:t>
            </a:r>
          </a:p>
        </p:txBody>
      </p:sp>
      <p:sp>
        <p:nvSpPr>
          <p:cNvPr id="7" name="Text Placeholder 6">
            <a:extLst>
              <a:ext uri="{FF2B5EF4-FFF2-40B4-BE49-F238E27FC236}">
                <a16:creationId xmlns:a16="http://schemas.microsoft.com/office/drawing/2014/main" id="{358538EB-D5DE-2B43-89E6-9BC4F3188115}"/>
              </a:ext>
            </a:extLst>
          </p:cNvPr>
          <p:cNvSpPr>
            <a:spLocks noGrp="1"/>
          </p:cNvSpPr>
          <p:nvPr>
            <p:ph type="body" sz="quarter" idx="10" hasCustomPrompt="1"/>
          </p:nvPr>
        </p:nvSpPr>
        <p:spPr>
          <a:xfrm>
            <a:off x="838200" y="1400934"/>
            <a:ext cx="5839761" cy="641466"/>
          </a:xfrm>
        </p:spPr>
        <p:txBody>
          <a:bodyPr>
            <a:noAutofit/>
          </a:bodyPr>
          <a:lstStyle>
            <a:lvl1pPr marL="0" indent="0" algn="l">
              <a:buNone/>
              <a:defRPr cap="all" spc="300" baseline="0"/>
            </a:lvl1pPr>
            <a:lvl2pPr marL="457200" indent="0" algn="l">
              <a:buNone/>
              <a:defRPr spc="300"/>
            </a:lvl2pPr>
            <a:lvl3pPr marL="914400" indent="0" algn="l">
              <a:buNone/>
              <a:defRPr spc="300"/>
            </a:lvl3pPr>
            <a:lvl4pPr marL="1371600" indent="0" algn="l">
              <a:buNone/>
              <a:defRPr spc="300"/>
            </a:lvl4pPr>
            <a:lvl5pPr marL="1828800" indent="0" algn="l">
              <a:buNone/>
              <a:defRPr spc="300"/>
            </a:lvl5pPr>
          </a:lstStyle>
          <a:p>
            <a:pPr lvl="0"/>
            <a:r>
              <a:rPr lang="en-US"/>
              <a:t>CLICK TO EDIT subhead</a:t>
            </a:r>
          </a:p>
        </p:txBody>
      </p:sp>
      <p:sp>
        <p:nvSpPr>
          <p:cNvPr id="21" name="Picture Placeholder 19">
            <a:extLst>
              <a:ext uri="{FF2B5EF4-FFF2-40B4-BE49-F238E27FC236}">
                <a16:creationId xmlns:a16="http://schemas.microsoft.com/office/drawing/2014/main" id="{D5722BB8-5E21-264A-A57E-87AD9D7A4684}"/>
              </a:ext>
            </a:extLst>
          </p:cNvPr>
          <p:cNvSpPr>
            <a:spLocks noGrp="1"/>
          </p:cNvSpPr>
          <p:nvPr>
            <p:ph type="pic" sz="quarter" idx="28" hasCustomPrompt="1"/>
          </p:nvPr>
        </p:nvSpPr>
        <p:spPr>
          <a:xfrm>
            <a:off x="9230470" y="4145769"/>
            <a:ext cx="1280160" cy="1280160"/>
          </a:xfrm>
          <a:blipFill dpi="0" rotWithShape="1">
            <a:blip r:embed="rId2"/>
            <a:srcRect/>
            <a:stretch>
              <a:fillRect/>
            </a:stretch>
          </a:blipFill>
        </p:spPr>
        <p:txBody>
          <a:bodyPr/>
          <a:lstStyle>
            <a:lvl1pPr marL="0" indent="0">
              <a:buNone/>
              <a:defRPr/>
            </a:lvl1pPr>
          </a:lstStyle>
          <a:p>
            <a:r>
              <a:rPr lang="en-US"/>
              <a:t> </a:t>
            </a:r>
          </a:p>
        </p:txBody>
      </p:sp>
      <p:sp>
        <p:nvSpPr>
          <p:cNvPr id="23" name="Text Placeholder 22">
            <a:extLst>
              <a:ext uri="{FF2B5EF4-FFF2-40B4-BE49-F238E27FC236}">
                <a16:creationId xmlns:a16="http://schemas.microsoft.com/office/drawing/2014/main" id="{3BD44951-A94C-174E-991D-E27F79A5E93C}"/>
              </a:ext>
            </a:extLst>
          </p:cNvPr>
          <p:cNvSpPr>
            <a:spLocks noGrp="1"/>
          </p:cNvSpPr>
          <p:nvPr>
            <p:ph type="body" sz="quarter" idx="29" hasCustomPrompt="1"/>
          </p:nvPr>
        </p:nvSpPr>
        <p:spPr>
          <a:xfrm>
            <a:off x="9230470" y="4511211"/>
            <a:ext cx="1280160" cy="549275"/>
          </a:xfrm>
        </p:spPr>
        <p:txBody>
          <a:bodyPr anchor="ctr" anchorCtr="0">
            <a:normAutofit/>
          </a:bodyPr>
          <a:lstStyle>
            <a:lvl1pPr marL="0" indent="0" algn="ctr">
              <a:buNone/>
              <a:defRPr sz="1200" b="0" i="0" cap="all" spc="200" baseline="0">
                <a:solidFill>
                  <a:schemeClr val="bg1"/>
                </a:solidFill>
                <a:latin typeface="HP Simplified" panose="020B0604020204020204" pitchFamily="34" charset="0"/>
              </a:defRPr>
            </a:lvl1pPr>
          </a:lstStyle>
          <a:p>
            <a:pPr lvl="0"/>
            <a:r>
              <a:rPr lang="en-US"/>
              <a:t>Click to type callout</a:t>
            </a:r>
          </a:p>
        </p:txBody>
      </p:sp>
      <p:sp>
        <p:nvSpPr>
          <p:cNvPr id="26" name="Text Placeholder 24">
            <a:extLst>
              <a:ext uri="{FF2B5EF4-FFF2-40B4-BE49-F238E27FC236}">
                <a16:creationId xmlns:a16="http://schemas.microsoft.com/office/drawing/2014/main" id="{9B10D73D-3831-7D4E-8690-9F748BB42CAC}"/>
              </a:ext>
            </a:extLst>
          </p:cNvPr>
          <p:cNvSpPr>
            <a:spLocks noGrp="1"/>
          </p:cNvSpPr>
          <p:nvPr>
            <p:ph type="body" sz="quarter" idx="30" hasCustomPrompt="1"/>
          </p:nvPr>
        </p:nvSpPr>
        <p:spPr>
          <a:xfrm>
            <a:off x="838200" y="2262896"/>
            <a:ext cx="4727497" cy="3623553"/>
          </a:xfrm>
        </p:spPr>
        <p:txBody>
          <a:bodyPr/>
          <a:lstStyle>
            <a:lvl1pPr marL="0" indent="0">
              <a:buNone/>
              <a:defRPr sz="1600" b="0" i="0" spc="200" baseline="0">
                <a:latin typeface="HP Simplified Light" panose="020B0404020204020204" pitchFamily="34" charset="0"/>
              </a:defRPr>
            </a:lvl1pPr>
            <a:lvl2pPr marL="0" indent="0">
              <a:buNone/>
              <a:defRPr sz="1400"/>
            </a:lvl2pPr>
            <a:lvl3pPr marL="914400" indent="0">
              <a:buNone/>
              <a:defRPr/>
            </a:lvl3pPr>
            <a:lvl4pPr marL="1371600" indent="0">
              <a:buNone/>
              <a:defRPr/>
            </a:lvl4pPr>
            <a:lvl5pPr marL="1828800" indent="0">
              <a:buNone/>
              <a:defRPr/>
            </a:lvl5pPr>
          </a:lstStyle>
          <a:p>
            <a:pPr lvl="0"/>
            <a:r>
              <a:rPr lang="en-US"/>
              <a:t>CLICK TO EDIT STATEMENT</a:t>
            </a:r>
          </a:p>
          <a:p>
            <a:pPr lvl="1"/>
            <a:r>
              <a:rPr lang="en-US"/>
              <a:t>Return and tab for statement description </a:t>
            </a:r>
          </a:p>
        </p:txBody>
      </p:sp>
    </p:spTree>
    <p:extLst>
      <p:ext uri="{BB962C8B-B14F-4D97-AF65-F5344CB8AC3E}">
        <p14:creationId xmlns:p14="http://schemas.microsoft.com/office/powerpoint/2010/main" val="424265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F408-A6C7-4974-AD86-DCDA22F3488F}"/>
              </a:ext>
            </a:extLst>
          </p:cNvPr>
          <p:cNvSpPr>
            <a:spLocks noGrp="1"/>
          </p:cNvSpPr>
          <p:nvPr>
            <p:ph type="title"/>
          </p:nvPr>
        </p:nvSpPr>
        <p:spPr>
          <a:xfrm>
            <a:off x="494723" y="268476"/>
            <a:ext cx="7902758" cy="918730"/>
          </a:xfrm>
        </p:spPr>
        <p:txBody>
          <a:bodyPr anchor="ctr">
            <a:normAutofit/>
          </a:bodyPr>
          <a:lstStyle>
            <a:lvl1pPr algn="just" rtl="0">
              <a:defRPr sz="4000">
                <a:latin typeface="HP Simplified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934" y="1433481"/>
            <a:ext cx="7902757" cy="4078786"/>
          </a:xfrm>
        </p:spPr>
        <p:txBody>
          <a:bodyPr/>
          <a:lstStyle>
            <a:lvl1pPr>
              <a:lnSpc>
                <a:spcPct val="150000"/>
              </a:lnSpc>
              <a:defRPr>
                <a:latin typeface="HP Simplified Light" panose="020B0404020204020204" pitchFamily="34" charset="0"/>
              </a:defRPr>
            </a:lvl1pPr>
            <a:lvl2pPr marL="685800" indent="-228600">
              <a:lnSpc>
                <a:spcPct val="150000"/>
              </a:lnSpc>
              <a:buFont typeface="Courier New" panose="02070309020205020404" pitchFamily="49" charset="0"/>
              <a:buChar char="o"/>
              <a:defRPr>
                <a:latin typeface="HP Simplified Light" panose="020B0404020204020204" pitchFamily="34" charset="0"/>
              </a:defRPr>
            </a:lvl2pPr>
            <a:lvl3pPr marL="1143000" indent="-228600">
              <a:lnSpc>
                <a:spcPct val="150000"/>
              </a:lnSpc>
              <a:buFont typeface="Wingdings" panose="05000000000000000000" pitchFamily="2" charset="2"/>
              <a:buChar char="§"/>
              <a:defRPr>
                <a:latin typeface="HP Simplified Light" panose="020B0404020204020204" pitchFamily="34" charset="0"/>
              </a:defRPr>
            </a:lvl3pPr>
            <a:lvl4pPr>
              <a:lnSpc>
                <a:spcPct val="150000"/>
              </a:lnSpc>
              <a:defRPr>
                <a:latin typeface="HP Simplified Light" panose="020B0404020204020204" pitchFamily="34" charset="0"/>
              </a:defRPr>
            </a:lvl4pPr>
            <a:lvl5pPr>
              <a:lnSpc>
                <a:spcPct val="150000"/>
              </a:lnSpc>
              <a:defRPr>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11" name="Graphic 10">
            <a:extLst>
              <a:ext uri="{FF2B5EF4-FFF2-40B4-BE49-F238E27FC236}">
                <a16:creationId xmlns:a16="http://schemas.microsoft.com/office/drawing/2014/main" id="{F9A99567-C7F8-4226-87D4-74E7658C5B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65860" y="6021596"/>
            <a:ext cx="853440" cy="457853"/>
          </a:xfrm>
          <a:prstGeom prst="rect">
            <a:avLst/>
          </a:prstGeom>
        </p:spPr>
      </p:pic>
    </p:spTree>
    <p:extLst>
      <p:ext uri="{BB962C8B-B14F-4D97-AF65-F5344CB8AC3E}">
        <p14:creationId xmlns:p14="http://schemas.microsoft.com/office/powerpoint/2010/main" val="262604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Title, Subtitle &amp; Three Column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1706409-1638-CF42-BBFF-6E2EEACF4246}"/>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1"/>
            <a:ext cx="11590375"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sz="quarter" idx="38" hasCustomPrompt="1"/>
          </p:nvPr>
        </p:nvSpPr>
        <p:spPr>
          <a:xfrm>
            <a:off x="304800" y="2459575"/>
            <a:ext cx="3657600"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sz="quarter" idx="39" hasCustomPrompt="1"/>
          </p:nvPr>
        </p:nvSpPr>
        <p:spPr>
          <a:xfrm>
            <a:off x="42671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8" name="Text Placeholder 3">
            <a:extLst>
              <a:ext uri="{FF2B5EF4-FFF2-40B4-BE49-F238E27FC236}">
                <a16:creationId xmlns:a16="http://schemas.microsoft.com/office/drawing/2014/main" id="{851D82BA-2CF0-49C2-A05B-8162B5F86313}"/>
              </a:ext>
            </a:extLst>
          </p:cNvPr>
          <p:cNvSpPr>
            <a:spLocks noGrp="1"/>
          </p:cNvSpPr>
          <p:nvPr>
            <p:ph sz="quarter" idx="40" hasCustomPrompt="1"/>
          </p:nvPr>
        </p:nvSpPr>
        <p:spPr>
          <a:xfrm>
            <a:off x="82295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 name="Footer Placeholder 1">
            <a:extLst>
              <a:ext uri="{FF2B5EF4-FFF2-40B4-BE49-F238E27FC236}">
                <a16:creationId xmlns:a16="http://schemas.microsoft.com/office/drawing/2014/main" id="{81FD4C4E-6DCE-ED5B-A360-DBBC149312A7}"/>
              </a:ext>
            </a:extLst>
          </p:cNvPr>
          <p:cNvSpPr>
            <a:spLocks noGrp="1"/>
          </p:cNvSpPr>
          <p:nvPr>
            <p:ph type="ftr" sz="quarter" idx="41"/>
          </p:nvPr>
        </p:nvSpPr>
        <p:spPr/>
        <p:txBody>
          <a:bodyPr/>
          <a:lstStyle/>
          <a:p>
            <a:r>
              <a:rPr lang="en-US"/>
              <a:t>Z4 G5   I   HP Confidential. For use by HP or Partner with Customers under HP CDA only. </a:t>
            </a:r>
          </a:p>
        </p:txBody>
      </p:sp>
      <p:sp>
        <p:nvSpPr>
          <p:cNvPr id="3" name="Slide Number Placeholder 2">
            <a:extLst>
              <a:ext uri="{FF2B5EF4-FFF2-40B4-BE49-F238E27FC236}">
                <a16:creationId xmlns:a16="http://schemas.microsoft.com/office/drawing/2014/main" id="{70617FED-38CA-8BD9-9F2C-6FD26F192CE4}"/>
              </a:ext>
            </a:extLst>
          </p:cNvPr>
          <p:cNvSpPr>
            <a:spLocks noGrp="1"/>
          </p:cNvSpPr>
          <p:nvPr>
            <p:ph type="sldNum" sz="quarter" idx="42"/>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409665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31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397384"/>
            <a:ext cx="549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idx="37" hasCustomPrompt="1"/>
          </p:nvPr>
        </p:nvSpPr>
        <p:spPr>
          <a:xfrm>
            <a:off x="0" y="1610090"/>
            <a:ext cx="6096000" cy="4579715"/>
          </a:xfrm>
        </p:spPr>
        <p:txBody>
          <a:bodyPr wrap="square" lIns="280800" rIns="280800" anchor="t" anchorCtr="0">
            <a:sp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35DCE6EA-D943-64AB-9662-D5181026C21E}"/>
              </a:ext>
            </a:extLst>
          </p:cNvPr>
          <p:cNvSpPr>
            <a:spLocks noGrp="1"/>
          </p:cNvSpPr>
          <p:nvPr>
            <p:ph type="ftr" sz="quarter" idx="39"/>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BD9C3858-14CF-42A3-8578-5BED13DE5D7F}"/>
              </a:ext>
            </a:extLst>
          </p:cNvPr>
          <p:cNvSpPr>
            <a:spLocks noGrp="1"/>
          </p:cNvSpPr>
          <p:nvPr>
            <p:ph type="sldNum" sz="quarter" idx="40"/>
          </p:nvPr>
        </p:nvSpPr>
        <p:spPr/>
        <p:txBody>
          <a:body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4033920708"/>
      </p:ext>
    </p:extLst>
  </p:cSld>
  <p:clrMapOvr>
    <a:masterClrMapping/>
  </p:clrMapOvr>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397384"/>
            <a:ext cx="1158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084453390"/>
      </p:ext>
    </p:extLst>
  </p:cSld>
  <p:clrMapOvr>
    <a:masterClrMapping/>
  </p:clrMapOvr>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3_Full Title with icon conten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92000" cy="12923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603597" y="78847"/>
            <a:ext cx="10884130" cy="1134687"/>
          </a:xfrm>
        </p:spPr>
        <p:txBody>
          <a:bodyPr anchor="b"/>
          <a:lstStyle>
            <a:lvl1pPr algn="l">
              <a:defRPr sz="6000">
                <a:solidFill>
                  <a:schemeClr val="bg1"/>
                </a:solidFill>
              </a:defRPr>
            </a:lvl1pPr>
          </a:lstStyle>
          <a:p>
            <a:r>
              <a:rPr lang="en-US"/>
              <a:t>Title</a:t>
            </a:r>
          </a:p>
        </p:txBody>
      </p:sp>
    </p:spTree>
    <p:extLst>
      <p:ext uri="{BB962C8B-B14F-4D97-AF65-F5344CB8AC3E}">
        <p14:creationId xmlns:p14="http://schemas.microsoft.com/office/powerpoint/2010/main" val="10341531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549E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B85224-415D-C044-B638-BAB4F1DF84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7200" y="1600200"/>
            <a:ext cx="3657600" cy="3657600"/>
          </a:xfrm>
          <a:prstGeom prst="rect">
            <a:avLst/>
          </a:prstGeom>
        </p:spPr>
      </p:pic>
    </p:spTree>
    <p:extLst>
      <p:ext uri="{BB962C8B-B14F-4D97-AF65-F5344CB8AC3E}">
        <p14:creationId xmlns:p14="http://schemas.microsoft.com/office/powerpoint/2010/main" val="291988536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1_52">
    <p:spTree>
      <p:nvGrpSpPr>
        <p:cNvPr id="1" name=""/>
        <p:cNvGrpSpPr/>
        <p:nvPr/>
      </p:nvGrpSpPr>
      <p:grpSpPr>
        <a:xfrm>
          <a:off x="0" y="0"/>
          <a:ext cx="0" cy="0"/>
          <a:chOff x="0" y="0"/>
          <a:chExt cx="0" cy="0"/>
        </a:xfrm>
      </p:grpSpPr>
      <p:sp>
        <p:nvSpPr>
          <p:cNvPr id="543" name="Picture Placeholder 6"/>
          <p:cNvSpPr>
            <a:spLocks noGrp="1"/>
          </p:cNvSpPr>
          <p:nvPr>
            <p:ph type="pic" idx="21"/>
          </p:nvPr>
        </p:nvSpPr>
        <p:spPr>
          <a:xfrm>
            <a:off x="0" y="0"/>
            <a:ext cx="7741920" cy="6858000"/>
          </a:xfrm>
          <a:prstGeom prst="rect">
            <a:avLst/>
          </a:prstGeom>
        </p:spPr>
        <p:txBody>
          <a:bodyPr lIns="91439" tIns="45719" rIns="91439" bIns="45719"/>
          <a:lstStyle/>
          <a:p>
            <a:endParaRPr/>
          </a:p>
        </p:txBody>
      </p:sp>
      <p:sp>
        <p:nvSpPr>
          <p:cNvPr id="544" name="Body Level One…"/>
          <p:cNvSpPr txBox="1">
            <a:spLocks noGrp="1"/>
          </p:cNvSpPr>
          <p:nvPr>
            <p:ph type="body" sz="quarter" idx="1" hasCustomPrompt="1"/>
          </p:nvPr>
        </p:nvSpPr>
        <p:spPr>
          <a:xfrm>
            <a:off x="355600" y="3079249"/>
            <a:ext cx="7020560" cy="699504"/>
          </a:xfrm>
          <a:prstGeom prst="rect">
            <a:avLst/>
          </a:prstGeom>
        </p:spPr>
        <p:txBody>
          <a:bodyPr anchor="ctr">
            <a:normAutofit/>
          </a:bodyPr>
          <a:lstStyle>
            <a:lvl1pPr algn="ctr">
              <a:defRPr sz="6600">
                <a:solidFill>
                  <a:schemeClr val="accent1">
                    <a:lumOff val="2745"/>
                  </a:schemeClr>
                </a:solidFill>
                <a:latin typeface="Forma DJR Display Regular"/>
                <a:ea typeface="Forma DJR Display Regular"/>
                <a:cs typeface="Forma DJR Display Regular"/>
                <a:sym typeface="Forma DJR Display Regular"/>
              </a:defRPr>
            </a:lvl1pPr>
            <a:lvl2pPr algn="ctr">
              <a:defRPr sz="6600">
                <a:solidFill>
                  <a:schemeClr val="accent1">
                    <a:lumOff val="2745"/>
                  </a:schemeClr>
                </a:solidFill>
                <a:latin typeface="Forma DJR Display Regular"/>
                <a:ea typeface="Forma DJR Display Regular"/>
                <a:cs typeface="Forma DJR Display Regular"/>
                <a:sym typeface="Forma DJR Display Regular"/>
              </a:defRPr>
            </a:lvl2pPr>
            <a:lvl3pPr algn="ctr">
              <a:defRPr sz="6600">
                <a:solidFill>
                  <a:schemeClr val="accent1">
                    <a:lumOff val="2745"/>
                  </a:schemeClr>
                </a:solidFill>
                <a:latin typeface="Forma DJR Display Regular"/>
                <a:ea typeface="Forma DJR Display Regular"/>
                <a:cs typeface="Forma DJR Display Regular"/>
                <a:sym typeface="Forma DJR Display Regular"/>
              </a:defRPr>
            </a:lvl3pPr>
            <a:lvl4pPr algn="ctr">
              <a:defRPr sz="6600">
                <a:solidFill>
                  <a:schemeClr val="accent1">
                    <a:lumOff val="2745"/>
                  </a:schemeClr>
                </a:solidFill>
                <a:latin typeface="Forma DJR Display Regular"/>
                <a:ea typeface="Forma DJR Display Regular"/>
                <a:cs typeface="Forma DJR Display Regular"/>
                <a:sym typeface="Forma DJR Display Regular"/>
              </a:defRPr>
            </a:lvl4pPr>
            <a:lvl5pPr algn="ctr">
              <a:defRPr sz="6600">
                <a:solidFill>
                  <a:schemeClr val="accent1">
                    <a:lumOff val="2745"/>
                  </a:schemeClr>
                </a:solidFill>
                <a:latin typeface="Forma DJR Display Regular"/>
                <a:ea typeface="Forma DJR Display Regular"/>
                <a:cs typeface="Forma DJR Display Regular"/>
                <a:sym typeface="Forma DJR Display Regular"/>
              </a:defRPr>
            </a:lvl5pPr>
          </a:lstStyle>
          <a:p>
            <a:r>
              <a:t>Headline goes here</a:t>
            </a:r>
          </a:p>
        </p:txBody>
      </p:sp>
      <p:sp>
        <p:nvSpPr>
          <p:cNvPr id="550" name="Text Placeholder 7"/>
          <p:cNvSpPr>
            <a:spLocks noGrp="1"/>
          </p:cNvSpPr>
          <p:nvPr>
            <p:ph type="body" sz="quarter" idx="22" hasCustomPrompt="1"/>
          </p:nvPr>
        </p:nvSpPr>
        <p:spPr>
          <a:xfrm>
            <a:off x="8015241" y="375921"/>
            <a:ext cx="4024358" cy="944878"/>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
        <p:nvSpPr>
          <p:cNvPr id="551" name="Text Placeholder 7"/>
          <p:cNvSpPr>
            <a:spLocks noGrp="1"/>
          </p:cNvSpPr>
          <p:nvPr>
            <p:ph type="body" sz="quarter" idx="23" hasCustomPrompt="1"/>
          </p:nvPr>
        </p:nvSpPr>
        <p:spPr>
          <a:xfrm>
            <a:off x="8015241" y="2086187"/>
            <a:ext cx="4024358" cy="944878"/>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
        <p:nvSpPr>
          <p:cNvPr id="552" name="Text Placeholder 7"/>
          <p:cNvSpPr>
            <a:spLocks noGrp="1"/>
          </p:cNvSpPr>
          <p:nvPr>
            <p:ph type="body" sz="quarter" idx="24" hasCustomPrompt="1"/>
          </p:nvPr>
        </p:nvSpPr>
        <p:spPr>
          <a:xfrm>
            <a:off x="8015241" y="3796453"/>
            <a:ext cx="4024358" cy="944879"/>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
        <p:nvSpPr>
          <p:cNvPr id="553" name="Text Placeholder 7"/>
          <p:cNvSpPr>
            <a:spLocks noGrp="1"/>
          </p:cNvSpPr>
          <p:nvPr>
            <p:ph type="body" sz="quarter" idx="25" hasCustomPrompt="1"/>
          </p:nvPr>
        </p:nvSpPr>
        <p:spPr>
          <a:xfrm>
            <a:off x="8015241" y="5506720"/>
            <a:ext cx="4024358" cy="944879"/>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Tree>
    <p:extLst>
      <p:ext uri="{BB962C8B-B14F-4D97-AF65-F5344CB8AC3E}">
        <p14:creationId xmlns:p14="http://schemas.microsoft.com/office/powerpoint/2010/main" val="269406550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33">
    <p:bg>
      <p:bgPr>
        <a:solidFill>
          <a:schemeClr val="tx1"/>
        </a:solidFill>
        <a:effectLst/>
      </p:bgPr>
    </p:bg>
    <p:spTree>
      <p:nvGrpSpPr>
        <p:cNvPr id="1" name=""/>
        <p:cNvGrpSpPr/>
        <p:nvPr/>
      </p:nvGrpSpPr>
      <p:grpSpPr>
        <a:xfrm>
          <a:off x="0" y="0"/>
          <a:ext cx="0" cy="0"/>
          <a:chOff x="0" y="0"/>
          <a:chExt cx="0" cy="0"/>
        </a:xfrm>
      </p:grpSpPr>
      <p:pic>
        <p:nvPicPr>
          <p:cNvPr id="2" name="Picture Placeholder 20" descr="Blurry city lights at night&#10;&#10;Description automatically generated with medium confidence">
            <a:extLst>
              <a:ext uri="{FF2B5EF4-FFF2-40B4-BE49-F238E27FC236}">
                <a16:creationId xmlns:a16="http://schemas.microsoft.com/office/drawing/2014/main" id="{D13B9E54-219D-05BD-131E-B3FBFF0A268A}"/>
              </a:ext>
            </a:extLst>
          </p:cNvPr>
          <p:cNvPicPr>
            <a:picLocks noChangeAspect="1"/>
          </p:cNvPicPr>
          <p:nvPr userDrawn="1"/>
        </p:nvPicPr>
        <p:blipFill>
          <a:blip r:embed="rId2" cstate="screen">
            <a:alphaModFix amt="16000"/>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sp>
        <p:nvSpPr>
          <p:cNvPr id="3" name="Title 1">
            <a:extLst>
              <a:ext uri="{FF2B5EF4-FFF2-40B4-BE49-F238E27FC236}">
                <a16:creationId xmlns:a16="http://schemas.microsoft.com/office/drawing/2014/main" id="{DC784A09-73C1-E5EA-5981-AE7F0E24B4E9}"/>
              </a:ext>
            </a:extLst>
          </p:cNvPr>
          <p:cNvSpPr>
            <a:spLocks noGrp="1"/>
          </p:cNvSpPr>
          <p:nvPr>
            <p:ph type="ctrTitle"/>
          </p:nvPr>
        </p:nvSpPr>
        <p:spPr>
          <a:xfrm>
            <a:off x="342900" y="1548064"/>
            <a:ext cx="11506199" cy="3733800"/>
          </a:xfrm>
        </p:spPr>
        <p:txBody>
          <a:bodyPr anchor="ctr" anchorCtr="0"/>
          <a:lstStyle>
            <a:lvl1pPr algn="ctr">
              <a:defRPr sz="9600" b="0"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30969009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747AD-FEAA-66E0-8DF1-2F7EBF4A63EA}"/>
              </a:ext>
            </a:extLst>
          </p:cNvPr>
          <p:cNvSpPr>
            <a:spLocks/>
          </p:cNvSpPr>
          <p:nvPr userDrawn="1"/>
        </p:nvSpPr>
        <p:spPr>
          <a:xfrm>
            <a:off x="0" y="0"/>
            <a:ext cx="12192000" cy="1292383"/>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Tree>
    <p:extLst>
      <p:ext uri="{BB962C8B-B14F-4D97-AF65-F5344CB8AC3E}">
        <p14:creationId xmlns:p14="http://schemas.microsoft.com/office/powerpoint/2010/main" val="217715383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80513"/>
            <a:ext cx="1158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©Copyright 2021 HP Development Company, L.P. The information contained herein is subject to change without notice.</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00DE720E-C72B-42F0-AD69-52D60E3C605E}" type="slidenum">
              <a:rPr lang="en-US" smtClean="0"/>
              <a:t>‹#›</a:t>
            </a:fld>
            <a:endParaRPr lang="en-US"/>
          </a:p>
        </p:txBody>
      </p:sp>
      <p:sp>
        <p:nvSpPr>
          <p:cNvPr id="5" name="Rectangle 4">
            <a:extLst>
              <a:ext uri="{FF2B5EF4-FFF2-40B4-BE49-F238E27FC236}">
                <a16:creationId xmlns:a16="http://schemas.microsoft.com/office/drawing/2014/main" id="{CFBE71D1-AF88-FAA9-7274-80AEF1B10E73}"/>
              </a:ext>
            </a:extLst>
          </p:cNvPr>
          <p:cNvSpPr/>
          <p:nvPr userDrawn="1"/>
        </p:nvSpPr>
        <p:spPr bwMode="ltGray">
          <a:xfrm>
            <a:off x="0" y="-26374"/>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Tree>
    <p:extLst>
      <p:ext uri="{BB962C8B-B14F-4D97-AF65-F5344CB8AC3E}">
        <p14:creationId xmlns:p14="http://schemas.microsoft.com/office/powerpoint/2010/main" val="1447499270"/>
      </p:ext>
    </p:extLst>
  </p:cSld>
  <p:clrMapOvr>
    <a:masterClrMapping/>
  </p:clrMapOvr>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48_Two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11512192" cy="744483"/>
          </a:xfrm>
        </p:spPr>
        <p:txBody>
          <a:bodyPr>
            <a:noAutofit/>
          </a:bodyPr>
          <a:lstStyle>
            <a:lvl1pPr>
              <a:defRPr sz="6000">
                <a:latin typeface="Forma DJR Display" pitchFamily="2" charset="77"/>
              </a:defRPr>
            </a:lvl1pPr>
          </a:lstStyle>
          <a:p>
            <a:r>
              <a:rPr lang="en-US"/>
              <a:t>Title of Section v1</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p:spPr>
        <p:txBody>
          <a:bodyPr/>
          <a:lstStyle/>
          <a:p>
            <a:r>
              <a:rPr lang="en-US" sz="1000">
                <a:solidFill>
                  <a:schemeClr val="tx1"/>
                </a:solidFill>
                <a:latin typeface="Forma DJR Deck" pitchFamily="2" charset="77"/>
              </a:rPr>
              <a:t>Section 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81000" y="1609725"/>
            <a:ext cx="3657600" cy="3134995"/>
          </a:xfrm>
        </p:spPr>
        <p:txBody>
          <a:bodyPr/>
          <a:lstStyle>
            <a:lvl1pPr marL="0" indent="0">
              <a:buNone/>
              <a:defRPr/>
            </a:lvl1pPr>
          </a:lstStyle>
          <a:p>
            <a:pPr lvl="0"/>
            <a:r>
              <a:rPr lang="en-US"/>
              <a:t>Subtitle here. Lorem ipsum dolor sit </a:t>
            </a:r>
            <a:r>
              <a:rPr lang="en-US" err="1"/>
              <a:t>amet</a:t>
            </a:r>
            <a:r>
              <a:rPr lang="en-US"/>
              <a:t>.</a:t>
            </a:r>
          </a:p>
        </p:txBody>
      </p:sp>
      <p:sp>
        <p:nvSpPr>
          <p:cNvPr id="4" name="Text Placeholder 3">
            <a:extLst>
              <a:ext uri="{FF2B5EF4-FFF2-40B4-BE49-F238E27FC236}">
                <a16:creationId xmlns:a16="http://schemas.microsoft.com/office/drawing/2014/main" id="{8B15EBB9-2006-474E-A094-75C7AE1479BE}"/>
              </a:ext>
            </a:extLst>
          </p:cNvPr>
          <p:cNvSpPr>
            <a:spLocks noGrp="1"/>
          </p:cNvSpPr>
          <p:nvPr>
            <p:ph type="body" sz="quarter" idx="15" hasCustomPrompt="1"/>
          </p:nvPr>
        </p:nvSpPr>
        <p:spPr>
          <a:xfrm>
            <a:off x="4287520" y="1609724"/>
            <a:ext cx="7523480" cy="2287157"/>
          </a:xfrm>
        </p:spPr>
        <p:txBody>
          <a:bodyPr/>
          <a:lstStyle>
            <a:lvl1pPr marL="0" indent="0">
              <a:buNone/>
              <a:defRPr sz="1800"/>
            </a:lvl1pPr>
            <a:lvl2pPr marL="457200" indent="0">
              <a:buNone/>
              <a:defRPr/>
            </a:lvl2pPr>
          </a:lstStyle>
          <a:p>
            <a:r>
              <a:rPr lang="en-US"/>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a:p>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Pellentesque</a:t>
            </a:r>
            <a:r>
              <a:rPr lang="en-US" sz="1800">
                <a:solidFill>
                  <a:schemeClr val="tx1"/>
                </a:solidFill>
                <a:latin typeface="Forma DJR Micro" pitchFamily="2" charset="77"/>
              </a:rPr>
              <a:t> </a:t>
            </a:r>
            <a:r>
              <a:rPr lang="en-US" sz="1800" err="1">
                <a:solidFill>
                  <a:schemeClr val="tx1"/>
                </a:solidFill>
                <a:latin typeface="Forma DJR Micro" pitchFamily="2" charset="77"/>
              </a:rPr>
              <a:t>lacus</a:t>
            </a:r>
            <a:r>
              <a:rPr lang="en-US" sz="1800">
                <a:solidFill>
                  <a:schemeClr val="tx1"/>
                </a:solidFill>
                <a:latin typeface="Forma DJR Micro" pitchFamily="2" charset="77"/>
              </a:rPr>
              <a:t> </a:t>
            </a:r>
            <a:r>
              <a:rPr lang="en-US" sz="1800" err="1">
                <a:solidFill>
                  <a:schemeClr val="tx1"/>
                </a:solidFill>
                <a:latin typeface="Forma DJR Micro" pitchFamily="2" charset="77"/>
              </a:rPr>
              <a:t>arcu</a:t>
            </a:r>
            <a:r>
              <a:rPr lang="en-US" sz="1800">
                <a:solidFill>
                  <a:schemeClr val="tx1"/>
                </a:solidFill>
                <a:latin typeface="Forma DJR Micro" pitchFamily="2" charset="77"/>
              </a:rPr>
              <a:t>, </a:t>
            </a:r>
            <a:r>
              <a:rPr lang="en-US" sz="1800" err="1">
                <a:solidFill>
                  <a:schemeClr val="tx1"/>
                </a:solidFill>
                <a:latin typeface="Forma DJR Micro" pitchFamily="2" charset="77"/>
              </a:rPr>
              <a:t>varius</a:t>
            </a:r>
            <a:r>
              <a:rPr lang="en-US" sz="1800">
                <a:solidFill>
                  <a:schemeClr val="tx1"/>
                </a:solidFill>
                <a:latin typeface="Forma DJR Micro" pitchFamily="2" charset="77"/>
              </a:rPr>
              <a:t> </a:t>
            </a:r>
            <a:r>
              <a:rPr lang="en-US" sz="1800" err="1">
                <a:solidFill>
                  <a:schemeClr val="tx1"/>
                </a:solidFill>
                <a:latin typeface="Forma DJR Micro" pitchFamily="2" charset="77"/>
              </a:rPr>
              <a:t>nec</a:t>
            </a:r>
            <a:r>
              <a:rPr lang="en-US" sz="1800">
                <a:solidFill>
                  <a:schemeClr val="tx1"/>
                </a:solidFill>
                <a:latin typeface="Forma DJR Micro" pitchFamily="2" charset="77"/>
              </a:rPr>
              <a:t> </a:t>
            </a:r>
            <a:r>
              <a:rPr lang="en-US" sz="1800" err="1">
                <a:solidFill>
                  <a:schemeClr val="tx1"/>
                </a:solidFill>
                <a:latin typeface="Forma DJR Micro" pitchFamily="2" charset="77"/>
              </a:rPr>
              <a:t>urna</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malesuada</a:t>
            </a:r>
            <a:r>
              <a:rPr lang="en-US" sz="1800">
                <a:solidFill>
                  <a:schemeClr val="tx1"/>
                </a:solidFill>
                <a:latin typeface="Forma DJR Micro" pitchFamily="2" charset="77"/>
              </a:rPr>
              <a:t> </a:t>
            </a:r>
            <a:r>
              <a:rPr lang="en-US" sz="1800" err="1">
                <a:solidFill>
                  <a:schemeClr val="tx1"/>
                </a:solidFill>
                <a:latin typeface="Forma DJR Micro" pitchFamily="2" charset="77"/>
              </a:rPr>
              <a:t>lobortis</a:t>
            </a:r>
            <a:r>
              <a:rPr lang="en-US" sz="1800">
                <a:solidFill>
                  <a:schemeClr val="tx1"/>
                </a:solidFill>
                <a:latin typeface="Forma DJR Micro" pitchFamily="2" charset="77"/>
              </a:rPr>
              <a:t> </a:t>
            </a:r>
            <a:r>
              <a:rPr lang="en-US" sz="1800" err="1">
                <a:solidFill>
                  <a:schemeClr val="tx1"/>
                </a:solidFill>
                <a:latin typeface="Forma DJR Micro" pitchFamily="2" charset="77"/>
              </a:rPr>
              <a:t>augue</a:t>
            </a:r>
            <a:r>
              <a:rPr lang="en-US" sz="1800">
                <a:solidFill>
                  <a:schemeClr val="tx1"/>
                </a:solidFill>
                <a:latin typeface="Forma DJR Micro" pitchFamily="2" charset="77"/>
              </a:rPr>
              <a:t>. </a:t>
            </a:r>
            <a:r>
              <a:rPr lang="en-US" sz="1800" err="1">
                <a:solidFill>
                  <a:schemeClr val="tx1"/>
                </a:solidFill>
                <a:latin typeface="Forma DJR Micro" pitchFamily="2" charset="77"/>
              </a:rPr>
              <a:t>Curabitur</a:t>
            </a:r>
            <a:r>
              <a:rPr lang="en-US" sz="1800">
                <a:solidFill>
                  <a:schemeClr val="tx1"/>
                </a:solidFill>
                <a:latin typeface="Forma DJR Micro" pitchFamily="2" charset="77"/>
              </a:rPr>
              <a:t> a </a:t>
            </a:r>
            <a:r>
              <a:rPr lang="en-US" sz="1800" err="1">
                <a:solidFill>
                  <a:schemeClr val="tx1"/>
                </a:solidFill>
                <a:latin typeface="Forma DJR Micro" pitchFamily="2" charset="77"/>
              </a:rPr>
              <a:t>diam</a:t>
            </a:r>
            <a:r>
              <a:rPr lang="en-US" sz="1800">
                <a:solidFill>
                  <a:schemeClr val="tx1"/>
                </a:solidFill>
                <a:latin typeface="Forma DJR Micro" pitchFamily="2" charset="77"/>
              </a:rPr>
              <a:t> ac </a:t>
            </a:r>
            <a:r>
              <a:rPr lang="en-US" sz="1800" err="1">
                <a:solidFill>
                  <a:schemeClr val="tx1"/>
                </a:solidFill>
                <a:latin typeface="Forma DJR Micro" pitchFamily="2" charset="77"/>
              </a:rPr>
              <a:t>diam</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porta </a:t>
            </a:r>
            <a:r>
              <a:rPr lang="en-US" sz="1800" err="1">
                <a:solidFill>
                  <a:schemeClr val="tx1"/>
                </a:solidFill>
                <a:latin typeface="Forma DJR Micro" pitchFamily="2" charset="77"/>
              </a:rPr>
              <a:t>vel</a:t>
            </a:r>
            <a:r>
              <a:rPr lang="en-US" sz="1800">
                <a:solidFill>
                  <a:schemeClr val="tx1"/>
                </a:solidFill>
                <a:latin typeface="Forma DJR Micro" pitchFamily="2" charset="77"/>
              </a:rPr>
              <a:t> diam. Nam in </a:t>
            </a:r>
            <a:r>
              <a:rPr lang="en-US" sz="1800" err="1">
                <a:solidFill>
                  <a:schemeClr val="tx1"/>
                </a:solidFill>
                <a:latin typeface="Forma DJR Micro" pitchFamily="2" charset="77"/>
              </a:rPr>
              <a:t>commodo</a:t>
            </a:r>
            <a:r>
              <a:rPr lang="en-US" sz="1800">
                <a:solidFill>
                  <a:schemeClr val="tx1"/>
                </a:solidFill>
                <a:latin typeface="Forma DJR Micro" pitchFamily="2" charset="77"/>
              </a:rPr>
              <a:t> </a:t>
            </a:r>
            <a:r>
              <a:rPr lang="en-US" sz="1800" err="1">
                <a:solidFill>
                  <a:schemeClr val="tx1"/>
                </a:solidFill>
                <a:latin typeface="Forma DJR Micro" pitchFamily="2" charset="77"/>
              </a:rPr>
              <a:t>massa</a:t>
            </a:r>
            <a:r>
              <a:rPr lang="en-US" sz="1800">
                <a:solidFill>
                  <a:schemeClr val="tx1"/>
                </a:solidFill>
                <a:latin typeface="Forma DJR Micro" pitchFamily="2" charset="77"/>
              </a:rPr>
              <a:t>.</a:t>
            </a:r>
          </a:p>
          <a:p>
            <a:pPr lvl="0"/>
            <a:endParaRPr lang="en-US"/>
          </a:p>
        </p:txBody>
      </p:sp>
    </p:spTree>
    <p:extLst>
      <p:ext uri="{BB962C8B-B14F-4D97-AF65-F5344CB8AC3E}">
        <p14:creationId xmlns:p14="http://schemas.microsoft.com/office/powerpoint/2010/main" val="825226240"/>
      </p:ext>
    </p:extLst>
  </p:cSld>
  <p:clrMapOvr>
    <a:overrideClrMapping bg1="lt1" tx1="dk1" bg2="lt2" tx2="dk2" accent1="accent1" accent2="accent2" accent3="accent3" accent4="accent4" accent5="accent5" accent6="accent6" hlink="hlink" folHlink="folHlink"/>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747AD-FEAA-66E0-8DF1-2F7EBF4A63EA}"/>
              </a:ext>
            </a:extLst>
          </p:cNvPr>
          <p:cNvSpPr>
            <a:spLocks/>
          </p:cNvSpPr>
          <p:nvPr userDrawn="1"/>
        </p:nvSpPr>
        <p:spPr>
          <a:xfrm>
            <a:off x="0" y="0"/>
            <a:ext cx="12192000" cy="1292383"/>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Tree>
    <p:extLst>
      <p:ext uri="{BB962C8B-B14F-4D97-AF65-F5344CB8AC3E}">
        <p14:creationId xmlns:p14="http://schemas.microsoft.com/office/powerpoint/2010/main" val="108751433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Title, Content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588392" cy="600934"/>
          </a:xfrm>
        </p:spPr>
        <p:txBody>
          <a:bodyPr wrap="square" tIns="0" rIns="0" bIns="0">
            <a:spAutoFit/>
          </a:bodyPr>
          <a:lstStyle>
            <a:lvl1pPr>
              <a:defRPr sz="4400">
                <a:solidFill>
                  <a:schemeClr val="tx1"/>
                </a:solidFill>
                <a:latin typeface="+mj-lt"/>
              </a:defRPr>
            </a:lvl1pPr>
          </a:lstStyle>
          <a:p>
            <a:r>
              <a:rPr lang="en-US"/>
              <a:t>Title</a:t>
            </a:r>
          </a:p>
        </p:txBody>
      </p:sp>
      <p:sp>
        <p:nvSpPr>
          <p:cNvPr id="5" name="Text Placeholder 4">
            <a:extLst>
              <a:ext uri="{FF2B5EF4-FFF2-40B4-BE49-F238E27FC236}">
                <a16:creationId xmlns:a16="http://schemas.microsoft.com/office/drawing/2014/main" id="{65E35961-4D94-4F4E-85B5-F31424B75A1F}"/>
              </a:ext>
            </a:extLst>
          </p:cNvPr>
          <p:cNvSpPr>
            <a:spLocks noGrp="1"/>
          </p:cNvSpPr>
          <p:nvPr>
            <p:ph sz="quarter" idx="39" hasCustomPrompt="1"/>
          </p:nvPr>
        </p:nvSpPr>
        <p:spPr>
          <a:xfrm>
            <a:off x="307975" y="1604963"/>
            <a:ext cx="5635625" cy="4338637"/>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248400" y="1609725"/>
            <a:ext cx="5638800" cy="384954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17C95617-64EE-BA45-AE81-8EE79D234101}"/>
              </a:ext>
            </a:extLst>
          </p:cNvPr>
          <p:cNvSpPr>
            <a:spLocks noGrp="1"/>
          </p:cNvSpPr>
          <p:nvPr>
            <p:ph type="ftr" sz="quarter" idx="40"/>
          </p:nvPr>
        </p:nvSpPr>
        <p:spPr/>
        <p:txBody>
          <a:bodyPr/>
          <a:lstStyle/>
          <a:p>
            <a:endParaRPr lang="en-US"/>
          </a:p>
        </p:txBody>
      </p:sp>
      <p:sp>
        <p:nvSpPr>
          <p:cNvPr id="6" name="Slide Number Placeholder 5">
            <a:extLst>
              <a:ext uri="{FF2B5EF4-FFF2-40B4-BE49-F238E27FC236}">
                <a16:creationId xmlns:a16="http://schemas.microsoft.com/office/drawing/2014/main" id="{74982B07-0389-54A2-F4FC-0B7F1C3ACEF3}"/>
              </a:ext>
            </a:extLst>
          </p:cNvPr>
          <p:cNvSpPr>
            <a:spLocks noGrp="1"/>
          </p:cNvSpPr>
          <p:nvPr>
            <p:ph type="sldNum" sz="quarter" idx="41"/>
          </p:nvPr>
        </p:nvSpPr>
        <p:spPr/>
        <p:txBody>
          <a:bodyPr/>
          <a:lstStyle/>
          <a:p>
            <a:fld id="{6418D3AC-78B9-4A53-8599-254428FE19C6}" type="slidenum">
              <a:rPr lang="en-US" smtClean="0"/>
              <a:t>‹#›</a:t>
            </a:fld>
            <a:endParaRPr lang="en-US"/>
          </a:p>
        </p:txBody>
      </p:sp>
    </p:spTree>
    <p:extLst>
      <p:ext uri="{BB962C8B-B14F-4D97-AF65-F5344CB8AC3E}">
        <p14:creationId xmlns:p14="http://schemas.microsoft.com/office/powerpoint/2010/main" val="104282761"/>
      </p:ext>
    </p:extLst>
  </p:cSld>
  <p:clrMapOvr>
    <a:masterClrMapping/>
  </p:clrMapOvr>
  <p:hf hd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08627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3_Full Title with icon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603597" y="78847"/>
            <a:ext cx="10884130" cy="1134687"/>
          </a:xfrm>
        </p:spPr>
        <p:txBody>
          <a:bodyPr anchor="b"/>
          <a:lstStyle>
            <a:lvl1pPr algn="l">
              <a:defRPr sz="6000">
                <a:solidFill>
                  <a:schemeClr val="bg1"/>
                </a:solidFill>
              </a:defRPr>
            </a:lvl1pPr>
          </a:lstStyle>
          <a:p>
            <a:r>
              <a:rPr lang="en-US"/>
              <a:t>Title</a:t>
            </a:r>
          </a:p>
        </p:txBody>
      </p:sp>
      <p:sp>
        <p:nvSpPr>
          <p:cNvPr id="3" name="Rectangle 2">
            <a:extLst>
              <a:ext uri="{FF2B5EF4-FFF2-40B4-BE49-F238E27FC236}">
                <a16:creationId xmlns:a16="http://schemas.microsoft.com/office/drawing/2014/main" id="{06F28D5A-495E-9618-8F8F-9B5DE8D05913}"/>
              </a:ext>
            </a:extLst>
          </p:cNvPr>
          <p:cNvSpPr/>
          <p:nvPr userDrawn="1"/>
        </p:nvSpPr>
        <p:spPr bwMode="ltGray">
          <a:xfrm>
            <a:off x="0" y="-26374"/>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Tree>
    <p:extLst>
      <p:ext uri="{BB962C8B-B14F-4D97-AF65-F5344CB8AC3E}">
        <p14:creationId xmlns:p14="http://schemas.microsoft.com/office/powerpoint/2010/main" val="3560853145"/>
      </p:ext>
    </p:extLst>
  </p:cSld>
  <p:clrMapOvr>
    <a:overrideClrMapping bg1="lt1" tx1="dk1" bg2="lt2" tx2="dk2" accent1="accent1" accent2="accent2" accent3="accent3" accent4="accent4" accent5="accent5" accent6="accent6" hlink="hlink" folHlink="folHlink"/>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cSld name="Basic Title, Subtitle &amp;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7552593" cy="1096454"/>
          </a:xfrm>
        </p:spPr>
        <p:txBody>
          <a:bodyPr wrap="square" anchor="t" anchorCtr="0">
            <a:spAutoFit/>
          </a:bodyPr>
          <a:lstStyle>
            <a:lvl1pPr marL="0" indent="0">
              <a:buFontTx/>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wrap="square" tIns="0" rIns="0" bIns="0">
            <a:spAutoFit/>
          </a:bodyPr>
          <a:lstStyle>
            <a:lvl1pPr>
              <a:defRPr sz="4400">
                <a:latin typeface="+mj-lt"/>
              </a:defRPr>
            </a:lvl1pPr>
          </a:lstStyle>
          <a:p>
            <a:r>
              <a:rPr lang="en-US"/>
              <a:t>Title</a:t>
            </a:r>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6" y="1565621"/>
            <a:ext cx="1161288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3" name="Rectangle 2">
            <a:extLst>
              <a:ext uri="{FF2B5EF4-FFF2-40B4-BE49-F238E27FC236}">
                <a16:creationId xmlns:a16="http://schemas.microsoft.com/office/drawing/2014/main" id="{BF10FBC5-CE21-A7C5-F42A-2C25645C25C5}"/>
              </a:ext>
            </a:extLst>
          </p:cNvPr>
          <p:cNvSpPr/>
          <p:nvPr userDrawn="1"/>
        </p:nvSpPr>
        <p:spPr bwMode="ltGray">
          <a:xfrm>
            <a:off x="0" y="0"/>
            <a:ext cx="12192000" cy="1387929"/>
          </a:xfrm>
          <a:prstGeom prst="rect">
            <a:avLst/>
          </a:prstGeom>
          <a:solidFill>
            <a:srgbClr val="549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B36E413-4BA3-3099-C2AC-F6BBD690FA5E}"/>
              </a:ext>
            </a:extLst>
          </p:cNvPr>
          <p:cNvSpPr/>
          <p:nvPr userDrawn="1"/>
        </p:nvSpPr>
        <p:spPr bwMode="ltGray">
          <a:xfrm>
            <a:off x="0" y="1295399"/>
            <a:ext cx="12192000" cy="889001"/>
          </a:xfrm>
          <a:prstGeom prst="rect">
            <a:avLst/>
          </a:prstGeom>
          <a:solidFill>
            <a:srgbClr val="549EF7">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291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0" y="0"/>
            <a:ext cx="122334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icture Placeholder 6">
            <a:extLst>
              <a:ext uri="{FF2B5EF4-FFF2-40B4-BE49-F238E27FC236}">
                <a16:creationId xmlns:a16="http://schemas.microsoft.com/office/drawing/2014/main" id="{5ED5CA67-591F-484A-B3AE-E09BB0D19F04}"/>
              </a:ext>
            </a:extLst>
          </p:cNvPr>
          <p:cNvSpPr>
            <a:spLocks noGrp="1"/>
          </p:cNvSpPr>
          <p:nvPr>
            <p:ph type="pic" sz="quarter" idx="14"/>
          </p:nvPr>
        </p:nvSpPr>
        <p:spPr>
          <a:xfrm>
            <a:off x="0" y="0"/>
            <a:ext cx="12192000" cy="6858000"/>
          </a:xfrm>
          <a:noFill/>
        </p:spPr>
        <p:txBody>
          <a:bodyPr/>
          <a:lstStyle>
            <a:lvl1pPr marL="0" indent="0">
              <a:buNone/>
              <a:defRPr>
                <a:solidFill>
                  <a:schemeClr val="bg1"/>
                </a:solidFill>
              </a:defRPr>
            </a:lvl1pPr>
          </a:lstStyle>
          <a:p>
            <a:r>
              <a:rPr lang="en-US"/>
              <a:t>Click icon to add picture</a:t>
            </a: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HP and Partner internal training purposes only.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9560" y="6345663"/>
            <a:ext cx="313073" cy="313073"/>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530" y="625419"/>
            <a:ext cx="1094213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8199" y="2966435"/>
            <a:ext cx="8656638" cy="614451"/>
          </a:xfrm>
        </p:spPr>
        <p:txBody>
          <a:bodyPr anchor="t">
            <a:noAutofit/>
          </a:bodyPr>
          <a:lstStyle>
            <a:lvl1pPr marL="0" indent="0">
              <a:buNone/>
              <a:defRPr cap="all" spc="300" baseline="0">
                <a:solidFill>
                  <a:schemeClr val="accent1"/>
                </a:solidFill>
              </a:defRPr>
            </a:lvl1pPr>
            <a:lvl2pPr marL="457200" indent="0">
              <a:buNone/>
              <a:defRPr spc="300">
                <a:solidFill>
                  <a:schemeClr val="bg1"/>
                </a:solidFill>
              </a:defRPr>
            </a:lvl2pPr>
            <a:lvl3pPr marL="914400" indent="0">
              <a:buNone/>
              <a:defRPr spc="300">
                <a:solidFill>
                  <a:schemeClr val="bg1"/>
                </a:solidFill>
              </a:defRPr>
            </a:lvl3pPr>
            <a:lvl4pPr marL="1371600" indent="0">
              <a:buNone/>
              <a:defRPr spc="300">
                <a:solidFill>
                  <a:schemeClr val="bg1"/>
                </a:solidFill>
              </a:defRPr>
            </a:lvl4pPr>
            <a:lvl5pPr marL="1828800"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8200" y="3440079"/>
            <a:ext cx="10515600"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193958215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669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EAF37-FA08-4441-906C-4A6F2BC4A910}"/>
              </a:ext>
            </a:extLst>
          </p:cNvPr>
          <p:cNvSpPr>
            <a:spLocks noGrp="1"/>
          </p:cNvSpPr>
          <p:nvPr>
            <p:ph type="ftr" sz="quarter" idx="3"/>
          </p:nvPr>
        </p:nvSpPr>
        <p:spPr>
          <a:xfrm>
            <a:off x="365857" y="6470653"/>
            <a:ext cx="8282586" cy="136525"/>
          </a:xfrm>
          <a:prstGeom prst="rect">
            <a:avLst/>
          </a:prstGeom>
        </p:spPr>
        <p:txBody>
          <a:bodyPr vert="horz" lIns="91440" tIns="45720" rIns="91440" bIns="45720" rtlCol="0" anchor="ctr"/>
          <a:lstStyle>
            <a:lvl1pPr algn="l">
              <a:defRPr sz="800" b="0" i="0">
                <a:solidFill>
                  <a:schemeClr val="bg1">
                    <a:lumMod val="65000"/>
                  </a:schemeClr>
                </a:solidFill>
                <a:latin typeface="HP Simplified Light "/>
              </a:defRPr>
            </a:lvl1pPr>
          </a:lstStyle>
          <a:p>
            <a:r>
              <a:rPr lang="en-US"/>
              <a:t>HP Confidential. For use with HP customers under HP CDA only. © 2021 HP Development Company, L.P. The information contained herein is subject to change without notice.</a:t>
            </a:r>
          </a:p>
        </p:txBody>
      </p:sp>
      <p:sp>
        <p:nvSpPr>
          <p:cNvPr id="3" name="Title 2">
            <a:extLst>
              <a:ext uri="{FF2B5EF4-FFF2-40B4-BE49-F238E27FC236}">
                <a16:creationId xmlns:a16="http://schemas.microsoft.com/office/drawing/2014/main" id="{EA26D56C-EB61-48ED-9337-C67C1AB710E4}"/>
              </a:ext>
            </a:extLst>
          </p:cNvPr>
          <p:cNvSpPr>
            <a:spLocks noGrp="1"/>
          </p:cNvSpPr>
          <p:nvPr>
            <p:ph type="title"/>
          </p:nvPr>
        </p:nvSpPr>
        <p:spPr>
          <a:xfrm>
            <a:off x="609600" y="548343"/>
            <a:ext cx="10980156" cy="493059"/>
          </a:xfrm>
        </p:spPr>
        <p:txBody>
          <a:bodyPr/>
          <a:lstStyle/>
          <a:p>
            <a:r>
              <a:rPr lang="en-US"/>
              <a:t>Click to edit Master title style</a:t>
            </a:r>
          </a:p>
        </p:txBody>
      </p:sp>
      <p:sp>
        <p:nvSpPr>
          <p:cNvPr id="6" name="Text Placeholder 7">
            <a:extLst>
              <a:ext uri="{FF2B5EF4-FFF2-40B4-BE49-F238E27FC236}">
                <a16:creationId xmlns:a16="http://schemas.microsoft.com/office/drawing/2014/main" id="{C2541590-E4C5-45D5-8D2E-C4A0F229BE6E}"/>
              </a:ext>
            </a:extLst>
          </p:cNvPr>
          <p:cNvSpPr>
            <a:spLocks noGrp="1"/>
          </p:cNvSpPr>
          <p:nvPr>
            <p:ph type="body" sz="quarter" idx="13" hasCustomPrompt="1"/>
          </p:nvPr>
        </p:nvSpPr>
        <p:spPr>
          <a:xfrm>
            <a:off x="609760" y="1108456"/>
            <a:ext cx="10975659" cy="260574"/>
          </a:xfrm>
        </p:spPr>
        <p:txBody>
          <a:bodyPr>
            <a:noAutofit/>
          </a:bodyPr>
          <a:lstStyle>
            <a:lvl1pPr marL="0" indent="0" algn="ctr">
              <a:spcBef>
                <a:spcPts val="0"/>
              </a:spcBef>
              <a:buNone/>
              <a:defRPr sz="1999">
                <a:solidFill>
                  <a:schemeClr val="tx1">
                    <a:lumMod val="65000"/>
                    <a:lumOff val="35000"/>
                  </a:schemeClr>
                </a:solidFill>
                <a:latin typeface="HP Simplified Light "/>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t>Click to add subtitle</a:t>
            </a:r>
          </a:p>
        </p:txBody>
      </p:sp>
    </p:spTree>
    <p:custDataLst>
      <p:tags r:id="rId1"/>
    </p:custDataLst>
    <p:extLst>
      <p:ext uri="{BB962C8B-B14F-4D97-AF65-F5344CB8AC3E}">
        <p14:creationId xmlns:p14="http://schemas.microsoft.com/office/powerpoint/2010/main" val="22623800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8_Custom Layout">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61121" y="1528356"/>
            <a:ext cx="5741820"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a:p>
        </p:txBody>
      </p:sp>
    </p:spTree>
    <p:extLst>
      <p:ext uri="{BB962C8B-B14F-4D97-AF65-F5344CB8AC3E}">
        <p14:creationId xmlns:p14="http://schemas.microsoft.com/office/powerpoint/2010/main" val="129488111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enter Title - 3 Column Images">
    <p:bg>
      <p:bgRef idx="1001">
        <a:schemeClr val="bg1"/>
      </p:bgRef>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560D30F-FF5D-45F0-B192-ED897CD79A37}"/>
              </a:ext>
            </a:extLst>
          </p:cNvPr>
          <p:cNvGrpSpPr/>
          <p:nvPr/>
        </p:nvGrpSpPr>
        <p:grpSpPr>
          <a:xfrm>
            <a:off x="1265455" y="67396"/>
            <a:ext cx="1000725" cy="1002051"/>
            <a:chOff x="197303" y="805635"/>
            <a:chExt cx="1038119" cy="1039494"/>
          </a:xfrm>
        </p:grpSpPr>
        <p:grpSp>
          <p:nvGrpSpPr>
            <p:cNvPr id="25" name="Group 24">
              <a:extLst>
                <a:ext uri="{FF2B5EF4-FFF2-40B4-BE49-F238E27FC236}">
                  <a16:creationId xmlns:a16="http://schemas.microsoft.com/office/drawing/2014/main" id="{8893B0A9-F8D1-46A7-92D3-9F4930B8F16C}"/>
                </a:ext>
              </a:extLst>
            </p:cNvPr>
            <p:cNvGrpSpPr/>
            <p:nvPr userDrawn="1"/>
          </p:nvGrpSpPr>
          <p:grpSpPr>
            <a:xfrm>
              <a:off x="197303" y="805635"/>
              <a:ext cx="708747" cy="709698"/>
              <a:chOff x="35887" y="30989"/>
              <a:chExt cx="708749" cy="709700"/>
            </a:xfrm>
            <a:solidFill>
              <a:schemeClr val="bg2"/>
            </a:solidFill>
          </p:grpSpPr>
          <p:grpSp>
            <p:nvGrpSpPr>
              <p:cNvPr id="119" name="Group 118">
                <a:extLst>
                  <a:ext uri="{FF2B5EF4-FFF2-40B4-BE49-F238E27FC236}">
                    <a16:creationId xmlns:a16="http://schemas.microsoft.com/office/drawing/2014/main" id="{3AB4D1EF-18DA-4F00-98CF-41209953C2EC}"/>
                  </a:ext>
                </a:extLst>
              </p:cNvPr>
              <p:cNvGrpSpPr/>
              <p:nvPr userDrawn="1"/>
            </p:nvGrpSpPr>
            <p:grpSpPr>
              <a:xfrm rot="16200000">
                <a:off x="362353" y="358406"/>
                <a:ext cx="709699" cy="54866"/>
                <a:chOff x="773757" y="250824"/>
                <a:chExt cx="709699" cy="54866"/>
              </a:xfrm>
              <a:grpFill/>
            </p:grpSpPr>
            <p:sp>
              <p:nvSpPr>
                <p:cNvPr id="144" name="Oval 143">
                  <a:extLst>
                    <a:ext uri="{FF2B5EF4-FFF2-40B4-BE49-F238E27FC236}">
                      <a16:creationId xmlns:a16="http://schemas.microsoft.com/office/drawing/2014/main" id="{1319903C-5AF4-40ED-8138-95FACF3CAD5A}"/>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Oval 144">
                  <a:extLst>
                    <a:ext uri="{FF2B5EF4-FFF2-40B4-BE49-F238E27FC236}">
                      <a16:creationId xmlns:a16="http://schemas.microsoft.com/office/drawing/2014/main" id="{4F0F60C7-8D1B-43C6-80A1-F4E07E508788}"/>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a:extLst>
                    <a:ext uri="{FF2B5EF4-FFF2-40B4-BE49-F238E27FC236}">
                      <a16:creationId xmlns:a16="http://schemas.microsoft.com/office/drawing/2014/main" id="{5B4D2DC9-1E59-4A81-8BA6-904241D6AFE4}"/>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a:extLst>
                    <a:ext uri="{FF2B5EF4-FFF2-40B4-BE49-F238E27FC236}">
                      <a16:creationId xmlns:a16="http://schemas.microsoft.com/office/drawing/2014/main" id="{421AFBBC-1466-40D8-A5AA-68F9CB404109}"/>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a:extLst>
                    <a:ext uri="{FF2B5EF4-FFF2-40B4-BE49-F238E27FC236}">
                      <a16:creationId xmlns:a16="http://schemas.microsoft.com/office/drawing/2014/main" id="{1250BC1B-5EEE-4047-B32E-AE2B3FB3B203}"/>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0" name="Group 119">
                <a:extLst>
                  <a:ext uri="{FF2B5EF4-FFF2-40B4-BE49-F238E27FC236}">
                    <a16:creationId xmlns:a16="http://schemas.microsoft.com/office/drawing/2014/main" id="{3E6557D4-1396-45B8-9954-C48E3DFF8359}"/>
                  </a:ext>
                </a:extLst>
              </p:cNvPr>
              <p:cNvGrpSpPr/>
              <p:nvPr userDrawn="1"/>
            </p:nvGrpSpPr>
            <p:grpSpPr>
              <a:xfrm rot="16200000">
                <a:off x="198882" y="358406"/>
                <a:ext cx="709699" cy="54866"/>
                <a:chOff x="773757" y="250824"/>
                <a:chExt cx="709699" cy="54866"/>
              </a:xfrm>
              <a:grpFill/>
            </p:grpSpPr>
            <p:sp>
              <p:nvSpPr>
                <p:cNvPr id="139" name="Oval 138">
                  <a:extLst>
                    <a:ext uri="{FF2B5EF4-FFF2-40B4-BE49-F238E27FC236}">
                      <a16:creationId xmlns:a16="http://schemas.microsoft.com/office/drawing/2014/main" id="{A84EDFDA-D5D2-460F-AB1E-3DE41F8E9DB0}"/>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a:extLst>
                    <a:ext uri="{FF2B5EF4-FFF2-40B4-BE49-F238E27FC236}">
                      <a16:creationId xmlns:a16="http://schemas.microsoft.com/office/drawing/2014/main" id="{363B48AA-CD06-44FD-878D-B5C844082498}"/>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a:extLst>
                    <a:ext uri="{FF2B5EF4-FFF2-40B4-BE49-F238E27FC236}">
                      <a16:creationId xmlns:a16="http://schemas.microsoft.com/office/drawing/2014/main" id="{A588F62F-7934-47EA-AEAD-7A954D62AFF3}"/>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a:extLst>
                    <a:ext uri="{FF2B5EF4-FFF2-40B4-BE49-F238E27FC236}">
                      <a16:creationId xmlns:a16="http://schemas.microsoft.com/office/drawing/2014/main" id="{195AC7CF-C7F9-49F8-AB5A-8C5A625DDAFE}"/>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a:extLst>
                    <a:ext uri="{FF2B5EF4-FFF2-40B4-BE49-F238E27FC236}">
                      <a16:creationId xmlns:a16="http://schemas.microsoft.com/office/drawing/2014/main" id="{195F5BEB-AFAB-48AC-8C63-20AF628E4A16}"/>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1" name="Group 120">
                <a:extLst>
                  <a:ext uri="{FF2B5EF4-FFF2-40B4-BE49-F238E27FC236}">
                    <a16:creationId xmlns:a16="http://schemas.microsoft.com/office/drawing/2014/main" id="{6EA77EC8-85EC-49AE-9055-581C553A2F13}"/>
                  </a:ext>
                </a:extLst>
              </p:cNvPr>
              <p:cNvGrpSpPr/>
              <p:nvPr userDrawn="1"/>
            </p:nvGrpSpPr>
            <p:grpSpPr>
              <a:xfrm rot="16200000">
                <a:off x="35411" y="358407"/>
                <a:ext cx="709699" cy="54865"/>
                <a:chOff x="773757" y="250825"/>
                <a:chExt cx="709699" cy="54865"/>
              </a:xfrm>
              <a:grpFill/>
            </p:grpSpPr>
            <p:sp>
              <p:nvSpPr>
                <p:cNvPr id="134" name="Oval 133">
                  <a:extLst>
                    <a:ext uri="{FF2B5EF4-FFF2-40B4-BE49-F238E27FC236}">
                      <a16:creationId xmlns:a16="http://schemas.microsoft.com/office/drawing/2014/main" id="{7F55A257-B540-4B03-99AF-1E174C83CD75}"/>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a:extLst>
                    <a:ext uri="{FF2B5EF4-FFF2-40B4-BE49-F238E27FC236}">
                      <a16:creationId xmlns:a16="http://schemas.microsoft.com/office/drawing/2014/main" id="{944D57E0-4378-414C-AEDC-CC7FCAB1FC54}"/>
                    </a:ext>
                  </a:extLst>
                </p:cNvPr>
                <p:cNvSpPr/>
                <p:nvPr userDrawn="1"/>
              </p:nvSpPr>
              <p:spPr>
                <a:xfrm>
                  <a:off x="93746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Oval 135">
                  <a:extLst>
                    <a:ext uri="{FF2B5EF4-FFF2-40B4-BE49-F238E27FC236}">
                      <a16:creationId xmlns:a16="http://schemas.microsoft.com/office/drawing/2014/main" id="{AA1C625C-CB2D-444C-8022-3BF846CB05ED}"/>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E876F8CD-8644-49E0-8AF2-CDF68C2E7675}"/>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a:extLst>
                    <a:ext uri="{FF2B5EF4-FFF2-40B4-BE49-F238E27FC236}">
                      <a16:creationId xmlns:a16="http://schemas.microsoft.com/office/drawing/2014/main" id="{BC6C6168-32AD-40B4-AF02-13BA4C6349D9}"/>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a:extLst>
                  <a:ext uri="{FF2B5EF4-FFF2-40B4-BE49-F238E27FC236}">
                    <a16:creationId xmlns:a16="http://schemas.microsoft.com/office/drawing/2014/main" id="{50AAD949-F96F-429C-BC31-3AFEF28A15AD}"/>
                  </a:ext>
                </a:extLst>
              </p:cNvPr>
              <p:cNvGrpSpPr/>
              <p:nvPr userDrawn="1"/>
            </p:nvGrpSpPr>
            <p:grpSpPr>
              <a:xfrm rot="16200000">
                <a:off x="-128060" y="358407"/>
                <a:ext cx="709699" cy="54865"/>
                <a:chOff x="773757" y="250825"/>
                <a:chExt cx="709699" cy="54865"/>
              </a:xfrm>
              <a:grpFill/>
            </p:grpSpPr>
            <p:sp>
              <p:nvSpPr>
                <p:cNvPr id="129" name="Oval 128">
                  <a:extLst>
                    <a:ext uri="{FF2B5EF4-FFF2-40B4-BE49-F238E27FC236}">
                      <a16:creationId xmlns:a16="http://schemas.microsoft.com/office/drawing/2014/main" id="{4BB749C5-779E-4BC2-943E-58201FBD863E}"/>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a:extLst>
                    <a:ext uri="{FF2B5EF4-FFF2-40B4-BE49-F238E27FC236}">
                      <a16:creationId xmlns:a16="http://schemas.microsoft.com/office/drawing/2014/main" id="{3FC3C6A4-8D22-476E-84F9-1F0631C01B02}"/>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a:extLst>
                    <a:ext uri="{FF2B5EF4-FFF2-40B4-BE49-F238E27FC236}">
                      <a16:creationId xmlns:a16="http://schemas.microsoft.com/office/drawing/2014/main" id="{C241A3C7-DCD9-4543-9CCA-F7B9B7323DEF}"/>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a:extLst>
                    <a:ext uri="{FF2B5EF4-FFF2-40B4-BE49-F238E27FC236}">
                      <a16:creationId xmlns:a16="http://schemas.microsoft.com/office/drawing/2014/main" id="{F76A9161-3296-4181-944B-D84A66063B6D}"/>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a:extLst>
                    <a:ext uri="{FF2B5EF4-FFF2-40B4-BE49-F238E27FC236}">
                      <a16:creationId xmlns:a16="http://schemas.microsoft.com/office/drawing/2014/main" id="{5B25833E-268E-462E-8AEC-FAA11E314D35}"/>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3" name="Group 122">
                <a:extLst>
                  <a:ext uri="{FF2B5EF4-FFF2-40B4-BE49-F238E27FC236}">
                    <a16:creationId xmlns:a16="http://schemas.microsoft.com/office/drawing/2014/main" id="{135DE773-8439-43E6-B336-056BDE4542DB}"/>
                  </a:ext>
                </a:extLst>
              </p:cNvPr>
              <p:cNvGrpSpPr/>
              <p:nvPr userDrawn="1"/>
            </p:nvGrpSpPr>
            <p:grpSpPr>
              <a:xfrm rot="16200000">
                <a:off x="-291530" y="358406"/>
                <a:ext cx="709699" cy="54865"/>
                <a:chOff x="773757" y="250825"/>
                <a:chExt cx="709699" cy="54865"/>
              </a:xfrm>
              <a:grpFill/>
            </p:grpSpPr>
            <p:sp>
              <p:nvSpPr>
                <p:cNvPr id="124" name="Oval 123">
                  <a:extLst>
                    <a:ext uri="{FF2B5EF4-FFF2-40B4-BE49-F238E27FC236}">
                      <a16:creationId xmlns:a16="http://schemas.microsoft.com/office/drawing/2014/main" id="{08636E06-6242-4BBA-989D-36D7DB671B52}"/>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Oval 124">
                  <a:extLst>
                    <a:ext uri="{FF2B5EF4-FFF2-40B4-BE49-F238E27FC236}">
                      <a16:creationId xmlns:a16="http://schemas.microsoft.com/office/drawing/2014/main" id="{928CC923-DBCE-4543-B631-0C64003F861E}"/>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Oval 125">
                  <a:extLst>
                    <a:ext uri="{FF2B5EF4-FFF2-40B4-BE49-F238E27FC236}">
                      <a16:creationId xmlns:a16="http://schemas.microsoft.com/office/drawing/2014/main" id="{9B63F555-1920-4FA8-A56E-62B4A4E002EF}"/>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a:extLst>
                    <a:ext uri="{FF2B5EF4-FFF2-40B4-BE49-F238E27FC236}">
                      <a16:creationId xmlns:a16="http://schemas.microsoft.com/office/drawing/2014/main" id="{ADC58C91-6448-4B8E-83CE-BA89E2EE5D71}"/>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a:extLst>
                    <a:ext uri="{FF2B5EF4-FFF2-40B4-BE49-F238E27FC236}">
                      <a16:creationId xmlns:a16="http://schemas.microsoft.com/office/drawing/2014/main" id="{CA22D532-799E-4315-B90E-9C2887FDB849}"/>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6" name="Group 25">
              <a:extLst>
                <a:ext uri="{FF2B5EF4-FFF2-40B4-BE49-F238E27FC236}">
                  <a16:creationId xmlns:a16="http://schemas.microsoft.com/office/drawing/2014/main" id="{D3290DD1-F394-428D-BA64-F70FD120C3AD}"/>
                </a:ext>
              </a:extLst>
            </p:cNvPr>
            <p:cNvGrpSpPr/>
            <p:nvPr userDrawn="1"/>
          </p:nvGrpSpPr>
          <p:grpSpPr>
            <a:xfrm>
              <a:off x="524241" y="805635"/>
              <a:ext cx="708747" cy="709698"/>
              <a:chOff x="35887" y="30989"/>
              <a:chExt cx="708749" cy="709700"/>
            </a:xfrm>
            <a:solidFill>
              <a:schemeClr val="bg2"/>
            </a:solidFill>
          </p:grpSpPr>
          <p:grpSp>
            <p:nvGrpSpPr>
              <p:cNvPr id="89" name="Group 88">
                <a:extLst>
                  <a:ext uri="{FF2B5EF4-FFF2-40B4-BE49-F238E27FC236}">
                    <a16:creationId xmlns:a16="http://schemas.microsoft.com/office/drawing/2014/main" id="{CF51A2A0-76A8-41DD-8AEA-8995079B4554}"/>
                  </a:ext>
                </a:extLst>
              </p:cNvPr>
              <p:cNvGrpSpPr/>
              <p:nvPr userDrawn="1"/>
            </p:nvGrpSpPr>
            <p:grpSpPr>
              <a:xfrm rot="16200000">
                <a:off x="362353" y="358406"/>
                <a:ext cx="709699" cy="54866"/>
                <a:chOff x="773757" y="250824"/>
                <a:chExt cx="709699" cy="54866"/>
              </a:xfrm>
              <a:grpFill/>
            </p:grpSpPr>
            <p:sp>
              <p:nvSpPr>
                <p:cNvPr id="114" name="Oval 113">
                  <a:extLst>
                    <a:ext uri="{FF2B5EF4-FFF2-40B4-BE49-F238E27FC236}">
                      <a16:creationId xmlns:a16="http://schemas.microsoft.com/office/drawing/2014/main" id="{0DB6BD09-069E-4BDC-8B3B-F7C64C4452CB}"/>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a:extLst>
                    <a:ext uri="{FF2B5EF4-FFF2-40B4-BE49-F238E27FC236}">
                      <a16:creationId xmlns:a16="http://schemas.microsoft.com/office/drawing/2014/main" id="{FDA5B317-0EC1-43CB-B82C-85841697A8BD}"/>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A4442FCB-A402-4D0F-A27F-A626BB886D4D}"/>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Oval 116">
                  <a:extLst>
                    <a:ext uri="{FF2B5EF4-FFF2-40B4-BE49-F238E27FC236}">
                      <a16:creationId xmlns:a16="http://schemas.microsoft.com/office/drawing/2014/main" id="{9AF08BFA-BA2A-4D1D-85D1-1F1AAE72F60E}"/>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a:extLst>
                    <a:ext uri="{FF2B5EF4-FFF2-40B4-BE49-F238E27FC236}">
                      <a16:creationId xmlns:a16="http://schemas.microsoft.com/office/drawing/2014/main" id="{5E3EC866-E6A0-4809-8741-3BFB85AADEAD}"/>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 name="Group 89">
                <a:extLst>
                  <a:ext uri="{FF2B5EF4-FFF2-40B4-BE49-F238E27FC236}">
                    <a16:creationId xmlns:a16="http://schemas.microsoft.com/office/drawing/2014/main" id="{1485E06C-C9FB-420D-A47E-3535CFCDFA10}"/>
                  </a:ext>
                </a:extLst>
              </p:cNvPr>
              <p:cNvGrpSpPr/>
              <p:nvPr userDrawn="1"/>
            </p:nvGrpSpPr>
            <p:grpSpPr>
              <a:xfrm rot="16200000">
                <a:off x="198882" y="358406"/>
                <a:ext cx="709699" cy="54866"/>
                <a:chOff x="773757" y="250824"/>
                <a:chExt cx="709699" cy="54866"/>
              </a:xfrm>
              <a:grpFill/>
            </p:grpSpPr>
            <p:sp>
              <p:nvSpPr>
                <p:cNvPr id="109" name="Oval 108">
                  <a:extLst>
                    <a:ext uri="{FF2B5EF4-FFF2-40B4-BE49-F238E27FC236}">
                      <a16:creationId xmlns:a16="http://schemas.microsoft.com/office/drawing/2014/main" id="{0BD279A6-AD32-48AC-A1CE-A8D36AB778B2}"/>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a:extLst>
                    <a:ext uri="{FF2B5EF4-FFF2-40B4-BE49-F238E27FC236}">
                      <a16:creationId xmlns:a16="http://schemas.microsoft.com/office/drawing/2014/main" id="{B85592E4-EB0E-4C2F-9363-70027C27E9D3}"/>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5207A7E5-7E18-4DF3-90A0-28832BA6382E}"/>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A670FCD3-94BB-44D5-98F8-4BE0646A1D48}"/>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a:extLst>
                    <a:ext uri="{FF2B5EF4-FFF2-40B4-BE49-F238E27FC236}">
                      <a16:creationId xmlns:a16="http://schemas.microsoft.com/office/drawing/2014/main" id="{F29A5FB7-7053-462E-B9B4-C8C05103B1DE}"/>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 name="Group 90">
                <a:extLst>
                  <a:ext uri="{FF2B5EF4-FFF2-40B4-BE49-F238E27FC236}">
                    <a16:creationId xmlns:a16="http://schemas.microsoft.com/office/drawing/2014/main" id="{BC8C3ED5-F202-4519-ADE9-00C9B8630684}"/>
                  </a:ext>
                </a:extLst>
              </p:cNvPr>
              <p:cNvGrpSpPr/>
              <p:nvPr userDrawn="1"/>
            </p:nvGrpSpPr>
            <p:grpSpPr>
              <a:xfrm rot="16200000">
                <a:off x="35411" y="358407"/>
                <a:ext cx="709699" cy="54865"/>
                <a:chOff x="773757" y="250825"/>
                <a:chExt cx="709699" cy="54865"/>
              </a:xfrm>
              <a:grpFill/>
            </p:grpSpPr>
            <p:sp>
              <p:nvSpPr>
                <p:cNvPr id="104" name="Oval 103">
                  <a:extLst>
                    <a:ext uri="{FF2B5EF4-FFF2-40B4-BE49-F238E27FC236}">
                      <a16:creationId xmlns:a16="http://schemas.microsoft.com/office/drawing/2014/main" id="{1CD8B7F1-1791-4222-ADBF-4FD6BC5218D9}"/>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EE93AC71-F20E-4CAA-8553-917FC6712863}"/>
                    </a:ext>
                  </a:extLst>
                </p:cNvPr>
                <p:cNvSpPr/>
                <p:nvPr userDrawn="1"/>
              </p:nvSpPr>
              <p:spPr>
                <a:xfrm>
                  <a:off x="93746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243F3F8E-97C5-426A-9064-6571DBBE1E9D}"/>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2EB0C5C-F35F-42AD-9101-C4E5969A81CC}"/>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a:extLst>
                    <a:ext uri="{FF2B5EF4-FFF2-40B4-BE49-F238E27FC236}">
                      <a16:creationId xmlns:a16="http://schemas.microsoft.com/office/drawing/2014/main" id="{9D72F1AE-38DF-422E-82EB-37188CEDBBC6}"/>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D39BBCE3-1482-4A18-B08A-CB113576B27B}"/>
                  </a:ext>
                </a:extLst>
              </p:cNvPr>
              <p:cNvGrpSpPr/>
              <p:nvPr userDrawn="1"/>
            </p:nvGrpSpPr>
            <p:grpSpPr>
              <a:xfrm rot="16200000">
                <a:off x="-128060" y="358407"/>
                <a:ext cx="709699" cy="54865"/>
                <a:chOff x="773757" y="250825"/>
                <a:chExt cx="709699" cy="54865"/>
              </a:xfrm>
              <a:grpFill/>
            </p:grpSpPr>
            <p:sp>
              <p:nvSpPr>
                <p:cNvPr id="99" name="Oval 98">
                  <a:extLst>
                    <a:ext uri="{FF2B5EF4-FFF2-40B4-BE49-F238E27FC236}">
                      <a16:creationId xmlns:a16="http://schemas.microsoft.com/office/drawing/2014/main" id="{DE5E6F49-B44E-467B-8504-0FE9335F05B6}"/>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B42CF69E-2459-4BE7-B3B5-56E382CC1017}"/>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a:extLst>
                    <a:ext uri="{FF2B5EF4-FFF2-40B4-BE49-F238E27FC236}">
                      <a16:creationId xmlns:a16="http://schemas.microsoft.com/office/drawing/2014/main" id="{6E59C04B-7D02-49CB-8149-E17E3AB66E5B}"/>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A5D70680-5EDE-4A1B-90F1-2293BFF931E9}"/>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C7EF29BC-811C-4EB9-9574-000D35C03892}"/>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 name="Group 92">
                <a:extLst>
                  <a:ext uri="{FF2B5EF4-FFF2-40B4-BE49-F238E27FC236}">
                    <a16:creationId xmlns:a16="http://schemas.microsoft.com/office/drawing/2014/main" id="{08BEFF52-9F04-4A45-9C75-CEA4935CD383}"/>
                  </a:ext>
                </a:extLst>
              </p:cNvPr>
              <p:cNvGrpSpPr/>
              <p:nvPr userDrawn="1"/>
            </p:nvGrpSpPr>
            <p:grpSpPr>
              <a:xfrm rot="16200000">
                <a:off x="-291530" y="358406"/>
                <a:ext cx="709699" cy="54865"/>
                <a:chOff x="773757" y="250825"/>
                <a:chExt cx="709699" cy="54865"/>
              </a:xfrm>
              <a:grpFill/>
            </p:grpSpPr>
            <p:sp>
              <p:nvSpPr>
                <p:cNvPr id="94" name="Oval 93">
                  <a:extLst>
                    <a:ext uri="{FF2B5EF4-FFF2-40B4-BE49-F238E27FC236}">
                      <a16:creationId xmlns:a16="http://schemas.microsoft.com/office/drawing/2014/main" id="{D3DA8423-99CD-47E9-882E-D43BB55DEB42}"/>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228B1239-A254-4349-943A-F96EC0578781}"/>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F520391A-8CC6-4F1F-952B-C197E8208C09}"/>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4CCD21DB-4B86-4C8D-A79D-AAC891F7DFAD}"/>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1E2B299A-52EE-4587-912D-1E9E39413518}"/>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7" name="Group 26">
              <a:extLst>
                <a:ext uri="{FF2B5EF4-FFF2-40B4-BE49-F238E27FC236}">
                  <a16:creationId xmlns:a16="http://schemas.microsoft.com/office/drawing/2014/main" id="{DB5BCE4C-B7D2-4601-976D-CABDC0D29066}"/>
                </a:ext>
              </a:extLst>
            </p:cNvPr>
            <p:cNvGrpSpPr/>
            <p:nvPr userDrawn="1"/>
          </p:nvGrpSpPr>
          <p:grpSpPr>
            <a:xfrm>
              <a:off x="199737" y="1135431"/>
              <a:ext cx="708747" cy="709698"/>
              <a:chOff x="35887" y="30989"/>
              <a:chExt cx="708749" cy="709700"/>
            </a:xfrm>
            <a:solidFill>
              <a:schemeClr val="bg2"/>
            </a:solidFill>
          </p:grpSpPr>
          <p:grpSp>
            <p:nvGrpSpPr>
              <p:cNvPr id="59" name="Group 58">
                <a:extLst>
                  <a:ext uri="{FF2B5EF4-FFF2-40B4-BE49-F238E27FC236}">
                    <a16:creationId xmlns:a16="http://schemas.microsoft.com/office/drawing/2014/main" id="{298E0F0D-4BFA-444A-8A0C-8340AFDBC2B6}"/>
                  </a:ext>
                </a:extLst>
              </p:cNvPr>
              <p:cNvGrpSpPr/>
              <p:nvPr userDrawn="1"/>
            </p:nvGrpSpPr>
            <p:grpSpPr>
              <a:xfrm rot="16200000">
                <a:off x="362353" y="358406"/>
                <a:ext cx="709699" cy="54866"/>
                <a:chOff x="773757" y="250824"/>
                <a:chExt cx="709699" cy="54866"/>
              </a:xfrm>
              <a:grpFill/>
            </p:grpSpPr>
            <p:sp>
              <p:nvSpPr>
                <p:cNvPr id="84" name="Oval 83">
                  <a:extLst>
                    <a:ext uri="{FF2B5EF4-FFF2-40B4-BE49-F238E27FC236}">
                      <a16:creationId xmlns:a16="http://schemas.microsoft.com/office/drawing/2014/main" id="{D051D16D-7E28-4AC3-A2A9-04EA49822B5A}"/>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BE84A517-C80B-4727-A65F-510844B60BD0}"/>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F1B1CE20-4F41-44B0-AF72-A62609C73E00}"/>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8536C161-1D3D-4D5E-B62B-6D5DC6FD4B94}"/>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90213168-6860-4582-A512-B4E603556A2A}"/>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E3E3D571-F60D-4898-AB42-D9DDCE549CE1}"/>
                  </a:ext>
                </a:extLst>
              </p:cNvPr>
              <p:cNvGrpSpPr/>
              <p:nvPr userDrawn="1"/>
            </p:nvGrpSpPr>
            <p:grpSpPr>
              <a:xfrm rot="16200000">
                <a:off x="198882" y="358406"/>
                <a:ext cx="709699" cy="54866"/>
                <a:chOff x="773757" y="250824"/>
                <a:chExt cx="709699" cy="54866"/>
              </a:xfrm>
              <a:grpFill/>
            </p:grpSpPr>
            <p:sp>
              <p:nvSpPr>
                <p:cNvPr id="79" name="Oval 78">
                  <a:extLst>
                    <a:ext uri="{FF2B5EF4-FFF2-40B4-BE49-F238E27FC236}">
                      <a16:creationId xmlns:a16="http://schemas.microsoft.com/office/drawing/2014/main" id="{24B076F8-54B0-48A1-A557-420DF02BCB72}"/>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7ABC8A76-FCC5-42C8-9A04-4A54A30F056A}"/>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27316819-1BD9-4977-AE7B-D1962D6053BD}"/>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8D70CDEE-F70B-4F58-84EB-A8AFD59BBAC4}"/>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040F5A71-0E63-415A-8094-92EBE57A1183}"/>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a:extLst>
                  <a:ext uri="{FF2B5EF4-FFF2-40B4-BE49-F238E27FC236}">
                    <a16:creationId xmlns:a16="http://schemas.microsoft.com/office/drawing/2014/main" id="{999B6754-BE91-4749-B57B-3AF53322E5EA}"/>
                  </a:ext>
                </a:extLst>
              </p:cNvPr>
              <p:cNvGrpSpPr/>
              <p:nvPr userDrawn="1"/>
            </p:nvGrpSpPr>
            <p:grpSpPr>
              <a:xfrm rot="16200000">
                <a:off x="35411" y="358407"/>
                <a:ext cx="709699" cy="54865"/>
                <a:chOff x="773757" y="250825"/>
                <a:chExt cx="709699" cy="54865"/>
              </a:xfrm>
              <a:grpFill/>
            </p:grpSpPr>
            <p:sp>
              <p:nvSpPr>
                <p:cNvPr id="74" name="Oval 73">
                  <a:extLst>
                    <a:ext uri="{FF2B5EF4-FFF2-40B4-BE49-F238E27FC236}">
                      <a16:creationId xmlns:a16="http://schemas.microsoft.com/office/drawing/2014/main" id="{65C376E8-1E5B-41AA-9B1B-9864AF788517}"/>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7076BF94-67EE-48CD-9367-19C0238F8D10}"/>
                    </a:ext>
                  </a:extLst>
                </p:cNvPr>
                <p:cNvSpPr/>
                <p:nvPr userDrawn="1"/>
              </p:nvSpPr>
              <p:spPr>
                <a:xfrm>
                  <a:off x="93746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B1C56A47-2C27-4B73-BDBC-1A576BACDCFE}"/>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C96CD90E-77E3-4553-B4EA-B27962B82BB4}"/>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87755953-30EE-4FD8-84F3-C852571977D6}"/>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a:extLst>
                  <a:ext uri="{FF2B5EF4-FFF2-40B4-BE49-F238E27FC236}">
                    <a16:creationId xmlns:a16="http://schemas.microsoft.com/office/drawing/2014/main" id="{674612D2-908C-4061-9897-3DC3F659A9D2}"/>
                  </a:ext>
                </a:extLst>
              </p:cNvPr>
              <p:cNvGrpSpPr/>
              <p:nvPr userDrawn="1"/>
            </p:nvGrpSpPr>
            <p:grpSpPr>
              <a:xfrm rot="16200000">
                <a:off x="-128060" y="358407"/>
                <a:ext cx="709699" cy="54865"/>
                <a:chOff x="773757" y="250825"/>
                <a:chExt cx="709699" cy="54865"/>
              </a:xfrm>
              <a:grpFill/>
            </p:grpSpPr>
            <p:sp>
              <p:nvSpPr>
                <p:cNvPr id="69" name="Oval 68">
                  <a:extLst>
                    <a:ext uri="{FF2B5EF4-FFF2-40B4-BE49-F238E27FC236}">
                      <a16:creationId xmlns:a16="http://schemas.microsoft.com/office/drawing/2014/main" id="{840C7F86-472A-4A89-B98A-B8B6A64DE2CB}"/>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06911508-D27C-4D34-93C3-27BF87C080A9}"/>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192E6B2F-AB66-4CE2-926E-170F2D47047D}"/>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903E573E-82E7-4648-90FE-C092A446C3AC}"/>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3F950A30-97A6-4DB2-9421-065817B00ED5}"/>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a:extLst>
                  <a:ext uri="{FF2B5EF4-FFF2-40B4-BE49-F238E27FC236}">
                    <a16:creationId xmlns:a16="http://schemas.microsoft.com/office/drawing/2014/main" id="{E1799700-5BCC-4E24-8826-5EC6D8875D42}"/>
                  </a:ext>
                </a:extLst>
              </p:cNvPr>
              <p:cNvGrpSpPr/>
              <p:nvPr userDrawn="1"/>
            </p:nvGrpSpPr>
            <p:grpSpPr>
              <a:xfrm rot="16200000">
                <a:off x="-291530" y="358406"/>
                <a:ext cx="709699" cy="54865"/>
                <a:chOff x="773757" y="250825"/>
                <a:chExt cx="709699" cy="54865"/>
              </a:xfrm>
              <a:grpFill/>
            </p:grpSpPr>
            <p:sp>
              <p:nvSpPr>
                <p:cNvPr id="64" name="Oval 63">
                  <a:extLst>
                    <a:ext uri="{FF2B5EF4-FFF2-40B4-BE49-F238E27FC236}">
                      <a16:creationId xmlns:a16="http://schemas.microsoft.com/office/drawing/2014/main" id="{784BB553-9645-4714-AB2E-619C62132D22}"/>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E9417F94-D731-4FD2-908D-BEBACD4ED0E7}"/>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EC22FF9D-5ACC-443A-9B41-C9279060CF03}"/>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3E4191E2-0E93-4606-BD21-7B41696A2727}"/>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54424B7B-5804-4E44-9896-C6CBDFA6DBE4}"/>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8" name="Group 27">
              <a:extLst>
                <a:ext uri="{FF2B5EF4-FFF2-40B4-BE49-F238E27FC236}">
                  <a16:creationId xmlns:a16="http://schemas.microsoft.com/office/drawing/2014/main" id="{E5E8E164-108C-4E17-B6F4-220697D2E8F0}"/>
                </a:ext>
              </a:extLst>
            </p:cNvPr>
            <p:cNvGrpSpPr/>
            <p:nvPr userDrawn="1"/>
          </p:nvGrpSpPr>
          <p:grpSpPr>
            <a:xfrm>
              <a:off x="526675" y="1135431"/>
              <a:ext cx="708747" cy="709698"/>
              <a:chOff x="35887" y="30989"/>
              <a:chExt cx="708749" cy="709700"/>
            </a:xfrm>
            <a:solidFill>
              <a:schemeClr val="bg2"/>
            </a:solidFill>
          </p:grpSpPr>
          <p:grpSp>
            <p:nvGrpSpPr>
              <p:cNvPr id="29" name="Group 28">
                <a:extLst>
                  <a:ext uri="{FF2B5EF4-FFF2-40B4-BE49-F238E27FC236}">
                    <a16:creationId xmlns:a16="http://schemas.microsoft.com/office/drawing/2014/main" id="{22DC574D-2D7C-45AF-9DDB-96CB9F5ACDEC}"/>
                  </a:ext>
                </a:extLst>
              </p:cNvPr>
              <p:cNvGrpSpPr/>
              <p:nvPr userDrawn="1"/>
            </p:nvGrpSpPr>
            <p:grpSpPr>
              <a:xfrm rot="16200000">
                <a:off x="362353" y="358406"/>
                <a:ext cx="709699" cy="54866"/>
                <a:chOff x="773757" y="250824"/>
                <a:chExt cx="709699" cy="54866"/>
              </a:xfrm>
              <a:grpFill/>
            </p:grpSpPr>
            <p:sp>
              <p:nvSpPr>
                <p:cNvPr id="54" name="Oval 53">
                  <a:extLst>
                    <a:ext uri="{FF2B5EF4-FFF2-40B4-BE49-F238E27FC236}">
                      <a16:creationId xmlns:a16="http://schemas.microsoft.com/office/drawing/2014/main" id="{2452D697-E5E1-42FE-8BD8-7A76C4735E48}"/>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7711D78C-048D-48FA-8DB8-1423DE5DC37C}"/>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BAA0AB50-8F03-4DA7-8C6B-9298A0A68322}"/>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01751CEA-636B-4C67-AFFE-50ED231ED9B3}"/>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451B7CC1-C8F2-4D0A-B005-A95E4A485CDE}"/>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65FCE027-408B-4781-93CE-0F80A2595330}"/>
                  </a:ext>
                </a:extLst>
              </p:cNvPr>
              <p:cNvGrpSpPr/>
              <p:nvPr userDrawn="1"/>
            </p:nvGrpSpPr>
            <p:grpSpPr>
              <a:xfrm rot="16200000">
                <a:off x="198882" y="358406"/>
                <a:ext cx="709699" cy="54866"/>
                <a:chOff x="773757" y="250824"/>
                <a:chExt cx="709699" cy="54866"/>
              </a:xfrm>
              <a:grpFill/>
            </p:grpSpPr>
            <p:sp>
              <p:nvSpPr>
                <p:cNvPr id="49" name="Oval 48">
                  <a:extLst>
                    <a:ext uri="{FF2B5EF4-FFF2-40B4-BE49-F238E27FC236}">
                      <a16:creationId xmlns:a16="http://schemas.microsoft.com/office/drawing/2014/main" id="{2AAC5A9E-C0DF-4501-B9E3-9232B665C032}"/>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A814D17C-FFE2-483C-9BEC-16E3DD9F52E0}"/>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AFDE1E4-5655-4138-BCB7-403CE91133E9}"/>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91059F92-3B8A-4CA9-8BC6-5EF892A15119}"/>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D3729542-25B2-47F9-8088-A103902EEDFC}"/>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2E27CFF6-296F-4877-802B-A17D196AC44F}"/>
                  </a:ext>
                </a:extLst>
              </p:cNvPr>
              <p:cNvGrpSpPr/>
              <p:nvPr userDrawn="1"/>
            </p:nvGrpSpPr>
            <p:grpSpPr>
              <a:xfrm rot="16200000">
                <a:off x="35411" y="358407"/>
                <a:ext cx="709699" cy="54865"/>
                <a:chOff x="773757" y="250825"/>
                <a:chExt cx="709699" cy="54865"/>
              </a:xfrm>
              <a:grpFill/>
            </p:grpSpPr>
            <p:sp>
              <p:nvSpPr>
                <p:cNvPr id="44" name="Oval 43">
                  <a:extLst>
                    <a:ext uri="{FF2B5EF4-FFF2-40B4-BE49-F238E27FC236}">
                      <a16:creationId xmlns:a16="http://schemas.microsoft.com/office/drawing/2014/main" id="{042441A6-BB8E-409E-9DBA-733963F7D39B}"/>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99D1ED4A-AA28-4C62-BA6D-33509EB515EC}"/>
                    </a:ext>
                  </a:extLst>
                </p:cNvPr>
                <p:cNvSpPr/>
                <p:nvPr userDrawn="1"/>
              </p:nvSpPr>
              <p:spPr>
                <a:xfrm>
                  <a:off x="93746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1BD98170-2EE3-4C02-B767-B0F5C01A9B95}"/>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F5B951CC-F01E-4D35-92BD-399E41555437}"/>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439A51E8-F620-4B24-9328-202B66BD4662}"/>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46C40548-2710-4C93-AEF2-8167DDFBFFFA}"/>
                  </a:ext>
                </a:extLst>
              </p:cNvPr>
              <p:cNvGrpSpPr/>
              <p:nvPr userDrawn="1"/>
            </p:nvGrpSpPr>
            <p:grpSpPr>
              <a:xfrm rot="16200000">
                <a:off x="-128060" y="358407"/>
                <a:ext cx="709699" cy="54865"/>
                <a:chOff x="773757" y="250825"/>
                <a:chExt cx="709699" cy="54865"/>
              </a:xfrm>
              <a:grpFill/>
            </p:grpSpPr>
            <p:sp>
              <p:nvSpPr>
                <p:cNvPr id="39" name="Oval 38">
                  <a:extLst>
                    <a:ext uri="{FF2B5EF4-FFF2-40B4-BE49-F238E27FC236}">
                      <a16:creationId xmlns:a16="http://schemas.microsoft.com/office/drawing/2014/main" id="{DA3BAB1D-3917-4256-9CB1-3F37D35D040E}"/>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6BEBE211-7F71-4B14-845C-20C3A8A1FE57}"/>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53A1D697-1BD4-4FD6-AE18-A3028FFC066C}"/>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A3C64752-67AE-46CD-8FFD-5DA5E1EDAF09}"/>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E9124DD8-81BC-4D23-96B9-1ACFD679D802}"/>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B62A1CEF-D008-4616-B574-D62A0CF222FB}"/>
                  </a:ext>
                </a:extLst>
              </p:cNvPr>
              <p:cNvGrpSpPr/>
              <p:nvPr userDrawn="1"/>
            </p:nvGrpSpPr>
            <p:grpSpPr>
              <a:xfrm rot="16200000">
                <a:off x="-291530" y="358406"/>
                <a:ext cx="709699" cy="54865"/>
                <a:chOff x="773757" y="250825"/>
                <a:chExt cx="709699" cy="54865"/>
              </a:xfrm>
              <a:grpFill/>
            </p:grpSpPr>
            <p:sp>
              <p:nvSpPr>
                <p:cNvPr id="34" name="Oval 33">
                  <a:extLst>
                    <a:ext uri="{FF2B5EF4-FFF2-40B4-BE49-F238E27FC236}">
                      <a16:creationId xmlns:a16="http://schemas.microsoft.com/office/drawing/2014/main" id="{73BFAEEC-0556-4C6D-8092-C2D5057ECFD3}"/>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E0E30412-3D89-407F-B824-A5E5AFFAA31C}"/>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627A7148-CF1E-4B8B-B61D-A903C96E9DAD}"/>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6A644B5-21BD-4EE1-B66E-5218FA506465}"/>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4E6A4C95-EDD2-42C7-8254-EE86D75378D0}"/>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15" name="Rectangle 14">
            <a:extLst>
              <a:ext uri="{FF2B5EF4-FFF2-40B4-BE49-F238E27FC236}">
                <a16:creationId xmlns:a16="http://schemas.microsoft.com/office/drawing/2014/main" id="{55B70987-67E3-0047-BB0B-5017D4D21F55}"/>
              </a:ext>
            </a:extLst>
          </p:cNvPr>
          <p:cNvSpPr/>
          <p:nvPr/>
        </p:nvSpPr>
        <p:spPr>
          <a:xfrm>
            <a:off x="4894544" y="2140201"/>
            <a:ext cx="2195319"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16" name="Rectangle 15">
            <a:extLst>
              <a:ext uri="{FF2B5EF4-FFF2-40B4-BE49-F238E27FC236}">
                <a16:creationId xmlns:a16="http://schemas.microsoft.com/office/drawing/2014/main" id="{4E43AFC8-BFD0-DF4B-AE1F-187DE5E88077}"/>
              </a:ext>
            </a:extLst>
          </p:cNvPr>
          <p:cNvSpPr/>
          <p:nvPr/>
        </p:nvSpPr>
        <p:spPr>
          <a:xfrm>
            <a:off x="8205647" y="2118942"/>
            <a:ext cx="2195319"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23" name="Rectangle 22">
            <a:extLst>
              <a:ext uri="{FF2B5EF4-FFF2-40B4-BE49-F238E27FC236}">
                <a16:creationId xmlns:a16="http://schemas.microsoft.com/office/drawing/2014/main" id="{388FA9A0-8222-F944-9355-A24405AAEA00}"/>
              </a:ext>
            </a:extLst>
          </p:cNvPr>
          <p:cNvSpPr/>
          <p:nvPr/>
        </p:nvSpPr>
        <p:spPr>
          <a:xfrm>
            <a:off x="1626655" y="2138789"/>
            <a:ext cx="2195319"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11" name="Rectangle 10">
            <a:extLst>
              <a:ext uri="{FF2B5EF4-FFF2-40B4-BE49-F238E27FC236}">
                <a16:creationId xmlns:a16="http://schemas.microsoft.com/office/drawing/2014/main" id="{7543D53E-5E7B-8C42-8F7C-A7FCE767A189}"/>
              </a:ext>
            </a:extLst>
          </p:cNvPr>
          <p:cNvSpPr/>
          <p:nvPr/>
        </p:nvSpPr>
        <p:spPr>
          <a:xfrm>
            <a:off x="4894544" y="2140201"/>
            <a:ext cx="2195319"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12" name="Rectangle 11">
            <a:extLst>
              <a:ext uri="{FF2B5EF4-FFF2-40B4-BE49-F238E27FC236}">
                <a16:creationId xmlns:a16="http://schemas.microsoft.com/office/drawing/2014/main" id="{F650A877-E136-7741-B821-AA9932C774AA}"/>
              </a:ext>
            </a:extLst>
          </p:cNvPr>
          <p:cNvSpPr/>
          <p:nvPr/>
        </p:nvSpPr>
        <p:spPr>
          <a:xfrm>
            <a:off x="8205647" y="2118942"/>
            <a:ext cx="2195319"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8" name="Footer Placeholder 4">
            <a:extLst>
              <a:ext uri="{FF2B5EF4-FFF2-40B4-BE49-F238E27FC236}">
                <a16:creationId xmlns:a16="http://schemas.microsoft.com/office/drawing/2014/main" id="{BD0EE754-50D2-0C46-95F6-F56F52E29771}"/>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HP and Partner internal training purposes only. </a:t>
            </a:r>
            <a:r>
              <a:rPr lang="en-US">
                <a:solidFill>
                  <a:prstClr val="black">
                    <a:lumMod val="75000"/>
                    <a:lumOff val="25000"/>
                  </a:prstClr>
                </a:solidFill>
                <a:latin typeface="HP Simplified Light"/>
              </a:rPr>
              <a:t>© 2021 HP Development Company, L.P. The information contained herein is subject to change without notice. </a:t>
            </a:r>
          </a:p>
        </p:txBody>
      </p:sp>
      <p:sp>
        <p:nvSpPr>
          <p:cNvPr id="6" name="Title 1">
            <a:extLst>
              <a:ext uri="{FF2B5EF4-FFF2-40B4-BE49-F238E27FC236}">
                <a16:creationId xmlns:a16="http://schemas.microsoft.com/office/drawing/2014/main" id="{D255E17A-4A44-4A49-A1D5-4DC589A3822A}"/>
              </a:ext>
            </a:extLst>
          </p:cNvPr>
          <p:cNvSpPr>
            <a:spLocks noGrp="1"/>
          </p:cNvSpPr>
          <p:nvPr>
            <p:ph type="title" hasCustomPrompt="1"/>
          </p:nvPr>
        </p:nvSpPr>
        <p:spPr>
          <a:xfrm>
            <a:off x="838200" y="412143"/>
            <a:ext cx="10515600" cy="682153"/>
          </a:xfrm>
        </p:spPr>
        <p:txBody>
          <a:bodyPr>
            <a:noAutofit/>
          </a:bodyPr>
          <a:lstStyle>
            <a:lvl1pPr algn="ctr">
              <a:defRPr cap="all" baseline="0"/>
            </a:lvl1pPr>
          </a:lstStyle>
          <a:p>
            <a:r>
              <a:rPr lang="en-US"/>
              <a:t>CLICK here TO EDIT the headline</a:t>
            </a:r>
          </a:p>
        </p:txBody>
      </p:sp>
      <p:sp>
        <p:nvSpPr>
          <p:cNvPr id="9" name="Text Placeholder 6">
            <a:extLst>
              <a:ext uri="{FF2B5EF4-FFF2-40B4-BE49-F238E27FC236}">
                <a16:creationId xmlns:a16="http://schemas.microsoft.com/office/drawing/2014/main" id="{C9DCC1B3-0EC6-D849-8A5A-EB0D0F72E313}"/>
              </a:ext>
            </a:extLst>
          </p:cNvPr>
          <p:cNvSpPr>
            <a:spLocks noGrp="1"/>
          </p:cNvSpPr>
          <p:nvPr>
            <p:ph type="body" sz="quarter" idx="10" hasCustomPrompt="1"/>
          </p:nvPr>
        </p:nvSpPr>
        <p:spPr>
          <a:xfrm>
            <a:off x="838200" y="1114025"/>
            <a:ext cx="10515600" cy="439355"/>
          </a:xfrm>
        </p:spPr>
        <p:txBody>
          <a:bodyPr>
            <a:noAutofit/>
          </a:bodyPr>
          <a:lstStyle>
            <a:lvl1pPr marL="0" indent="0" algn="ctr">
              <a:buNone/>
              <a:defRPr cap="all" spc="300" baseline="0">
                <a:solidFill>
                  <a:schemeClr val="accent2"/>
                </a:solidFill>
              </a:defRPr>
            </a:lvl1pPr>
            <a:lvl2pPr marL="457200" indent="0" algn="ctr">
              <a:buNone/>
              <a:defRPr spc="300"/>
            </a:lvl2pPr>
            <a:lvl3pPr marL="914400" indent="0" algn="ctr">
              <a:buNone/>
              <a:defRPr spc="300"/>
            </a:lvl3pPr>
            <a:lvl4pPr marL="1371600" indent="0" algn="ctr">
              <a:buNone/>
              <a:defRPr spc="300"/>
            </a:lvl4pPr>
            <a:lvl5pPr marL="1828800" indent="0" algn="ctr">
              <a:buNone/>
              <a:defRPr spc="300"/>
            </a:lvl5pPr>
          </a:lstStyle>
          <a:p>
            <a:pPr lvl="0"/>
            <a:r>
              <a:rPr lang="en-US"/>
              <a:t>CLICK TO EDIT the subhead</a:t>
            </a:r>
          </a:p>
        </p:txBody>
      </p:sp>
      <p:sp>
        <p:nvSpPr>
          <p:cNvPr id="7" name="Rectangle 6">
            <a:extLst>
              <a:ext uri="{FF2B5EF4-FFF2-40B4-BE49-F238E27FC236}">
                <a16:creationId xmlns:a16="http://schemas.microsoft.com/office/drawing/2014/main" id="{DD2A96FE-DE11-A444-BE19-E8909717354C}"/>
              </a:ext>
            </a:extLst>
          </p:cNvPr>
          <p:cNvSpPr/>
          <p:nvPr/>
        </p:nvSpPr>
        <p:spPr>
          <a:xfrm>
            <a:off x="1626655" y="2138789"/>
            <a:ext cx="2195319"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4" name="Picture Placeholder 3">
            <a:extLst>
              <a:ext uri="{FF2B5EF4-FFF2-40B4-BE49-F238E27FC236}">
                <a16:creationId xmlns:a16="http://schemas.microsoft.com/office/drawing/2014/main" id="{BC9D7F34-7C90-3C4A-BE3E-1B7D0C2E2562}"/>
              </a:ext>
            </a:extLst>
          </p:cNvPr>
          <p:cNvSpPr>
            <a:spLocks noGrp="1"/>
          </p:cNvSpPr>
          <p:nvPr>
            <p:ph type="pic" sz="quarter" idx="11" hasCustomPrompt="1"/>
          </p:nvPr>
        </p:nvSpPr>
        <p:spPr>
          <a:xfrm>
            <a:off x="1464422" y="1905378"/>
            <a:ext cx="2519784" cy="2519784"/>
          </a:xfrm>
          <a:noFill/>
        </p:spPr>
        <p:txBody>
          <a:bodyPr/>
          <a:lstStyle>
            <a:lvl1pPr>
              <a:defRPr>
                <a:solidFill>
                  <a:schemeClr val="tx2"/>
                </a:solidFill>
              </a:defRPr>
            </a:lvl1pPr>
          </a:lstStyle>
          <a:p>
            <a:r>
              <a:rPr lang="en-US"/>
              <a:t>Click to add picture</a:t>
            </a:r>
          </a:p>
        </p:txBody>
      </p:sp>
      <p:sp>
        <p:nvSpPr>
          <p:cNvPr id="18" name="Picture Placeholder 3">
            <a:extLst>
              <a:ext uri="{FF2B5EF4-FFF2-40B4-BE49-F238E27FC236}">
                <a16:creationId xmlns:a16="http://schemas.microsoft.com/office/drawing/2014/main" id="{DD700219-78AD-C14D-BF8A-DE2F32307A8E}"/>
              </a:ext>
            </a:extLst>
          </p:cNvPr>
          <p:cNvSpPr>
            <a:spLocks noGrp="1"/>
          </p:cNvSpPr>
          <p:nvPr>
            <p:ph type="pic" sz="quarter" idx="12" hasCustomPrompt="1"/>
          </p:nvPr>
        </p:nvSpPr>
        <p:spPr>
          <a:xfrm>
            <a:off x="4729312" y="1902380"/>
            <a:ext cx="2525781" cy="2525781"/>
          </a:xfrm>
          <a:no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picture</a:t>
            </a:r>
          </a:p>
        </p:txBody>
      </p:sp>
      <p:sp>
        <p:nvSpPr>
          <p:cNvPr id="19" name="Picture Placeholder 3">
            <a:extLst>
              <a:ext uri="{FF2B5EF4-FFF2-40B4-BE49-F238E27FC236}">
                <a16:creationId xmlns:a16="http://schemas.microsoft.com/office/drawing/2014/main" id="{BEEF4738-E6B4-9D4C-91A4-4C0AB529FF36}"/>
              </a:ext>
            </a:extLst>
          </p:cNvPr>
          <p:cNvSpPr>
            <a:spLocks noGrp="1"/>
          </p:cNvSpPr>
          <p:nvPr>
            <p:ph type="pic" sz="quarter" idx="13" hasCustomPrompt="1"/>
          </p:nvPr>
        </p:nvSpPr>
        <p:spPr>
          <a:xfrm>
            <a:off x="8040415" y="1902380"/>
            <a:ext cx="2525781" cy="2525781"/>
          </a:xfrm>
          <a:no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picture</a:t>
            </a:r>
          </a:p>
        </p:txBody>
      </p:sp>
      <p:sp>
        <p:nvSpPr>
          <p:cNvPr id="20" name="Text Placeholder 24">
            <a:extLst>
              <a:ext uri="{FF2B5EF4-FFF2-40B4-BE49-F238E27FC236}">
                <a16:creationId xmlns:a16="http://schemas.microsoft.com/office/drawing/2014/main" id="{21403A83-BA03-2C4E-B5D1-86582C16CEA8}"/>
              </a:ext>
            </a:extLst>
          </p:cNvPr>
          <p:cNvSpPr>
            <a:spLocks noGrp="1"/>
          </p:cNvSpPr>
          <p:nvPr>
            <p:ph type="body" sz="quarter" idx="30" hasCustomPrompt="1"/>
          </p:nvPr>
        </p:nvSpPr>
        <p:spPr>
          <a:xfrm>
            <a:off x="1464422" y="4606657"/>
            <a:ext cx="2528302" cy="841248"/>
          </a:xfrm>
        </p:spPr>
        <p:txBody>
          <a:bodyPr anchor="ctr">
            <a:noAutofit/>
          </a:bodyPr>
          <a:lstStyle>
            <a:lvl1pPr marL="0" indent="0" algn="ctr">
              <a:buNone/>
              <a:defRPr lang="en-US" sz="1600" b="0" i="0" kern="1200" cap="all" spc="200" baseline="0" dirty="0">
                <a:solidFill>
                  <a:schemeClr val="accent2"/>
                </a:solidFill>
                <a:latin typeface="HP Simplified" panose="020B0604020204020204" pitchFamily="34" charset="0"/>
                <a:ea typeface="+mn-ea"/>
                <a:cs typeface="+mn-cs"/>
              </a:defRPr>
            </a:lvl1pPr>
            <a:lvl2pPr marL="0" indent="0" algn="ctr">
              <a:buNone/>
              <a:defRPr sz="1400"/>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EDIT subhead</a:t>
            </a:r>
          </a:p>
          <a:p>
            <a:pPr lvl="1"/>
            <a:r>
              <a:rPr lang="en-US"/>
              <a:t>Return and tab for subhead description </a:t>
            </a:r>
          </a:p>
        </p:txBody>
      </p:sp>
      <p:sp>
        <p:nvSpPr>
          <p:cNvPr id="21" name="Text Placeholder 24">
            <a:extLst>
              <a:ext uri="{FF2B5EF4-FFF2-40B4-BE49-F238E27FC236}">
                <a16:creationId xmlns:a16="http://schemas.microsoft.com/office/drawing/2014/main" id="{6B9E9791-5990-294A-993F-4A61E2BEDA57}"/>
              </a:ext>
            </a:extLst>
          </p:cNvPr>
          <p:cNvSpPr>
            <a:spLocks noGrp="1"/>
          </p:cNvSpPr>
          <p:nvPr>
            <p:ph type="body" sz="quarter" idx="31" hasCustomPrompt="1"/>
          </p:nvPr>
        </p:nvSpPr>
        <p:spPr>
          <a:xfrm>
            <a:off x="4726791" y="4606657"/>
            <a:ext cx="2528302" cy="841248"/>
          </a:xfrm>
        </p:spPr>
        <p:txBody>
          <a:bodyPr anchor="ctr">
            <a:noAutofit/>
          </a:bodyPr>
          <a:lstStyle>
            <a:lvl1pPr marL="0" indent="0" algn="ctr">
              <a:buNone/>
              <a:defRPr lang="en-US" sz="1600" b="0" i="0" kern="1200" cap="all" spc="200" baseline="0" dirty="0">
                <a:solidFill>
                  <a:schemeClr val="accent2"/>
                </a:solidFill>
                <a:latin typeface="HP Simplified" panose="020B0604020204020204" pitchFamily="34" charset="0"/>
                <a:ea typeface="+mn-ea"/>
                <a:cs typeface="+mn-cs"/>
              </a:defRPr>
            </a:lvl1pPr>
            <a:lvl2pPr marL="0" indent="0" algn="ctr">
              <a:buNone/>
              <a:defRPr sz="1400"/>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EDIT subhead</a:t>
            </a:r>
          </a:p>
          <a:p>
            <a:pPr lvl="1"/>
            <a:r>
              <a:rPr lang="en-US"/>
              <a:t>Return and tab for subhead description </a:t>
            </a:r>
          </a:p>
        </p:txBody>
      </p:sp>
      <p:sp>
        <p:nvSpPr>
          <p:cNvPr id="22" name="Text Placeholder 24">
            <a:extLst>
              <a:ext uri="{FF2B5EF4-FFF2-40B4-BE49-F238E27FC236}">
                <a16:creationId xmlns:a16="http://schemas.microsoft.com/office/drawing/2014/main" id="{8D8C2689-5B4D-4249-B126-48F86B015C9A}"/>
              </a:ext>
            </a:extLst>
          </p:cNvPr>
          <p:cNvSpPr>
            <a:spLocks noGrp="1"/>
          </p:cNvSpPr>
          <p:nvPr>
            <p:ph type="body" sz="quarter" idx="32" hasCustomPrompt="1"/>
          </p:nvPr>
        </p:nvSpPr>
        <p:spPr>
          <a:xfrm>
            <a:off x="8037894" y="4589049"/>
            <a:ext cx="2528302" cy="841248"/>
          </a:xfrm>
        </p:spPr>
        <p:txBody>
          <a:bodyPr anchor="ctr">
            <a:noAutofit/>
          </a:bodyPr>
          <a:lstStyle>
            <a:lvl1pPr marL="0" indent="0" algn="ctr">
              <a:buNone/>
              <a:defRPr sz="1600" b="0" i="0" cap="all" spc="200" baseline="0">
                <a:solidFill>
                  <a:schemeClr val="accent2"/>
                </a:solidFill>
                <a:latin typeface="HP Simplified" panose="020B0604020204020204" pitchFamily="34" charset="0"/>
              </a:defRPr>
            </a:lvl1pPr>
            <a:lvl2pPr marL="0" indent="0" algn="ctr">
              <a:buNone/>
              <a:defRPr sz="1400"/>
            </a:lvl2pPr>
            <a:lvl3pPr marL="914400" indent="0">
              <a:buNone/>
              <a:defRPr/>
            </a:lvl3pPr>
            <a:lvl4pPr marL="1371600" indent="0">
              <a:buNone/>
              <a:defRPr/>
            </a:lvl4pPr>
            <a:lvl5pPr marL="1828800" indent="0">
              <a:buNone/>
              <a:defRPr/>
            </a:lvl5pPr>
          </a:lstStyle>
          <a:p>
            <a:pPr lvl="0"/>
            <a:r>
              <a:rPr lang="en-US"/>
              <a:t>EDIT subhead</a:t>
            </a:r>
          </a:p>
          <a:p>
            <a:pPr lvl="1"/>
            <a:r>
              <a:rPr lang="en-US"/>
              <a:t>Return and tab for subhead description </a:t>
            </a:r>
          </a:p>
        </p:txBody>
      </p:sp>
    </p:spTree>
    <p:extLst>
      <p:ext uri="{BB962C8B-B14F-4D97-AF65-F5344CB8AC3E}">
        <p14:creationId xmlns:p14="http://schemas.microsoft.com/office/powerpoint/2010/main" val="16645261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ocument blank slide with black background">
    <p:bg>
      <p:bgRef idx="1001">
        <a:schemeClr val="bg1"/>
      </p:bgRef>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E8D26A22-4F0A-483E-AE31-968B2AA902B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9" name="Footer note">
            <a:extLst>
              <a:ext uri="{FF2B5EF4-FFF2-40B4-BE49-F238E27FC236}">
                <a16:creationId xmlns:a16="http://schemas.microsoft.com/office/drawing/2014/main" id="{9117D1D7-81FA-48E2-A9DA-31880838B6DD}"/>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9031900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ubtitle and Content">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11668" y="6478524"/>
            <a:ext cx="304800" cy="219456"/>
          </a:xfrm>
          <a:prstGeom prst="rect">
            <a:avLst/>
          </a:prstGeom>
        </p:spPr>
        <p:txBody>
          <a:bodyPr/>
          <a:lstStyle>
            <a:lvl1pPr>
              <a:defRPr sz="8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lang="en-US" sz="800" b="0" i="0" u="none" strike="noStrike" kern="1200" cap="none" spc="0" normalizeH="0" baseline="0" noProof="0" smtClean="0">
                <a:ln>
                  <a:noFill/>
                </a:ln>
                <a:solidFill>
                  <a:prstClr val="white"/>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799" b="0" i="0" u="none" strike="noStrike" kern="1200" cap="none" spc="0" normalizeH="0" baseline="0" noProof="0">
              <a:ln>
                <a:noFill/>
              </a:ln>
              <a:solidFill>
                <a:prstClr val="white"/>
              </a:solidFill>
              <a:effectLst/>
              <a:uLnTx/>
              <a:uFillTx/>
              <a:latin typeface="HP Simplified Light"/>
              <a:ea typeface="+mn-ea"/>
              <a:cs typeface="+mn-cs"/>
            </a:endParaRPr>
          </a:p>
        </p:txBody>
      </p:sp>
      <p:grpSp>
        <p:nvGrpSpPr>
          <p:cNvPr id="14" name="Agrupar 58">
            <a:extLst>
              <a:ext uri="{FF2B5EF4-FFF2-40B4-BE49-F238E27FC236}">
                <a16:creationId xmlns:a16="http://schemas.microsoft.com/office/drawing/2014/main" id="{72918671-A7C4-4E17-A812-B4F133D0F5F0}"/>
              </a:ext>
            </a:extLst>
          </p:cNvPr>
          <p:cNvGrpSpPr/>
          <p:nvPr userDrawn="1"/>
        </p:nvGrpSpPr>
        <p:grpSpPr>
          <a:xfrm>
            <a:off x="11568424" y="6299075"/>
            <a:ext cx="399376" cy="399272"/>
            <a:chOff x="2162706" y="2018475"/>
            <a:chExt cx="781216" cy="781216"/>
          </a:xfrm>
        </p:grpSpPr>
        <p:sp>
          <p:nvSpPr>
            <p:cNvPr id="15" name="Elipse 59">
              <a:extLst>
                <a:ext uri="{FF2B5EF4-FFF2-40B4-BE49-F238E27FC236}">
                  <a16:creationId xmlns:a16="http://schemas.microsoft.com/office/drawing/2014/main" id="{BCB5B338-FDF6-478E-903E-E45E9565362A}"/>
                </a:ext>
              </a:extLst>
            </p:cNvPr>
            <p:cNvSpPr/>
            <p:nvPr/>
          </p:nvSpPr>
          <p:spPr>
            <a:xfrm>
              <a:off x="2162706" y="2018475"/>
              <a:ext cx="781216" cy="781216"/>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HP Simplified Light"/>
                <a:ea typeface="+mn-ea"/>
                <a:cs typeface="+mn-cs"/>
              </a:endParaRPr>
            </a:p>
          </p:txBody>
        </p:sp>
        <p:sp>
          <p:nvSpPr>
            <p:cNvPr id="16" name="logo">
              <a:extLst>
                <a:ext uri="{FF2B5EF4-FFF2-40B4-BE49-F238E27FC236}">
                  <a16:creationId xmlns:a16="http://schemas.microsoft.com/office/drawing/2014/main" id="{205072A8-17F6-4DF0-B08A-AB4950F23E74}"/>
                </a:ext>
              </a:extLst>
            </p:cNvPr>
            <p:cNvSpPr>
              <a:spLocks noChangeAspect="1" noEditPoints="1"/>
            </p:cNvSpPr>
            <p:nvPr/>
          </p:nvSpPr>
          <p:spPr bwMode="black">
            <a:xfrm>
              <a:off x="2210098" y="2064701"/>
              <a:ext cx="686432" cy="68643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black"/>
                </a:solidFill>
                <a:effectLst/>
                <a:uLnTx/>
                <a:uFillTx/>
                <a:latin typeface="HP Simplified Light"/>
                <a:ea typeface="+mn-ea"/>
                <a:cs typeface="+mn-cs"/>
              </a:endParaRPr>
            </a:p>
          </p:txBody>
        </p:sp>
      </p:grpSp>
    </p:spTree>
    <p:extLst>
      <p:ext uri="{BB962C8B-B14F-4D97-AF65-F5344CB8AC3E}">
        <p14:creationId xmlns:p14="http://schemas.microsoft.com/office/powerpoint/2010/main" val="2126078381"/>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op &amp; Bottom">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2E296A-CF33-3D4F-BBE5-6499B6F99116}"/>
              </a:ext>
            </a:extLst>
          </p:cNvPr>
          <p:cNvSpPr/>
          <p:nvPr/>
        </p:nvSpPr>
        <p:spPr>
          <a:xfrm>
            <a:off x="0" y="1058"/>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Picture Placeholder 6">
            <a:extLst>
              <a:ext uri="{FF2B5EF4-FFF2-40B4-BE49-F238E27FC236}">
                <a16:creationId xmlns:a16="http://schemas.microsoft.com/office/drawing/2014/main" id="{AB8BF16D-04D7-A849-B648-E915338C59E5}"/>
              </a:ext>
            </a:extLst>
          </p:cNvPr>
          <p:cNvSpPr>
            <a:spLocks noGrp="1"/>
          </p:cNvSpPr>
          <p:nvPr>
            <p:ph type="pic" sz="quarter" idx="24"/>
          </p:nvPr>
        </p:nvSpPr>
        <p:spPr>
          <a:xfrm>
            <a:off x="0" y="0"/>
            <a:ext cx="12192000" cy="3428999"/>
          </a:xfrm>
          <a:noFill/>
        </p:spPr>
        <p:txBody>
          <a:bodyPr/>
          <a:lstStyle>
            <a:lvl1pPr marL="0" indent="0">
              <a:buNone/>
              <a:defRPr>
                <a:solidFill>
                  <a:schemeClr val="bg1"/>
                </a:solidFill>
              </a:defRPr>
            </a:lvl1pPr>
          </a:lstStyle>
          <a:p>
            <a:r>
              <a:rPr lang="en-US"/>
              <a:t>Click icon to add picture</a:t>
            </a:r>
          </a:p>
        </p:txBody>
      </p:sp>
      <p:sp>
        <p:nvSpPr>
          <p:cNvPr id="8" name="Footer Placeholder 4">
            <a:extLst>
              <a:ext uri="{FF2B5EF4-FFF2-40B4-BE49-F238E27FC236}">
                <a16:creationId xmlns:a16="http://schemas.microsoft.com/office/drawing/2014/main" id="{BD0EE754-50D2-0C46-95F6-F56F52E29771}"/>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use by HP or Partner with Customers under HP CDA only. © 2021 HP Development Company, L.P. The information</a:t>
            </a:r>
            <a:r>
              <a:rPr lang="en-US">
                <a:solidFill>
                  <a:prstClr val="black">
                    <a:lumMod val="75000"/>
                    <a:lumOff val="25000"/>
                  </a:prstClr>
                </a:solidFill>
                <a:latin typeface="HP Simplified Light"/>
              </a:rPr>
              <a:t> herein is subject to change without notice. </a:t>
            </a:r>
          </a:p>
        </p:txBody>
      </p:sp>
      <p:sp>
        <p:nvSpPr>
          <p:cNvPr id="47" name="Text Placeholder 4">
            <a:extLst>
              <a:ext uri="{FF2B5EF4-FFF2-40B4-BE49-F238E27FC236}">
                <a16:creationId xmlns:a16="http://schemas.microsoft.com/office/drawing/2014/main" id="{3908B50D-1ECA-7844-A28A-3EB296B9E786}"/>
              </a:ext>
            </a:extLst>
          </p:cNvPr>
          <p:cNvSpPr>
            <a:spLocks noGrp="1"/>
          </p:cNvSpPr>
          <p:nvPr>
            <p:ph type="body" sz="quarter" idx="25" hasCustomPrompt="1"/>
          </p:nvPr>
        </p:nvSpPr>
        <p:spPr>
          <a:xfrm>
            <a:off x="600587" y="687669"/>
            <a:ext cx="5495414" cy="5482662"/>
          </a:xfrm>
          <a:ln w="63500">
            <a:solidFill>
              <a:schemeClr val="bg2"/>
            </a:solidFill>
            <a:miter lim="800000"/>
          </a:ln>
        </p:spPr>
        <p:txBody>
          <a:bodyPr>
            <a:noAutofit/>
          </a:bodyPr>
          <a:lstStyle>
            <a:lvl1pPr marL="0" indent="0">
              <a:buNone/>
              <a:defRPr/>
            </a:lvl1pPr>
          </a:lstStyle>
          <a:p>
            <a:pPr lvl="0"/>
            <a:r>
              <a:rPr lang="en-US"/>
              <a:t>  </a:t>
            </a:r>
          </a:p>
        </p:txBody>
      </p:sp>
      <p:sp>
        <p:nvSpPr>
          <p:cNvPr id="29" name="Text Placeholder 4">
            <a:extLst>
              <a:ext uri="{FF2B5EF4-FFF2-40B4-BE49-F238E27FC236}">
                <a16:creationId xmlns:a16="http://schemas.microsoft.com/office/drawing/2014/main" id="{D9AD5A33-2997-8049-B04F-6422EB93B779}"/>
              </a:ext>
            </a:extLst>
          </p:cNvPr>
          <p:cNvSpPr>
            <a:spLocks noGrp="1"/>
          </p:cNvSpPr>
          <p:nvPr>
            <p:ph type="body" sz="quarter" idx="16" hasCustomPrompt="1"/>
          </p:nvPr>
        </p:nvSpPr>
        <p:spPr>
          <a:xfrm>
            <a:off x="7467761" y="3820939"/>
            <a:ext cx="3949538" cy="272790"/>
          </a:xfrm>
        </p:spPr>
        <p:txBody>
          <a:bodyPr tIns="0" bIns="0">
            <a:noAutofit/>
          </a:bodyPr>
          <a:lstStyle>
            <a:lvl1pPr marL="0" indent="0" algn="l">
              <a:lnSpc>
                <a:spcPct val="100000"/>
              </a:lnSpc>
              <a:spcBef>
                <a:spcPts val="0"/>
              </a:spcBef>
              <a:spcAft>
                <a:spcPts val="1400"/>
              </a:spcAft>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add statement</a:t>
            </a:r>
          </a:p>
        </p:txBody>
      </p:sp>
      <p:sp>
        <p:nvSpPr>
          <p:cNvPr id="48" name="Title 1">
            <a:extLst>
              <a:ext uri="{FF2B5EF4-FFF2-40B4-BE49-F238E27FC236}">
                <a16:creationId xmlns:a16="http://schemas.microsoft.com/office/drawing/2014/main" id="{674B429E-DA98-F54B-990A-C80DC89D23FC}"/>
              </a:ext>
            </a:extLst>
          </p:cNvPr>
          <p:cNvSpPr>
            <a:spLocks noGrp="1"/>
          </p:cNvSpPr>
          <p:nvPr>
            <p:ph type="title" hasCustomPrompt="1"/>
          </p:nvPr>
        </p:nvSpPr>
        <p:spPr>
          <a:xfrm>
            <a:off x="7467762" y="838752"/>
            <a:ext cx="3949538" cy="1103156"/>
          </a:xfrm>
        </p:spPr>
        <p:txBody>
          <a:bodyPr anchor="t" anchorCtr="0">
            <a:noAutofit/>
          </a:bodyPr>
          <a:lstStyle>
            <a:lvl1pPr algn="l">
              <a:defRPr sz="3600" cap="all" baseline="0">
                <a:solidFill>
                  <a:schemeClr val="bg1"/>
                </a:solidFill>
              </a:defRPr>
            </a:lvl1pPr>
          </a:lstStyle>
          <a:p>
            <a:r>
              <a:rPr lang="en-US"/>
              <a:t>CLICK TO EDIT the headline</a:t>
            </a:r>
          </a:p>
        </p:txBody>
      </p:sp>
      <p:sp>
        <p:nvSpPr>
          <p:cNvPr id="50" name="Text Placeholder 4">
            <a:extLst>
              <a:ext uri="{FF2B5EF4-FFF2-40B4-BE49-F238E27FC236}">
                <a16:creationId xmlns:a16="http://schemas.microsoft.com/office/drawing/2014/main" id="{022A67FF-C340-4945-B404-48444E2F3210}"/>
              </a:ext>
            </a:extLst>
          </p:cNvPr>
          <p:cNvSpPr>
            <a:spLocks noGrp="1"/>
          </p:cNvSpPr>
          <p:nvPr>
            <p:ph type="body" sz="quarter" idx="26" hasCustomPrompt="1"/>
          </p:nvPr>
        </p:nvSpPr>
        <p:spPr>
          <a:xfrm>
            <a:off x="7467761" y="1965413"/>
            <a:ext cx="3949538" cy="923914"/>
          </a:xfrm>
        </p:spPr>
        <p:txBody>
          <a:bodyPr tIns="0" bIns="0">
            <a:noAutofit/>
          </a:bodyPr>
          <a:lstStyle>
            <a:lvl1pPr marL="0" marR="0" indent="0" algn="l" defTabSz="914400" rtl="0" eaLnBrk="1" fontAlgn="auto" latinLnBrk="0" hangingPunct="1">
              <a:lnSpc>
                <a:spcPct val="125000"/>
              </a:lnSpc>
              <a:spcBef>
                <a:spcPts val="0"/>
              </a:spcBef>
              <a:spcAft>
                <a:spcPts val="1400"/>
              </a:spcAft>
              <a:buClrTx/>
              <a:buSzTx/>
              <a:buFont typeface="Arial" panose="020B0604020202020204" pitchFamily="34" charset="0"/>
              <a:buNone/>
              <a:tabLst/>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l" defTabSz="914400" rtl="0" eaLnBrk="1" fontAlgn="auto" latinLnBrk="0" hangingPunct="1">
              <a:lnSpc>
                <a:spcPct val="125000"/>
              </a:lnSpc>
              <a:spcBef>
                <a:spcPts val="0"/>
              </a:spcBef>
              <a:spcAft>
                <a:spcPts val="1400"/>
              </a:spcAft>
              <a:buClrTx/>
              <a:buSzTx/>
              <a:buFont typeface="Arial" panose="020B0604020202020204" pitchFamily="34" charset="0"/>
              <a:buNone/>
              <a:tabLst/>
              <a:defRPr/>
            </a:pPr>
            <a:r>
              <a:rPr lang="en-US"/>
              <a:t>Click to add body text. </a:t>
            </a:r>
            <a:br>
              <a:rPr lang="en-US"/>
            </a:br>
            <a:r>
              <a:rPr lang="en-US"/>
              <a:t>Click to add body text. </a:t>
            </a:r>
            <a:br>
              <a:rPr lang="en-US"/>
            </a:br>
            <a:r>
              <a:rPr lang="en-US"/>
              <a:t>Click to add body text. </a:t>
            </a:r>
          </a:p>
          <a:p>
            <a:pPr marL="0" marR="0" lvl="0" indent="0" algn="l" defTabSz="914400" rtl="0" eaLnBrk="1" fontAlgn="auto" latinLnBrk="0" hangingPunct="1">
              <a:lnSpc>
                <a:spcPct val="125000"/>
              </a:lnSpc>
              <a:spcBef>
                <a:spcPts val="0"/>
              </a:spcBef>
              <a:spcAft>
                <a:spcPts val="1400"/>
              </a:spcAft>
              <a:buClrTx/>
              <a:buSzTx/>
              <a:buFont typeface="Arial" panose="020B0604020202020204" pitchFamily="34" charset="0"/>
              <a:buNone/>
              <a:tabLst/>
              <a:defRPr/>
            </a:pPr>
            <a:endParaRPr lang="en-US"/>
          </a:p>
        </p:txBody>
      </p:sp>
      <p:sp>
        <p:nvSpPr>
          <p:cNvPr id="53" name="Picture Placeholder 3">
            <a:extLst>
              <a:ext uri="{FF2B5EF4-FFF2-40B4-BE49-F238E27FC236}">
                <a16:creationId xmlns:a16="http://schemas.microsoft.com/office/drawing/2014/main" id="{B7950B97-FF74-0B49-B4DF-EC3363EF67F7}"/>
              </a:ext>
            </a:extLst>
          </p:cNvPr>
          <p:cNvSpPr>
            <a:spLocks noGrp="1"/>
          </p:cNvSpPr>
          <p:nvPr>
            <p:ph type="pic" sz="quarter" idx="27" hasCustomPrompt="1"/>
          </p:nvPr>
        </p:nvSpPr>
        <p:spPr>
          <a:xfrm>
            <a:off x="-939800" y="1916507"/>
            <a:ext cx="7632860" cy="4465164"/>
          </a:xfrm>
        </p:spPr>
        <p:txBody>
          <a:bodyPr/>
          <a:lstStyle>
            <a:lvl1pPr marL="0" indent="0" algn="ctr">
              <a:buNone/>
              <a:defRPr>
                <a:solidFill>
                  <a:schemeClr val="bg1"/>
                </a:solidFill>
              </a:defRPr>
            </a:lvl1pPr>
          </a:lstStyle>
          <a:p>
            <a:r>
              <a:rPr lang="en-US"/>
              <a:t>Click to add product shot</a:t>
            </a:r>
          </a:p>
        </p:txBody>
      </p:sp>
      <p:sp>
        <p:nvSpPr>
          <p:cNvPr id="54" name="Text Placeholder 4">
            <a:extLst>
              <a:ext uri="{FF2B5EF4-FFF2-40B4-BE49-F238E27FC236}">
                <a16:creationId xmlns:a16="http://schemas.microsoft.com/office/drawing/2014/main" id="{9224E3BB-0408-514C-AACC-B9EBD7E620E7}"/>
              </a:ext>
            </a:extLst>
          </p:cNvPr>
          <p:cNvSpPr>
            <a:spLocks noGrp="1"/>
          </p:cNvSpPr>
          <p:nvPr>
            <p:ph type="body" sz="quarter" idx="28" hasCustomPrompt="1"/>
          </p:nvPr>
        </p:nvSpPr>
        <p:spPr>
          <a:xfrm>
            <a:off x="7467761" y="4430539"/>
            <a:ext cx="3949538" cy="272790"/>
          </a:xfrm>
        </p:spPr>
        <p:txBody>
          <a:bodyPr tIns="0" bIns="0">
            <a:noAutofit/>
          </a:bodyPr>
          <a:lstStyle>
            <a:lvl1pPr marL="0" indent="0" algn="l">
              <a:lnSpc>
                <a:spcPct val="100000"/>
              </a:lnSpc>
              <a:spcBef>
                <a:spcPts val="0"/>
              </a:spcBef>
              <a:spcAft>
                <a:spcPts val="1400"/>
              </a:spcAft>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add statement</a:t>
            </a:r>
          </a:p>
        </p:txBody>
      </p:sp>
      <p:sp>
        <p:nvSpPr>
          <p:cNvPr id="55" name="Text Placeholder 4">
            <a:extLst>
              <a:ext uri="{FF2B5EF4-FFF2-40B4-BE49-F238E27FC236}">
                <a16:creationId xmlns:a16="http://schemas.microsoft.com/office/drawing/2014/main" id="{198C0CF3-917A-A744-94FB-3069A7F8CF2C}"/>
              </a:ext>
            </a:extLst>
          </p:cNvPr>
          <p:cNvSpPr>
            <a:spLocks noGrp="1"/>
          </p:cNvSpPr>
          <p:nvPr>
            <p:ph type="body" sz="quarter" idx="29" hasCustomPrompt="1"/>
          </p:nvPr>
        </p:nvSpPr>
        <p:spPr>
          <a:xfrm>
            <a:off x="7467761" y="5040139"/>
            <a:ext cx="3949538" cy="272790"/>
          </a:xfrm>
        </p:spPr>
        <p:txBody>
          <a:bodyPr tIns="0" bIns="0">
            <a:noAutofit/>
          </a:bodyPr>
          <a:lstStyle>
            <a:lvl1pPr marL="0" indent="0" algn="l">
              <a:lnSpc>
                <a:spcPct val="100000"/>
              </a:lnSpc>
              <a:spcBef>
                <a:spcPts val="0"/>
              </a:spcBef>
              <a:spcAft>
                <a:spcPts val="1400"/>
              </a:spcAft>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add statement</a:t>
            </a:r>
          </a:p>
        </p:txBody>
      </p:sp>
      <p:sp>
        <p:nvSpPr>
          <p:cNvPr id="56" name="Text Placeholder 4">
            <a:extLst>
              <a:ext uri="{FF2B5EF4-FFF2-40B4-BE49-F238E27FC236}">
                <a16:creationId xmlns:a16="http://schemas.microsoft.com/office/drawing/2014/main" id="{800EAE3D-11FD-4A42-8F42-5C61A2091B58}"/>
              </a:ext>
            </a:extLst>
          </p:cNvPr>
          <p:cNvSpPr>
            <a:spLocks noGrp="1"/>
          </p:cNvSpPr>
          <p:nvPr>
            <p:ph type="body" sz="quarter" idx="30" hasCustomPrompt="1"/>
          </p:nvPr>
        </p:nvSpPr>
        <p:spPr>
          <a:xfrm>
            <a:off x="7467761" y="5649739"/>
            <a:ext cx="3949538" cy="272790"/>
          </a:xfrm>
        </p:spPr>
        <p:txBody>
          <a:bodyPr tIns="0" bIns="0">
            <a:noAutofit/>
          </a:bodyPr>
          <a:lstStyle>
            <a:lvl1pPr marL="0" indent="0" algn="l">
              <a:lnSpc>
                <a:spcPct val="100000"/>
              </a:lnSpc>
              <a:spcBef>
                <a:spcPts val="0"/>
              </a:spcBef>
              <a:spcAft>
                <a:spcPts val="1400"/>
              </a:spcAft>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add statement</a:t>
            </a:r>
          </a:p>
        </p:txBody>
      </p:sp>
    </p:spTree>
    <p:extLst>
      <p:ext uri="{BB962C8B-B14F-4D97-AF65-F5344CB8AC3E}">
        <p14:creationId xmlns:p14="http://schemas.microsoft.com/office/powerpoint/2010/main" val="16784800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2_Custom Layout">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53083592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mp;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2" name="Text Placeholder 3">
            <a:extLst>
              <a:ext uri="{FF2B5EF4-FFF2-40B4-BE49-F238E27FC236}">
                <a16:creationId xmlns:a16="http://schemas.microsoft.com/office/drawing/2014/main" id="{6EE314AB-90D3-419B-AC10-CF5FBC632154}"/>
              </a:ext>
            </a:extLst>
          </p:cNvPr>
          <p:cNvSpPr>
            <a:spLocks noGrp="1"/>
          </p:cNvSpPr>
          <p:nvPr>
            <p:ph sz="quarter" idx="38"/>
          </p:nvPr>
        </p:nvSpPr>
        <p:spPr>
          <a:xfrm>
            <a:off x="307974" y="2492968"/>
            <a:ext cx="7616825" cy="34036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86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userDrawn="1">
          <p15:clr>
            <a:srgbClr val="FBAE40"/>
          </p15:clr>
        </p15:guide>
        <p15:guide id="2" orient="horz" pos="137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over O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9F74CD-FB4D-4312-BCC2-6E5B19DBF868}"/>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2">
            <a:extLst>
              <a:ext uri="{FF2B5EF4-FFF2-40B4-BE49-F238E27FC236}">
                <a16:creationId xmlns:a16="http://schemas.microsoft.com/office/drawing/2014/main" id="{0DDC6847-2DAA-624C-ACF4-4F09D46BDD35}"/>
              </a:ext>
            </a:extLst>
          </p:cNvPr>
          <p:cNvSpPr>
            <a:spLocks noGrp="1"/>
          </p:cNvSpPr>
          <p:nvPr>
            <p:ph type="pic" sz="quarter" idx="11"/>
          </p:nvPr>
        </p:nvSpPr>
        <p:spPr>
          <a:xfrm>
            <a:off x="5194649" y="-1"/>
            <a:ext cx="6997350" cy="6857991"/>
          </a:xfrm>
          <a:noFill/>
        </p:spPr>
        <p:txBody>
          <a:bodyPr/>
          <a:lstStyle>
            <a:lvl1pPr marL="0" indent="0">
              <a:buNone/>
              <a:defRPr>
                <a:solidFill>
                  <a:schemeClr val="tx2"/>
                </a:solidFill>
              </a:defRPr>
            </a:lvl1pPr>
          </a:lstStyle>
          <a:p>
            <a:r>
              <a:rPr lang="en-US"/>
              <a:t>Click icon to add picture</a:t>
            </a:r>
          </a:p>
        </p:txBody>
      </p:sp>
      <p:sp>
        <p:nvSpPr>
          <p:cNvPr id="11" name="logo">
            <a:extLst>
              <a:ext uri="{FF2B5EF4-FFF2-40B4-BE49-F238E27FC236}">
                <a16:creationId xmlns:a16="http://schemas.microsoft.com/office/drawing/2014/main" id="{4F0A3190-E5EA-7443-9E6E-0C9F57900395}"/>
              </a:ext>
            </a:extLst>
          </p:cNvPr>
          <p:cNvSpPr>
            <a:spLocks noChangeAspect="1" noEditPoints="1"/>
          </p:cNvSpPr>
          <p:nvPr/>
        </p:nvSpPr>
        <p:spPr bwMode="black">
          <a:xfrm>
            <a:off x="605118" y="1018464"/>
            <a:ext cx="917912" cy="91791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6A6A6"/>
              </a:solidFill>
              <a:effectLst/>
              <a:uLnTx/>
              <a:uFillTx/>
              <a:latin typeface="HP Simplified Light"/>
              <a:ea typeface="+mn-ea"/>
              <a:cs typeface="+mn-cs"/>
            </a:endParaRPr>
          </a:p>
        </p:txBody>
      </p:sp>
      <p:sp>
        <p:nvSpPr>
          <p:cNvPr id="17" name="Text Placeholder 3">
            <a:extLst>
              <a:ext uri="{FF2B5EF4-FFF2-40B4-BE49-F238E27FC236}">
                <a16:creationId xmlns:a16="http://schemas.microsoft.com/office/drawing/2014/main" id="{09E2D951-3EB8-5D49-B21F-FFC32CC5FEC1}"/>
              </a:ext>
            </a:extLst>
          </p:cNvPr>
          <p:cNvSpPr>
            <a:spLocks noGrp="1"/>
          </p:cNvSpPr>
          <p:nvPr>
            <p:ph type="body" sz="quarter" idx="12" hasCustomPrompt="1"/>
          </p:nvPr>
        </p:nvSpPr>
        <p:spPr>
          <a:xfrm>
            <a:off x="605116" y="2863860"/>
            <a:ext cx="4022725" cy="275339"/>
          </a:xfrm>
        </p:spPr>
        <p:txBody>
          <a:bodyPr>
            <a:noAutofit/>
          </a:bodyPr>
          <a:lstStyle>
            <a:lvl1pPr marL="0" indent="0">
              <a:buNone/>
              <a:defRPr sz="1200" b="0" i="0" cap="all" spc="200" baseline="0">
                <a:solidFill>
                  <a:schemeClr val="accent1"/>
                </a:solidFill>
                <a:latin typeface="HP Simplified" panose="020B0604020204020204" pitchFamily="34" charset="0"/>
              </a:defRPr>
            </a:lvl1pPr>
            <a:lvl2pPr marL="457200" indent="0">
              <a:buNone/>
              <a:defRPr sz="1200">
                <a:solidFill>
                  <a:schemeClr val="accent1"/>
                </a:solidFill>
              </a:defRPr>
            </a:lvl2pPr>
            <a:lvl3pPr marL="914400" indent="0">
              <a:buNone/>
              <a:defRPr sz="1200">
                <a:solidFill>
                  <a:schemeClr val="accent1"/>
                </a:solidFill>
              </a:defRPr>
            </a:lvl3pPr>
            <a:lvl4pPr marL="1371600" indent="0">
              <a:buNone/>
              <a:defRPr sz="1200">
                <a:solidFill>
                  <a:schemeClr val="accent1"/>
                </a:solidFill>
              </a:defRPr>
            </a:lvl4pPr>
            <a:lvl5pPr marL="1828800" indent="0">
              <a:buNone/>
              <a:defRPr sz="1200">
                <a:solidFill>
                  <a:schemeClr val="accent1"/>
                </a:solidFill>
              </a:defRPr>
            </a:lvl5pPr>
          </a:lstStyle>
          <a:p>
            <a:pPr lvl="0"/>
            <a:r>
              <a:rPr lang="en-US"/>
              <a:t>CLICK TO ADD A LABEL</a:t>
            </a:r>
          </a:p>
        </p:txBody>
      </p:sp>
      <p:sp>
        <p:nvSpPr>
          <p:cNvPr id="21" name="Text Placeholder 4">
            <a:extLst>
              <a:ext uri="{FF2B5EF4-FFF2-40B4-BE49-F238E27FC236}">
                <a16:creationId xmlns:a16="http://schemas.microsoft.com/office/drawing/2014/main" id="{151C2E34-B3B9-5E4C-8872-3D9C0B91C8F5}"/>
              </a:ext>
            </a:extLst>
          </p:cNvPr>
          <p:cNvSpPr>
            <a:spLocks noGrp="1"/>
          </p:cNvSpPr>
          <p:nvPr>
            <p:ph type="body" sz="quarter" idx="13" hasCustomPrompt="1"/>
          </p:nvPr>
        </p:nvSpPr>
        <p:spPr>
          <a:xfrm>
            <a:off x="5719481" y="508726"/>
            <a:ext cx="5941940" cy="5840547"/>
          </a:xfrm>
          <a:ln w="63500">
            <a:solidFill>
              <a:schemeClr val="bg2"/>
            </a:solidFill>
            <a:miter lim="800000"/>
          </a:ln>
        </p:spPr>
        <p:txBody>
          <a:bodyPr>
            <a:noAutofit/>
          </a:bodyPr>
          <a:lstStyle>
            <a:lvl1pPr marL="0" indent="0">
              <a:buNone/>
              <a:defRPr/>
            </a:lvl1pPr>
          </a:lstStyle>
          <a:p>
            <a:pPr lvl="0"/>
            <a:r>
              <a:rPr lang="en-US"/>
              <a:t>  </a:t>
            </a:r>
          </a:p>
        </p:txBody>
      </p:sp>
      <p:sp>
        <p:nvSpPr>
          <p:cNvPr id="25" name="Text Placeholder 21">
            <a:extLst>
              <a:ext uri="{FF2B5EF4-FFF2-40B4-BE49-F238E27FC236}">
                <a16:creationId xmlns:a16="http://schemas.microsoft.com/office/drawing/2014/main" id="{78177400-EEB7-9C44-9C7D-F6BDB43775FB}"/>
              </a:ext>
            </a:extLst>
          </p:cNvPr>
          <p:cNvSpPr>
            <a:spLocks noGrp="1"/>
          </p:cNvSpPr>
          <p:nvPr>
            <p:ph type="body" sz="quarter" idx="14" hasCustomPrompt="1"/>
          </p:nvPr>
        </p:nvSpPr>
        <p:spPr>
          <a:xfrm>
            <a:off x="606389" y="4726242"/>
            <a:ext cx="4022725" cy="838532"/>
          </a:xfrm>
        </p:spPr>
        <p:txBody>
          <a:bodyPr>
            <a:noAutofit/>
          </a:bodyPr>
          <a:lstStyle>
            <a:lvl1pPr marL="0" indent="0">
              <a:buNone/>
              <a:defRPr cap="all" spc="300" baseline="0">
                <a:solidFill>
                  <a:schemeClr val="bg1"/>
                </a:solidFill>
              </a:defRPr>
            </a:lvl1pPr>
            <a:lvl2pPr marL="457200" indent="0">
              <a:buNone/>
              <a:defRPr spc="300"/>
            </a:lvl2pPr>
            <a:lvl3pPr marL="914400" indent="0">
              <a:buNone/>
              <a:defRPr spc="300"/>
            </a:lvl3pPr>
            <a:lvl4pPr marL="1371600" indent="0">
              <a:buNone/>
              <a:defRPr spc="300"/>
            </a:lvl4pPr>
            <a:lvl5pPr marL="1828800" indent="0">
              <a:buNone/>
              <a:defRPr spc="300"/>
            </a:lvl5pPr>
          </a:lstStyle>
          <a:p>
            <a:pPr lvl="0"/>
            <a:r>
              <a:rPr lang="en-US"/>
              <a:t>CLICK TO EDIT SUBHEAD</a:t>
            </a:r>
          </a:p>
        </p:txBody>
      </p:sp>
      <p:sp>
        <p:nvSpPr>
          <p:cNvPr id="27" name="Title 16">
            <a:extLst>
              <a:ext uri="{FF2B5EF4-FFF2-40B4-BE49-F238E27FC236}">
                <a16:creationId xmlns:a16="http://schemas.microsoft.com/office/drawing/2014/main" id="{078BBD16-0235-794F-AE84-E938CB4F057B}"/>
              </a:ext>
            </a:extLst>
          </p:cNvPr>
          <p:cNvSpPr>
            <a:spLocks noGrp="1"/>
          </p:cNvSpPr>
          <p:nvPr>
            <p:ph type="title" hasCustomPrompt="1"/>
          </p:nvPr>
        </p:nvSpPr>
        <p:spPr>
          <a:xfrm>
            <a:off x="606238" y="3232300"/>
            <a:ext cx="4023025" cy="1190944"/>
          </a:xfrm>
        </p:spPr>
        <p:txBody>
          <a:bodyPr wrap="square" anchor="b" anchorCtr="0">
            <a:noAutofit/>
          </a:bodyPr>
          <a:lstStyle>
            <a:lvl1pPr>
              <a:defRPr cap="all" baseline="0">
                <a:solidFill>
                  <a:schemeClr val="bg1"/>
                </a:solidFill>
              </a:defRPr>
            </a:lvl1pPr>
          </a:lstStyle>
          <a:p>
            <a:r>
              <a:rPr lang="en-US"/>
              <a:t>CLICK HERE TO EDIT HEADLINE</a:t>
            </a:r>
          </a:p>
        </p:txBody>
      </p:sp>
      <p:sp>
        <p:nvSpPr>
          <p:cNvPr id="9" name="logo">
            <a:extLst>
              <a:ext uri="{FF2B5EF4-FFF2-40B4-BE49-F238E27FC236}">
                <a16:creationId xmlns:a16="http://schemas.microsoft.com/office/drawing/2014/main" id="{09ECFEA7-8E6B-F646-80C6-32A7396183C3}"/>
              </a:ext>
            </a:extLst>
          </p:cNvPr>
          <p:cNvSpPr>
            <a:spLocks noChangeAspect="1" noEditPoints="1"/>
          </p:cNvSpPr>
          <p:nvPr/>
        </p:nvSpPr>
        <p:spPr bwMode="black">
          <a:xfrm>
            <a:off x="605118" y="1018464"/>
            <a:ext cx="917912" cy="91791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6A6A6"/>
              </a:solidFill>
              <a:effectLst/>
              <a:uLnTx/>
              <a:uFillTx/>
              <a:latin typeface="HP Simplified Light"/>
              <a:ea typeface="+mn-ea"/>
              <a:cs typeface="+mn-cs"/>
            </a:endParaRPr>
          </a:p>
        </p:txBody>
      </p:sp>
    </p:spTree>
    <p:extLst>
      <p:ext uri="{BB962C8B-B14F-4D97-AF65-F5344CB8AC3E}">
        <p14:creationId xmlns:p14="http://schemas.microsoft.com/office/powerpoint/2010/main" val="1968719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1EFA-630B-4C40-BC81-21C1574F2239}"/>
              </a:ext>
            </a:extLst>
          </p:cNvPr>
          <p:cNvSpPr>
            <a:spLocks noGrp="1"/>
          </p:cNvSpPr>
          <p:nvPr>
            <p:ph type="ctrTitle" hasCustomPrompt="1"/>
          </p:nvPr>
        </p:nvSpPr>
        <p:spPr>
          <a:xfrm>
            <a:off x="1524001" y="1663306"/>
            <a:ext cx="9144000" cy="1846659"/>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9B3F20C7-C707-FA45-B91F-78EB2C306DA6}"/>
              </a:ext>
            </a:extLst>
          </p:cNvPr>
          <p:cNvSpPr>
            <a:spLocks noGrp="1"/>
          </p:cNvSpPr>
          <p:nvPr>
            <p:ph type="subTitle" idx="1" hasCustomPrompt="1"/>
          </p:nvPr>
        </p:nvSpPr>
        <p:spPr>
          <a:xfrm>
            <a:off x="1524001" y="3602038"/>
            <a:ext cx="9144000" cy="369332"/>
          </a:xfrm>
        </p:spPr>
        <p:txBody>
          <a:bodyPr/>
          <a:lstStyle>
            <a:lvl1pPr marL="0" indent="0" algn="ctr">
              <a:buNone/>
              <a:defRPr sz="2399" spc="300"/>
            </a:lvl1pPr>
            <a:lvl2pPr marL="457072" indent="0" algn="ctr">
              <a:buNone/>
              <a:defRPr sz="1999"/>
            </a:lvl2pPr>
            <a:lvl3pPr marL="914144" indent="0" algn="ctr">
              <a:buNone/>
              <a:defRPr sz="1799"/>
            </a:lvl3pPr>
            <a:lvl4pPr marL="1371216" indent="0" algn="ctr">
              <a:buNone/>
              <a:defRPr sz="1600"/>
            </a:lvl4pPr>
            <a:lvl5pPr marL="1828288" indent="0" algn="ctr">
              <a:buNone/>
              <a:defRPr sz="1600"/>
            </a:lvl5pPr>
            <a:lvl6pPr marL="2285360" indent="0" algn="ctr">
              <a:buNone/>
              <a:defRPr sz="1600"/>
            </a:lvl6pPr>
            <a:lvl7pPr marL="2742432" indent="0" algn="ctr">
              <a:buNone/>
              <a:defRPr sz="1600"/>
            </a:lvl7pPr>
            <a:lvl8pPr marL="3199504" indent="0" algn="ctr">
              <a:buNone/>
              <a:defRPr sz="1600"/>
            </a:lvl8pPr>
            <a:lvl9pPr marL="3656576" indent="0" algn="ctr">
              <a:buNone/>
              <a:defRPr sz="1600"/>
            </a:lvl9pPr>
          </a:lstStyle>
          <a:p>
            <a:r>
              <a:rPr lang="en-US"/>
              <a:t>CLICK TO EDIT MASTER SUBTITLE STYLE</a:t>
            </a:r>
          </a:p>
        </p:txBody>
      </p:sp>
      <p:sp>
        <p:nvSpPr>
          <p:cNvPr id="11" name="Footer Placeholder 4">
            <a:extLst>
              <a:ext uri="{FF2B5EF4-FFF2-40B4-BE49-F238E27FC236}">
                <a16:creationId xmlns:a16="http://schemas.microsoft.com/office/drawing/2014/main" id="{58445FEE-A6FE-874A-BA9B-6332FF230DA8}"/>
              </a:ext>
            </a:extLst>
          </p:cNvPr>
          <p:cNvSpPr>
            <a:spLocks noGrp="1"/>
          </p:cNvSpPr>
          <p:nvPr>
            <p:ph type="ftr" sz="quarter" idx="3"/>
          </p:nvPr>
        </p:nvSpPr>
        <p:spPr>
          <a:xfrm>
            <a:off x="447831" y="6431190"/>
            <a:ext cx="8282586" cy="215444"/>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HP and Partner internal training purposes only. </a:t>
            </a:r>
            <a:r>
              <a:rPr lang="en-US">
                <a:solidFill>
                  <a:prstClr val="black">
                    <a:lumMod val="75000"/>
                    <a:lumOff val="25000"/>
                  </a:prstClr>
                </a:solidFill>
                <a:latin typeface="HP Simplified Light"/>
              </a:rPr>
              <a:t>© 2020 HP Development Company, L.P. The information contained herein is subject to change without notice. </a:t>
            </a:r>
          </a:p>
        </p:txBody>
      </p:sp>
    </p:spTree>
    <p:extLst>
      <p:ext uri="{BB962C8B-B14F-4D97-AF65-F5344CB8AC3E}">
        <p14:creationId xmlns:p14="http://schemas.microsoft.com/office/powerpoint/2010/main" val="266029422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68DA002-A9F7-4025-93E2-3CE42C904922}" type="datetime1">
              <a:rPr lang="en-US">
                <a:solidFill>
                  <a:srgbClr val="E5E8E8">
                    <a:lumMod val="75000"/>
                  </a:srgbClr>
                </a:solidFill>
              </a:rPr>
              <a:pPr/>
              <a:t>6/26/2025</a:t>
            </a:fld>
            <a:endParaRPr>
              <a:solidFill>
                <a:srgbClr val="E5E8E8">
                  <a:lumMod val="75000"/>
                </a:srgb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a:solidFill>
                <a:srgbClr val="E5E8E8">
                  <a:lumMod val="75000"/>
                </a:srgb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DE720E-C72B-42F0-AD69-52D60E3C605E}" type="slidenum">
              <a:rPr>
                <a:solidFill>
                  <a:srgbClr val="E5E8E8">
                    <a:lumMod val="75000"/>
                  </a:srgbClr>
                </a:solidFill>
              </a:rPr>
              <a:pPr/>
              <a:t>‹#›</a:t>
            </a:fld>
            <a:endParaRPr>
              <a:solidFill>
                <a:srgbClr val="E5E8E8">
                  <a:lumMod val="75000"/>
                </a:srgbClr>
              </a:solidFill>
            </a:endParaRPr>
          </a:p>
        </p:txBody>
      </p:sp>
    </p:spTree>
    <p:extLst>
      <p:ext uri="{BB962C8B-B14F-4D97-AF65-F5344CB8AC3E}">
        <p14:creationId xmlns:p14="http://schemas.microsoft.com/office/powerpoint/2010/main" val="348664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wrap="square" tIns="0" rIns="0" bIns="0">
            <a:spAutoFit/>
          </a:bodyPr>
          <a:lstStyle>
            <a:lvl1pPr>
              <a:defRPr sz="4400">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7872466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0" y="0"/>
            <a:ext cx="122334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use with HP customers and partners under CDA.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9560" y="6345663"/>
            <a:ext cx="313073" cy="313073"/>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530" y="625419"/>
            <a:ext cx="1094213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8199" y="2966435"/>
            <a:ext cx="8656638" cy="614451"/>
          </a:xfrm>
        </p:spPr>
        <p:txBody>
          <a:bodyPr anchor="t">
            <a:noAutofit/>
          </a:bodyPr>
          <a:lstStyle>
            <a:lvl1pPr marL="0" indent="0">
              <a:buNone/>
              <a:defRPr cap="all" spc="300" baseline="0">
                <a:solidFill>
                  <a:schemeClr val="bg1"/>
                </a:solidFill>
              </a:defRPr>
            </a:lvl1pPr>
            <a:lvl2pPr marL="457200" indent="0">
              <a:buNone/>
              <a:defRPr spc="300">
                <a:solidFill>
                  <a:schemeClr val="bg1"/>
                </a:solidFill>
              </a:defRPr>
            </a:lvl2pPr>
            <a:lvl3pPr marL="914400" indent="0">
              <a:buNone/>
              <a:defRPr spc="300">
                <a:solidFill>
                  <a:schemeClr val="bg1"/>
                </a:solidFill>
              </a:defRPr>
            </a:lvl3pPr>
            <a:lvl4pPr marL="1371600" indent="0">
              <a:buNone/>
              <a:defRPr spc="300">
                <a:solidFill>
                  <a:schemeClr val="bg1"/>
                </a:solidFill>
              </a:defRPr>
            </a:lvl4pPr>
            <a:lvl5pPr marL="1828800"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8200" y="3440079"/>
            <a:ext cx="10515600"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24843810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Only">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EAF37-FA08-4441-906C-4A6F2BC4A910}"/>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use by HP or Partner with Customers under HP CDA only. © 2021 HP Development Company, L.P. The information</a:t>
            </a:r>
            <a:r>
              <a:rPr lang="en-US">
                <a:solidFill>
                  <a:prstClr val="black">
                    <a:lumMod val="75000"/>
                    <a:lumOff val="25000"/>
                  </a:prstClr>
                </a:solidFill>
                <a:latin typeface="HP Simplified Light"/>
              </a:rPr>
              <a:t> herein is subject to change without notice. </a:t>
            </a:r>
          </a:p>
        </p:txBody>
      </p:sp>
    </p:spTree>
    <p:extLst>
      <p:ext uri="{BB962C8B-B14F-4D97-AF65-F5344CB8AC3E}">
        <p14:creationId xmlns:p14="http://schemas.microsoft.com/office/powerpoint/2010/main" val="7383485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AB99-FD63-D67A-9039-A16C3ED4DE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76FAAE-4754-AF34-87CC-382B5E9D4D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135E5A-9F73-CBDD-8C3C-977E38C72B8D}"/>
              </a:ext>
            </a:extLst>
          </p:cNvPr>
          <p:cNvSpPr>
            <a:spLocks noGrp="1"/>
          </p:cNvSpPr>
          <p:nvPr>
            <p:ph type="dt" sz="half" idx="10"/>
          </p:nvPr>
        </p:nvSpPr>
        <p:spPr/>
        <p:txBody>
          <a:bodyPr/>
          <a:lstStyle/>
          <a:p>
            <a:fld id="{677D2C56-1D5B-4608-8581-AB6C6D2BA9F5}" type="datetimeFigureOut">
              <a:rPr lang="en-US" smtClean="0"/>
              <a:t>6/26/2025</a:t>
            </a:fld>
            <a:endParaRPr lang="en-US"/>
          </a:p>
        </p:txBody>
      </p:sp>
      <p:sp>
        <p:nvSpPr>
          <p:cNvPr id="5" name="Footer Placeholder 4">
            <a:extLst>
              <a:ext uri="{FF2B5EF4-FFF2-40B4-BE49-F238E27FC236}">
                <a16:creationId xmlns:a16="http://schemas.microsoft.com/office/drawing/2014/main" id="{95745A06-183E-5044-2DA9-3A6681BFF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E07B9-F991-486D-B7E5-31FE0F097749}"/>
              </a:ext>
            </a:extLst>
          </p:cNvPr>
          <p:cNvSpPr>
            <a:spLocks noGrp="1"/>
          </p:cNvSpPr>
          <p:nvPr>
            <p:ph type="sldNum" sz="quarter" idx="12"/>
          </p:nvPr>
        </p:nvSpPr>
        <p:spPr/>
        <p:txBody>
          <a:bodyPr/>
          <a:lstStyle/>
          <a:p>
            <a:fld id="{22207CEC-E571-45AC-AE42-79880A5AF119}" type="slidenum">
              <a:rPr lang="en-US" smtClean="0"/>
              <a:t>‹#›</a:t>
            </a:fld>
            <a:endParaRPr lang="en-US"/>
          </a:p>
        </p:txBody>
      </p:sp>
    </p:spTree>
    <p:extLst>
      <p:ext uri="{BB962C8B-B14F-4D97-AF65-F5344CB8AC3E}">
        <p14:creationId xmlns:p14="http://schemas.microsoft.com/office/powerpoint/2010/main" val="1604936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0" y="0"/>
            <a:ext cx="122334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use with HP customers and partners under CDA.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9560" y="6345663"/>
            <a:ext cx="313073" cy="313073"/>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530" y="625419"/>
            <a:ext cx="1094213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8199" y="2966435"/>
            <a:ext cx="8656638" cy="614451"/>
          </a:xfrm>
        </p:spPr>
        <p:txBody>
          <a:bodyPr anchor="t">
            <a:noAutofit/>
          </a:bodyPr>
          <a:lstStyle>
            <a:lvl1pPr marL="0" indent="0">
              <a:buNone/>
              <a:defRPr cap="all" spc="300" baseline="0">
                <a:solidFill>
                  <a:schemeClr val="bg1"/>
                </a:solidFill>
              </a:defRPr>
            </a:lvl1pPr>
            <a:lvl2pPr marL="457200" indent="0">
              <a:buNone/>
              <a:defRPr spc="300">
                <a:solidFill>
                  <a:schemeClr val="bg1"/>
                </a:solidFill>
              </a:defRPr>
            </a:lvl2pPr>
            <a:lvl3pPr marL="914400" indent="0">
              <a:buNone/>
              <a:defRPr spc="300">
                <a:solidFill>
                  <a:schemeClr val="bg1"/>
                </a:solidFill>
              </a:defRPr>
            </a:lvl3pPr>
            <a:lvl4pPr marL="1371600" indent="0">
              <a:buNone/>
              <a:defRPr spc="300">
                <a:solidFill>
                  <a:schemeClr val="bg1"/>
                </a:solidFill>
              </a:defRPr>
            </a:lvl4pPr>
            <a:lvl5pPr marL="1828800"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8200" y="3440079"/>
            <a:ext cx="10515600"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3511624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wrap="square" tIns="0" rIns="0" bIns="0">
            <a:spAutoFit/>
          </a:bodyPr>
          <a:lstStyle>
            <a:lvl1pPr>
              <a:defRPr sz="4399">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1" y="6462823"/>
            <a:ext cx="252409" cy="142347"/>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897715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Only">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EAF37-FA08-4441-906C-4A6F2BC4A910}"/>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6E6E6">
                    <a:lumMod val="25000"/>
                  </a:srgbClr>
                </a:solidFill>
                <a:effectLst/>
                <a:uLnTx/>
                <a:uFillTx/>
                <a:latin typeface="HP Simplified" panose="020B0604020204020204" pitchFamily="34" charset="0"/>
                <a:ea typeface="+mn-ea"/>
                <a:cs typeface="+mn-cs"/>
              </a:rPr>
              <a:t>HP Confidential. For use by HP or Partner with Customers under HP CDA only. © 2022 HP Development Company, L.P. The </a:t>
            </a:r>
            <a:r>
              <a:rPr kumimoji="0" lang="en-US" sz="800" b="0" i="0" u="none" strike="noStrike" kern="1200" cap="none" spc="0" normalizeH="0" baseline="0" noProof="0" err="1">
                <a:ln>
                  <a:noFill/>
                </a:ln>
                <a:solidFill>
                  <a:srgbClr val="E6E6E6">
                    <a:lumMod val="25000"/>
                  </a:srgbClr>
                </a:solidFill>
                <a:effectLst/>
                <a:uLnTx/>
                <a:uFillTx/>
                <a:latin typeface="HP Simplified" panose="020B0604020204020204" pitchFamily="34" charset="0"/>
                <a:ea typeface="+mn-ea"/>
                <a:cs typeface="+mn-cs"/>
              </a:rPr>
              <a:t>information</a:t>
            </a:r>
            <a:r>
              <a:rPr kumimoji="0" lang="en-US" sz="800" b="0" i="0" u="none" strike="noStrike" kern="1200" cap="none" spc="0" normalizeH="0" baseline="0" noProof="0" err="1">
                <a:ln>
                  <a:noFill/>
                </a:ln>
                <a:solidFill>
                  <a:prstClr val="black">
                    <a:lumMod val="75000"/>
                    <a:lumOff val="25000"/>
                  </a:prstClr>
                </a:solidFill>
                <a:effectLst/>
                <a:uLnTx/>
                <a:uFillTx/>
                <a:latin typeface="HP Simplified Light"/>
                <a:ea typeface="+mn-ea"/>
                <a:cs typeface="+mn-cs"/>
              </a:rPr>
              <a:t>ned</a:t>
            </a:r>
            <a:r>
              <a:rPr kumimoji="0" lang="en-US" sz="800" b="0" i="0" u="none" strike="noStrike" kern="1200" cap="none" spc="0" normalizeH="0" baseline="0" noProof="0">
                <a:ln>
                  <a:noFill/>
                </a:ln>
                <a:solidFill>
                  <a:prstClr val="black">
                    <a:lumMod val="75000"/>
                    <a:lumOff val="25000"/>
                  </a:prstClr>
                </a:solidFill>
                <a:effectLst/>
                <a:uLnTx/>
                <a:uFillTx/>
                <a:latin typeface="HP Simplified Light"/>
                <a:ea typeface="+mn-ea"/>
                <a:cs typeface="+mn-cs"/>
              </a:rPr>
              <a:t> herein is subject to change without notice. </a:t>
            </a:r>
          </a:p>
        </p:txBody>
      </p:sp>
    </p:spTree>
    <p:extLst>
      <p:ext uri="{BB962C8B-B14F-4D97-AF65-F5344CB8AC3E}">
        <p14:creationId xmlns:p14="http://schemas.microsoft.com/office/powerpoint/2010/main" val="18557526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amp; Content ">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304800" y="304800"/>
            <a:ext cx="5501227" cy="2995435"/>
          </a:xfrm>
        </p:spPr>
        <p:txBody>
          <a:bodyPr wrap="square" tIns="0"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96383" y="413756"/>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96383" y="2513202"/>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96383" y="4616334"/>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Tree>
    <p:extLst>
      <p:ext uri="{BB962C8B-B14F-4D97-AF65-F5344CB8AC3E}">
        <p14:creationId xmlns:p14="http://schemas.microsoft.com/office/powerpoint/2010/main" val="200181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duct chart full siz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7FE11A-4C14-F9F4-40A0-B8F8D0F4F9CC}"/>
              </a:ext>
            </a:extLst>
          </p:cNvPr>
          <p:cNvSpPr>
            <a:spLocks noGrp="1" noRot="1" noMove="1" noResize="1" noEditPoints="1" noAdjustHandles="1" noChangeArrowheads="1" noChangeShapeType="1"/>
          </p:cNvSpPr>
          <p:nvPr userDrawn="1"/>
        </p:nvSpPr>
        <p:spPr bwMode="ltGray">
          <a:xfrm>
            <a:off x="0" y="1245"/>
            <a:ext cx="12192000" cy="1302003"/>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69A4A58-8107-080A-DA32-223438258C6F}"/>
              </a:ext>
            </a:extLst>
          </p:cNvPr>
          <p:cNvSpPr>
            <a:spLocks noGrp="1"/>
          </p:cNvSpPr>
          <p:nvPr>
            <p:ph type="ctrTitle" hasCustomPrompt="1"/>
          </p:nvPr>
        </p:nvSpPr>
        <p:spPr>
          <a:xfrm>
            <a:off x="421064" y="249537"/>
            <a:ext cx="9144000" cy="805418"/>
          </a:xfrm>
        </p:spPr>
        <p:txBody>
          <a:bodyPr anchor="b">
            <a:noAutofit/>
          </a:bodyPr>
          <a:lstStyle>
            <a:lvl1pPr algn="l">
              <a:defRPr sz="4400">
                <a:solidFill>
                  <a:schemeClr val="bg1"/>
                </a:solidFill>
              </a:defRPr>
            </a:lvl1pPr>
          </a:lstStyle>
          <a:p>
            <a:r>
              <a:rPr lang="en-US"/>
              <a:t>Title</a:t>
            </a:r>
          </a:p>
        </p:txBody>
      </p:sp>
      <p:sp>
        <p:nvSpPr>
          <p:cNvPr id="11" name="Content Placeholder 10">
            <a:extLst>
              <a:ext uri="{FF2B5EF4-FFF2-40B4-BE49-F238E27FC236}">
                <a16:creationId xmlns:a16="http://schemas.microsoft.com/office/drawing/2014/main" id="{CFFCFAD7-0BE6-9AEE-7353-4EC327E9A555}"/>
              </a:ext>
            </a:extLst>
          </p:cNvPr>
          <p:cNvSpPr>
            <a:spLocks noGrp="1"/>
          </p:cNvSpPr>
          <p:nvPr>
            <p:ph sz="quarter" idx="13"/>
          </p:nvPr>
        </p:nvSpPr>
        <p:spPr>
          <a:xfrm>
            <a:off x="519113" y="1611086"/>
            <a:ext cx="11018837" cy="4592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B8E219B6-FBC1-8AD6-DB1F-B051D34789D0}"/>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3" name="TextBox 12">
            <a:extLst>
              <a:ext uri="{FF2B5EF4-FFF2-40B4-BE49-F238E27FC236}">
                <a16:creationId xmlns:a16="http://schemas.microsoft.com/office/drawing/2014/main" id="{FB5F7548-AFE3-08D5-30ED-77ACE92D0DB1}"/>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pic>
        <p:nvPicPr>
          <p:cNvPr id="15" name="Picture 14" descr="Shape&#10;&#10;Description automatically generated with medium confidence">
            <a:extLst>
              <a:ext uri="{FF2B5EF4-FFF2-40B4-BE49-F238E27FC236}">
                <a16:creationId xmlns:a16="http://schemas.microsoft.com/office/drawing/2014/main" id="{D6F36A79-CE9A-20E7-F21D-6C069940B1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7652" y="6451533"/>
            <a:ext cx="587398" cy="274796"/>
          </a:xfrm>
          <a:prstGeom prst="rect">
            <a:avLst/>
          </a:prstGeom>
        </p:spPr>
      </p:pic>
      <p:sp>
        <p:nvSpPr>
          <p:cNvPr id="3" name="TextBox 2">
            <a:extLst>
              <a:ext uri="{FF2B5EF4-FFF2-40B4-BE49-F238E27FC236}">
                <a16:creationId xmlns:a16="http://schemas.microsoft.com/office/drawing/2014/main" id="{0AFD46AB-C913-C36E-8B31-8FD14DD94CD2}"/>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4673687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Full text box">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92FE3E-7C90-41E4-193C-814E03BA28C3}"/>
              </a:ext>
            </a:extLst>
          </p:cNvPr>
          <p:cNvSpPr>
            <a:spLocks noGrp="1" noRot="1" noMove="1" noResize="1" noEditPoints="1" noAdjustHandles="1" noChangeArrowheads="1" noChangeShapeType="1"/>
          </p:cNvSpPr>
          <p:nvPr userDrawn="1"/>
        </p:nvSpPr>
        <p:spPr>
          <a:xfrm>
            <a:off x="0" y="2680918"/>
            <a:ext cx="12192000" cy="4175905"/>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92000" cy="1572092"/>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517" y="218702"/>
            <a:ext cx="10884130" cy="1134687"/>
          </a:xfrm>
        </p:spPr>
        <p:txBody>
          <a:bodyPr anchor="b"/>
          <a:lstStyle>
            <a:lvl1pPr algn="l">
              <a:defRPr sz="6000">
                <a:solidFill>
                  <a:schemeClr val="bg1"/>
                </a:solidFill>
              </a:defRPr>
            </a:lvl1pPr>
          </a:lstStyle>
          <a:p>
            <a:r>
              <a:rPr lang="en-US"/>
              <a:t>Title</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bg1"/>
                </a:solidFill>
                <a:latin typeface="Forma DJR Micro" panose="00000000000000090000" pitchFamily="2" charset="0"/>
              </a:rPr>
              <a:t>‹#›</a:t>
            </a:fld>
            <a:r>
              <a:rPr lang="en-US" sz="1000">
                <a:solidFill>
                  <a:schemeClr val="bg1"/>
                </a:solidFill>
                <a:latin typeface="Forma DJR Micro" panose="00000000000000090000" pitchFamily="2" charset="0"/>
              </a:rPr>
              <a:t>   |</a:t>
            </a:r>
            <a:endParaRPr lang="en-US">
              <a:solidFill>
                <a:schemeClr val="bg1"/>
              </a:solidFill>
              <a:latin typeface="Forma DJR Micro" panose="00000000000000090000" pitchFamily="2" charset="0"/>
            </a:endParaRP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3189" y="6422166"/>
            <a:ext cx="526318" cy="246221"/>
          </a:xfrm>
          <a:prstGeom prst="rect">
            <a:avLst/>
          </a:prstGeom>
        </p:spPr>
      </p:pic>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598517" y="2832100"/>
            <a:ext cx="10884130" cy="3027363"/>
          </a:xfrm>
        </p:spPr>
        <p:txBody>
          <a:bodyPr>
            <a:normAutofit/>
          </a:bodyPr>
          <a:lstStyle>
            <a:lvl1pPr marL="0" indent="0">
              <a:buNone/>
              <a:defRPr sz="1600">
                <a:solidFill>
                  <a:schemeClr val="bg1"/>
                </a:solidFill>
                <a:latin typeface="Forma DJR Micro" panose="00000000000000090000" pitchFamily="2" charset="0"/>
              </a:defRPr>
            </a:lvl1pPr>
            <a:lvl2pPr>
              <a:defRPr sz="2000">
                <a:solidFill>
                  <a:schemeClr val="bg1"/>
                </a:solidFill>
                <a:latin typeface="Forma DJR Micro" panose="00000000000000090000" pitchFamily="2" charset="0"/>
              </a:defRPr>
            </a:lvl2pPr>
            <a:lvl3pPr>
              <a:defRPr sz="1800">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lvl="0"/>
            <a:r>
              <a:rPr lang="en-US"/>
              <a:t>Text box</a:t>
            </a:r>
          </a:p>
        </p:txBody>
      </p:sp>
      <p:sp>
        <p:nvSpPr>
          <p:cNvPr id="4" name="TextBox 3">
            <a:extLst>
              <a:ext uri="{FF2B5EF4-FFF2-40B4-BE49-F238E27FC236}">
                <a16:creationId xmlns:a16="http://schemas.microsoft.com/office/drawing/2014/main" id="{7503BD86-5875-DFFF-116F-0C3E7EC9B448}"/>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Z2 Mini G9</a:t>
            </a:r>
          </a:p>
        </p:txBody>
      </p:sp>
      <p:sp>
        <p:nvSpPr>
          <p:cNvPr id="5" name="Rectangle 4">
            <a:extLst>
              <a:ext uri="{FF2B5EF4-FFF2-40B4-BE49-F238E27FC236}">
                <a16:creationId xmlns:a16="http://schemas.microsoft.com/office/drawing/2014/main" id="{46B7F259-FBE7-1A3F-0919-082CBFBAE3C3}"/>
              </a:ext>
            </a:extLst>
          </p:cNvPr>
          <p:cNvSpPr/>
          <p:nvPr userDrawn="1"/>
        </p:nvSpPr>
        <p:spPr>
          <a:xfrm>
            <a:off x="0" y="1554645"/>
            <a:ext cx="12192000" cy="1126273"/>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Tree>
    <p:extLst>
      <p:ext uri="{BB962C8B-B14F-4D97-AF65-F5344CB8AC3E}">
        <p14:creationId xmlns:p14="http://schemas.microsoft.com/office/powerpoint/2010/main" val="23494306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Title with icon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766972-1305-9F2E-B6BB-2CE88C115347}"/>
              </a:ext>
            </a:extLst>
          </p:cNvPr>
          <p:cNvSpPr>
            <a:spLocks/>
          </p:cNvSpPr>
          <p:nvPr userDrawn="1"/>
        </p:nvSpPr>
        <p:spPr>
          <a:xfrm>
            <a:off x="0" y="1220772"/>
            <a:ext cx="12192000" cy="1148797"/>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92000" cy="142816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517" y="157696"/>
            <a:ext cx="10884130" cy="1134687"/>
          </a:xfrm>
        </p:spPr>
        <p:txBody>
          <a:bodyPr anchor="b"/>
          <a:lstStyle>
            <a:lvl1pPr algn="l">
              <a:defRPr sz="6000">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517" y="1641136"/>
            <a:ext cx="10884130" cy="534309"/>
          </a:xfrm>
        </p:spPr>
        <p:txBody>
          <a:bodyPr/>
          <a:lstStyle>
            <a:lvl1pPr marL="0" indent="0" algn="l">
              <a:buNone/>
              <a:defRPr sz="2400">
                <a:solidFill>
                  <a:schemeClr val="bg1"/>
                </a:solidFill>
                <a:latin typeface="Forma DJR Micro" panose="0000000000000009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sp>
        <p:nvSpPr>
          <p:cNvPr id="4" name="Picture Placeholder 3">
            <a:extLst>
              <a:ext uri="{FF2B5EF4-FFF2-40B4-BE49-F238E27FC236}">
                <a16:creationId xmlns:a16="http://schemas.microsoft.com/office/drawing/2014/main" id="{B72DAF4B-4E92-3CA9-EE4C-55F05ABBEBEB}"/>
              </a:ext>
            </a:extLst>
          </p:cNvPr>
          <p:cNvSpPr>
            <a:spLocks noGrp="1"/>
          </p:cNvSpPr>
          <p:nvPr>
            <p:ph type="pic" sz="quarter" idx="11"/>
          </p:nvPr>
        </p:nvSpPr>
        <p:spPr>
          <a:xfrm>
            <a:off x="1134921" y="2778623"/>
            <a:ext cx="922146" cy="919863"/>
          </a:xfrm>
          <a:solidFill>
            <a:schemeClr val="bg2"/>
          </a:solidFill>
        </p:spPr>
        <p:txBody>
          <a:bodyPr>
            <a:normAutofit/>
          </a:bodyPr>
          <a:lstStyle>
            <a:lvl1pPr marL="0" indent="0">
              <a:buNone/>
              <a:defRPr sz="600"/>
            </a:lvl1pPr>
          </a:lstStyle>
          <a:p>
            <a:endParaRPr lang="en-US"/>
          </a:p>
        </p:txBody>
      </p:sp>
      <p:sp>
        <p:nvSpPr>
          <p:cNvPr id="5" name="Picture Placeholder 3">
            <a:extLst>
              <a:ext uri="{FF2B5EF4-FFF2-40B4-BE49-F238E27FC236}">
                <a16:creationId xmlns:a16="http://schemas.microsoft.com/office/drawing/2014/main" id="{396E1DEA-45D6-5854-888B-10E14CD91710}"/>
              </a:ext>
            </a:extLst>
          </p:cNvPr>
          <p:cNvSpPr>
            <a:spLocks noGrp="1"/>
          </p:cNvSpPr>
          <p:nvPr>
            <p:ph type="pic" sz="quarter" idx="12"/>
          </p:nvPr>
        </p:nvSpPr>
        <p:spPr>
          <a:xfrm>
            <a:off x="4047018" y="2780831"/>
            <a:ext cx="922146" cy="919863"/>
          </a:xfrm>
          <a:solidFill>
            <a:schemeClr val="bg2"/>
          </a:solidFill>
        </p:spPr>
        <p:txBody>
          <a:bodyPr>
            <a:normAutofit/>
          </a:bodyPr>
          <a:lstStyle>
            <a:lvl1pPr marL="0" indent="0">
              <a:buNone/>
              <a:defRPr sz="600"/>
            </a:lvl1pPr>
          </a:lstStyle>
          <a:p>
            <a:endParaRPr lang="en-US"/>
          </a:p>
        </p:txBody>
      </p:sp>
      <p:sp>
        <p:nvSpPr>
          <p:cNvPr id="6" name="Picture Placeholder 3">
            <a:extLst>
              <a:ext uri="{FF2B5EF4-FFF2-40B4-BE49-F238E27FC236}">
                <a16:creationId xmlns:a16="http://schemas.microsoft.com/office/drawing/2014/main" id="{FDB74264-533A-D69D-1187-101E58948019}"/>
              </a:ext>
            </a:extLst>
          </p:cNvPr>
          <p:cNvSpPr>
            <a:spLocks noGrp="1"/>
          </p:cNvSpPr>
          <p:nvPr>
            <p:ph type="pic" sz="quarter" idx="13"/>
          </p:nvPr>
        </p:nvSpPr>
        <p:spPr>
          <a:xfrm>
            <a:off x="6959115" y="2778623"/>
            <a:ext cx="922146" cy="919863"/>
          </a:xfrm>
          <a:solidFill>
            <a:schemeClr val="bg2"/>
          </a:solidFill>
        </p:spPr>
        <p:txBody>
          <a:bodyPr>
            <a:normAutofit/>
          </a:bodyPr>
          <a:lstStyle>
            <a:lvl1pPr marL="0" indent="0">
              <a:buNone/>
              <a:defRPr sz="600"/>
            </a:lvl1pPr>
          </a:lstStyle>
          <a:p>
            <a:endParaRPr lang="en-US"/>
          </a:p>
        </p:txBody>
      </p:sp>
      <p:sp>
        <p:nvSpPr>
          <p:cNvPr id="10" name="Picture Placeholder 3">
            <a:extLst>
              <a:ext uri="{FF2B5EF4-FFF2-40B4-BE49-F238E27FC236}">
                <a16:creationId xmlns:a16="http://schemas.microsoft.com/office/drawing/2014/main" id="{428698DF-58C1-D8A1-1A4D-2864BB858A8F}"/>
              </a:ext>
            </a:extLst>
          </p:cNvPr>
          <p:cNvSpPr>
            <a:spLocks noGrp="1"/>
          </p:cNvSpPr>
          <p:nvPr>
            <p:ph type="pic" sz="quarter" idx="14"/>
          </p:nvPr>
        </p:nvSpPr>
        <p:spPr>
          <a:xfrm>
            <a:off x="9871212" y="2779070"/>
            <a:ext cx="922146" cy="919863"/>
          </a:xfrm>
          <a:solidFill>
            <a:schemeClr val="bg2"/>
          </a:solidFill>
        </p:spPr>
        <p:txBody>
          <a:bodyPr>
            <a:normAutofit/>
          </a:bodyPr>
          <a:lstStyle>
            <a:lvl1pPr marL="0" indent="0">
              <a:buNone/>
              <a:defRPr sz="600"/>
            </a:lvl1pPr>
          </a:lstStyle>
          <a:p>
            <a:endParaRPr lang="en-US"/>
          </a:p>
        </p:txBody>
      </p:sp>
      <p:sp>
        <p:nvSpPr>
          <p:cNvPr id="13" name="Text Placeholder 12">
            <a:extLst>
              <a:ext uri="{FF2B5EF4-FFF2-40B4-BE49-F238E27FC236}">
                <a16:creationId xmlns:a16="http://schemas.microsoft.com/office/drawing/2014/main" id="{15E3B4D3-5C55-FA9A-A14B-C1339385664E}"/>
              </a:ext>
            </a:extLst>
          </p:cNvPr>
          <p:cNvSpPr>
            <a:spLocks noGrp="1"/>
          </p:cNvSpPr>
          <p:nvPr>
            <p:ph type="body" sz="quarter" idx="15"/>
          </p:nvPr>
        </p:nvSpPr>
        <p:spPr>
          <a:xfrm>
            <a:off x="259238" y="3964233"/>
            <a:ext cx="2667785" cy="2120769"/>
          </a:xfrm>
        </p:spPr>
        <p:txBody>
          <a:bodyPr>
            <a:normAutofit/>
          </a:bodyPr>
          <a:lstStyle>
            <a:lvl1pPr marL="0" indent="0">
              <a:buNone/>
              <a:defRPr sz="1800"/>
            </a:lvl1pPr>
          </a:lstStyle>
          <a:p>
            <a:pPr lvl="0"/>
            <a:endParaRPr lang="en-US"/>
          </a:p>
        </p:txBody>
      </p:sp>
      <p:sp>
        <p:nvSpPr>
          <p:cNvPr id="19" name="Text Placeholder 12">
            <a:extLst>
              <a:ext uri="{FF2B5EF4-FFF2-40B4-BE49-F238E27FC236}">
                <a16:creationId xmlns:a16="http://schemas.microsoft.com/office/drawing/2014/main" id="{7D723C7A-7221-6C1F-8C82-A15A22A20842}"/>
              </a:ext>
            </a:extLst>
          </p:cNvPr>
          <p:cNvSpPr>
            <a:spLocks noGrp="1"/>
          </p:cNvSpPr>
          <p:nvPr>
            <p:ph type="body" sz="quarter" idx="16"/>
          </p:nvPr>
        </p:nvSpPr>
        <p:spPr>
          <a:xfrm>
            <a:off x="3174198" y="3971113"/>
            <a:ext cx="2667785" cy="2120769"/>
          </a:xfrm>
        </p:spPr>
        <p:txBody>
          <a:bodyPr>
            <a:normAutofit/>
          </a:bodyPr>
          <a:lstStyle>
            <a:lvl1pPr marL="0" indent="0">
              <a:buNone/>
              <a:defRPr sz="1800"/>
            </a:lvl1pPr>
          </a:lstStyle>
          <a:p>
            <a:pPr lvl="0"/>
            <a:endParaRPr lang="en-US"/>
          </a:p>
        </p:txBody>
      </p:sp>
      <p:sp>
        <p:nvSpPr>
          <p:cNvPr id="21" name="Text Placeholder 12">
            <a:extLst>
              <a:ext uri="{FF2B5EF4-FFF2-40B4-BE49-F238E27FC236}">
                <a16:creationId xmlns:a16="http://schemas.microsoft.com/office/drawing/2014/main" id="{D8A1B5B3-60CA-8F85-5B4A-E219A29C0502}"/>
              </a:ext>
            </a:extLst>
          </p:cNvPr>
          <p:cNvSpPr>
            <a:spLocks noGrp="1"/>
          </p:cNvSpPr>
          <p:nvPr>
            <p:ph type="body" sz="quarter" idx="17"/>
          </p:nvPr>
        </p:nvSpPr>
        <p:spPr>
          <a:xfrm>
            <a:off x="6086295" y="3959140"/>
            <a:ext cx="2667785" cy="2120769"/>
          </a:xfrm>
        </p:spPr>
        <p:txBody>
          <a:bodyPr>
            <a:normAutofit/>
          </a:bodyPr>
          <a:lstStyle>
            <a:lvl1pPr marL="0" indent="0">
              <a:buNone/>
              <a:defRPr sz="1800"/>
            </a:lvl1pPr>
          </a:lstStyle>
          <a:p>
            <a:pPr lvl="0"/>
            <a:endParaRPr lang="en-US"/>
          </a:p>
        </p:txBody>
      </p:sp>
      <p:sp>
        <p:nvSpPr>
          <p:cNvPr id="22" name="Text Placeholder 12">
            <a:extLst>
              <a:ext uri="{FF2B5EF4-FFF2-40B4-BE49-F238E27FC236}">
                <a16:creationId xmlns:a16="http://schemas.microsoft.com/office/drawing/2014/main" id="{BF58A441-504D-62A1-0202-781C41F56747}"/>
              </a:ext>
            </a:extLst>
          </p:cNvPr>
          <p:cNvSpPr>
            <a:spLocks noGrp="1"/>
          </p:cNvSpPr>
          <p:nvPr>
            <p:ph type="body" sz="quarter" idx="18"/>
          </p:nvPr>
        </p:nvSpPr>
        <p:spPr>
          <a:xfrm>
            <a:off x="8998392" y="3956593"/>
            <a:ext cx="2667785" cy="2120769"/>
          </a:xfrm>
        </p:spPr>
        <p:txBody>
          <a:bodyPr>
            <a:normAutofit/>
          </a:bodyPr>
          <a:lstStyle>
            <a:lvl1pPr marL="0" indent="0">
              <a:buNone/>
              <a:defRPr sz="1800"/>
            </a:lvl1pPr>
          </a:lstStyle>
          <a:p>
            <a:pPr lvl="0"/>
            <a:endParaRPr lang="en-US"/>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7652" y="6451533"/>
            <a:ext cx="587398" cy="274796"/>
          </a:xfrm>
          <a:prstGeom prst="rect">
            <a:avLst/>
          </a:prstGeom>
        </p:spPr>
      </p:pic>
      <p:sp>
        <p:nvSpPr>
          <p:cNvPr id="9" name="TextBox 8">
            <a:extLst>
              <a:ext uri="{FF2B5EF4-FFF2-40B4-BE49-F238E27FC236}">
                <a16:creationId xmlns:a16="http://schemas.microsoft.com/office/drawing/2014/main" id="{1B7EB66B-E139-7767-D657-4275628EB45F}"/>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445850183"/>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Full Title with icon content">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012529-0E93-273E-E211-71E2039FA3AA}"/>
              </a:ext>
            </a:extLst>
          </p:cNvPr>
          <p:cNvSpPr>
            <a:spLocks/>
          </p:cNvSpPr>
          <p:nvPr userDrawn="1"/>
        </p:nvSpPr>
        <p:spPr bwMode="ltGray">
          <a:xfrm>
            <a:off x="0" y="1380941"/>
            <a:ext cx="12191999" cy="4934814"/>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92000" cy="142816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517" y="157696"/>
            <a:ext cx="10884130" cy="1134687"/>
          </a:xfrm>
        </p:spPr>
        <p:txBody>
          <a:bodyPr anchor="b"/>
          <a:lstStyle>
            <a:lvl1pPr algn="l">
              <a:defRPr sz="6000">
                <a:solidFill>
                  <a:schemeClr val="bg1"/>
                </a:solidFill>
              </a:defRPr>
            </a:lvl1pPr>
          </a:lstStyle>
          <a:p>
            <a:r>
              <a:rPr lang="en-US"/>
              <a:t>Title</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7652" y="6451533"/>
            <a:ext cx="587398" cy="274796"/>
          </a:xfrm>
          <a:prstGeom prst="rect">
            <a:avLst/>
          </a:prstGeom>
        </p:spPr>
      </p:pic>
      <p:sp>
        <p:nvSpPr>
          <p:cNvPr id="3" name="TextBox 2">
            <a:extLst>
              <a:ext uri="{FF2B5EF4-FFF2-40B4-BE49-F238E27FC236}">
                <a16:creationId xmlns:a16="http://schemas.microsoft.com/office/drawing/2014/main" id="{98BDF969-FEEF-1BCA-4670-AC972315AEBD}"/>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211778584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de content with photo">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033CCB-0E85-A21B-EB1A-EB86FF8AFFBB}"/>
              </a:ext>
            </a:extLst>
          </p:cNvPr>
          <p:cNvSpPr>
            <a:spLocks noGrp="1"/>
          </p:cNvSpPr>
          <p:nvPr>
            <p:ph type="pic" sz="quarter" idx="11"/>
          </p:nvPr>
        </p:nvSpPr>
        <p:spPr>
          <a:xfrm>
            <a:off x="6662738" y="0"/>
            <a:ext cx="5529262" cy="6858000"/>
          </a:xfrm>
          <a:solidFill>
            <a:schemeClr val="bg2"/>
          </a:solidFill>
        </p:spPr>
        <p:txBody>
          <a:bodyPr/>
          <a:lstStyle/>
          <a:p>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6662738" cy="137160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990" y="274541"/>
            <a:ext cx="5792758" cy="774891"/>
          </a:xfrm>
        </p:spPr>
        <p:txBody>
          <a:bodyPr anchor="b">
            <a:normAutofit/>
          </a:bodyPr>
          <a:lstStyle>
            <a:lvl1pPr algn="l">
              <a:defRPr sz="4400">
                <a:solidFill>
                  <a:schemeClr val="bg1"/>
                </a:solidFill>
              </a:defRPr>
            </a:lvl1pPr>
          </a:lstStyle>
          <a:p>
            <a:r>
              <a:rPr lang="en-US"/>
              <a:t>Index</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sp>
        <p:nvSpPr>
          <p:cNvPr id="5" name="Content Placeholder 4">
            <a:extLst>
              <a:ext uri="{FF2B5EF4-FFF2-40B4-BE49-F238E27FC236}">
                <a16:creationId xmlns:a16="http://schemas.microsoft.com/office/drawing/2014/main" id="{CC5AED55-C2A3-D0E5-3FC3-AF74A30E63E2}"/>
              </a:ext>
            </a:extLst>
          </p:cNvPr>
          <p:cNvSpPr>
            <a:spLocks noGrp="1"/>
          </p:cNvSpPr>
          <p:nvPr>
            <p:ph sz="quarter" idx="10"/>
          </p:nvPr>
        </p:nvSpPr>
        <p:spPr>
          <a:xfrm>
            <a:off x="434990" y="1557533"/>
            <a:ext cx="57562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3189" y="6422166"/>
            <a:ext cx="526318" cy="246221"/>
          </a:xfrm>
          <a:prstGeom prst="rect">
            <a:avLst/>
          </a:prstGeom>
        </p:spPr>
      </p:pic>
      <p:sp>
        <p:nvSpPr>
          <p:cNvPr id="3" name="TextBox 2">
            <a:extLst>
              <a:ext uri="{FF2B5EF4-FFF2-40B4-BE49-F238E27FC236}">
                <a16:creationId xmlns:a16="http://schemas.microsoft.com/office/drawing/2014/main" id="{A8A924A0-EAE4-2568-E28F-E18F39A5377D}"/>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2132454195"/>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de content with icon">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033CCB-0E85-A21B-EB1A-EB86FF8AFFBB}"/>
              </a:ext>
            </a:extLst>
          </p:cNvPr>
          <p:cNvSpPr>
            <a:spLocks noGrp="1"/>
          </p:cNvSpPr>
          <p:nvPr>
            <p:ph type="pic" sz="quarter" idx="11"/>
          </p:nvPr>
        </p:nvSpPr>
        <p:spPr>
          <a:xfrm>
            <a:off x="6472238" y="0"/>
            <a:ext cx="5719762" cy="6858000"/>
          </a:xfrm>
          <a:solidFill>
            <a:schemeClr val="bg2"/>
          </a:solidFill>
        </p:spPr>
        <p:txBody>
          <a:bodyPr/>
          <a:lstStyle>
            <a:lvl1pPr marL="0" indent="0">
              <a:buNone/>
              <a:defRPr/>
            </a:lvl1pPr>
          </a:lstStyle>
          <a:p>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6472238" cy="1288073"/>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990" y="279792"/>
            <a:ext cx="5792758" cy="774891"/>
          </a:xfrm>
        </p:spPr>
        <p:txBody>
          <a:bodyPr anchor="b">
            <a:normAutofit/>
          </a:bodyPr>
          <a:lstStyle>
            <a:lvl1pPr algn="l">
              <a:defRPr sz="4400">
                <a:solidFill>
                  <a:schemeClr val="bg1"/>
                </a:solidFill>
              </a:defRPr>
            </a:lvl1pPr>
          </a:lstStyle>
          <a:p>
            <a:r>
              <a:rPr lang="en-US"/>
              <a:t>Main Title</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sp>
        <p:nvSpPr>
          <p:cNvPr id="3" name="Rectangle 2">
            <a:extLst>
              <a:ext uri="{FF2B5EF4-FFF2-40B4-BE49-F238E27FC236}">
                <a16:creationId xmlns:a16="http://schemas.microsoft.com/office/drawing/2014/main" id="{3AAC29EE-26EE-2738-7672-E0855D8AE167}"/>
              </a:ext>
            </a:extLst>
          </p:cNvPr>
          <p:cNvSpPr/>
          <p:nvPr userDrawn="1"/>
        </p:nvSpPr>
        <p:spPr bwMode="ltGray">
          <a:xfrm>
            <a:off x="0" y="1090874"/>
            <a:ext cx="6472238" cy="1179104"/>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 Placeholder 16">
            <a:extLst>
              <a:ext uri="{FF2B5EF4-FFF2-40B4-BE49-F238E27FC236}">
                <a16:creationId xmlns:a16="http://schemas.microsoft.com/office/drawing/2014/main" id="{993370B2-37D9-4630-7AE5-E33D105FC1CF}"/>
              </a:ext>
            </a:extLst>
          </p:cNvPr>
          <p:cNvSpPr>
            <a:spLocks noGrp="1"/>
          </p:cNvSpPr>
          <p:nvPr>
            <p:ph type="body" sz="quarter" idx="12"/>
          </p:nvPr>
        </p:nvSpPr>
        <p:spPr>
          <a:xfrm>
            <a:off x="509588" y="2466975"/>
            <a:ext cx="5586412" cy="37798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3189" y="6422166"/>
            <a:ext cx="526318" cy="246221"/>
          </a:xfrm>
          <a:prstGeom prst="rect">
            <a:avLst/>
          </a:prstGeom>
        </p:spPr>
      </p:pic>
      <p:sp>
        <p:nvSpPr>
          <p:cNvPr id="22" name="Picture Placeholder 21">
            <a:extLst>
              <a:ext uri="{FF2B5EF4-FFF2-40B4-BE49-F238E27FC236}">
                <a16:creationId xmlns:a16="http://schemas.microsoft.com/office/drawing/2014/main" id="{CA3297A0-7AF0-F110-3D30-6A20EDC1E167}"/>
              </a:ext>
            </a:extLst>
          </p:cNvPr>
          <p:cNvSpPr>
            <a:spLocks noGrp="1"/>
          </p:cNvSpPr>
          <p:nvPr>
            <p:ph type="pic" sz="quarter" idx="13"/>
          </p:nvPr>
        </p:nvSpPr>
        <p:spPr>
          <a:xfrm>
            <a:off x="239040" y="2501900"/>
            <a:ext cx="468313" cy="468314"/>
          </a:xfrm>
          <a:solidFill>
            <a:schemeClr val="bg2"/>
          </a:solidFill>
        </p:spPr>
        <p:txBody>
          <a:bodyPr>
            <a:normAutofit/>
          </a:bodyPr>
          <a:lstStyle>
            <a:lvl1pPr marL="0" indent="0">
              <a:buNone/>
              <a:defRPr sz="500"/>
            </a:lvl1pPr>
          </a:lstStyle>
          <a:p>
            <a:endParaRPr lang="en-US"/>
          </a:p>
        </p:txBody>
      </p:sp>
      <p:sp>
        <p:nvSpPr>
          <p:cNvPr id="28" name="Picture Placeholder 21">
            <a:extLst>
              <a:ext uri="{FF2B5EF4-FFF2-40B4-BE49-F238E27FC236}">
                <a16:creationId xmlns:a16="http://schemas.microsoft.com/office/drawing/2014/main" id="{BA42BDEE-D50B-4DBD-AF24-141B3D0B0FE8}"/>
              </a:ext>
            </a:extLst>
          </p:cNvPr>
          <p:cNvSpPr>
            <a:spLocks noGrp="1"/>
          </p:cNvSpPr>
          <p:nvPr>
            <p:ph type="pic" sz="quarter" idx="14"/>
          </p:nvPr>
        </p:nvSpPr>
        <p:spPr>
          <a:xfrm>
            <a:off x="239040" y="3100538"/>
            <a:ext cx="468313" cy="468314"/>
          </a:xfrm>
          <a:solidFill>
            <a:schemeClr val="bg2"/>
          </a:solidFill>
        </p:spPr>
        <p:txBody>
          <a:bodyPr>
            <a:normAutofit/>
          </a:bodyPr>
          <a:lstStyle>
            <a:lvl1pPr marL="0" indent="0">
              <a:buNone/>
              <a:defRPr sz="500"/>
            </a:lvl1pPr>
          </a:lstStyle>
          <a:p>
            <a:endParaRPr lang="en-US"/>
          </a:p>
        </p:txBody>
      </p:sp>
      <p:sp>
        <p:nvSpPr>
          <p:cNvPr id="30" name="Picture Placeholder 21">
            <a:extLst>
              <a:ext uri="{FF2B5EF4-FFF2-40B4-BE49-F238E27FC236}">
                <a16:creationId xmlns:a16="http://schemas.microsoft.com/office/drawing/2014/main" id="{086075C8-FD75-C9EB-536F-F094DA04FEAE}"/>
              </a:ext>
            </a:extLst>
          </p:cNvPr>
          <p:cNvSpPr>
            <a:spLocks noGrp="1"/>
          </p:cNvSpPr>
          <p:nvPr>
            <p:ph type="pic" sz="quarter" idx="16"/>
          </p:nvPr>
        </p:nvSpPr>
        <p:spPr>
          <a:xfrm>
            <a:off x="239040" y="3699176"/>
            <a:ext cx="468313" cy="468314"/>
          </a:xfrm>
          <a:solidFill>
            <a:schemeClr val="bg2"/>
          </a:solidFill>
        </p:spPr>
        <p:txBody>
          <a:bodyPr>
            <a:normAutofit/>
          </a:bodyPr>
          <a:lstStyle>
            <a:lvl1pPr marL="0" indent="0">
              <a:buNone/>
              <a:defRPr sz="500"/>
            </a:lvl1pPr>
          </a:lstStyle>
          <a:p>
            <a:endParaRPr lang="en-US"/>
          </a:p>
        </p:txBody>
      </p:sp>
      <p:sp>
        <p:nvSpPr>
          <p:cNvPr id="31" name="Picture Placeholder 21">
            <a:extLst>
              <a:ext uri="{FF2B5EF4-FFF2-40B4-BE49-F238E27FC236}">
                <a16:creationId xmlns:a16="http://schemas.microsoft.com/office/drawing/2014/main" id="{FE05D7CA-771A-777A-0A65-B58B92E9F1BE}"/>
              </a:ext>
            </a:extLst>
          </p:cNvPr>
          <p:cNvSpPr>
            <a:spLocks noGrp="1"/>
          </p:cNvSpPr>
          <p:nvPr>
            <p:ph type="pic" sz="quarter" idx="17"/>
          </p:nvPr>
        </p:nvSpPr>
        <p:spPr>
          <a:xfrm>
            <a:off x="239040" y="4297814"/>
            <a:ext cx="468313" cy="468314"/>
          </a:xfrm>
          <a:solidFill>
            <a:schemeClr val="bg2"/>
          </a:solidFill>
        </p:spPr>
        <p:txBody>
          <a:bodyPr>
            <a:normAutofit/>
          </a:bodyPr>
          <a:lstStyle>
            <a:lvl1pPr marL="0" indent="0">
              <a:buNone/>
              <a:defRPr sz="500"/>
            </a:lvl1pPr>
          </a:lstStyle>
          <a:p>
            <a:endParaRPr lang="en-US"/>
          </a:p>
        </p:txBody>
      </p:sp>
      <p:sp>
        <p:nvSpPr>
          <p:cNvPr id="32" name="Picture Placeholder 21">
            <a:extLst>
              <a:ext uri="{FF2B5EF4-FFF2-40B4-BE49-F238E27FC236}">
                <a16:creationId xmlns:a16="http://schemas.microsoft.com/office/drawing/2014/main" id="{BAD511F9-8887-DEF5-21D3-875890526BEE}"/>
              </a:ext>
            </a:extLst>
          </p:cNvPr>
          <p:cNvSpPr>
            <a:spLocks noGrp="1"/>
          </p:cNvSpPr>
          <p:nvPr>
            <p:ph type="pic" sz="quarter" idx="18"/>
          </p:nvPr>
        </p:nvSpPr>
        <p:spPr>
          <a:xfrm>
            <a:off x="239040" y="4896452"/>
            <a:ext cx="468313" cy="468314"/>
          </a:xfrm>
          <a:solidFill>
            <a:schemeClr val="bg2"/>
          </a:solidFill>
        </p:spPr>
        <p:txBody>
          <a:bodyPr>
            <a:normAutofit/>
          </a:bodyPr>
          <a:lstStyle>
            <a:lvl1pPr marL="0" indent="0">
              <a:buNone/>
              <a:defRPr sz="500"/>
            </a:lvl1pPr>
          </a:lstStyle>
          <a:p>
            <a:endParaRPr lang="en-US"/>
          </a:p>
        </p:txBody>
      </p:sp>
      <p:sp>
        <p:nvSpPr>
          <p:cNvPr id="33" name="Picture Placeholder 21">
            <a:extLst>
              <a:ext uri="{FF2B5EF4-FFF2-40B4-BE49-F238E27FC236}">
                <a16:creationId xmlns:a16="http://schemas.microsoft.com/office/drawing/2014/main" id="{B8C6B602-6CA7-20C0-D55F-D229DB04C01A}"/>
              </a:ext>
            </a:extLst>
          </p:cNvPr>
          <p:cNvSpPr>
            <a:spLocks noGrp="1"/>
          </p:cNvSpPr>
          <p:nvPr>
            <p:ph type="pic" sz="quarter" idx="19"/>
          </p:nvPr>
        </p:nvSpPr>
        <p:spPr>
          <a:xfrm>
            <a:off x="239040" y="5495089"/>
            <a:ext cx="468313" cy="468314"/>
          </a:xfrm>
          <a:solidFill>
            <a:schemeClr val="bg2"/>
          </a:solidFill>
        </p:spPr>
        <p:txBody>
          <a:bodyPr>
            <a:normAutofit/>
          </a:bodyPr>
          <a:lstStyle>
            <a:lvl1pPr marL="0" indent="0">
              <a:buNone/>
              <a:defRPr sz="500"/>
            </a:lvl1pPr>
          </a:lstStyle>
          <a:p>
            <a:endParaRPr lang="en-US"/>
          </a:p>
        </p:txBody>
      </p:sp>
      <p:sp>
        <p:nvSpPr>
          <p:cNvPr id="38" name="Text Placeholder 37">
            <a:extLst>
              <a:ext uri="{FF2B5EF4-FFF2-40B4-BE49-F238E27FC236}">
                <a16:creationId xmlns:a16="http://schemas.microsoft.com/office/drawing/2014/main" id="{72786070-F315-B944-44C7-99B698F8C7B0}"/>
              </a:ext>
            </a:extLst>
          </p:cNvPr>
          <p:cNvSpPr>
            <a:spLocks noGrp="1"/>
          </p:cNvSpPr>
          <p:nvPr>
            <p:ph type="body" sz="quarter" idx="20" hasCustomPrompt="1"/>
          </p:nvPr>
        </p:nvSpPr>
        <p:spPr>
          <a:xfrm>
            <a:off x="509588" y="1428750"/>
            <a:ext cx="5537200" cy="376030"/>
          </a:xfrm>
        </p:spPr>
        <p:txBody>
          <a:bodyPr>
            <a:noAutofit/>
          </a:bodyPr>
          <a:lstStyle>
            <a:lvl1pPr marL="0" indent="0">
              <a:buNone/>
              <a:defRPr sz="2400">
                <a:solidFill>
                  <a:schemeClr val="bg1"/>
                </a:solidFill>
              </a:defRPr>
            </a:lvl1pPr>
            <a:lvl2pPr>
              <a:defRPr sz="1800"/>
            </a:lvl2pPr>
            <a:lvl3pPr>
              <a:defRPr sz="1600"/>
            </a:lvl3pPr>
            <a:lvl4pPr>
              <a:defRPr sz="1400"/>
            </a:lvl4pPr>
            <a:lvl5pPr>
              <a:defRPr sz="1400"/>
            </a:lvl5pPr>
          </a:lstStyle>
          <a:p>
            <a:pPr lvl="0"/>
            <a:r>
              <a:rPr lang="en-US" err="1"/>
              <a:t>Subheader</a:t>
            </a:r>
            <a:endParaRPr lang="en-US"/>
          </a:p>
        </p:txBody>
      </p:sp>
      <p:sp>
        <p:nvSpPr>
          <p:cNvPr id="4" name="TextBox 3">
            <a:extLst>
              <a:ext uri="{FF2B5EF4-FFF2-40B4-BE49-F238E27FC236}">
                <a16:creationId xmlns:a16="http://schemas.microsoft.com/office/drawing/2014/main" id="{F183EE57-A3EF-7F10-FB4C-1C72F4EC1AB2}"/>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324599285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ntent Text box">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p:nvPr userDrawn="1"/>
        </p:nvSpPr>
        <p:spPr>
          <a:xfrm>
            <a:off x="0" y="0"/>
            <a:ext cx="12192000" cy="1343608"/>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886" y="284880"/>
            <a:ext cx="10884130" cy="728355"/>
          </a:xfrm>
        </p:spPr>
        <p:txBody>
          <a:bodyPr anchor="b">
            <a:normAutofit/>
          </a:bodyPr>
          <a:lstStyle>
            <a:lvl1pPr algn="l">
              <a:defRPr sz="4400">
                <a:solidFill>
                  <a:schemeClr val="bg1"/>
                </a:solidFill>
              </a:defRPr>
            </a:lvl1pPr>
          </a:lstStyle>
          <a:p>
            <a:r>
              <a:rPr lang="en-US"/>
              <a:t>Title</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7652" y="6451533"/>
            <a:ext cx="587398" cy="274796"/>
          </a:xfrm>
          <a:prstGeom prst="rect">
            <a:avLst/>
          </a:prstGeom>
        </p:spPr>
      </p:pic>
      <p:sp>
        <p:nvSpPr>
          <p:cNvPr id="31" name="Content Placeholder 30">
            <a:extLst>
              <a:ext uri="{FF2B5EF4-FFF2-40B4-BE49-F238E27FC236}">
                <a16:creationId xmlns:a16="http://schemas.microsoft.com/office/drawing/2014/main" id="{92C12E4F-4CA2-485A-8837-0687A02209B4}"/>
              </a:ext>
            </a:extLst>
          </p:cNvPr>
          <p:cNvSpPr>
            <a:spLocks noGrp="1"/>
          </p:cNvSpPr>
          <p:nvPr>
            <p:ph sz="quarter" idx="10" hasCustomPrompt="1"/>
          </p:nvPr>
        </p:nvSpPr>
        <p:spPr>
          <a:xfrm>
            <a:off x="457200" y="1628775"/>
            <a:ext cx="5481638" cy="4427538"/>
          </a:xfrm>
        </p:spPr>
        <p:txBody>
          <a:bodyPr>
            <a:normAutofit/>
          </a:bodyPr>
          <a:lstStyle>
            <a:lvl1pPr marL="0" indent="0">
              <a:buNone/>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Textbox</a:t>
            </a:r>
          </a:p>
        </p:txBody>
      </p:sp>
      <p:sp>
        <p:nvSpPr>
          <p:cNvPr id="3" name="TextBox 2">
            <a:extLst>
              <a:ext uri="{FF2B5EF4-FFF2-40B4-BE49-F238E27FC236}">
                <a16:creationId xmlns:a16="http://schemas.microsoft.com/office/drawing/2014/main" id="{0363C8C5-CD7D-B148-A678-5F1437C70B4A}"/>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3339107940"/>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E55BD-EB87-2CDE-C690-F35D16999463}"/>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8" name="TextBox 7">
            <a:extLst>
              <a:ext uri="{FF2B5EF4-FFF2-40B4-BE49-F238E27FC236}">
                <a16:creationId xmlns:a16="http://schemas.microsoft.com/office/drawing/2014/main" id="{C16E07C0-E5D8-B31E-7472-0A1879E97C50}"/>
              </a:ext>
            </a:extLst>
          </p:cNvPr>
          <p:cNvSpPr txBox="1"/>
          <p:nvPr userDrawn="1"/>
        </p:nvSpPr>
        <p:spPr>
          <a:xfrm>
            <a:off x="421342" y="6488669"/>
            <a:ext cx="8501149"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11" name="Title 1">
            <a:extLst>
              <a:ext uri="{FF2B5EF4-FFF2-40B4-BE49-F238E27FC236}">
                <a16:creationId xmlns:a16="http://schemas.microsoft.com/office/drawing/2014/main" id="{487A9419-6DE5-76FF-488D-B57638888E44}"/>
              </a:ext>
            </a:extLst>
          </p:cNvPr>
          <p:cNvSpPr>
            <a:spLocks noGrp="1"/>
          </p:cNvSpPr>
          <p:nvPr>
            <p:ph type="ctrTitle" hasCustomPrompt="1"/>
          </p:nvPr>
        </p:nvSpPr>
        <p:spPr>
          <a:xfrm>
            <a:off x="421342" y="3323491"/>
            <a:ext cx="10261312" cy="1707763"/>
          </a:xfrm>
        </p:spPr>
        <p:txBody>
          <a:bodyPr anchor="b">
            <a:normAutofit/>
          </a:bodyPr>
          <a:lstStyle>
            <a:lvl1pPr algn="l">
              <a:defRPr sz="8000">
                <a:solidFill>
                  <a:schemeClr val="bg1"/>
                </a:solidFill>
              </a:defRPr>
            </a:lvl1pPr>
          </a:lstStyle>
          <a:p>
            <a:r>
              <a:rPr lang="en-US"/>
              <a:t>One line section divider</a:t>
            </a:r>
          </a:p>
        </p:txBody>
      </p:sp>
      <p:cxnSp>
        <p:nvCxnSpPr>
          <p:cNvPr id="12" name="Straight Connector 11">
            <a:extLst>
              <a:ext uri="{FF2B5EF4-FFF2-40B4-BE49-F238E27FC236}">
                <a16:creationId xmlns:a16="http://schemas.microsoft.com/office/drawing/2014/main" id="{CC02A464-2C0E-B595-899C-53129198354E}"/>
              </a:ext>
            </a:extLst>
          </p:cNvPr>
          <p:cNvCxnSpPr>
            <a:cxnSpLocks/>
          </p:cNvCxnSpPr>
          <p:nvPr userDrawn="1"/>
        </p:nvCxnSpPr>
        <p:spPr>
          <a:xfrm>
            <a:off x="0" y="5031255"/>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businesscard, vector graphics&#10;&#10;Description automatically generated">
            <a:extLst>
              <a:ext uri="{FF2B5EF4-FFF2-40B4-BE49-F238E27FC236}">
                <a16:creationId xmlns:a16="http://schemas.microsoft.com/office/drawing/2014/main" id="{F801B2ED-7894-CFEB-B780-DEFCF25F1B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4855" y="4177372"/>
            <a:ext cx="909323" cy="498884"/>
          </a:xfrm>
          <a:prstGeom prst="rect">
            <a:avLst/>
          </a:prstGeom>
        </p:spPr>
      </p:pic>
    </p:spTree>
    <p:extLst>
      <p:ext uri="{BB962C8B-B14F-4D97-AF65-F5344CB8AC3E}">
        <p14:creationId xmlns:p14="http://schemas.microsoft.com/office/powerpoint/2010/main" val="3094592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E55BD-EB87-2CDE-C690-F35D16999463}"/>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4" name="Text Placeholder 3">
            <a:extLst>
              <a:ext uri="{FF2B5EF4-FFF2-40B4-BE49-F238E27FC236}">
                <a16:creationId xmlns:a16="http://schemas.microsoft.com/office/drawing/2014/main" id="{595C4352-1F39-A649-69BD-8333A72C950A}"/>
              </a:ext>
            </a:extLst>
          </p:cNvPr>
          <p:cNvSpPr>
            <a:spLocks noGrp="1"/>
          </p:cNvSpPr>
          <p:nvPr>
            <p:ph type="body" sz="quarter" idx="10" hasCustomPrompt="1"/>
          </p:nvPr>
        </p:nvSpPr>
        <p:spPr>
          <a:xfrm>
            <a:off x="506413" y="397330"/>
            <a:ext cx="11086873" cy="5627234"/>
          </a:xfrm>
        </p:spPr>
        <p:txBody>
          <a:bodyPr>
            <a:normAutofit/>
          </a:bodyPr>
          <a:lstStyle>
            <a:lvl1pPr marL="0" indent="0">
              <a:buNone/>
              <a:defRPr sz="2400"/>
            </a:lvl1pPr>
          </a:lstStyle>
          <a:p>
            <a:pPr marL="192024" indent="-192024">
              <a:lnSpc>
                <a:spcPct val="90000"/>
              </a:lnSpc>
              <a:spcBef>
                <a:spcPts val="600"/>
              </a:spcBef>
            </a:pPr>
            <a:r>
              <a:rPr lang="en-US" sz="2800">
                <a:solidFill>
                  <a:schemeClr val="bg1"/>
                </a:solidFill>
                <a:latin typeface="Forma DJR Micro"/>
              </a:rPr>
              <a:t>Disclaimers</a:t>
            </a:r>
          </a:p>
        </p:txBody>
      </p:sp>
    </p:spTree>
    <p:extLst>
      <p:ext uri="{BB962C8B-B14F-4D97-AF65-F5344CB8AC3E}">
        <p14:creationId xmlns:p14="http://schemas.microsoft.com/office/powerpoint/2010/main" val="4155851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5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with Conten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C55A16-E0A0-C041-920C-88AF84A37F15}"/>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A6D17E-E002-6C40-99AE-60D6AED6150A}"/>
              </a:ext>
            </a:extLst>
          </p:cNvPr>
          <p:cNvSpPr/>
          <p:nvPr userDrawn="1"/>
        </p:nvSpPr>
        <p:spPr bwMode="ltGray">
          <a:xfrm>
            <a:off x="0" y="1295399"/>
            <a:ext cx="6096000" cy="3389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304800" y="397384"/>
            <a:ext cx="5490000" cy="600934"/>
          </a:xfrm>
        </p:spPr>
        <p:txBody>
          <a:bodyPr wrap="square" tIns="0" rIns="0" bIns="0">
            <a:spAutoFit/>
          </a:bodyPr>
          <a:lstStyle>
            <a:lvl1pPr>
              <a:tabLst>
                <a:tab pos="519113" algn="l"/>
              </a:tabLst>
              <a:defRPr sz="4400">
                <a:latin typeface="+mj-lt"/>
              </a:defRPr>
            </a:lvl1pPr>
          </a:lstStyle>
          <a:p>
            <a:r>
              <a:rPr lang="en-US"/>
              <a:t>Title</a:t>
            </a:r>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4800" y="1610089"/>
            <a:ext cx="5490000" cy="2680990"/>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Tree>
    <p:extLst>
      <p:ext uri="{BB962C8B-B14F-4D97-AF65-F5344CB8AC3E}">
        <p14:creationId xmlns:p14="http://schemas.microsoft.com/office/powerpoint/2010/main" val="385826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userDrawn="1">
          <p15:clr>
            <a:srgbClr val="FBAE40"/>
          </p15:clr>
        </p15:guide>
        <p15:guide id="2" orient="horz" pos="2951"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wrap="square" tIns="0" rIns="0" bIns="0">
            <a:spAutoFit/>
          </a:bodyPr>
          <a:lstStyle>
            <a:lvl1pPr>
              <a:defRPr sz="4399">
                <a:solidFill>
                  <a:schemeClr val="tx1"/>
                </a:solidFill>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1" y="6462823"/>
            <a:ext cx="252409" cy="142347"/>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0" name="Footer Placeholder 4">
            <a:extLst>
              <a:ext uri="{FF2B5EF4-FFF2-40B4-BE49-F238E27FC236}">
                <a16:creationId xmlns:a16="http://schemas.microsoft.com/office/drawing/2014/main" id="{0FD99E2E-71CB-490D-A000-36D13BBF91FB}"/>
              </a:ext>
            </a:extLst>
          </p:cNvPr>
          <p:cNvSpPr>
            <a:spLocks noGrp="1"/>
          </p:cNvSpPr>
          <p:nvPr>
            <p:ph type="ftr" sz="quarter" idx="3"/>
          </p:nvPr>
        </p:nvSpPr>
        <p:spPr>
          <a:xfrm>
            <a:off x="621388" y="6474002"/>
            <a:ext cx="2489464" cy="142347"/>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
        <p:nvSpPr>
          <p:cNvPr id="7" name="logo">
            <a:extLst>
              <a:ext uri="{FF2B5EF4-FFF2-40B4-BE49-F238E27FC236}">
                <a16:creationId xmlns:a16="http://schemas.microsoft.com/office/drawing/2014/main" id="{1D0FC7CE-D148-4652-A7F7-38C45CB32EED}"/>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799"/>
          </a:p>
        </p:txBody>
      </p:sp>
    </p:spTree>
    <p:extLst>
      <p:ext uri="{BB962C8B-B14F-4D97-AF65-F5344CB8AC3E}">
        <p14:creationId xmlns:p14="http://schemas.microsoft.com/office/powerpoint/2010/main" val="9110490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8834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03B7-C4E6-B987-BD32-E407935DFC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8358B0-3ED7-D356-3E88-163EAD2E44B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FCE9-B8F7-B10D-17BB-5D9E2BF26A0D}"/>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5" name="Footer Placeholder 4">
            <a:extLst>
              <a:ext uri="{FF2B5EF4-FFF2-40B4-BE49-F238E27FC236}">
                <a16:creationId xmlns:a16="http://schemas.microsoft.com/office/drawing/2014/main" id="{453FADE6-0F91-3410-7AAA-C39ED54471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C34785-AE79-E8E2-BF70-6540078872D6}"/>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475770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D5B9E-73E0-018A-777B-D53FB590D5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B63EA2-0BB3-CEBA-9277-585338EDF2B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973541-CB22-BDCF-E492-DA3ABD386CB1}"/>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5" name="Footer Placeholder 4">
            <a:extLst>
              <a:ext uri="{FF2B5EF4-FFF2-40B4-BE49-F238E27FC236}">
                <a16:creationId xmlns:a16="http://schemas.microsoft.com/office/drawing/2014/main" id="{77D5E927-5D22-A56C-7FD2-F2DE15B049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222D68-1D4E-B9EC-F48B-E31099D6CA8F}"/>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2506019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D3E6E-322A-6122-B171-A16F8AEDE8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8D8FA9-84FD-D45B-508F-8C93AE039A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36D4B8-DCDC-BD1B-DC69-C669D32EB3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219F2D-3F86-5115-083C-9DAB8EE4C804}"/>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6" name="Footer Placeholder 5">
            <a:extLst>
              <a:ext uri="{FF2B5EF4-FFF2-40B4-BE49-F238E27FC236}">
                <a16:creationId xmlns:a16="http://schemas.microsoft.com/office/drawing/2014/main" id="{A1198A44-BECC-3077-24B3-E04CDD7271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85C412A-6081-4030-2CE0-5A43A88E4AAC}"/>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20539913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AED6B-826E-B0C2-A7A1-EB5D7256512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18FFDE-D037-C08A-8DE6-D20B6667AF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EAD2DF-F5ED-9F39-7649-FBA81664E7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8F3B23-0D3D-971C-F68F-5DD596C99A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3ACB78-B02D-02CC-78B5-CD5B6C74DEC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3D866E-2417-B78C-91C3-2BE992CEC5FE}"/>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8" name="Footer Placeholder 7">
            <a:extLst>
              <a:ext uri="{FF2B5EF4-FFF2-40B4-BE49-F238E27FC236}">
                <a16:creationId xmlns:a16="http://schemas.microsoft.com/office/drawing/2014/main" id="{13EB96A4-6E23-F5ED-A0C4-95C6F4EFEE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0626711-0894-FD17-EEAF-27F6001095B5}"/>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42297872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8624-8860-9065-2104-4B136E376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FE92B22-01F6-60EF-4C55-AC71AFD960FA}"/>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4" name="Footer Placeholder 3">
            <a:extLst>
              <a:ext uri="{FF2B5EF4-FFF2-40B4-BE49-F238E27FC236}">
                <a16:creationId xmlns:a16="http://schemas.microsoft.com/office/drawing/2014/main" id="{1E869C1E-49B4-1B79-85C0-8F91F1579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70F5F1-CAC1-E08C-9A73-C2309204F7E8}"/>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42520406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A18A7D-764E-2485-2D46-898AF1659C8D}"/>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3" name="Footer Placeholder 2">
            <a:extLst>
              <a:ext uri="{FF2B5EF4-FFF2-40B4-BE49-F238E27FC236}">
                <a16:creationId xmlns:a16="http://schemas.microsoft.com/office/drawing/2014/main" id="{37A9650C-BE91-D894-F202-C540250A76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DC8918-1714-800C-D016-2E2BBC61703E}"/>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1785706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4B332-E2B7-15A1-2C5F-5D629DB6F1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3C8235-A7E5-8ABD-F13B-379B04C93C8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8AB034-2066-C0A4-1F47-143496442D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DF939-B4CA-3CA6-0E7D-1D6C6C1540F8}"/>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6" name="Footer Placeholder 5">
            <a:extLst>
              <a:ext uri="{FF2B5EF4-FFF2-40B4-BE49-F238E27FC236}">
                <a16:creationId xmlns:a16="http://schemas.microsoft.com/office/drawing/2014/main" id="{63D2D520-F8B6-1064-EF4A-43666904D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F24E9D-AA61-E047-E6CD-7694AEABC01A}"/>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35678356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92F5-142D-1D10-4295-FA49DCF631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C16BA7-4349-C4E6-9CE0-BF843FDE79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5C859-3FE4-84B7-8E20-21EED1CE65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E5084-2CDB-A0E2-969E-81B326B2F3DE}"/>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6" name="Footer Placeholder 5">
            <a:extLst>
              <a:ext uri="{FF2B5EF4-FFF2-40B4-BE49-F238E27FC236}">
                <a16:creationId xmlns:a16="http://schemas.microsoft.com/office/drawing/2014/main" id="{2A5ED1DD-4D02-E16E-5A19-46073CE571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9E8708-C554-054B-E409-C7FDDE390755}"/>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2779036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narrow">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01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74389"/>
            <a:ext cx="11586818" cy="491673"/>
          </a:xfrm>
        </p:spPr>
        <p:txBody>
          <a:bodyPr vert="horz" wrap="square" lIns="0" tIns="0" rIns="0" bIns="0" rtlCol="0" anchor="ctr">
            <a:normAutofit/>
          </a:bodyPr>
          <a:lstStyle>
            <a:lvl1pPr>
              <a:defRPr lang="en-US" sz="3600" dirty="0"/>
            </a:lvl1pPr>
          </a:lstStyle>
          <a:p>
            <a:pPr lvl="0"/>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018801"/>
            <a:ext cx="12192000" cy="446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067986"/>
            <a:ext cx="11582400" cy="348557"/>
          </a:xfrm>
        </p:spPr>
        <p:txBody>
          <a:bodyPr wrap="square" anchor="ctr" anchorCtr="0">
            <a:norm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29732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1" userDrawn="1">
          <p15:clr>
            <a:srgbClr val="FBAE40"/>
          </p15:clr>
        </p15:guide>
        <p15:guide id="2" orient="horz" pos="923" userDrawn="1">
          <p15:clr>
            <a:srgbClr val="FBAE40"/>
          </p15:clr>
        </p15:guide>
        <p15:guide id="5" orient="horz" pos="1056"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F0A9-D23C-8254-5F6F-D5F27E3813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1A234D-CF42-D74F-6D0D-EDA554C2021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9F272-C210-5B66-D490-3BB29C91F82B}"/>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5" name="Footer Placeholder 4">
            <a:extLst>
              <a:ext uri="{FF2B5EF4-FFF2-40B4-BE49-F238E27FC236}">
                <a16:creationId xmlns:a16="http://schemas.microsoft.com/office/drawing/2014/main" id="{005A7186-90F7-20AC-E076-C1F43B0A46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6AFA53-0D76-ED54-34A3-9A535AEA850A}"/>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19974400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0B8D4F-BD13-E71D-6265-822673D9838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817C79-9B79-3DCF-0DD9-B0F24BB43B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25C2B-25A7-2A31-4134-2ED96C32F5CF}"/>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5" name="Footer Placeholder 4">
            <a:extLst>
              <a:ext uri="{FF2B5EF4-FFF2-40B4-BE49-F238E27FC236}">
                <a16:creationId xmlns:a16="http://schemas.microsoft.com/office/drawing/2014/main" id="{B34CDF7E-5830-624E-A4B7-341D6DE300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23C90-B09C-0E35-1463-43FC37D7EB55}"/>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5583519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0" y="0"/>
            <a:ext cx="122334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use with HP customers and partners under CDA.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9560" y="6345663"/>
            <a:ext cx="313073" cy="313073"/>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530" y="625419"/>
            <a:ext cx="1094213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8199" y="2966435"/>
            <a:ext cx="8656638" cy="614451"/>
          </a:xfrm>
        </p:spPr>
        <p:txBody>
          <a:bodyPr anchor="t">
            <a:noAutofit/>
          </a:bodyPr>
          <a:lstStyle>
            <a:lvl1pPr marL="0" indent="0">
              <a:buNone/>
              <a:defRPr cap="all" spc="300" baseline="0">
                <a:solidFill>
                  <a:schemeClr val="bg1"/>
                </a:solidFill>
              </a:defRPr>
            </a:lvl1pPr>
            <a:lvl2pPr marL="457200" indent="0">
              <a:buNone/>
              <a:defRPr spc="300">
                <a:solidFill>
                  <a:schemeClr val="bg1"/>
                </a:solidFill>
              </a:defRPr>
            </a:lvl2pPr>
            <a:lvl3pPr marL="914400" indent="0">
              <a:buNone/>
              <a:defRPr spc="300">
                <a:solidFill>
                  <a:schemeClr val="bg1"/>
                </a:solidFill>
              </a:defRPr>
            </a:lvl3pPr>
            <a:lvl4pPr marL="1371600" indent="0">
              <a:buNone/>
              <a:defRPr spc="300">
                <a:solidFill>
                  <a:schemeClr val="bg1"/>
                </a:solidFill>
              </a:defRPr>
            </a:lvl4pPr>
            <a:lvl5pPr marL="1828800"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8200" y="3440079"/>
            <a:ext cx="10515600"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20328384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885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and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72F1CD-D694-4DE7-B6EB-592AE1A117F2}" type="datetime1">
              <a:rPr kumimoji="0" lang="en-US"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6/26/2025</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6"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2913310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AB99-FD63-D67A-9039-A16C3ED4DE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76FAAE-4754-AF34-87CC-382B5E9D4D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135E5A-9F73-CBDD-8C3C-977E38C72B8D}"/>
              </a:ext>
            </a:extLst>
          </p:cNvPr>
          <p:cNvSpPr>
            <a:spLocks noGrp="1"/>
          </p:cNvSpPr>
          <p:nvPr>
            <p:ph type="dt" sz="half" idx="10"/>
          </p:nvPr>
        </p:nvSpPr>
        <p:spPr/>
        <p:txBody>
          <a:bodyPr/>
          <a:lstStyle/>
          <a:p>
            <a:fld id="{677D2C56-1D5B-4608-8581-AB6C6D2BA9F5}" type="datetimeFigureOut">
              <a:rPr lang="en-US" smtClean="0"/>
              <a:t>6/26/2025</a:t>
            </a:fld>
            <a:endParaRPr lang="en-US"/>
          </a:p>
        </p:txBody>
      </p:sp>
      <p:sp>
        <p:nvSpPr>
          <p:cNvPr id="5" name="Footer Placeholder 4">
            <a:extLst>
              <a:ext uri="{FF2B5EF4-FFF2-40B4-BE49-F238E27FC236}">
                <a16:creationId xmlns:a16="http://schemas.microsoft.com/office/drawing/2014/main" id="{95745A06-183E-5044-2DA9-3A6681BFF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E07B9-F991-486D-B7E5-31FE0F097749}"/>
              </a:ext>
            </a:extLst>
          </p:cNvPr>
          <p:cNvSpPr>
            <a:spLocks noGrp="1"/>
          </p:cNvSpPr>
          <p:nvPr>
            <p:ph type="sldNum" sz="quarter" idx="12"/>
          </p:nvPr>
        </p:nvSpPr>
        <p:spPr/>
        <p:txBody>
          <a:bodyPr/>
          <a:lstStyle/>
          <a:p>
            <a:fld id="{22207CEC-E571-45AC-AE42-79880A5AF119}" type="slidenum">
              <a:rPr lang="en-US" smtClean="0"/>
              <a:t>‹#›</a:t>
            </a:fld>
            <a:endParaRPr lang="en-US"/>
          </a:p>
        </p:txBody>
      </p:sp>
    </p:spTree>
    <p:extLst>
      <p:ext uri="{BB962C8B-B14F-4D97-AF65-F5344CB8AC3E}">
        <p14:creationId xmlns:p14="http://schemas.microsoft.com/office/powerpoint/2010/main" val="3743278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ver with White Title">
    <p:bg>
      <p:bgPr>
        <a:solidFill>
          <a:schemeClr val="bg1"/>
        </a:solid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E3D01BDB-DEB3-EFAD-130E-47C183CE004F}"/>
              </a:ext>
            </a:extLst>
          </p:cNvPr>
          <p:cNvSpPr>
            <a:spLocks noGrp="1"/>
          </p:cNvSpPr>
          <p:nvPr>
            <p:ph type="pic" sz="quarter" idx="10" hasCustomPrompt="1"/>
          </p:nvPr>
        </p:nvSpPr>
        <p:spPr>
          <a:xfrm>
            <a:off x="0" y="0"/>
            <a:ext cx="12192000" cy="6858000"/>
          </a:xfrm>
          <a:custGeom>
            <a:avLst/>
            <a:gdLst>
              <a:gd name="connsiteX0" fmla="*/ 808231 w 12192000"/>
              <a:gd name="connsiteY0" fmla="*/ 6112221 h 6858000"/>
              <a:gd name="connsiteX1" fmla="*/ 727831 w 12192000"/>
              <a:gd name="connsiteY1" fmla="*/ 6333737 h 6858000"/>
              <a:gd name="connsiteX2" fmla="*/ 785201 w 12192000"/>
              <a:gd name="connsiteY2" fmla="*/ 6333737 h 6858000"/>
              <a:gd name="connsiteX3" fmla="*/ 866019 w 12192000"/>
              <a:gd name="connsiteY3" fmla="*/ 6112221 h 6858000"/>
              <a:gd name="connsiteX4" fmla="*/ 808231 w 12192000"/>
              <a:gd name="connsiteY4" fmla="*/ 6112221 h 6858000"/>
              <a:gd name="connsiteX5" fmla="*/ 647012 w 12192000"/>
              <a:gd name="connsiteY5" fmla="*/ 5860957 h 6858000"/>
              <a:gd name="connsiteX6" fmla="*/ 630680 w 12192000"/>
              <a:gd name="connsiteY6" fmla="*/ 5861373 h 6858000"/>
              <a:gd name="connsiteX7" fmla="*/ 556981 w 12192000"/>
              <a:gd name="connsiteY7" fmla="*/ 6064896 h 6858000"/>
              <a:gd name="connsiteX8" fmla="*/ 621049 w 12192000"/>
              <a:gd name="connsiteY8" fmla="*/ 6064896 h 6858000"/>
              <a:gd name="connsiteX9" fmla="*/ 667112 w 12192000"/>
              <a:gd name="connsiteY9" fmla="*/ 6130214 h 6858000"/>
              <a:gd name="connsiteX10" fmla="*/ 575825 w 12192000"/>
              <a:gd name="connsiteY10" fmla="*/ 6381450 h 6858000"/>
              <a:gd name="connsiteX11" fmla="*/ 499193 w 12192000"/>
              <a:gd name="connsiteY11" fmla="*/ 6381450 h 6858000"/>
              <a:gd name="connsiteX12" fmla="*/ 597181 w 12192000"/>
              <a:gd name="connsiteY12" fmla="*/ 6112221 h 6858000"/>
              <a:gd name="connsiteX13" fmla="*/ 539393 w 12192000"/>
              <a:gd name="connsiteY13" fmla="*/ 6112221 h 6858000"/>
              <a:gd name="connsiteX14" fmla="*/ 441407 w 12192000"/>
              <a:gd name="connsiteY14" fmla="*/ 6381450 h 6858000"/>
              <a:gd name="connsiteX15" fmla="*/ 364775 w 12192000"/>
              <a:gd name="connsiteY15" fmla="*/ 6381450 h 6858000"/>
              <a:gd name="connsiteX16" fmla="*/ 479930 w 12192000"/>
              <a:gd name="connsiteY16" fmla="*/ 6064896 h 6858000"/>
              <a:gd name="connsiteX17" fmla="*/ 549443 w 12192000"/>
              <a:gd name="connsiteY17" fmla="*/ 5874348 h 6858000"/>
              <a:gd name="connsiteX18" fmla="*/ 285212 w 12192000"/>
              <a:gd name="connsiteY18" fmla="*/ 6222757 h 6858000"/>
              <a:gd name="connsiteX19" fmla="*/ 563263 w 12192000"/>
              <a:gd name="connsiteY19" fmla="*/ 6574937 h 6858000"/>
              <a:gd name="connsiteX20" fmla="*/ 630261 w 12192000"/>
              <a:gd name="connsiteY20" fmla="*/ 6390266 h 6858000"/>
              <a:gd name="connsiteX21" fmla="*/ 748768 w 12192000"/>
              <a:gd name="connsiteY21" fmla="*/ 6064896 h 6858000"/>
              <a:gd name="connsiteX22" fmla="*/ 889887 w 12192000"/>
              <a:gd name="connsiteY22" fmla="*/ 6064896 h 6858000"/>
              <a:gd name="connsiteX23" fmla="*/ 935951 w 12192000"/>
              <a:gd name="connsiteY23" fmla="*/ 6130214 h 6858000"/>
              <a:gd name="connsiteX24" fmla="*/ 855550 w 12192000"/>
              <a:gd name="connsiteY24" fmla="*/ 6350898 h 6858000"/>
              <a:gd name="connsiteX25" fmla="*/ 811999 w 12192000"/>
              <a:gd name="connsiteY25" fmla="*/ 6381450 h 6858000"/>
              <a:gd name="connsiteX26" fmla="*/ 710243 w 12192000"/>
              <a:gd name="connsiteY26" fmla="*/ 6381450 h 6858000"/>
              <a:gd name="connsiteX27" fmla="*/ 636125 w 12192000"/>
              <a:gd name="connsiteY27" fmla="*/ 6584557 h 6858000"/>
              <a:gd name="connsiteX28" fmla="*/ 647012 w 12192000"/>
              <a:gd name="connsiteY28" fmla="*/ 6584557 h 6858000"/>
              <a:gd name="connsiteX29" fmla="*/ 1008812 w 12192000"/>
              <a:gd name="connsiteY29" fmla="*/ 6222757 h 6858000"/>
              <a:gd name="connsiteX30" fmla="*/ 647012 w 12192000"/>
              <a:gd name="connsiteY30" fmla="*/ 5860957 h 6858000"/>
              <a:gd name="connsiteX31" fmla="*/ 0 w 12192000"/>
              <a:gd name="connsiteY31" fmla="*/ 2413475 h 6858000"/>
              <a:gd name="connsiteX32" fmla="*/ 12192000 w 12192000"/>
              <a:gd name="connsiteY32" fmla="*/ 2413475 h 6858000"/>
              <a:gd name="connsiteX33" fmla="*/ 12192000 w 12192000"/>
              <a:gd name="connsiteY33" fmla="*/ 6858000 h 6858000"/>
              <a:gd name="connsiteX34" fmla="*/ 0 w 12192000"/>
              <a:gd name="connsiteY34" fmla="*/ 6858000 h 6858000"/>
              <a:gd name="connsiteX35" fmla="*/ 0 w 12192000"/>
              <a:gd name="connsiteY35" fmla="*/ 1315475 h 6858000"/>
              <a:gd name="connsiteX36" fmla="*/ 12192000 w 12192000"/>
              <a:gd name="connsiteY36" fmla="*/ 1315475 h 6858000"/>
              <a:gd name="connsiteX37" fmla="*/ 12192000 w 12192000"/>
              <a:gd name="connsiteY37" fmla="*/ 2397600 h 6858000"/>
              <a:gd name="connsiteX38" fmla="*/ 0 w 12192000"/>
              <a:gd name="connsiteY38" fmla="*/ 2397600 h 6858000"/>
              <a:gd name="connsiteX39" fmla="*/ 0 w 12192000"/>
              <a:gd name="connsiteY39" fmla="*/ 0 h 6858000"/>
              <a:gd name="connsiteX40" fmla="*/ 12192000 w 12192000"/>
              <a:gd name="connsiteY40" fmla="*/ 0 h 6858000"/>
              <a:gd name="connsiteX41" fmla="*/ 12192000 w 12192000"/>
              <a:gd name="connsiteY41" fmla="*/ 1299600 h 6858000"/>
              <a:gd name="connsiteX42" fmla="*/ 0 w 12192000"/>
              <a:gd name="connsiteY42" fmla="*/ 1299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6858000">
                <a:moveTo>
                  <a:pt x="808231" y="6112221"/>
                </a:moveTo>
                <a:cubicBezTo>
                  <a:pt x="727831" y="6333737"/>
                  <a:pt x="727831" y="6333737"/>
                  <a:pt x="727831" y="6333737"/>
                </a:cubicBezTo>
                <a:cubicBezTo>
                  <a:pt x="785201" y="6333737"/>
                  <a:pt x="785201" y="6333737"/>
                  <a:pt x="785201" y="6333737"/>
                </a:cubicBezTo>
                <a:lnTo>
                  <a:pt x="866019" y="6112221"/>
                </a:lnTo>
                <a:cubicBezTo>
                  <a:pt x="808231" y="6112221"/>
                  <a:pt x="808231" y="6112221"/>
                  <a:pt x="808231" y="6112221"/>
                </a:cubicBezTo>
                <a:close/>
                <a:moveTo>
                  <a:pt x="647012" y="5860957"/>
                </a:moveTo>
                <a:cubicBezTo>
                  <a:pt x="641570" y="5860957"/>
                  <a:pt x="636125" y="5861373"/>
                  <a:pt x="630680" y="5861373"/>
                </a:cubicBezTo>
                <a:cubicBezTo>
                  <a:pt x="630680" y="5861373"/>
                  <a:pt x="630680" y="5861373"/>
                  <a:pt x="556981" y="6064896"/>
                </a:cubicBezTo>
                <a:cubicBezTo>
                  <a:pt x="556981" y="6064896"/>
                  <a:pt x="556981" y="6064896"/>
                  <a:pt x="621049" y="6064896"/>
                </a:cubicBezTo>
                <a:cubicBezTo>
                  <a:pt x="659574" y="6064896"/>
                  <a:pt x="680093" y="6094200"/>
                  <a:pt x="667112" y="6130214"/>
                </a:cubicBezTo>
                <a:cubicBezTo>
                  <a:pt x="667112" y="6130214"/>
                  <a:pt x="667112" y="6130214"/>
                  <a:pt x="575825" y="6381450"/>
                </a:cubicBezTo>
                <a:cubicBezTo>
                  <a:pt x="575825" y="6381450"/>
                  <a:pt x="575825" y="6381450"/>
                  <a:pt x="499193" y="6381450"/>
                </a:cubicBezTo>
                <a:cubicBezTo>
                  <a:pt x="499193" y="6381450"/>
                  <a:pt x="499193" y="6381450"/>
                  <a:pt x="597181" y="6112221"/>
                </a:cubicBezTo>
                <a:cubicBezTo>
                  <a:pt x="597181" y="6112221"/>
                  <a:pt x="597181" y="6112221"/>
                  <a:pt x="539393" y="6112221"/>
                </a:cubicBezTo>
                <a:cubicBezTo>
                  <a:pt x="539393" y="6112221"/>
                  <a:pt x="539393" y="6112221"/>
                  <a:pt x="441407" y="6381450"/>
                </a:cubicBezTo>
                <a:cubicBezTo>
                  <a:pt x="441407" y="6381450"/>
                  <a:pt x="441407" y="6381450"/>
                  <a:pt x="364775" y="6381450"/>
                </a:cubicBezTo>
                <a:cubicBezTo>
                  <a:pt x="364775" y="6381450"/>
                  <a:pt x="364775" y="6381450"/>
                  <a:pt x="479930" y="6064896"/>
                </a:cubicBezTo>
                <a:cubicBezTo>
                  <a:pt x="479930" y="6064896"/>
                  <a:pt x="479930" y="6064896"/>
                  <a:pt x="549443" y="5874348"/>
                </a:cubicBezTo>
                <a:cubicBezTo>
                  <a:pt x="397018" y="5917071"/>
                  <a:pt x="285212" y="6056939"/>
                  <a:pt x="285212" y="6222757"/>
                </a:cubicBezTo>
                <a:cubicBezTo>
                  <a:pt x="285212" y="6393621"/>
                  <a:pt x="403719" y="6536817"/>
                  <a:pt x="563263" y="6574937"/>
                </a:cubicBezTo>
                <a:cubicBezTo>
                  <a:pt x="563263" y="6574937"/>
                  <a:pt x="563263" y="6574937"/>
                  <a:pt x="630261" y="6390266"/>
                </a:cubicBezTo>
                <a:cubicBezTo>
                  <a:pt x="630261" y="6390266"/>
                  <a:pt x="630261" y="6390266"/>
                  <a:pt x="748768" y="6064896"/>
                </a:cubicBezTo>
                <a:cubicBezTo>
                  <a:pt x="748768" y="6064896"/>
                  <a:pt x="748768" y="6064896"/>
                  <a:pt x="889887" y="6064896"/>
                </a:cubicBezTo>
                <a:cubicBezTo>
                  <a:pt x="928412" y="6064896"/>
                  <a:pt x="948931" y="6094200"/>
                  <a:pt x="935951" y="6130214"/>
                </a:cubicBezTo>
                <a:cubicBezTo>
                  <a:pt x="935951" y="6130214"/>
                  <a:pt x="935951" y="6130214"/>
                  <a:pt x="855550" y="6350898"/>
                </a:cubicBezTo>
                <a:cubicBezTo>
                  <a:pt x="849268" y="6367644"/>
                  <a:pt x="830005" y="6381450"/>
                  <a:pt x="811999" y="6381450"/>
                </a:cubicBezTo>
                <a:cubicBezTo>
                  <a:pt x="811999" y="6381450"/>
                  <a:pt x="811999" y="6381450"/>
                  <a:pt x="710243" y="6381450"/>
                </a:cubicBezTo>
                <a:cubicBezTo>
                  <a:pt x="710243" y="6381450"/>
                  <a:pt x="710243" y="6381450"/>
                  <a:pt x="636125" y="6584557"/>
                </a:cubicBezTo>
                <a:cubicBezTo>
                  <a:pt x="639893" y="6584557"/>
                  <a:pt x="643663" y="6584557"/>
                  <a:pt x="647012" y="6584557"/>
                </a:cubicBezTo>
                <a:cubicBezTo>
                  <a:pt x="846756" y="6584557"/>
                  <a:pt x="1008812" y="6422510"/>
                  <a:pt x="1008812" y="6222757"/>
                </a:cubicBezTo>
                <a:cubicBezTo>
                  <a:pt x="1008812" y="6023005"/>
                  <a:pt x="846756" y="5860957"/>
                  <a:pt x="647012" y="5860957"/>
                </a:cubicBezTo>
                <a:close/>
                <a:moveTo>
                  <a:pt x="0" y="2413475"/>
                </a:moveTo>
                <a:lnTo>
                  <a:pt x="12192000" y="2413475"/>
                </a:lnTo>
                <a:lnTo>
                  <a:pt x="12192000" y="6858000"/>
                </a:lnTo>
                <a:lnTo>
                  <a:pt x="0" y="6858000"/>
                </a:lnTo>
                <a:close/>
                <a:moveTo>
                  <a:pt x="0" y="1315475"/>
                </a:moveTo>
                <a:lnTo>
                  <a:pt x="12192000" y="1315475"/>
                </a:lnTo>
                <a:lnTo>
                  <a:pt x="12192000" y="2397600"/>
                </a:lnTo>
                <a:lnTo>
                  <a:pt x="0" y="2397600"/>
                </a:lnTo>
                <a:close/>
                <a:moveTo>
                  <a:pt x="0" y="0"/>
                </a:moveTo>
                <a:lnTo>
                  <a:pt x="12192000" y="0"/>
                </a:lnTo>
                <a:lnTo>
                  <a:pt x="12192000" y="1299600"/>
                </a:lnTo>
                <a:lnTo>
                  <a:pt x="0" y="1299600"/>
                </a:lnTo>
                <a:close/>
              </a:path>
            </a:pathLst>
          </a:custGeom>
          <a:solidFill>
            <a:schemeClr val="bg1">
              <a:lumMod val="65000"/>
            </a:schemeClr>
          </a:solidFill>
        </p:spPr>
        <p:txBody>
          <a:bodyPr wrap="square" tIns="384048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gray">
          <a:xfrm>
            <a:off x="273870" y="196455"/>
            <a:ext cx="11613330" cy="2356818"/>
          </a:xfrm>
          <a:ln>
            <a:noFill/>
          </a:ln>
        </p:spPr>
        <p:txBody>
          <a:bodyPr tIns="0" bIns="0" anchor="t" anchorCtr="0"/>
          <a:lstStyle>
            <a:lvl1pPr marL="0" indent="0">
              <a:lnSpc>
                <a:spcPct val="90000"/>
              </a:lnSpc>
              <a:spcBef>
                <a:spcPts val="0"/>
              </a:spcBef>
              <a:buNone/>
              <a:defRPr sz="8000">
                <a:solidFill>
                  <a:schemeClr val="bg1"/>
                </a:solidFill>
                <a:latin typeface="+mj-lt"/>
              </a:defRPr>
            </a:lvl1pPr>
          </a:lstStyle>
          <a:p>
            <a:pPr lvl="0"/>
            <a:r>
              <a:rPr lang="en-US"/>
              <a:t>Presentation title with</a:t>
            </a:r>
            <a:br>
              <a:rPr lang="en-US"/>
            </a:br>
            <a:r>
              <a:rPr lang="en-US"/>
              <a:t>carryover line 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91797" y="2553272"/>
            <a:ext cx="11582401" cy="396172"/>
          </a:xfrm>
          <a:ln>
            <a:noFill/>
          </a:ln>
        </p:spPr>
        <p:txBody>
          <a:bodyPr>
            <a:noAutofit/>
          </a:bodyPr>
          <a:lstStyle>
            <a:lvl1pPr marL="0" indent="0">
              <a:buNone/>
              <a:defRPr sz="2800">
                <a:solidFill>
                  <a:schemeClr val="bg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91798" y="3021584"/>
            <a:ext cx="11582400" cy="377026"/>
          </a:xfrm>
        </p:spPr>
        <p:txBody>
          <a:bodyPr>
            <a:spAutoFit/>
          </a:bodyPr>
          <a:lstStyle>
            <a:lvl1pPr marL="0" indent="0">
              <a:buNone/>
              <a:defRPr sz="2000">
                <a:solidFill>
                  <a:schemeClr val="bg1"/>
                </a:solidFill>
              </a:defRPr>
            </a:lvl1pPr>
          </a:lstStyle>
          <a:p>
            <a:pPr lvl="0"/>
            <a:r>
              <a:rPr lang="en-US"/>
              <a:t>Presenter title</a:t>
            </a:r>
          </a:p>
        </p:txBody>
      </p:sp>
    </p:spTree>
    <p:extLst>
      <p:ext uri="{BB962C8B-B14F-4D97-AF65-F5344CB8AC3E}">
        <p14:creationId xmlns:p14="http://schemas.microsoft.com/office/powerpoint/2010/main" val="87900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ver with Black Type">
    <p:bg>
      <p:bgPr>
        <a:solidFill>
          <a:schemeClr val="tx1"/>
        </a:solidFill>
        <a:effectLst/>
      </p:bgPr>
    </p:bg>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699764D-A106-F5DF-A77F-FD8BAA58AA9C}"/>
              </a:ext>
            </a:extLst>
          </p:cNvPr>
          <p:cNvSpPr>
            <a:spLocks noGrp="1"/>
          </p:cNvSpPr>
          <p:nvPr>
            <p:ph type="pic" sz="quarter" idx="10" hasCustomPrompt="1"/>
          </p:nvPr>
        </p:nvSpPr>
        <p:spPr>
          <a:xfrm>
            <a:off x="0" y="-17749"/>
            <a:ext cx="12192000" cy="6858000"/>
          </a:xfrm>
          <a:custGeom>
            <a:avLst/>
            <a:gdLst>
              <a:gd name="connsiteX0" fmla="*/ 808231 w 12192000"/>
              <a:gd name="connsiteY0" fmla="*/ 6112221 h 6858000"/>
              <a:gd name="connsiteX1" fmla="*/ 727831 w 12192000"/>
              <a:gd name="connsiteY1" fmla="*/ 6333737 h 6858000"/>
              <a:gd name="connsiteX2" fmla="*/ 785201 w 12192000"/>
              <a:gd name="connsiteY2" fmla="*/ 6333737 h 6858000"/>
              <a:gd name="connsiteX3" fmla="*/ 866019 w 12192000"/>
              <a:gd name="connsiteY3" fmla="*/ 6112221 h 6858000"/>
              <a:gd name="connsiteX4" fmla="*/ 808231 w 12192000"/>
              <a:gd name="connsiteY4" fmla="*/ 6112221 h 6858000"/>
              <a:gd name="connsiteX5" fmla="*/ 647012 w 12192000"/>
              <a:gd name="connsiteY5" fmla="*/ 5860957 h 6858000"/>
              <a:gd name="connsiteX6" fmla="*/ 630680 w 12192000"/>
              <a:gd name="connsiteY6" fmla="*/ 5861373 h 6858000"/>
              <a:gd name="connsiteX7" fmla="*/ 556981 w 12192000"/>
              <a:gd name="connsiteY7" fmla="*/ 6064896 h 6858000"/>
              <a:gd name="connsiteX8" fmla="*/ 621049 w 12192000"/>
              <a:gd name="connsiteY8" fmla="*/ 6064896 h 6858000"/>
              <a:gd name="connsiteX9" fmla="*/ 667112 w 12192000"/>
              <a:gd name="connsiteY9" fmla="*/ 6130214 h 6858000"/>
              <a:gd name="connsiteX10" fmla="*/ 575825 w 12192000"/>
              <a:gd name="connsiteY10" fmla="*/ 6381450 h 6858000"/>
              <a:gd name="connsiteX11" fmla="*/ 499193 w 12192000"/>
              <a:gd name="connsiteY11" fmla="*/ 6381450 h 6858000"/>
              <a:gd name="connsiteX12" fmla="*/ 597181 w 12192000"/>
              <a:gd name="connsiteY12" fmla="*/ 6112221 h 6858000"/>
              <a:gd name="connsiteX13" fmla="*/ 539393 w 12192000"/>
              <a:gd name="connsiteY13" fmla="*/ 6112221 h 6858000"/>
              <a:gd name="connsiteX14" fmla="*/ 441407 w 12192000"/>
              <a:gd name="connsiteY14" fmla="*/ 6381450 h 6858000"/>
              <a:gd name="connsiteX15" fmla="*/ 364775 w 12192000"/>
              <a:gd name="connsiteY15" fmla="*/ 6381450 h 6858000"/>
              <a:gd name="connsiteX16" fmla="*/ 479930 w 12192000"/>
              <a:gd name="connsiteY16" fmla="*/ 6064896 h 6858000"/>
              <a:gd name="connsiteX17" fmla="*/ 549443 w 12192000"/>
              <a:gd name="connsiteY17" fmla="*/ 5874348 h 6858000"/>
              <a:gd name="connsiteX18" fmla="*/ 285212 w 12192000"/>
              <a:gd name="connsiteY18" fmla="*/ 6222757 h 6858000"/>
              <a:gd name="connsiteX19" fmla="*/ 563263 w 12192000"/>
              <a:gd name="connsiteY19" fmla="*/ 6574937 h 6858000"/>
              <a:gd name="connsiteX20" fmla="*/ 630261 w 12192000"/>
              <a:gd name="connsiteY20" fmla="*/ 6390266 h 6858000"/>
              <a:gd name="connsiteX21" fmla="*/ 748768 w 12192000"/>
              <a:gd name="connsiteY21" fmla="*/ 6064896 h 6858000"/>
              <a:gd name="connsiteX22" fmla="*/ 889887 w 12192000"/>
              <a:gd name="connsiteY22" fmla="*/ 6064896 h 6858000"/>
              <a:gd name="connsiteX23" fmla="*/ 935951 w 12192000"/>
              <a:gd name="connsiteY23" fmla="*/ 6130214 h 6858000"/>
              <a:gd name="connsiteX24" fmla="*/ 855550 w 12192000"/>
              <a:gd name="connsiteY24" fmla="*/ 6350898 h 6858000"/>
              <a:gd name="connsiteX25" fmla="*/ 811999 w 12192000"/>
              <a:gd name="connsiteY25" fmla="*/ 6381450 h 6858000"/>
              <a:gd name="connsiteX26" fmla="*/ 710243 w 12192000"/>
              <a:gd name="connsiteY26" fmla="*/ 6381450 h 6858000"/>
              <a:gd name="connsiteX27" fmla="*/ 636125 w 12192000"/>
              <a:gd name="connsiteY27" fmla="*/ 6584557 h 6858000"/>
              <a:gd name="connsiteX28" fmla="*/ 647012 w 12192000"/>
              <a:gd name="connsiteY28" fmla="*/ 6584557 h 6858000"/>
              <a:gd name="connsiteX29" fmla="*/ 1008812 w 12192000"/>
              <a:gd name="connsiteY29" fmla="*/ 6222757 h 6858000"/>
              <a:gd name="connsiteX30" fmla="*/ 647012 w 12192000"/>
              <a:gd name="connsiteY30" fmla="*/ 5860957 h 6858000"/>
              <a:gd name="connsiteX31" fmla="*/ 0 w 12192000"/>
              <a:gd name="connsiteY31" fmla="*/ 2413475 h 6858000"/>
              <a:gd name="connsiteX32" fmla="*/ 12192000 w 12192000"/>
              <a:gd name="connsiteY32" fmla="*/ 2413475 h 6858000"/>
              <a:gd name="connsiteX33" fmla="*/ 12192000 w 12192000"/>
              <a:gd name="connsiteY33" fmla="*/ 6858000 h 6858000"/>
              <a:gd name="connsiteX34" fmla="*/ 0 w 12192000"/>
              <a:gd name="connsiteY34" fmla="*/ 6858000 h 6858000"/>
              <a:gd name="connsiteX35" fmla="*/ 0 w 12192000"/>
              <a:gd name="connsiteY35" fmla="*/ 1315475 h 6858000"/>
              <a:gd name="connsiteX36" fmla="*/ 12192000 w 12192000"/>
              <a:gd name="connsiteY36" fmla="*/ 1315475 h 6858000"/>
              <a:gd name="connsiteX37" fmla="*/ 12192000 w 12192000"/>
              <a:gd name="connsiteY37" fmla="*/ 2397600 h 6858000"/>
              <a:gd name="connsiteX38" fmla="*/ 0 w 12192000"/>
              <a:gd name="connsiteY38" fmla="*/ 2397600 h 6858000"/>
              <a:gd name="connsiteX39" fmla="*/ 0 w 12192000"/>
              <a:gd name="connsiteY39" fmla="*/ 0 h 6858000"/>
              <a:gd name="connsiteX40" fmla="*/ 12192000 w 12192000"/>
              <a:gd name="connsiteY40" fmla="*/ 0 h 6858000"/>
              <a:gd name="connsiteX41" fmla="*/ 12192000 w 12192000"/>
              <a:gd name="connsiteY41" fmla="*/ 1299600 h 6858000"/>
              <a:gd name="connsiteX42" fmla="*/ 0 w 12192000"/>
              <a:gd name="connsiteY42" fmla="*/ 1299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6858000">
                <a:moveTo>
                  <a:pt x="808231" y="6112221"/>
                </a:moveTo>
                <a:cubicBezTo>
                  <a:pt x="727831" y="6333737"/>
                  <a:pt x="727831" y="6333737"/>
                  <a:pt x="727831" y="6333737"/>
                </a:cubicBezTo>
                <a:cubicBezTo>
                  <a:pt x="785201" y="6333737"/>
                  <a:pt x="785201" y="6333737"/>
                  <a:pt x="785201" y="6333737"/>
                </a:cubicBezTo>
                <a:lnTo>
                  <a:pt x="866019" y="6112221"/>
                </a:lnTo>
                <a:cubicBezTo>
                  <a:pt x="808231" y="6112221"/>
                  <a:pt x="808231" y="6112221"/>
                  <a:pt x="808231" y="6112221"/>
                </a:cubicBezTo>
                <a:close/>
                <a:moveTo>
                  <a:pt x="647012" y="5860957"/>
                </a:moveTo>
                <a:cubicBezTo>
                  <a:pt x="641570" y="5860957"/>
                  <a:pt x="636125" y="5861373"/>
                  <a:pt x="630680" y="5861373"/>
                </a:cubicBezTo>
                <a:cubicBezTo>
                  <a:pt x="630680" y="5861373"/>
                  <a:pt x="630680" y="5861373"/>
                  <a:pt x="556981" y="6064896"/>
                </a:cubicBezTo>
                <a:cubicBezTo>
                  <a:pt x="556981" y="6064896"/>
                  <a:pt x="556981" y="6064896"/>
                  <a:pt x="621049" y="6064896"/>
                </a:cubicBezTo>
                <a:cubicBezTo>
                  <a:pt x="659574" y="6064896"/>
                  <a:pt x="680093" y="6094200"/>
                  <a:pt x="667112" y="6130214"/>
                </a:cubicBezTo>
                <a:cubicBezTo>
                  <a:pt x="667112" y="6130214"/>
                  <a:pt x="667112" y="6130214"/>
                  <a:pt x="575825" y="6381450"/>
                </a:cubicBezTo>
                <a:cubicBezTo>
                  <a:pt x="575825" y="6381450"/>
                  <a:pt x="575825" y="6381450"/>
                  <a:pt x="499193" y="6381450"/>
                </a:cubicBezTo>
                <a:cubicBezTo>
                  <a:pt x="499193" y="6381450"/>
                  <a:pt x="499193" y="6381450"/>
                  <a:pt x="597181" y="6112221"/>
                </a:cubicBezTo>
                <a:cubicBezTo>
                  <a:pt x="597181" y="6112221"/>
                  <a:pt x="597181" y="6112221"/>
                  <a:pt x="539393" y="6112221"/>
                </a:cubicBezTo>
                <a:cubicBezTo>
                  <a:pt x="539393" y="6112221"/>
                  <a:pt x="539393" y="6112221"/>
                  <a:pt x="441407" y="6381450"/>
                </a:cubicBezTo>
                <a:cubicBezTo>
                  <a:pt x="441407" y="6381450"/>
                  <a:pt x="441407" y="6381450"/>
                  <a:pt x="364775" y="6381450"/>
                </a:cubicBezTo>
                <a:cubicBezTo>
                  <a:pt x="364775" y="6381450"/>
                  <a:pt x="364775" y="6381450"/>
                  <a:pt x="479930" y="6064896"/>
                </a:cubicBezTo>
                <a:cubicBezTo>
                  <a:pt x="479930" y="6064896"/>
                  <a:pt x="479930" y="6064896"/>
                  <a:pt x="549443" y="5874348"/>
                </a:cubicBezTo>
                <a:cubicBezTo>
                  <a:pt x="397018" y="5917071"/>
                  <a:pt x="285212" y="6056939"/>
                  <a:pt x="285212" y="6222757"/>
                </a:cubicBezTo>
                <a:cubicBezTo>
                  <a:pt x="285212" y="6393621"/>
                  <a:pt x="403719" y="6536817"/>
                  <a:pt x="563263" y="6574937"/>
                </a:cubicBezTo>
                <a:cubicBezTo>
                  <a:pt x="563263" y="6574937"/>
                  <a:pt x="563263" y="6574937"/>
                  <a:pt x="630261" y="6390266"/>
                </a:cubicBezTo>
                <a:cubicBezTo>
                  <a:pt x="630261" y="6390266"/>
                  <a:pt x="630261" y="6390266"/>
                  <a:pt x="748768" y="6064896"/>
                </a:cubicBezTo>
                <a:cubicBezTo>
                  <a:pt x="748768" y="6064896"/>
                  <a:pt x="748768" y="6064896"/>
                  <a:pt x="889887" y="6064896"/>
                </a:cubicBezTo>
                <a:cubicBezTo>
                  <a:pt x="928412" y="6064896"/>
                  <a:pt x="948931" y="6094200"/>
                  <a:pt x="935951" y="6130214"/>
                </a:cubicBezTo>
                <a:cubicBezTo>
                  <a:pt x="935951" y="6130214"/>
                  <a:pt x="935951" y="6130214"/>
                  <a:pt x="855550" y="6350898"/>
                </a:cubicBezTo>
                <a:cubicBezTo>
                  <a:pt x="849268" y="6367644"/>
                  <a:pt x="830005" y="6381450"/>
                  <a:pt x="811999" y="6381450"/>
                </a:cubicBezTo>
                <a:cubicBezTo>
                  <a:pt x="811999" y="6381450"/>
                  <a:pt x="811999" y="6381450"/>
                  <a:pt x="710243" y="6381450"/>
                </a:cubicBezTo>
                <a:cubicBezTo>
                  <a:pt x="710243" y="6381450"/>
                  <a:pt x="710243" y="6381450"/>
                  <a:pt x="636125" y="6584557"/>
                </a:cubicBezTo>
                <a:cubicBezTo>
                  <a:pt x="639893" y="6584557"/>
                  <a:pt x="643663" y="6584557"/>
                  <a:pt x="647012" y="6584557"/>
                </a:cubicBezTo>
                <a:cubicBezTo>
                  <a:pt x="846756" y="6584557"/>
                  <a:pt x="1008812" y="6422510"/>
                  <a:pt x="1008812" y="6222757"/>
                </a:cubicBezTo>
                <a:cubicBezTo>
                  <a:pt x="1008812" y="6023005"/>
                  <a:pt x="846756" y="5860957"/>
                  <a:pt x="647012" y="5860957"/>
                </a:cubicBezTo>
                <a:close/>
                <a:moveTo>
                  <a:pt x="0" y="2413475"/>
                </a:moveTo>
                <a:lnTo>
                  <a:pt x="12192000" y="2413475"/>
                </a:lnTo>
                <a:lnTo>
                  <a:pt x="12192000" y="6858000"/>
                </a:lnTo>
                <a:lnTo>
                  <a:pt x="0" y="6858000"/>
                </a:lnTo>
                <a:close/>
                <a:moveTo>
                  <a:pt x="0" y="1315475"/>
                </a:moveTo>
                <a:lnTo>
                  <a:pt x="12192000" y="1315475"/>
                </a:lnTo>
                <a:lnTo>
                  <a:pt x="12192000" y="2397600"/>
                </a:lnTo>
                <a:lnTo>
                  <a:pt x="0" y="2397600"/>
                </a:lnTo>
                <a:close/>
                <a:moveTo>
                  <a:pt x="0" y="0"/>
                </a:moveTo>
                <a:lnTo>
                  <a:pt x="12192000" y="0"/>
                </a:lnTo>
                <a:lnTo>
                  <a:pt x="12192000" y="1299600"/>
                </a:lnTo>
                <a:lnTo>
                  <a:pt x="0" y="1299600"/>
                </a:lnTo>
                <a:close/>
              </a:path>
            </a:pathLst>
          </a:custGeom>
          <a:solidFill>
            <a:schemeClr val="bg1">
              <a:lumMod val="65000"/>
            </a:schemeClr>
          </a:solidFill>
        </p:spPr>
        <p:txBody>
          <a:bodyPr wrap="square" tIns="384048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gray">
          <a:xfrm>
            <a:off x="273870" y="196454"/>
            <a:ext cx="11613330" cy="2356817"/>
          </a:xfrm>
          <a:ln>
            <a:noFill/>
          </a:ln>
        </p:spPr>
        <p:txBody>
          <a:bodyPr vert="horz" lIns="0" tIns="0" rIns="0" bIns="0" rtlCol="0" anchor="t" anchorCtr="0">
            <a:noAutofit/>
          </a:bodyPr>
          <a:lstStyle>
            <a:lvl1pPr>
              <a:lnSpc>
                <a:spcPct val="90000"/>
              </a:lnSpc>
              <a:defRPr lang="en-US" sz="8000" dirty="0">
                <a:solidFill>
                  <a:schemeClr val="tx1"/>
                </a:solidFill>
                <a:latin typeface="+mj-lt"/>
              </a:defRPr>
            </a:lvl1pPr>
          </a:lstStyle>
          <a:p>
            <a:pPr lvl="0">
              <a:spcBef>
                <a:spcPts val="0"/>
              </a:spcBef>
            </a:pPr>
            <a:r>
              <a:rPr lang="en-US"/>
              <a:t>Presentation title with carryover line 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91797" y="2553271"/>
            <a:ext cx="11582401"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91798" y="3021584"/>
            <a:ext cx="11582400" cy="389667"/>
          </a:xfrm>
        </p:spPr>
        <p:txBody>
          <a:bodyPr>
            <a:spAutoFit/>
          </a:bodyPr>
          <a:lstStyle>
            <a:lvl1pPr marL="0" indent="0">
              <a:buNone/>
              <a:defRPr sz="2000">
                <a:solidFill>
                  <a:schemeClr val="tx1"/>
                </a:solidFill>
              </a:defRPr>
            </a:lvl1pPr>
          </a:lstStyle>
          <a:p>
            <a:pPr lvl="0"/>
            <a:r>
              <a:rPr lang="en-US"/>
              <a:t>Presenter title</a:t>
            </a:r>
          </a:p>
        </p:txBody>
      </p:sp>
    </p:spTree>
    <p:extLst>
      <p:ext uri="{BB962C8B-B14F-4D97-AF65-F5344CB8AC3E}">
        <p14:creationId xmlns:p14="http://schemas.microsoft.com/office/powerpoint/2010/main" val="358938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v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273870" y="196454"/>
            <a:ext cx="11613330" cy="3449602"/>
          </a:xfrm>
          <a:ln>
            <a:noFill/>
          </a:ln>
        </p:spPr>
        <p:txBody>
          <a:bodyPr vert="horz" lIns="0" tIns="0" rIns="0" bIns="0" rtlCol="0" anchor="t" anchorCtr="0">
            <a:noAutofit/>
          </a:bodyPr>
          <a:lstStyle>
            <a:lvl1pPr>
              <a:lnSpc>
                <a:spcPct val="90000"/>
              </a:lnSpc>
              <a:defRPr lang="en-US" sz="8000" dirty="0">
                <a:latin typeface="+mj-lt"/>
              </a:defRPr>
            </a:lvl1pPr>
          </a:lstStyle>
          <a:p>
            <a:pPr lvl="0">
              <a:spcBef>
                <a:spcPts val="0"/>
              </a:spcBef>
            </a:pPr>
            <a:r>
              <a:rPr lang="en-US"/>
              <a:t>Presentation title text</a:t>
            </a:r>
            <a:br>
              <a:rPr lang="en-US"/>
            </a:br>
            <a:r>
              <a:rPr lang="en-US"/>
              <a:t>with carryover line</a:t>
            </a:r>
            <a:br>
              <a:rPr lang="en-US"/>
            </a:br>
            <a:r>
              <a:rPr lang="en-US"/>
              <a:t>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304799" y="3646059"/>
            <a:ext cx="11582401"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304800" y="4114194"/>
            <a:ext cx="11586882" cy="377026"/>
          </a:xfrm>
        </p:spPr>
        <p:txBody>
          <a:bodyPr>
            <a:spAutoFit/>
          </a:bodyPr>
          <a:lstStyle>
            <a:lvl1pPr marL="0" indent="0">
              <a:buNone/>
              <a:defRPr sz="2000">
                <a:solidFill>
                  <a:schemeClr val="tx1"/>
                </a:solidFill>
              </a:defRPr>
            </a:lvl1pPr>
          </a:lstStyle>
          <a:p>
            <a:pPr lvl="0"/>
            <a:r>
              <a:rPr lang="en-US"/>
              <a:t>Presenter title</a:t>
            </a:r>
          </a:p>
        </p:txBody>
      </p:sp>
      <p:sp>
        <p:nvSpPr>
          <p:cNvPr id="12" name="logo">
            <a:extLst>
              <a:ext uri="{FF2B5EF4-FFF2-40B4-BE49-F238E27FC236}">
                <a16:creationId xmlns:a16="http://schemas.microsoft.com/office/drawing/2014/main" id="{AB8BC2DD-84B5-4F8F-A423-6FB062BC5686}"/>
              </a:ext>
            </a:extLst>
          </p:cNvPr>
          <p:cNvSpPr>
            <a:spLocks noChangeAspect="1" noEditPoints="1"/>
          </p:cNvSpPr>
          <p:nvPr/>
        </p:nvSpPr>
        <p:spPr bwMode="black">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cxnSp>
        <p:nvCxnSpPr>
          <p:cNvPr id="15" name="Straight Connector 14">
            <a:extLst>
              <a:ext uri="{FF2B5EF4-FFF2-40B4-BE49-F238E27FC236}">
                <a16:creationId xmlns:a16="http://schemas.microsoft.com/office/drawing/2014/main" id="{25F42D53-C0F3-4FCF-96CA-B219F03FA656}"/>
              </a:ext>
            </a:extLst>
          </p:cNvPr>
          <p:cNvCxnSpPr>
            <a:cxnSpLocks/>
          </p:cNvCxnSpPr>
          <p:nvPr/>
        </p:nvCxnSpPr>
        <p:spPr bwMode="gray">
          <a:xfrm>
            <a:off x="0" y="3502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67324B-E99B-DA34-1F29-5D1DA066D2E9}"/>
              </a:ext>
            </a:extLst>
          </p:cNvPr>
          <p:cNvCxnSpPr>
            <a:cxnSpLocks/>
          </p:cNvCxnSpPr>
          <p:nvPr/>
        </p:nvCxnSpPr>
        <p:spPr bwMode="gray">
          <a:xfrm>
            <a:off x="0" y="1306231"/>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748522-55AB-1FAD-943A-A330F32729E5}"/>
              </a:ext>
            </a:extLst>
          </p:cNvPr>
          <p:cNvCxnSpPr>
            <a:cxnSpLocks/>
          </p:cNvCxnSpPr>
          <p:nvPr/>
        </p:nvCxnSpPr>
        <p:spPr bwMode="gray">
          <a:xfrm>
            <a:off x="0" y="240596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logo">
            <a:extLst>
              <a:ext uri="{FF2B5EF4-FFF2-40B4-BE49-F238E27FC236}">
                <a16:creationId xmlns:a16="http://schemas.microsoft.com/office/drawing/2014/main" id="{D2CDF4D5-B4D6-8DCC-1850-C933D9535EF8}"/>
              </a:ext>
            </a:extLst>
          </p:cNvPr>
          <p:cNvSpPr>
            <a:spLocks noChangeAspect="1" noEditPoints="1"/>
          </p:cNvSpPr>
          <p:nvPr userDrawn="1"/>
        </p:nvSpPr>
        <p:spPr bwMode="black">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cxnSp>
        <p:nvCxnSpPr>
          <p:cNvPr id="4" name="Straight Connector 3">
            <a:extLst>
              <a:ext uri="{FF2B5EF4-FFF2-40B4-BE49-F238E27FC236}">
                <a16:creationId xmlns:a16="http://schemas.microsoft.com/office/drawing/2014/main" id="{520E0202-1AE4-48AB-E211-F771A3835685}"/>
              </a:ext>
            </a:extLst>
          </p:cNvPr>
          <p:cNvCxnSpPr>
            <a:cxnSpLocks/>
          </p:cNvCxnSpPr>
          <p:nvPr userDrawn="1"/>
        </p:nvCxnSpPr>
        <p:spPr bwMode="gray">
          <a:xfrm>
            <a:off x="0" y="3502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0B13C9-D1DE-F8AE-C25A-2DA1024ECEA2}"/>
              </a:ext>
            </a:extLst>
          </p:cNvPr>
          <p:cNvCxnSpPr>
            <a:cxnSpLocks/>
          </p:cNvCxnSpPr>
          <p:nvPr userDrawn="1"/>
        </p:nvCxnSpPr>
        <p:spPr bwMode="gray">
          <a:xfrm>
            <a:off x="0" y="1306231"/>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CCD5EF-5C3A-EC39-B3D2-81E76408706E}"/>
              </a:ext>
            </a:extLst>
          </p:cNvPr>
          <p:cNvCxnSpPr>
            <a:cxnSpLocks/>
          </p:cNvCxnSpPr>
          <p:nvPr userDrawn="1"/>
        </p:nvCxnSpPr>
        <p:spPr bwMode="gray">
          <a:xfrm>
            <a:off x="0" y="240596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34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One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8" y="3785179"/>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One-line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p:nvCxnSpPr>
        <p:spPr bwMode="black">
          <a:xfrm>
            <a:off x="0" y="4726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p:nvSpPr>
        <p:spPr bwMode="black">
          <a:xfrm>
            <a:off x="11386100" y="3960327"/>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 name="Footer Placeholder 1">
            <a:extLst>
              <a:ext uri="{FF2B5EF4-FFF2-40B4-BE49-F238E27FC236}">
                <a16:creationId xmlns:a16="http://schemas.microsoft.com/office/drawing/2014/main" id="{4F031475-DC0E-9DD8-8356-03CDCA0BB631}"/>
              </a:ext>
            </a:extLst>
          </p:cNvPr>
          <p:cNvSpPr>
            <a:spLocks noGrp="1"/>
          </p:cNvSpPr>
          <p:nvPr>
            <p:ph type="ftr" sz="quarter" idx="17"/>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2A05191F-BFA7-F1B1-550B-77342118FE96}"/>
              </a:ext>
            </a:extLst>
          </p:cNvPr>
          <p:cNvSpPr>
            <a:spLocks noGrp="1"/>
          </p:cNvSpPr>
          <p:nvPr>
            <p:ph type="sldNum" sz="quarter" idx="18"/>
          </p:nvPr>
        </p:nvSpPr>
        <p:spPr/>
        <p:txBody>
          <a:bodyPr/>
          <a:lstStyle/>
          <a:p>
            <a:fld id="{B71A6B67-5149-4CA8-8884-0AC28C15FDCE}" type="slidenum">
              <a:rPr lang="en-US" smtClean="0"/>
              <a:pPr/>
              <a:t>‹#›</a:t>
            </a:fld>
            <a:endParaRPr lang="en-US"/>
          </a:p>
        </p:txBody>
      </p:sp>
      <p:cxnSp>
        <p:nvCxnSpPr>
          <p:cNvPr id="4" name="Straight Connector 3">
            <a:extLst>
              <a:ext uri="{FF2B5EF4-FFF2-40B4-BE49-F238E27FC236}">
                <a16:creationId xmlns:a16="http://schemas.microsoft.com/office/drawing/2014/main" id="{5BEA85FD-F87A-222A-29D5-BF4707EBF771}"/>
              </a:ext>
            </a:extLst>
          </p:cNvPr>
          <p:cNvCxnSpPr>
            <a:cxnSpLocks/>
          </p:cNvCxnSpPr>
          <p:nvPr userDrawn="1"/>
        </p:nvCxnSpPr>
        <p:spPr bwMode="black">
          <a:xfrm>
            <a:off x="0" y="4726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logo">
            <a:extLst>
              <a:ext uri="{FF2B5EF4-FFF2-40B4-BE49-F238E27FC236}">
                <a16:creationId xmlns:a16="http://schemas.microsoft.com/office/drawing/2014/main" id="{2137535D-95E0-2088-A8AB-B6CE9E91E83D}"/>
              </a:ext>
            </a:extLst>
          </p:cNvPr>
          <p:cNvSpPr>
            <a:spLocks noChangeAspect="1" noEditPoints="1"/>
          </p:cNvSpPr>
          <p:nvPr userDrawn="1"/>
        </p:nvSpPr>
        <p:spPr bwMode="black">
          <a:xfrm>
            <a:off x="11386100" y="3960327"/>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Tree>
    <p:extLst>
      <p:ext uri="{BB962C8B-B14F-4D97-AF65-F5344CB8AC3E}">
        <p14:creationId xmlns:p14="http://schemas.microsoft.com/office/powerpoint/2010/main" val="145767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48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wo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4628198"/>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p:nvCxnSpPr>
        <p:spPr bwMode="black">
          <a:xfrm>
            <a:off x="0" y="556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p:nvSpPr>
        <p:spPr bwMode="black">
          <a:xfrm>
            <a:off x="11386100" y="4803346"/>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 name="Footer Placeholder 1">
            <a:extLst>
              <a:ext uri="{FF2B5EF4-FFF2-40B4-BE49-F238E27FC236}">
                <a16:creationId xmlns:a16="http://schemas.microsoft.com/office/drawing/2014/main" id="{D6B11D44-4DD0-C9E2-987F-C3D635674373}"/>
              </a:ext>
            </a:extLst>
          </p:cNvPr>
          <p:cNvSpPr>
            <a:spLocks noGrp="1"/>
          </p:cNvSpPr>
          <p:nvPr>
            <p:ph type="ftr" sz="quarter" idx="17"/>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570D702B-5812-314E-57A0-F942A1D33946}"/>
              </a:ext>
            </a:extLst>
          </p:cNvPr>
          <p:cNvSpPr>
            <a:spLocks noGrp="1"/>
          </p:cNvSpPr>
          <p:nvPr>
            <p:ph type="sldNum" sz="quarter" idx="18"/>
          </p:nvPr>
        </p:nvSpPr>
        <p:spPr/>
        <p:txBody>
          <a:bodyPr/>
          <a:lstStyle/>
          <a:p>
            <a:fld id="{B71A6B67-5149-4CA8-8884-0AC28C15FDCE}" type="slidenum">
              <a:rPr lang="en-US" smtClean="0"/>
              <a:pPr/>
              <a:t>‹#›</a:t>
            </a:fld>
            <a:endParaRPr lang="en-US"/>
          </a:p>
        </p:txBody>
      </p:sp>
      <p:cxnSp>
        <p:nvCxnSpPr>
          <p:cNvPr id="4" name="Straight Connector 3">
            <a:extLst>
              <a:ext uri="{FF2B5EF4-FFF2-40B4-BE49-F238E27FC236}">
                <a16:creationId xmlns:a16="http://schemas.microsoft.com/office/drawing/2014/main" id="{A4A26F29-6159-2EC2-6DC1-4AE32CBF0ADE}"/>
              </a:ext>
            </a:extLst>
          </p:cNvPr>
          <p:cNvCxnSpPr>
            <a:cxnSpLocks/>
          </p:cNvCxnSpPr>
          <p:nvPr userDrawn="1"/>
        </p:nvCxnSpPr>
        <p:spPr bwMode="black">
          <a:xfrm>
            <a:off x="0" y="556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logo">
            <a:extLst>
              <a:ext uri="{FF2B5EF4-FFF2-40B4-BE49-F238E27FC236}">
                <a16:creationId xmlns:a16="http://schemas.microsoft.com/office/drawing/2014/main" id="{6B0FC507-3439-F172-ECED-201D88E10123}"/>
              </a:ext>
            </a:extLst>
          </p:cNvPr>
          <p:cNvSpPr>
            <a:spLocks noChangeAspect="1" noEditPoints="1"/>
          </p:cNvSpPr>
          <p:nvPr userDrawn="1"/>
        </p:nvSpPr>
        <p:spPr bwMode="black">
          <a:xfrm>
            <a:off x="11386100" y="4803346"/>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Tree>
    <p:extLst>
      <p:ext uri="{BB962C8B-B14F-4D97-AF65-F5344CB8AC3E}">
        <p14:creationId xmlns:p14="http://schemas.microsoft.com/office/powerpoint/2010/main" val="267665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One Line Section Divider with White Type">
    <p:bg>
      <p:bgPr>
        <a:solidFill>
          <a:schemeClr val="bg1"/>
        </a:solid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8BACFE0-A39A-E877-6EA7-BA45E0E06429}"/>
              </a:ext>
            </a:extLst>
          </p:cNvPr>
          <p:cNvSpPr>
            <a:spLocks noGrp="1"/>
          </p:cNvSpPr>
          <p:nvPr>
            <p:ph type="pic" sz="quarter" idx="17" hasCustomPrompt="1"/>
          </p:nvPr>
        </p:nvSpPr>
        <p:spPr>
          <a:xfrm>
            <a:off x="0" y="0"/>
            <a:ext cx="12192000" cy="6858000"/>
          </a:xfrm>
          <a:custGeom>
            <a:avLst/>
            <a:gdLst>
              <a:gd name="connsiteX0" fmla="*/ 0 w 12192000"/>
              <a:gd name="connsiteY0" fmla="*/ 4726099 h 6858000"/>
              <a:gd name="connsiteX1" fmla="*/ 12192000 w 12192000"/>
              <a:gd name="connsiteY1" fmla="*/ 4726099 h 6858000"/>
              <a:gd name="connsiteX2" fmla="*/ 12192000 w 12192000"/>
              <a:gd name="connsiteY2" fmla="*/ 6858000 h 6858000"/>
              <a:gd name="connsiteX3" fmla="*/ 0 w 12192000"/>
              <a:gd name="connsiteY3" fmla="*/ 6858000 h 6858000"/>
              <a:gd name="connsiteX4" fmla="*/ 11773512 w 12192000"/>
              <a:gd name="connsiteY4" fmla="*/ 4163856 h 6858000"/>
              <a:gd name="connsiteX5" fmla="*/ 11713912 w 12192000"/>
              <a:gd name="connsiteY5" fmla="*/ 4328064 h 6858000"/>
              <a:gd name="connsiteX6" fmla="*/ 11756440 w 12192000"/>
              <a:gd name="connsiteY6" fmla="*/ 4328064 h 6858000"/>
              <a:gd name="connsiteX7" fmla="*/ 11816350 w 12192000"/>
              <a:gd name="connsiteY7" fmla="*/ 4163856 h 6858000"/>
              <a:gd name="connsiteX8" fmla="*/ 11773512 w 12192000"/>
              <a:gd name="connsiteY8" fmla="*/ 4163856 h 6858000"/>
              <a:gd name="connsiteX9" fmla="*/ 11654002 w 12192000"/>
              <a:gd name="connsiteY9" fmla="*/ 3977596 h 6858000"/>
              <a:gd name="connsiteX10" fmla="*/ 11641895 w 12192000"/>
              <a:gd name="connsiteY10" fmla="*/ 3977904 h 6858000"/>
              <a:gd name="connsiteX11" fmla="*/ 11587262 w 12192000"/>
              <a:gd name="connsiteY11" fmla="*/ 4128774 h 6858000"/>
              <a:gd name="connsiteX12" fmla="*/ 11634755 w 12192000"/>
              <a:gd name="connsiteY12" fmla="*/ 4128774 h 6858000"/>
              <a:gd name="connsiteX13" fmla="*/ 11668902 w 12192000"/>
              <a:gd name="connsiteY13" fmla="*/ 4177194 h 6858000"/>
              <a:gd name="connsiteX14" fmla="*/ 11601231 w 12192000"/>
              <a:gd name="connsiteY14" fmla="*/ 4363434 h 6858000"/>
              <a:gd name="connsiteX15" fmla="*/ 11544424 w 12192000"/>
              <a:gd name="connsiteY15" fmla="*/ 4363434 h 6858000"/>
              <a:gd name="connsiteX16" fmla="*/ 11617062 w 12192000"/>
              <a:gd name="connsiteY16" fmla="*/ 4163856 h 6858000"/>
              <a:gd name="connsiteX17" fmla="*/ 11574224 w 12192000"/>
              <a:gd name="connsiteY17" fmla="*/ 4163856 h 6858000"/>
              <a:gd name="connsiteX18" fmla="*/ 11501588 w 12192000"/>
              <a:gd name="connsiteY18" fmla="*/ 4363434 h 6858000"/>
              <a:gd name="connsiteX19" fmla="*/ 11444781 w 12192000"/>
              <a:gd name="connsiteY19" fmla="*/ 4363434 h 6858000"/>
              <a:gd name="connsiteX20" fmla="*/ 11530145 w 12192000"/>
              <a:gd name="connsiteY20" fmla="*/ 4128774 h 6858000"/>
              <a:gd name="connsiteX21" fmla="*/ 11581674 w 12192000"/>
              <a:gd name="connsiteY21" fmla="*/ 3987522 h 6858000"/>
              <a:gd name="connsiteX22" fmla="*/ 11385802 w 12192000"/>
              <a:gd name="connsiteY22" fmla="*/ 4245796 h 6858000"/>
              <a:gd name="connsiteX23" fmla="*/ 11591919 w 12192000"/>
              <a:gd name="connsiteY23" fmla="*/ 4506864 h 6858000"/>
              <a:gd name="connsiteX24" fmla="*/ 11641584 w 12192000"/>
              <a:gd name="connsiteY24" fmla="*/ 4369969 h 6858000"/>
              <a:gd name="connsiteX25" fmla="*/ 11729433 w 12192000"/>
              <a:gd name="connsiteY25" fmla="*/ 4128774 h 6858000"/>
              <a:gd name="connsiteX26" fmla="*/ 11834043 w 12192000"/>
              <a:gd name="connsiteY26" fmla="*/ 4128774 h 6858000"/>
              <a:gd name="connsiteX27" fmla="*/ 11868190 w 12192000"/>
              <a:gd name="connsiteY27" fmla="*/ 4177194 h 6858000"/>
              <a:gd name="connsiteX28" fmla="*/ 11808590 w 12192000"/>
              <a:gd name="connsiteY28" fmla="*/ 4340786 h 6858000"/>
              <a:gd name="connsiteX29" fmla="*/ 11776305 w 12192000"/>
              <a:gd name="connsiteY29" fmla="*/ 4363434 h 6858000"/>
              <a:gd name="connsiteX30" fmla="*/ 11700874 w 12192000"/>
              <a:gd name="connsiteY30" fmla="*/ 4363434 h 6858000"/>
              <a:gd name="connsiteX31" fmla="*/ 11645931 w 12192000"/>
              <a:gd name="connsiteY31" fmla="*/ 4513996 h 6858000"/>
              <a:gd name="connsiteX32" fmla="*/ 11654002 w 12192000"/>
              <a:gd name="connsiteY32" fmla="*/ 4513996 h 6858000"/>
              <a:gd name="connsiteX33" fmla="*/ 11922202 w 12192000"/>
              <a:gd name="connsiteY33" fmla="*/ 4245796 h 6858000"/>
              <a:gd name="connsiteX34" fmla="*/ 11654002 w 12192000"/>
              <a:gd name="connsiteY34" fmla="*/ 3977596 h 6858000"/>
              <a:gd name="connsiteX35" fmla="*/ 0 w 12192000"/>
              <a:gd name="connsiteY35" fmla="*/ 0 h 6858000"/>
              <a:gd name="connsiteX36" fmla="*/ 12192000 w 12192000"/>
              <a:gd name="connsiteY36" fmla="*/ 0 h 6858000"/>
              <a:gd name="connsiteX37" fmla="*/ 12192000 w 12192000"/>
              <a:gd name="connsiteY37" fmla="*/ 4710224 h 6858000"/>
              <a:gd name="connsiteX38" fmla="*/ 0 w 12192000"/>
              <a:gd name="connsiteY38" fmla="*/ 47102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4726099"/>
                </a:moveTo>
                <a:lnTo>
                  <a:pt x="12192000" y="4726099"/>
                </a:lnTo>
                <a:lnTo>
                  <a:pt x="12192000" y="6858000"/>
                </a:lnTo>
                <a:lnTo>
                  <a:pt x="0" y="6858000"/>
                </a:lnTo>
                <a:close/>
                <a:moveTo>
                  <a:pt x="11773512" y="4163856"/>
                </a:moveTo>
                <a:cubicBezTo>
                  <a:pt x="11713912" y="4328064"/>
                  <a:pt x="11713912" y="4328064"/>
                  <a:pt x="11713912" y="4328064"/>
                </a:cubicBezTo>
                <a:cubicBezTo>
                  <a:pt x="11756440" y="4328064"/>
                  <a:pt x="11756440" y="4328064"/>
                  <a:pt x="11756440" y="4328064"/>
                </a:cubicBezTo>
                <a:lnTo>
                  <a:pt x="11816350" y="4163856"/>
                </a:lnTo>
                <a:cubicBezTo>
                  <a:pt x="11773512" y="4163856"/>
                  <a:pt x="11773512" y="4163856"/>
                  <a:pt x="11773512" y="4163856"/>
                </a:cubicBezTo>
                <a:close/>
                <a:moveTo>
                  <a:pt x="11654002" y="3977596"/>
                </a:moveTo>
                <a:cubicBezTo>
                  <a:pt x="11649968" y="3977596"/>
                  <a:pt x="11645931" y="3977904"/>
                  <a:pt x="11641895" y="3977904"/>
                </a:cubicBezTo>
                <a:cubicBezTo>
                  <a:pt x="11641895" y="3977904"/>
                  <a:pt x="11641895" y="3977904"/>
                  <a:pt x="11587262" y="4128774"/>
                </a:cubicBezTo>
                <a:cubicBezTo>
                  <a:pt x="11587262" y="4128774"/>
                  <a:pt x="11587262" y="4128774"/>
                  <a:pt x="11634755" y="4128774"/>
                </a:cubicBezTo>
                <a:cubicBezTo>
                  <a:pt x="11663314" y="4128774"/>
                  <a:pt x="11678524" y="4150497"/>
                  <a:pt x="11668902" y="4177194"/>
                </a:cubicBezTo>
                <a:cubicBezTo>
                  <a:pt x="11668902" y="4177194"/>
                  <a:pt x="11668902" y="4177194"/>
                  <a:pt x="11601231" y="4363434"/>
                </a:cubicBezTo>
                <a:cubicBezTo>
                  <a:pt x="11601231" y="4363434"/>
                  <a:pt x="11601231" y="4363434"/>
                  <a:pt x="11544424" y="4363434"/>
                </a:cubicBezTo>
                <a:cubicBezTo>
                  <a:pt x="11544424" y="4363434"/>
                  <a:pt x="11544424" y="4363434"/>
                  <a:pt x="11617062" y="4163856"/>
                </a:cubicBezTo>
                <a:cubicBezTo>
                  <a:pt x="11617062" y="4163856"/>
                  <a:pt x="11617062" y="4163856"/>
                  <a:pt x="11574224" y="4163856"/>
                </a:cubicBezTo>
                <a:cubicBezTo>
                  <a:pt x="11574224" y="4163856"/>
                  <a:pt x="11574224" y="4163856"/>
                  <a:pt x="11501588" y="4363434"/>
                </a:cubicBezTo>
                <a:cubicBezTo>
                  <a:pt x="11501588" y="4363434"/>
                  <a:pt x="11501588" y="4363434"/>
                  <a:pt x="11444781" y="4363434"/>
                </a:cubicBezTo>
                <a:cubicBezTo>
                  <a:pt x="11444781" y="4363434"/>
                  <a:pt x="11444781" y="4363434"/>
                  <a:pt x="11530145" y="4128774"/>
                </a:cubicBezTo>
                <a:cubicBezTo>
                  <a:pt x="11530145" y="4128774"/>
                  <a:pt x="11530145" y="4128774"/>
                  <a:pt x="11581674" y="3987522"/>
                </a:cubicBezTo>
                <a:cubicBezTo>
                  <a:pt x="11468683" y="4019192"/>
                  <a:pt x="11385802" y="4122876"/>
                  <a:pt x="11385802" y="4245796"/>
                </a:cubicBezTo>
                <a:cubicBezTo>
                  <a:pt x="11385802" y="4372456"/>
                  <a:pt x="11473650" y="4478606"/>
                  <a:pt x="11591919" y="4506864"/>
                </a:cubicBezTo>
                <a:cubicBezTo>
                  <a:pt x="11591919" y="4506864"/>
                  <a:pt x="11591919" y="4506864"/>
                  <a:pt x="11641584" y="4369969"/>
                </a:cubicBezTo>
                <a:cubicBezTo>
                  <a:pt x="11641584" y="4369969"/>
                  <a:pt x="11641584" y="4369969"/>
                  <a:pt x="11729433" y="4128774"/>
                </a:cubicBezTo>
                <a:cubicBezTo>
                  <a:pt x="11729433" y="4128774"/>
                  <a:pt x="11729433" y="4128774"/>
                  <a:pt x="11834043" y="4128774"/>
                </a:cubicBezTo>
                <a:cubicBezTo>
                  <a:pt x="11862602" y="4128774"/>
                  <a:pt x="11877812" y="4150497"/>
                  <a:pt x="11868190" y="4177194"/>
                </a:cubicBezTo>
                <a:cubicBezTo>
                  <a:pt x="11868190" y="4177194"/>
                  <a:pt x="11868190" y="4177194"/>
                  <a:pt x="11808590" y="4340786"/>
                </a:cubicBezTo>
                <a:cubicBezTo>
                  <a:pt x="11803933" y="4353199"/>
                  <a:pt x="11789653" y="4363434"/>
                  <a:pt x="11776305" y="4363434"/>
                </a:cubicBezTo>
                <a:cubicBezTo>
                  <a:pt x="11776305" y="4363434"/>
                  <a:pt x="11776305" y="4363434"/>
                  <a:pt x="11700874" y="4363434"/>
                </a:cubicBezTo>
                <a:cubicBezTo>
                  <a:pt x="11700874" y="4363434"/>
                  <a:pt x="11700874" y="4363434"/>
                  <a:pt x="11645931" y="4513996"/>
                </a:cubicBezTo>
                <a:cubicBezTo>
                  <a:pt x="11648724" y="4513996"/>
                  <a:pt x="11651519" y="4513996"/>
                  <a:pt x="11654002" y="4513996"/>
                </a:cubicBezTo>
                <a:cubicBezTo>
                  <a:pt x="11802071" y="4513996"/>
                  <a:pt x="11922202" y="4393871"/>
                  <a:pt x="11922202" y="4245796"/>
                </a:cubicBezTo>
                <a:cubicBezTo>
                  <a:pt x="11922202" y="4097720"/>
                  <a:pt x="11802071" y="3977596"/>
                  <a:pt x="11654002" y="3977596"/>
                </a:cubicBezTo>
                <a:close/>
                <a:moveTo>
                  <a:pt x="0" y="0"/>
                </a:moveTo>
                <a:lnTo>
                  <a:pt x="12192000" y="0"/>
                </a:lnTo>
                <a:lnTo>
                  <a:pt x="12192000" y="4710224"/>
                </a:lnTo>
                <a:lnTo>
                  <a:pt x="0" y="4710224"/>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white">
          <a:xfrm>
            <a:off x="304800" y="3762529"/>
            <a:ext cx="11582400" cy="981038"/>
          </a:xfrm>
          <a:ln>
            <a:noFill/>
          </a:ln>
        </p:spPr>
        <p:txBody>
          <a:bodyPr anchor="b" anchorCtr="0">
            <a:spAutoFit/>
          </a:bodyPr>
          <a:lstStyle>
            <a:lvl1pPr marL="0" indent="0">
              <a:lnSpc>
                <a:spcPct val="95000"/>
              </a:lnSpc>
              <a:buNone/>
              <a:defRPr sz="6000">
                <a:solidFill>
                  <a:schemeClr val="bg1"/>
                </a:solidFill>
                <a:latin typeface="+mj-lt"/>
              </a:defRPr>
            </a:lvl1pPr>
          </a:lstStyle>
          <a:p>
            <a:pPr lvl="0"/>
            <a:r>
              <a:rPr lang="en-US"/>
              <a:t>One-line section divider</a:t>
            </a:r>
          </a:p>
        </p:txBody>
      </p:sp>
      <p:sp>
        <p:nvSpPr>
          <p:cNvPr id="2" name="Footer Placeholder 1">
            <a:extLst>
              <a:ext uri="{FF2B5EF4-FFF2-40B4-BE49-F238E27FC236}">
                <a16:creationId xmlns:a16="http://schemas.microsoft.com/office/drawing/2014/main" id="{9AF705F8-7227-AA06-2347-DA4522E63EC0}"/>
              </a:ext>
            </a:extLst>
          </p:cNvPr>
          <p:cNvSpPr>
            <a:spLocks noGrp="1"/>
          </p:cNvSpPr>
          <p:nvPr>
            <p:ph type="ftr" sz="quarter" idx="18"/>
          </p:nvPr>
        </p:nvSpPr>
        <p:spPr/>
        <p:txBody>
          <a:bodyPr/>
          <a:lstStyle>
            <a:lvl1pPr>
              <a:defRPr>
                <a:solidFill>
                  <a:schemeClr val="bg1"/>
                </a:solidFill>
              </a:defRPr>
            </a:lvl1pPr>
          </a:lstStyle>
          <a:p>
            <a:r>
              <a:rPr lang="en-US"/>
              <a:t>Private / HP Confidential / Internal Use Only</a:t>
            </a:r>
          </a:p>
        </p:txBody>
      </p:sp>
      <p:sp>
        <p:nvSpPr>
          <p:cNvPr id="6" name="Slide Number Placeholder 5">
            <a:extLst>
              <a:ext uri="{FF2B5EF4-FFF2-40B4-BE49-F238E27FC236}">
                <a16:creationId xmlns:a16="http://schemas.microsoft.com/office/drawing/2014/main" id="{597B8C1D-8C8B-96AD-6C7D-490D00EFB702}"/>
              </a:ext>
            </a:extLst>
          </p:cNvPr>
          <p:cNvSpPr>
            <a:spLocks noGrp="1"/>
          </p:cNvSpPr>
          <p:nvPr>
            <p:ph type="sldNum" sz="quarter" idx="19"/>
          </p:nvPr>
        </p:nvSpPr>
        <p:spPr/>
        <p:txBody>
          <a:bodyPr/>
          <a:lstStyle>
            <a:lvl1pPr>
              <a:defRPr>
                <a:solidFill>
                  <a:schemeClr val="bg1"/>
                </a:solidFill>
              </a:defRPr>
            </a:lvl1pPr>
          </a:lstStyle>
          <a:p>
            <a:fld id="{B71A6B67-5149-4CA8-8884-0AC28C15FDCE}" type="slidenum">
              <a:rPr lang="en-US" smtClean="0"/>
              <a:pPr/>
              <a:t>‹#›</a:t>
            </a:fld>
            <a:endParaRPr lang="en-US"/>
          </a:p>
        </p:txBody>
      </p:sp>
    </p:spTree>
    <p:extLst>
      <p:ext uri="{BB962C8B-B14F-4D97-AF65-F5344CB8AC3E}">
        <p14:creationId xmlns:p14="http://schemas.microsoft.com/office/powerpoint/2010/main" val="257739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wo Line Section Divider with White Type">
    <p:bg>
      <p:bgPr>
        <a:solidFill>
          <a:schemeClr val="bg1"/>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A0AAA198-7951-F8F8-E17C-39A2F64A3B44}"/>
              </a:ext>
            </a:extLst>
          </p:cNvPr>
          <p:cNvSpPr>
            <a:spLocks noGrp="1"/>
          </p:cNvSpPr>
          <p:nvPr>
            <p:ph type="pic" sz="quarter" idx="17" hasCustomPrompt="1"/>
          </p:nvPr>
        </p:nvSpPr>
        <p:spPr>
          <a:xfrm>
            <a:off x="0" y="0"/>
            <a:ext cx="12192000" cy="6858000"/>
          </a:xfrm>
          <a:custGeom>
            <a:avLst/>
            <a:gdLst>
              <a:gd name="connsiteX0" fmla="*/ 0 w 12192000"/>
              <a:gd name="connsiteY0" fmla="*/ 5581475 h 6858000"/>
              <a:gd name="connsiteX1" fmla="*/ 12192000 w 12192000"/>
              <a:gd name="connsiteY1" fmla="*/ 5581475 h 6858000"/>
              <a:gd name="connsiteX2" fmla="*/ 12192000 w 12192000"/>
              <a:gd name="connsiteY2" fmla="*/ 6858000 h 6858000"/>
              <a:gd name="connsiteX3" fmla="*/ 0 w 12192000"/>
              <a:gd name="connsiteY3" fmla="*/ 6858000 h 6858000"/>
              <a:gd name="connsiteX4" fmla="*/ 11773512 w 12192000"/>
              <a:gd name="connsiteY4" fmla="*/ 4993824 h 6858000"/>
              <a:gd name="connsiteX5" fmla="*/ 11713912 w 12192000"/>
              <a:gd name="connsiteY5" fmla="*/ 5158032 h 6858000"/>
              <a:gd name="connsiteX6" fmla="*/ 11756440 w 12192000"/>
              <a:gd name="connsiteY6" fmla="*/ 5158032 h 6858000"/>
              <a:gd name="connsiteX7" fmla="*/ 11816350 w 12192000"/>
              <a:gd name="connsiteY7" fmla="*/ 4993824 h 6858000"/>
              <a:gd name="connsiteX8" fmla="*/ 11773512 w 12192000"/>
              <a:gd name="connsiteY8" fmla="*/ 4993824 h 6858000"/>
              <a:gd name="connsiteX9" fmla="*/ 11654002 w 12192000"/>
              <a:gd name="connsiteY9" fmla="*/ 4807564 h 6858000"/>
              <a:gd name="connsiteX10" fmla="*/ 11641895 w 12192000"/>
              <a:gd name="connsiteY10" fmla="*/ 4807872 h 6858000"/>
              <a:gd name="connsiteX11" fmla="*/ 11587262 w 12192000"/>
              <a:gd name="connsiteY11" fmla="*/ 4958742 h 6858000"/>
              <a:gd name="connsiteX12" fmla="*/ 11634755 w 12192000"/>
              <a:gd name="connsiteY12" fmla="*/ 4958742 h 6858000"/>
              <a:gd name="connsiteX13" fmla="*/ 11668902 w 12192000"/>
              <a:gd name="connsiteY13" fmla="*/ 5007162 h 6858000"/>
              <a:gd name="connsiteX14" fmla="*/ 11601231 w 12192000"/>
              <a:gd name="connsiteY14" fmla="*/ 5193402 h 6858000"/>
              <a:gd name="connsiteX15" fmla="*/ 11544424 w 12192000"/>
              <a:gd name="connsiteY15" fmla="*/ 5193402 h 6858000"/>
              <a:gd name="connsiteX16" fmla="*/ 11617062 w 12192000"/>
              <a:gd name="connsiteY16" fmla="*/ 4993824 h 6858000"/>
              <a:gd name="connsiteX17" fmla="*/ 11574224 w 12192000"/>
              <a:gd name="connsiteY17" fmla="*/ 4993824 h 6858000"/>
              <a:gd name="connsiteX18" fmla="*/ 11501588 w 12192000"/>
              <a:gd name="connsiteY18" fmla="*/ 5193402 h 6858000"/>
              <a:gd name="connsiteX19" fmla="*/ 11444781 w 12192000"/>
              <a:gd name="connsiteY19" fmla="*/ 5193402 h 6858000"/>
              <a:gd name="connsiteX20" fmla="*/ 11530145 w 12192000"/>
              <a:gd name="connsiteY20" fmla="*/ 4958742 h 6858000"/>
              <a:gd name="connsiteX21" fmla="*/ 11581674 w 12192000"/>
              <a:gd name="connsiteY21" fmla="*/ 4817490 h 6858000"/>
              <a:gd name="connsiteX22" fmla="*/ 11385802 w 12192000"/>
              <a:gd name="connsiteY22" fmla="*/ 5075764 h 6858000"/>
              <a:gd name="connsiteX23" fmla="*/ 11591919 w 12192000"/>
              <a:gd name="connsiteY23" fmla="*/ 5336832 h 6858000"/>
              <a:gd name="connsiteX24" fmla="*/ 11641584 w 12192000"/>
              <a:gd name="connsiteY24" fmla="*/ 5199937 h 6858000"/>
              <a:gd name="connsiteX25" fmla="*/ 11729433 w 12192000"/>
              <a:gd name="connsiteY25" fmla="*/ 4958742 h 6858000"/>
              <a:gd name="connsiteX26" fmla="*/ 11834043 w 12192000"/>
              <a:gd name="connsiteY26" fmla="*/ 4958742 h 6858000"/>
              <a:gd name="connsiteX27" fmla="*/ 11868190 w 12192000"/>
              <a:gd name="connsiteY27" fmla="*/ 5007162 h 6858000"/>
              <a:gd name="connsiteX28" fmla="*/ 11808590 w 12192000"/>
              <a:gd name="connsiteY28" fmla="*/ 5170754 h 6858000"/>
              <a:gd name="connsiteX29" fmla="*/ 11776305 w 12192000"/>
              <a:gd name="connsiteY29" fmla="*/ 5193402 h 6858000"/>
              <a:gd name="connsiteX30" fmla="*/ 11700874 w 12192000"/>
              <a:gd name="connsiteY30" fmla="*/ 5193402 h 6858000"/>
              <a:gd name="connsiteX31" fmla="*/ 11645931 w 12192000"/>
              <a:gd name="connsiteY31" fmla="*/ 5343964 h 6858000"/>
              <a:gd name="connsiteX32" fmla="*/ 11654002 w 12192000"/>
              <a:gd name="connsiteY32" fmla="*/ 5343964 h 6858000"/>
              <a:gd name="connsiteX33" fmla="*/ 11922202 w 12192000"/>
              <a:gd name="connsiteY33" fmla="*/ 5075764 h 6858000"/>
              <a:gd name="connsiteX34" fmla="*/ 11654002 w 12192000"/>
              <a:gd name="connsiteY34" fmla="*/ 4807564 h 6858000"/>
              <a:gd name="connsiteX35" fmla="*/ 0 w 12192000"/>
              <a:gd name="connsiteY35" fmla="*/ 0 h 6858000"/>
              <a:gd name="connsiteX36" fmla="*/ 12192000 w 12192000"/>
              <a:gd name="connsiteY36" fmla="*/ 0 h 6858000"/>
              <a:gd name="connsiteX37" fmla="*/ 12192000 w 12192000"/>
              <a:gd name="connsiteY37" fmla="*/ 5565600 h 6858000"/>
              <a:gd name="connsiteX38" fmla="*/ 0 w 12192000"/>
              <a:gd name="connsiteY38" fmla="*/ 5565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5581475"/>
                </a:moveTo>
                <a:lnTo>
                  <a:pt x="12192000" y="5581475"/>
                </a:lnTo>
                <a:lnTo>
                  <a:pt x="12192000" y="6858000"/>
                </a:lnTo>
                <a:lnTo>
                  <a:pt x="0" y="6858000"/>
                </a:lnTo>
                <a:close/>
                <a:moveTo>
                  <a:pt x="11773512" y="4993824"/>
                </a:moveTo>
                <a:cubicBezTo>
                  <a:pt x="11713912" y="5158032"/>
                  <a:pt x="11713912" y="5158032"/>
                  <a:pt x="11713912" y="5158032"/>
                </a:cubicBezTo>
                <a:cubicBezTo>
                  <a:pt x="11756440" y="5158032"/>
                  <a:pt x="11756440" y="5158032"/>
                  <a:pt x="11756440" y="5158032"/>
                </a:cubicBezTo>
                <a:lnTo>
                  <a:pt x="11816350" y="4993824"/>
                </a:lnTo>
                <a:cubicBezTo>
                  <a:pt x="11773512" y="4993824"/>
                  <a:pt x="11773512" y="4993824"/>
                  <a:pt x="11773512" y="4993824"/>
                </a:cubicBezTo>
                <a:close/>
                <a:moveTo>
                  <a:pt x="11654002" y="4807564"/>
                </a:moveTo>
                <a:cubicBezTo>
                  <a:pt x="11649968" y="4807564"/>
                  <a:pt x="11645931" y="4807872"/>
                  <a:pt x="11641895" y="4807872"/>
                </a:cubicBezTo>
                <a:cubicBezTo>
                  <a:pt x="11641895" y="4807872"/>
                  <a:pt x="11641895" y="4807872"/>
                  <a:pt x="11587262" y="4958742"/>
                </a:cubicBezTo>
                <a:cubicBezTo>
                  <a:pt x="11587262" y="4958742"/>
                  <a:pt x="11587262" y="4958742"/>
                  <a:pt x="11634755" y="4958742"/>
                </a:cubicBezTo>
                <a:cubicBezTo>
                  <a:pt x="11663314" y="4958742"/>
                  <a:pt x="11678524" y="4980465"/>
                  <a:pt x="11668902" y="5007162"/>
                </a:cubicBezTo>
                <a:cubicBezTo>
                  <a:pt x="11668902" y="5007162"/>
                  <a:pt x="11668902" y="5007162"/>
                  <a:pt x="11601231" y="5193402"/>
                </a:cubicBezTo>
                <a:cubicBezTo>
                  <a:pt x="11601231" y="5193402"/>
                  <a:pt x="11601231" y="5193402"/>
                  <a:pt x="11544424" y="5193402"/>
                </a:cubicBezTo>
                <a:cubicBezTo>
                  <a:pt x="11544424" y="5193402"/>
                  <a:pt x="11544424" y="5193402"/>
                  <a:pt x="11617062" y="4993824"/>
                </a:cubicBezTo>
                <a:cubicBezTo>
                  <a:pt x="11617062" y="4993824"/>
                  <a:pt x="11617062" y="4993824"/>
                  <a:pt x="11574224" y="4993824"/>
                </a:cubicBezTo>
                <a:cubicBezTo>
                  <a:pt x="11574224" y="4993824"/>
                  <a:pt x="11574224" y="4993824"/>
                  <a:pt x="11501588" y="5193402"/>
                </a:cubicBezTo>
                <a:cubicBezTo>
                  <a:pt x="11501588" y="5193402"/>
                  <a:pt x="11501588" y="5193402"/>
                  <a:pt x="11444781" y="5193402"/>
                </a:cubicBezTo>
                <a:cubicBezTo>
                  <a:pt x="11444781" y="5193402"/>
                  <a:pt x="11444781" y="5193402"/>
                  <a:pt x="11530145" y="4958742"/>
                </a:cubicBezTo>
                <a:cubicBezTo>
                  <a:pt x="11530145" y="4958742"/>
                  <a:pt x="11530145" y="4958742"/>
                  <a:pt x="11581674" y="4817490"/>
                </a:cubicBezTo>
                <a:cubicBezTo>
                  <a:pt x="11468683" y="4849160"/>
                  <a:pt x="11385802" y="4952844"/>
                  <a:pt x="11385802" y="5075764"/>
                </a:cubicBezTo>
                <a:cubicBezTo>
                  <a:pt x="11385802" y="5202424"/>
                  <a:pt x="11473650" y="5308574"/>
                  <a:pt x="11591919" y="5336832"/>
                </a:cubicBezTo>
                <a:cubicBezTo>
                  <a:pt x="11591919" y="5336832"/>
                  <a:pt x="11591919" y="5336832"/>
                  <a:pt x="11641584" y="5199937"/>
                </a:cubicBezTo>
                <a:cubicBezTo>
                  <a:pt x="11641584" y="5199937"/>
                  <a:pt x="11641584" y="5199937"/>
                  <a:pt x="11729433" y="4958742"/>
                </a:cubicBezTo>
                <a:cubicBezTo>
                  <a:pt x="11729433" y="4958742"/>
                  <a:pt x="11729433" y="4958742"/>
                  <a:pt x="11834043" y="4958742"/>
                </a:cubicBezTo>
                <a:cubicBezTo>
                  <a:pt x="11862602" y="4958742"/>
                  <a:pt x="11877812" y="4980465"/>
                  <a:pt x="11868190" y="5007162"/>
                </a:cubicBezTo>
                <a:cubicBezTo>
                  <a:pt x="11868190" y="5007162"/>
                  <a:pt x="11868190" y="5007162"/>
                  <a:pt x="11808590" y="5170754"/>
                </a:cubicBezTo>
                <a:cubicBezTo>
                  <a:pt x="11803933" y="5183167"/>
                  <a:pt x="11789653" y="5193402"/>
                  <a:pt x="11776305" y="5193402"/>
                </a:cubicBezTo>
                <a:cubicBezTo>
                  <a:pt x="11776305" y="5193402"/>
                  <a:pt x="11776305" y="5193402"/>
                  <a:pt x="11700874" y="5193402"/>
                </a:cubicBezTo>
                <a:cubicBezTo>
                  <a:pt x="11700874" y="5193402"/>
                  <a:pt x="11700874" y="5193402"/>
                  <a:pt x="11645931" y="5343964"/>
                </a:cubicBezTo>
                <a:cubicBezTo>
                  <a:pt x="11648724" y="5343964"/>
                  <a:pt x="11651519" y="5343964"/>
                  <a:pt x="11654002" y="5343964"/>
                </a:cubicBezTo>
                <a:cubicBezTo>
                  <a:pt x="11802071" y="5343964"/>
                  <a:pt x="11922202" y="5223839"/>
                  <a:pt x="11922202" y="5075764"/>
                </a:cubicBezTo>
                <a:cubicBezTo>
                  <a:pt x="11922202" y="4927688"/>
                  <a:pt x="11802071" y="4807564"/>
                  <a:pt x="11654002" y="4807564"/>
                </a:cubicBezTo>
                <a:close/>
                <a:moveTo>
                  <a:pt x="0" y="0"/>
                </a:moveTo>
                <a:lnTo>
                  <a:pt x="12192000" y="0"/>
                </a:lnTo>
                <a:lnTo>
                  <a:pt x="12192000" y="5565600"/>
                </a:lnTo>
                <a:lnTo>
                  <a:pt x="0" y="5565600"/>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4632872"/>
            <a:ext cx="11582400" cy="981038"/>
          </a:xfrm>
          <a:ln>
            <a:noFill/>
          </a:ln>
        </p:spPr>
        <p:txBody>
          <a:bodyPr anchor="b" anchorCtr="0">
            <a:spAutoFit/>
          </a:bodyPr>
          <a:lstStyle>
            <a:lvl1pPr marL="0" indent="0">
              <a:lnSpc>
                <a:spcPct val="95000"/>
              </a:lnSpc>
              <a:buNone/>
              <a:defRPr sz="6000">
                <a:solidFill>
                  <a:schemeClr val="bg1"/>
                </a:solidFill>
                <a:latin typeface="+mj-lt"/>
              </a:defRPr>
            </a:lvl1pPr>
          </a:lstStyle>
          <a:p>
            <a:pPr lvl="0"/>
            <a:r>
              <a:rPr lang="en-US"/>
              <a:t>Two-line section divider</a:t>
            </a:r>
          </a:p>
        </p:txBody>
      </p:sp>
      <p:sp>
        <p:nvSpPr>
          <p:cNvPr id="2" name="Footer Placeholder 1">
            <a:extLst>
              <a:ext uri="{FF2B5EF4-FFF2-40B4-BE49-F238E27FC236}">
                <a16:creationId xmlns:a16="http://schemas.microsoft.com/office/drawing/2014/main" id="{F1CFECB1-7A8B-0251-51EC-672F36920019}"/>
              </a:ext>
            </a:extLst>
          </p:cNvPr>
          <p:cNvSpPr>
            <a:spLocks noGrp="1"/>
          </p:cNvSpPr>
          <p:nvPr>
            <p:ph type="ftr" sz="quarter" idx="18"/>
          </p:nvPr>
        </p:nvSpPr>
        <p:spPr/>
        <p:txBody>
          <a:bodyPr/>
          <a:lstStyle>
            <a:lvl1pPr>
              <a:defRPr>
                <a:solidFill>
                  <a:schemeClr val="bg1"/>
                </a:solidFill>
              </a:defRPr>
            </a:lvl1pPr>
          </a:lstStyle>
          <a:p>
            <a:r>
              <a:rPr lang="en-US"/>
              <a:t>Private / HP Confidential / Internal Use Only</a:t>
            </a:r>
          </a:p>
        </p:txBody>
      </p:sp>
      <p:sp>
        <p:nvSpPr>
          <p:cNvPr id="6" name="Slide Number Placeholder 5">
            <a:extLst>
              <a:ext uri="{FF2B5EF4-FFF2-40B4-BE49-F238E27FC236}">
                <a16:creationId xmlns:a16="http://schemas.microsoft.com/office/drawing/2014/main" id="{B87E6AC7-3C06-7CB7-F407-81A4CC2BC274}"/>
              </a:ext>
            </a:extLst>
          </p:cNvPr>
          <p:cNvSpPr>
            <a:spLocks noGrp="1"/>
          </p:cNvSpPr>
          <p:nvPr>
            <p:ph type="sldNum" sz="quarter" idx="19"/>
          </p:nvPr>
        </p:nvSpPr>
        <p:spPr/>
        <p:txBody>
          <a:bodyPr/>
          <a:lstStyle>
            <a:lvl1pPr>
              <a:defRPr>
                <a:solidFill>
                  <a:schemeClr val="bg1"/>
                </a:solidFill>
              </a:defRPr>
            </a:lvl1pPr>
          </a:lstStyle>
          <a:p>
            <a:fld id="{B71A6B67-5149-4CA8-8884-0AC28C15FDCE}" type="slidenum">
              <a:rPr lang="en-US" smtClean="0"/>
              <a:pPr/>
              <a:t>‹#›</a:t>
            </a:fld>
            <a:endParaRPr lang="en-US"/>
          </a:p>
        </p:txBody>
      </p:sp>
    </p:spTree>
    <p:extLst>
      <p:ext uri="{BB962C8B-B14F-4D97-AF65-F5344CB8AC3E}">
        <p14:creationId xmlns:p14="http://schemas.microsoft.com/office/powerpoint/2010/main" val="47462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One Line Section Divider with Black Type">
    <p:bg>
      <p:bgPr>
        <a:solidFill>
          <a:schemeClr val="tx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76FE70CF-B4F9-A9BB-FD2D-F9ED7ED1E801}"/>
              </a:ext>
            </a:extLst>
          </p:cNvPr>
          <p:cNvSpPr>
            <a:spLocks noGrp="1"/>
          </p:cNvSpPr>
          <p:nvPr>
            <p:ph type="pic" sz="quarter" idx="17" hasCustomPrompt="1"/>
          </p:nvPr>
        </p:nvSpPr>
        <p:spPr>
          <a:xfrm>
            <a:off x="0" y="0"/>
            <a:ext cx="12192000" cy="6858000"/>
          </a:xfrm>
          <a:custGeom>
            <a:avLst/>
            <a:gdLst>
              <a:gd name="connsiteX0" fmla="*/ 0 w 12192000"/>
              <a:gd name="connsiteY0" fmla="*/ 4726099 h 6858000"/>
              <a:gd name="connsiteX1" fmla="*/ 12192000 w 12192000"/>
              <a:gd name="connsiteY1" fmla="*/ 4726099 h 6858000"/>
              <a:gd name="connsiteX2" fmla="*/ 12192000 w 12192000"/>
              <a:gd name="connsiteY2" fmla="*/ 6858000 h 6858000"/>
              <a:gd name="connsiteX3" fmla="*/ 0 w 12192000"/>
              <a:gd name="connsiteY3" fmla="*/ 6858000 h 6858000"/>
              <a:gd name="connsiteX4" fmla="*/ 11773512 w 12192000"/>
              <a:gd name="connsiteY4" fmla="*/ 4163856 h 6858000"/>
              <a:gd name="connsiteX5" fmla="*/ 11713912 w 12192000"/>
              <a:gd name="connsiteY5" fmla="*/ 4328064 h 6858000"/>
              <a:gd name="connsiteX6" fmla="*/ 11756440 w 12192000"/>
              <a:gd name="connsiteY6" fmla="*/ 4328064 h 6858000"/>
              <a:gd name="connsiteX7" fmla="*/ 11816350 w 12192000"/>
              <a:gd name="connsiteY7" fmla="*/ 4163856 h 6858000"/>
              <a:gd name="connsiteX8" fmla="*/ 11773512 w 12192000"/>
              <a:gd name="connsiteY8" fmla="*/ 4163856 h 6858000"/>
              <a:gd name="connsiteX9" fmla="*/ 11654002 w 12192000"/>
              <a:gd name="connsiteY9" fmla="*/ 3977596 h 6858000"/>
              <a:gd name="connsiteX10" fmla="*/ 11641895 w 12192000"/>
              <a:gd name="connsiteY10" fmla="*/ 3977904 h 6858000"/>
              <a:gd name="connsiteX11" fmla="*/ 11587262 w 12192000"/>
              <a:gd name="connsiteY11" fmla="*/ 4128774 h 6858000"/>
              <a:gd name="connsiteX12" fmla="*/ 11634755 w 12192000"/>
              <a:gd name="connsiteY12" fmla="*/ 4128774 h 6858000"/>
              <a:gd name="connsiteX13" fmla="*/ 11668902 w 12192000"/>
              <a:gd name="connsiteY13" fmla="*/ 4177194 h 6858000"/>
              <a:gd name="connsiteX14" fmla="*/ 11601231 w 12192000"/>
              <a:gd name="connsiteY14" fmla="*/ 4363434 h 6858000"/>
              <a:gd name="connsiteX15" fmla="*/ 11544424 w 12192000"/>
              <a:gd name="connsiteY15" fmla="*/ 4363434 h 6858000"/>
              <a:gd name="connsiteX16" fmla="*/ 11617062 w 12192000"/>
              <a:gd name="connsiteY16" fmla="*/ 4163856 h 6858000"/>
              <a:gd name="connsiteX17" fmla="*/ 11574224 w 12192000"/>
              <a:gd name="connsiteY17" fmla="*/ 4163856 h 6858000"/>
              <a:gd name="connsiteX18" fmla="*/ 11501588 w 12192000"/>
              <a:gd name="connsiteY18" fmla="*/ 4363434 h 6858000"/>
              <a:gd name="connsiteX19" fmla="*/ 11444781 w 12192000"/>
              <a:gd name="connsiteY19" fmla="*/ 4363434 h 6858000"/>
              <a:gd name="connsiteX20" fmla="*/ 11530145 w 12192000"/>
              <a:gd name="connsiteY20" fmla="*/ 4128774 h 6858000"/>
              <a:gd name="connsiteX21" fmla="*/ 11581674 w 12192000"/>
              <a:gd name="connsiteY21" fmla="*/ 3987522 h 6858000"/>
              <a:gd name="connsiteX22" fmla="*/ 11385802 w 12192000"/>
              <a:gd name="connsiteY22" fmla="*/ 4245796 h 6858000"/>
              <a:gd name="connsiteX23" fmla="*/ 11591919 w 12192000"/>
              <a:gd name="connsiteY23" fmla="*/ 4506864 h 6858000"/>
              <a:gd name="connsiteX24" fmla="*/ 11641584 w 12192000"/>
              <a:gd name="connsiteY24" fmla="*/ 4369969 h 6858000"/>
              <a:gd name="connsiteX25" fmla="*/ 11729433 w 12192000"/>
              <a:gd name="connsiteY25" fmla="*/ 4128774 h 6858000"/>
              <a:gd name="connsiteX26" fmla="*/ 11834043 w 12192000"/>
              <a:gd name="connsiteY26" fmla="*/ 4128774 h 6858000"/>
              <a:gd name="connsiteX27" fmla="*/ 11868190 w 12192000"/>
              <a:gd name="connsiteY27" fmla="*/ 4177194 h 6858000"/>
              <a:gd name="connsiteX28" fmla="*/ 11808590 w 12192000"/>
              <a:gd name="connsiteY28" fmla="*/ 4340786 h 6858000"/>
              <a:gd name="connsiteX29" fmla="*/ 11776305 w 12192000"/>
              <a:gd name="connsiteY29" fmla="*/ 4363434 h 6858000"/>
              <a:gd name="connsiteX30" fmla="*/ 11700874 w 12192000"/>
              <a:gd name="connsiteY30" fmla="*/ 4363434 h 6858000"/>
              <a:gd name="connsiteX31" fmla="*/ 11645931 w 12192000"/>
              <a:gd name="connsiteY31" fmla="*/ 4513996 h 6858000"/>
              <a:gd name="connsiteX32" fmla="*/ 11654002 w 12192000"/>
              <a:gd name="connsiteY32" fmla="*/ 4513996 h 6858000"/>
              <a:gd name="connsiteX33" fmla="*/ 11922202 w 12192000"/>
              <a:gd name="connsiteY33" fmla="*/ 4245796 h 6858000"/>
              <a:gd name="connsiteX34" fmla="*/ 11654002 w 12192000"/>
              <a:gd name="connsiteY34" fmla="*/ 3977596 h 6858000"/>
              <a:gd name="connsiteX35" fmla="*/ 0 w 12192000"/>
              <a:gd name="connsiteY35" fmla="*/ 0 h 6858000"/>
              <a:gd name="connsiteX36" fmla="*/ 12192000 w 12192000"/>
              <a:gd name="connsiteY36" fmla="*/ 0 h 6858000"/>
              <a:gd name="connsiteX37" fmla="*/ 12192000 w 12192000"/>
              <a:gd name="connsiteY37" fmla="*/ 4710224 h 6858000"/>
              <a:gd name="connsiteX38" fmla="*/ 0 w 12192000"/>
              <a:gd name="connsiteY38" fmla="*/ 47102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4726099"/>
                </a:moveTo>
                <a:lnTo>
                  <a:pt x="12192000" y="4726099"/>
                </a:lnTo>
                <a:lnTo>
                  <a:pt x="12192000" y="6858000"/>
                </a:lnTo>
                <a:lnTo>
                  <a:pt x="0" y="6858000"/>
                </a:lnTo>
                <a:close/>
                <a:moveTo>
                  <a:pt x="11773512" y="4163856"/>
                </a:moveTo>
                <a:cubicBezTo>
                  <a:pt x="11713912" y="4328064"/>
                  <a:pt x="11713912" y="4328064"/>
                  <a:pt x="11713912" y="4328064"/>
                </a:cubicBezTo>
                <a:cubicBezTo>
                  <a:pt x="11756440" y="4328064"/>
                  <a:pt x="11756440" y="4328064"/>
                  <a:pt x="11756440" y="4328064"/>
                </a:cubicBezTo>
                <a:lnTo>
                  <a:pt x="11816350" y="4163856"/>
                </a:lnTo>
                <a:cubicBezTo>
                  <a:pt x="11773512" y="4163856"/>
                  <a:pt x="11773512" y="4163856"/>
                  <a:pt x="11773512" y="4163856"/>
                </a:cubicBezTo>
                <a:close/>
                <a:moveTo>
                  <a:pt x="11654002" y="3977596"/>
                </a:moveTo>
                <a:cubicBezTo>
                  <a:pt x="11649968" y="3977596"/>
                  <a:pt x="11645931" y="3977904"/>
                  <a:pt x="11641895" y="3977904"/>
                </a:cubicBezTo>
                <a:cubicBezTo>
                  <a:pt x="11641895" y="3977904"/>
                  <a:pt x="11641895" y="3977904"/>
                  <a:pt x="11587262" y="4128774"/>
                </a:cubicBezTo>
                <a:cubicBezTo>
                  <a:pt x="11587262" y="4128774"/>
                  <a:pt x="11587262" y="4128774"/>
                  <a:pt x="11634755" y="4128774"/>
                </a:cubicBezTo>
                <a:cubicBezTo>
                  <a:pt x="11663314" y="4128774"/>
                  <a:pt x="11678524" y="4150497"/>
                  <a:pt x="11668902" y="4177194"/>
                </a:cubicBezTo>
                <a:cubicBezTo>
                  <a:pt x="11668902" y="4177194"/>
                  <a:pt x="11668902" y="4177194"/>
                  <a:pt x="11601231" y="4363434"/>
                </a:cubicBezTo>
                <a:cubicBezTo>
                  <a:pt x="11601231" y="4363434"/>
                  <a:pt x="11601231" y="4363434"/>
                  <a:pt x="11544424" y="4363434"/>
                </a:cubicBezTo>
                <a:cubicBezTo>
                  <a:pt x="11544424" y="4363434"/>
                  <a:pt x="11544424" y="4363434"/>
                  <a:pt x="11617062" y="4163856"/>
                </a:cubicBezTo>
                <a:cubicBezTo>
                  <a:pt x="11617062" y="4163856"/>
                  <a:pt x="11617062" y="4163856"/>
                  <a:pt x="11574224" y="4163856"/>
                </a:cubicBezTo>
                <a:cubicBezTo>
                  <a:pt x="11574224" y="4163856"/>
                  <a:pt x="11574224" y="4163856"/>
                  <a:pt x="11501588" y="4363434"/>
                </a:cubicBezTo>
                <a:cubicBezTo>
                  <a:pt x="11501588" y="4363434"/>
                  <a:pt x="11501588" y="4363434"/>
                  <a:pt x="11444781" y="4363434"/>
                </a:cubicBezTo>
                <a:cubicBezTo>
                  <a:pt x="11444781" y="4363434"/>
                  <a:pt x="11444781" y="4363434"/>
                  <a:pt x="11530145" y="4128774"/>
                </a:cubicBezTo>
                <a:cubicBezTo>
                  <a:pt x="11530145" y="4128774"/>
                  <a:pt x="11530145" y="4128774"/>
                  <a:pt x="11581674" y="3987522"/>
                </a:cubicBezTo>
                <a:cubicBezTo>
                  <a:pt x="11468683" y="4019192"/>
                  <a:pt x="11385802" y="4122876"/>
                  <a:pt x="11385802" y="4245796"/>
                </a:cubicBezTo>
                <a:cubicBezTo>
                  <a:pt x="11385802" y="4372456"/>
                  <a:pt x="11473650" y="4478606"/>
                  <a:pt x="11591919" y="4506864"/>
                </a:cubicBezTo>
                <a:cubicBezTo>
                  <a:pt x="11591919" y="4506864"/>
                  <a:pt x="11591919" y="4506864"/>
                  <a:pt x="11641584" y="4369969"/>
                </a:cubicBezTo>
                <a:cubicBezTo>
                  <a:pt x="11641584" y="4369969"/>
                  <a:pt x="11641584" y="4369969"/>
                  <a:pt x="11729433" y="4128774"/>
                </a:cubicBezTo>
                <a:cubicBezTo>
                  <a:pt x="11729433" y="4128774"/>
                  <a:pt x="11729433" y="4128774"/>
                  <a:pt x="11834043" y="4128774"/>
                </a:cubicBezTo>
                <a:cubicBezTo>
                  <a:pt x="11862602" y="4128774"/>
                  <a:pt x="11877812" y="4150497"/>
                  <a:pt x="11868190" y="4177194"/>
                </a:cubicBezTo>
                <a:cubicBezTo>
                  <a:pt x="11868190" y="4177194"/>
                  <a:pt x="11868190" y="4177194"/>
                  <a:pt x="11808590" y="4340786"/>
                </a:cubicBezTo>
                <a:cubicBezTo>
                  <a:pt x="11803933" y="4353199"/>
                  <a:pt x="11789653" y="4363434"/>
                  <a:pt x="11776305" y="4363434"/>
                </a:cubicBezTo>
                <a:cubicBezTo>
                  <a:pt x="11776305" y="4363434"/>
                  <a:pt x="11776305" y="4363434"/>
                  <a:pt x="11700874" y="4363434"/>
                </a:cubicBezTo>
                <a:cubicBezTo>
                  <a:pt x="11700874" y="4363434"/>
                  <a:pt x="11700874" y="4363434"/>
                  <a:pt x="11645931" y="4513996"/>
                </a:cubicBezTo>
                <a:cubicBezTo>
                  <a:pt x="11648724" y="4513996"/>
                  <a:pt x="11651519" y="4513996"/>
                  <a:pt x="11654002" y="4513996"/>
                </a:cubicBezTo>
                <a:cubicBezTo>
                  <a:pt x="11802071" y="4513996"/>
                  <a:pt x="11922202" y="4393871"/>
                  <a:pt x="11922202" y="4245796"/>
                </a:cubicBezTo>
                <a:cubicBezTo>
                  <a:pt x="11922202" y="4097720"/>
                  <a:pt x="11802071" y="3977596"/>
                  <a:pt x="11654002" y="3977596"/>
                </a:cubicBezTo>
                <a:close/>
                <a:moveTo>
                  <a:pt x="0" y="0"/>
                </a:moveTo>
                <a:lnTo>
                  <a:pt x="12192000" y="0"/>
                </a:lnTo>
                <a:lnTo>
                  <a:pt x="12192000" y="4710224"/>
                </a:lnTo>
                <a:lnTo>
                  <a:pt x="0" y="4710224"/>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3762529"/>
            <a:ext cx="11582401"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One-line section divider</a:t>
            </a:r>
          </a:p>
        </p:txBody>
      </p:sp>
      <p:sp>
        <p:nvSpPr>
          <p:cNvPr id="2" name="Footer Placeholder 1">
            <a:extLst>
              <a:ext uri="{FF2B5EF4-FFF2-40B4-BE49-F238E27FC236}">
                <a16:creationId xmlns:a16="http://schemas.microsoft.com/office/drawing/2014/main" id="{2B3DA605-3AFC-0614-EB8D-94AF0DD6ADE0}"/>
              </a:ext>
            </a:extLst>
          </p:cNvPr>
          <p:cNvSpPr>
            <a:spLocks noGrp="1"/>
          </p:cNvSpPr>
          <p:nvPr>
            <p:ph type="ftr" sz="quarter" idx="18"/>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4DB69795-6E1D-896B-19BA-F28666141A9C}"/>
              </a:ext>
            </a:extLst>
          </p:cNvPr>
          <p:cNvSpPr>
            <a:spLocks noGrp="1"/>
          </p:cNvSpPr>
          <p:nvPr>
            <p:ph type="sldNum" sz="quarter" idx="19"/>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27789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wo Line Section Divider with Black Type">
    <p:bg>
      <p:bgPr>
        <a:solidFill>
          <a:schemeClr val="tx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4CDFBE2-F13B-9CD2-BDDD-BC9C388C3186}"/>
              </a:ext>
            </a:extLst>
          </p:cNvPr>
          <p:cNvSpPr>
            <a:spLocks noGrp="1"/>
          </p:cNvSpPr>
          <p:nvPr>
            <p:ph type="pic" sz="quarter" idx="17" hasCustomPrompt="1"/>
          </p:nvPr>
        </p:nvSpPr>
        <p:spPr>
          <a:xfrm>
            <a:off x="0" y="0"/>
            <a:ext cx="12192000" cy="6858000"/>
          </a:xfrm>
          <a:custGeom>
            <a:avLst/>
            <a:gdLst>
              <a:gd name="connsiteX0" fmla="*/ 0 w 12192000"/>
              <a:gd name="connsiteY0" fmla="*/ 5581475 h 6858000"/>
              <a:gd name="connsiteX1" fmla="*/ 12192000 w 12192000"/>
              <a:gd name="connsiteY1" fmla="*/ 5581475 h 6858000"/>
              <a:gd name="connsiteX2" fmla="*/ 12192000 w 12192000"/>
              <a:gd name="connsiteY2" fmla="*/ 6858000 h 6858000"/>
              <a:gd name="connsiteX3" fmla="*/ 0 w 12192000"/>
              <a:gd name="connsiteY3" fmla="*/ 6858000 h 6858000"/>
              <a:gd name="connsiteX4" fmla="*/ 11773512 w 12192000"/>
              <a:gd name="connsiteY4" fmla="*/ 4993824 h 6858000"/>
              <a:gd name="connsiteX5" fmla="*/ 11713912 w 12192000"/>
              <a:gd name="connsiteY5" fmla="*/ 5158032 h 6858000"/>
              <a:gd name="connsiteX6" fmla="*/ 11756440 w 12192000"/>
              <a:gd name="connsiteY6" fmla="*/ 5158032 h 6858000"/>
              <a:gd name="connsiteX7" fmla="*/ 11816350 w 12192000"/>
              <a:gd name="connsiteY7" fmla="*/ 4993824 h 6858000"/>
              <a:gd name="connsiteX8" fmla="*/ 11773512 w 12192000"/>
              <a:gd name="connsiteY8" fmla="*/ 4993824 h 6858000"/>
              <a:gd name="connsiteX9" fmla="*/ 11654002 w 12192000"/>
              <a:gd name="connsiteY9" fmla="*/ 4807564 h 6858000"/>
              <a:gd name="connsiteX10" fmla="*/ 11641895 w 12192000"/>
              <a:gd name="connsiteY10" fmla="*/ 4807872 h 6858000"/>
              <a:gd name="connsiteX11" fmla="*/ 11587262 w 12192000"/>
              <a:gd name="connsiteY11" fmla="*/ 4958742 h 6858000"/>
              <a:gd name="connsiteX12" fmla="*/ 11634755 w 12192000"/>
              <a:gd name="connsiteY12" fmla="*/ 4958742 h 6858000"/>
              <a:gd name="connsiteX13" fmla="*/ 11668902 w 12192000"/>
              <a:gd name="connsiteY13" fmla="*/ 5007162 h 6858000"/>
              <a:gd name="connsiteX14" fmla="*/ 11601231 w 12192000"/>
              <a:gd name="connsiteY14" fmla="*/ 5193402 h 6858000"/>
              <a:gd name="connsiteX15" fmla="*/ 11544424 w 12192000"/>
              <a:gd name="connsiteY15" fmla="*/ 5193402 h 6858000"/>
              <a:gd name="connsiteX16" fmla="*/ 11617062 w 12192000"/>
              <a:gd name="connsiteY16" fmla="*/ 4993824 h 6858000"/>
              <a:gd name="connsiteX17" fmla="*/ 11574224 w 12192000"/>
              <a:gd name="connsiteY17" fmla="*/ 4993824 h 6858000"/>
              <a:gd name="connsiteX18" fmla="*/ 11501588 w 12192000"/>
              <a:gd name="connsiteY18" fmla="*/ 5193402 h 6858000"/>
              <a:gd name="connsiteX19" fmla="*/ 11444781 w 12192000"/>
              <a:gd name="connsiteY19" fmla="*/ 5193402 h 6858000"/>
              <a:gd name="connsiteX20" fmla="*/ 11530145 w 12192000"/>
              <a:gd name="connsiteY20" fmla="*/ 4958742 h 6858000"/>
              <a:gd name="connsiteX21" fmla="*/ 11581674 w 12192000"/>
              <a:gd name="connsiteY21" fmla="*/ 4817490 h 6858000"/>
              <a:gd name="connsiteX22" fmla="*/ 11385802 w 12192000"/>
              <a:gd name="connsiteY22" fmla="*/ 5075764 h 6858000"/>
              <a:gd name="connsiteX23" fmla="*/ 11591919 w 12192000"/>
              <a:gd name="connsiteY23" fmla="*/ 5336832 h 6858000"/>
              <a:gd name="connsiteX24" fmla="*/ 11641584 w 12192000"/>
              <a:gd name="connsiteY24" fmla="*/ 5199937 h 6858000"/>
              <a:gd name="connsiteX25" fmla="*/ 11729433 w 12192000"/>
              <a:gd name="connsiteY25" fmla="*/ 4958742 h 6858000"/>
              <a:gd name="connsiteX26" fmla="*/ 11834043 w 12192000"/>
              <a:gd name="connsiteY26" fmla="*/ 4958742 h 6858000"/>
              <a:gd name="connsiteX27" fmla="*/ 11868190 w 12192000"/>
              <a:gd name="connsiteY27" fmla="*/ 5007162 h 6858000"/>
              <a:gd name="connsiteX28" fmla="*/ 11808590 w 12192000"/>
              <a:gd name="connsiteY28" fmla="*/ 5170754 h 6858000"/>
              <a:gd name="connsiteX29" fmla="*/ 11776305 w 12192000"/>
              <a:gd name="connsiteY29" fmla="*/ 5193402 h 6858000"/>
              <a:gd name="connsiteX30" fmla="*/ 11700874 w 12192000"/>
              <a:gd name="connsiteY30" fmla="*/ 5193402 h 6858000"/>
              <a:gd name="connsiteX31" fmla="*/ 11645931 w 12192000"/>
              <a:gd name="connsiteY31" fmla="*/ 5343964 h 6858000"/>
              <a:gd name="connsiteX32" fmla="*/ 11654002 w 12192000"/>
              <a:gd name="connsiteY32" fmla="*/ 5343964 h 6858000"/>
              <a:gd name="connsiteX33" fmla="*/ 11922202 w 12192000"/>
              <a:gd name="connsiteY33" fmla="*/ 5075764 h 6858000"/>
              <a:gd name="connsiteX34" fmla="*/ 11654002 w 12192000"/>
              <a:gd name="connsiteY34" fmla="*/ 4807564 h 6858000"/>
              <a:gd name="connsiteX35" fmla="*/ 0 w 12192000"/>
              <a:gd name="connsiteY35" fmla="*/ 0 h 6858000"/>
              <a:gd name="connsiteX36" fmla="*/ 12192000 w 12192000"/>
              <a:gd name="connsiteY36" fmla="*/ 0 h 6858000"/>
              <a:gd name="connsiteX37" fmla="*/ 12192000 w 12192000"/>
              <a:gd name="connsiteY37" fmla="*/ 5565600 h 6858000"/>
              <a:gd name="connsiteX38" fmla="*/ 0 w 12192000"/>
              <a:gd name="connsiteY38" fmla="*/ 5565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5581475"/>
                </a:moveTo>
                <a:lnTo>
                  <a:pt x="12192000" y="5581475"/>
                </a:lnTo>
                <a:lnTo>
                  <a:pt x="12192000" y="6858000"/>
                </a:lnTo>
                <a:lnTo>
                  <a:pt x="0" y="6858000"/>
                </a:lnTo>
                <a:close/>
                <a:moveTo>
                  <a:pt x="11773512" y="4993824"/>
                </a:moveTo>
                <a:cubicBezTo>
                  <a:pt x="11713912" y="5158032"/>
                  <a:pt x="11713912" y="5158032"/>
                  <a:pt x="11713912" y="5158032"/>
                </a:cubicBezTo>
                <a:cubicBezTo>
                  <a:pt x="11756440" y="5158032"/>
                  <a:pt x="11756440" y="5158032"/>
                  <a:pt x="11756440" y="5158032"/>
                </a:cubicBezTo>
                <a:lnTo>
                  <a:pt x="11816350" y="4993824"/>
                </a:lnTo>
                <a:cubicBezTo>
                  <a:pt x="11773512" y="4993824"/>
                  <a:pt x="11773512" y="4993824"/>
                  <a:pt x="11773512" y="4993824"/>
                </a:cubicBezTo>
                <a:close/>
                <a:moveTo>
                  <a:pt x="11654002" y="4807564"/>
                </a:moveTo>
                <a:cubicBezTo>
                  <a:pt x="11649968" y="4807564"/>
                  <a:pt x="11645931" y="4807872"/>
                  <a:pt x="11641895" y="4807872"/>
                </a:cubicBezTo>
                <a:cubicBezTo>
                  <a:pt x="11641895" y="4807872"/>
                  <a:pt x="11641895" y="4807872"/>
                  <a:pt x="11587262" y="4958742"/>
                </a:cubicBezTo>
                <a:cubicBezTo>
                  <a:pt x="11587262" y="4958742"/>
                  <a:pt x="11587262" y="4958742"/>
                  <a:pt x="11634755" y="4958742"/>
                </a:cubicBezTo>
                <a:cubicBezTo>
                  <a:pt x="11663314" y="4958742"/>
                  <a:pt x="11678524" y="4980465"/>
                  <a:pt x="11668902" y="5007162"/>
                </a:cubicBezTo>
                <a:cubicBezTo>
                  <a:pt x="11668902" y="5007162"/>
                  <a:pt x="11668902" y="5007162"/>
                  <a:pt x="11601231" y="5193402"/>
                </a:cubicBezTo>
                <a:cubicBezTo>
                  <a:pt x="11601231" y="5193402"/>
                  <a:pt x="11601231" y="5193402"/>
                  <a:pt x="11544424" y="5193402"/>
                </a:cubicBezTo>
                <a:cubicBezTo>
                  <a:pt x="11544424" y="5193402"/>
                  <a:pt x="11544424" y="5193402"/>
                  <a:pt x="11617062" y="4993824"/>
                </a:cubicBezTo>
                <a:cubicBezTo>
                  <a:pt x="11617062" y="4993824"/>
                  <a:pt x="11617062" y="4993824"/>
                  <a:pt x="11574224" y="4993824"/>
                </a:cubicBezTo>
                <a:cubicBezTo>
                  <a:pt x="11574224" y="4993824"/>
                  <a:pt x="11574224" y="4993824"/>
                  <a:pt x="11501588" y="5193402"/>
                </a:cubicBezTo>
                <a:cubicBezTo>
                  <a:pt x="11501588" y="5193402"/>
                  <a:pt x="11501588" y="5193402"/>
                  <a:pt x="11444781" y="5193402"/>
                </a:cubicBezTo>
                <a:cubicBezTo>
                  <a:pt x="11444781" y="5193402"/>
                  <a:pt x="11444781" y="5193402"/>
                  <a:pt x="11530145" y="4958742"/>
                </a:cubicBezTo>
                <a:cubicBezTo>
                  <a:pt x="11530145" y="4958742"/>
                  <a:pt x="11530145" y="4958742"/>
                  <a:pt x="11581674" y="4817490"/>
                </a:cubicBezTo>
                <a:cubicBezTo>
                  <a:pt x="11468683" y="4849160"/>
                  <a:pt x="11385802" y="4952844"/>
                  <a:pt x="11385802" y="5075764"/>
                </a:cubicBezTo>
                <a:cubicBezTo>
                  <a:pt x="11385802" y="5202424"/>
                  <a:pt x="11473650" y="5308574"/>
                  <a:pt x="11591919" y="5336832"/>
                </a:cubicBezTo>
                <a:cubicBezTo>
                  <a:pt x="11591919" y="5336832"/>
                  <a:pt x="11591919" y="5336832"/>
                  <a:pt x="11641584" y="5199937"/>
                </a:cubicBezTo>
                <a:cubicBezTo>
                  <a:pt x="11641584" y="5199937"/>
                  <a:pt x="11641584" y="5199937"/>
                  <a:pt x="11729433" y="4958742"/>
                </a:cubicBezTo>
                <a:cubicBezTo>
                  <a:pt x="11729433" y="4958742"/>
                  <a:pt x="11729433" y="4958742"/>
                  <a:pt x="11834043" y="4958742"/>
                </a:cubicBezTo>
                <a:cubicBezTo>
                  <a:pt x="11862602" y="4958742"/>
                  <a:pt x="11877812" y="4980465"/>
                  <a:pt x="11868190" y="5007162"/>
                </a:cubicBezTo>
                <a:cubicBezTo>
                  <a:pt x="11868190" y="5007162"/>
                  <a:pt x="11868190" y="5007162"/>
                  <a:pt x="11808590" y="5170754"/>
                </a:cubicBezTo>
                <a:cubicBezTo>
                  <a:pt x="11803933" y="5183167"/>
                  <a:pt x="11789653" y="5193402"/>
                  <a:pt x="11776305" y="5193402"/>
                </a:cubicBezTo>
                <a:cubicBezTo>
                  <a:pt x="11776305" y="5193402"/>
                  <a:pt x="11776305" y="5193402"/>
                  <a:pt x="11700874" y="5193402"/>
                </a:cubicBezTo>
                <a:cubicBezTo>
                  <a:pt x="11700874" y="5193402"/>
                  <a:pt x="11700874" y="5193402"/>
                  <a:pt x="11645931" y="5343964"/>
                </a:cubicBezTo>
                <a:cubicBezTo>
                  <a:pt x="11648724" y="5343964"/>
                  <a:pt x="11651519" y="5343964"/>
                  <a:pt x="11654002" y="5343964"/>
                </a:cubicBezTo>
                <a:cubicBezTo>
                  <a:pt x="11802071" y="5343964"/>
                  <a:pt x="11922202" y="5223839"/>
                  <a:pt x="11922202" y="5075764"/>
                </a:cubicBezTo>
                <a:cubicBezTo>
                  <a:pt x="11922202" y="4927688"/>
                  <a:pt x="11802071" y="4807564"/>
                  <a:pt x="11654002" y="4807564"/>
                </a:cubicBezTo>
                <a:close/>
                <a:moveTo>
                  <a:pt x="0" y="0"/>
                </a:moveTo>
                <a:lnTo>
                  <a:pt x="12192000" y="0"/>
                </a:lnTo>
                <a:lnTo>
                  <a:pt x="12192000" y="5565600"/>
                </a:lnTo>
                <a:lnTo>
                  <a:pt x="0" y="5565600"/>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4632872"/>
            <a:ext cx="115824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sp>
        <p:nvSpPr>
          <p:cNvPr id="2" name="Footer Placeholder 1">
            <a:extLst>
              <a:ext uri="{FF2B5EF4-FFF2-40B4-BE49-F238E27FC236}">
                <a16:creationId xmlns:a16="http://schemas.microsoft.com/office/drawing/2014/main" id="{53518D66-BC0D-1B7B-E8DB-965EA200146A}"/>
              </a:ext>
            </a:extLst>
          </p:cNvPr>
          <p:cNvSpPr>
            <a:spLocks noGrp="1"/>
          </p:cNvSpPr>
          <p:nvPr>
            <p:ph type="ftr" sz="quarter" idx="18"/>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936482EF-AE01-36A4-DF74-56DCF5DCF44D}"/>
              </a:ext>
            </a:extLst>
          </p:cNvPr>
          <p:cNvSpPr>
            <a:spLocks noGrp="1"/>
          </p:cNvSpPr>
          <p:nvPr>
            <p:ph type="sldNum" sz="quarter" idx="19"/>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69359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397384"/>
            <a:ext cx="549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idx="37" hasCustomPrompt="1"/>
          </p:nvPr>
        </p:nvSpPr>
        <p:spPr>
          <a:xfrm>
            <a:off x="0" y="1610090"/>
            <a:ext cx="6096000" cy="4579715"/>
          </a:xfrm>
        </p:spPr>
        <p:txBody>
          <a:bodyPr wrap="square" lIns="280800" rIns="280800" anchor="t" anchorCtr="0">
            <a:sp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35DCE6EA-D943-64AB-9662-D5181026C21E}"/>
              </a:ext>
            </a:extLst>
          </p:cNvPr>
          <p:cNvSpPr>
            <a:spLocks noGrp="1"/>
          </p:cNvSpPr>
          <p:nvPr>
            <p:ph type="ftr" sz="quarter" idx="39"/>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BD9C3858-14CF-42A3-8578-5BED13DE5D7F}"/>
              </a:ext>
            </a:extLst>
          </p:cNvPr>
          <p:cNvSpPr>
            <a:spLocks noGrp="1"/>
          </p:cNvSpPr>
          <p:nvPr>
            <p:ph type="sldNum" sz="quarter" idx="40"/>
          </p:nvPr>
        </p:nvSpPr>
        <p:spPr/>
        <p:txBody>
          <a:bodyPr/>
          <a:lstStyle/>
          <a:p>
            <a:fld id="{B71A6B67-5149-4CA8-8884-0AC28C15FDCE}" type="slidenum">
              <a:rPr lang="en-US" smtClean="0"/>
              <a:pPr/>
              <a:t>‹#›</a:t>
            </a:fld>
            <a:endParaRPr lang="en-US"/>
          </a:p>
        </p:txBody>
      </p:sp>
      <p:sp>
        <p:nvSpPr>
          <p:cNvPr id="6" name="Rectangle 5">
            <a:extLst>
              <a:ext uri="{FF2B5EF4-FFF2-40B4-BE49-F238E27FC236}">
                <a16:creationId xmlns:a16="http://schemas.microsoft.com/office/drawing/2014/main" id="{6AF02B93-61D1-0553-A875-50C66FFCBC95}"/>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30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397384"/>
            <a:ext cx="1158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
        <p:nvSpPr>
          <p:cNvPr id="5" name="Rectangle 4">
            <a:extLst>
              <a:ext uri="{FF2B5EF4-FFF2-40B4-BE49-F238E27FC236}">
                <a16:creationId xmlns:a16="http://schemas.microsoft.com/office/drawing/2014/main" id="{919E078A-023A-4A7F-E009-04A721D0C783}"/>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0748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588394"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4" y="1604963"/>
            <a:ext cx="7616825" cy="340360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6D6D60A0-92CD-86D8-473C-E378E4B42DE6}"/>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BCA2221C-E684-8E60-71EC-AEFB3A045030}"/>
              </a:ext>
            </a:extLst>
          </p:cNvPr>
          <p:cNvSpPr>
            <a:spLocks noGrp="1"/>
          </p:cNvSpPr>
          <p:nvPr>
            <p:ph type="sldNum" sz="quarter" idx="40"/>
          </p:nvPr>
        </p:nvSpPr>
        <p:spPr/>
        <p:txBody>
          <a:bodyPr/>
          <a:lstStyle/>
          <a:p>
            <a:fld id="{B71A6B67-5149-4CA8-8884-0AC28C15FDCE}" type="slidenum">
              <a:rPr lang="en-US" smtClean="0"/>
              <a:pPr/>
              <a:t>‹#›</a:t>
            </a:fld>
            <a:endParaRPr lang="en-US"/>
          </a:p>
        </p:txBody>
      </p:sp>
      <p:sp>
        <p:nvSpPr>
          <p:cNvPr id="6" name="Rectangle 5">
            <a:extLst>
              <a:ext uri="{FF2B5EF4-FFF2-40B4-BE49-F238E27FC236}">
                <a16:creationId xmlns:a16="http://schemas.microsoft.com/office/drawing/2014/main" id="{977A3CED-660E-4E68-CE9C-FF18A6655B9C}"/>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46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ubtitle &amp; Content Alternat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lnSpc>
                <a:spcPct val="85000"/>
              </a:lnSpc>
              <a:defRPr sz="4400">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04800" y="1609725"/>
            <a:ext cx="3657600" cy="878702"/>
          </a:xfrm>
        </p:spPr>
        <p:txBody>
          <a:bodyPr wrap="square" anchor="t" anchorCtr="0">
            <a:spAutoFit/>
          </a:bodyPr>
          <a:lstStyle>
            <a:lvl1pPr marL="0" indent="0">
              <a:buNone/>
              <a:defRPr sz="2800">
                <a:latin typeface="+mn-lt"/>
              </a:defRPr>
            </a:lvl1pPr>
          </a:lstStyle>
          <a:p>
            <a:pPr lvl="0"/>
            <a:r>
              <a:rPr lang="en-US"/>
              <a:t>Subtitle here. Lorem ipsum dolor sit </a:t>
            </a:r>
            <a:r>
              <a:rPr lang="en-US" err="1"/>
              <a:t>amet</a:t>
            </a:r>
            <a:r>
              <a:rPr lang="en-US"/>
              <a:t>.</a:t>
            </a:r>
          </a:p>
        </p:txBody>
      </p:sp>
      <p:sp>
        <p:nvSpPr>
          <p:cNvPr id="9" name="Text Placeholder 2">
            <a:extLst>
              <a:ext uri="{FF2B5EF4-FFF2-40B4-BE49-F238E27FC236}">
                <a16:creationId xmlns:a16="http://schemas.microsoft.com/office/drawing/2014/main" id="{E3AA8B4D-DD55-41D3-B7B0-2F86676B8C7A}"/>
              </a:ext>
            </a:extLst>
          </p:cNvPr>
          <p:cNvSpPr>
            <a:spLocks noGrp="1"/>
          </p:cNvSpPr>
          <p:nvPr>
            <p:ph idx="37" hasCustomPrompt="1"/>
          </p:nvPr>
        </p:nvSpPr>
        <p:spPr>
          <a:xfrm>
            <a:off x="4267200" y="1609724"/>
            <a:ext cx="7620000" cy="2307183"/>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3" name="Footer Placeholder 2">
            <a:extLst>
              <a:ext uri="{FF2B5EF4-FFF2-40B4-BE49-F238E27FC236}">
                <a16:creationId xmlns:a16="http://schemas.microsoft.com/office/drawing/2014/main" id="{9F4B412A-345E-45BF-74F0-C24E1FCE3BB1}"/>
              </a:ext>
            </a:extLst>
          </p:cNvPr>
          <p:cNvSpPr>
            <a:spLocks noGrp="1"/>
          </p:cNvSpPr>
          <p:nvPr>
            <p:ph type="ftr" sz="quarter" idx="38"/>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DE9B0BCC-B1F4-DAA5-9368-A10804965B65}"/>
              </a:ext>
            </a:extLst>
          </p:cNvPr>
          <p:cNvSpPr>
            <a:spLocks noGrp="1"/>
          </p:cNvSpPr>
          <p:nvPr>
            <p:ph type="sldNum" sz="quarter" idx="39"/>
          </p:nvPr>
        </p:nvSpPr>
        <p:spPr/>
        <p:txBody>
          <a:bodyPr/>
          <a:lstStyle/>
          <a:p>
            <a:fld id="{B71A6B67-5149-4CA8-8884-0AC28C15FDCE}" type="slidenum">
              <a:rPr lang="en-US" smtClean="0"/>
              <a:pPr/>
              <a:t>‹#›</a:t>
            </a:fld>
            <a:endParaRPr lang="en-US"/>
          </a:p>
        </p:txBody>
      </p:sp>
      <p:sp>
        <p:nvSpPr>
          <p:cNvPr id="6" name="Rectangle 5">
            <a:extLst>
              <a:ext uri="{FF2B5EF4-FFF2-40B4-BE49-F238E27FC236}">
                <a16:creationId xmlns:a16="http://schemas.microsoft.com/office/drawing/2014/main" id="{617F7350-C849-CA7C-CE7D-F6D432DF81EC}"/>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13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ubtitle &amp;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2" name="Text Placeholder 3">
            <a:extLst>
              <a:ext uri="{FF2B5EF4-FFF2-40B4-BE49-F238E27FC236}">
                <a16:creationId xmlns:a16="http://schemas.microsoft.com/office/drawing/2014/main" id="{6EE314AB-90D3-419B-AC10-CF5FBC632154}"/>
              </a:ext>
            </a:extLst>
          </p:cNvPr>
          <p:cNvSpPr>
            <a:spLocks noGrp="1"/>
          </p:cNvSpPr>
          <p:nvPr>
            <p:ph sz="quarter" idx="38"/>
          </p:nvPr>
        </p:nvSpPr>
        <p:spPr>
          <a:xfrm>
            <a:off x="307974" y="2492968"/>
            <a:ext cx="7616825" cy="3403600"/>
          </a:xfrm>
        </p:spPr>
        <p:txBody>
          <a:body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
        <p:nvSpPr>
          <p:cNvPr id="3" name="Rectangle 2">
            <a:extLst>
              <a:ext uri="{FF2B5EF4-FFF2-40B4-BE49-F238E27FC236}">
                <a16:creationId xmlns:a16="http://schemas.microsoft.com/office/drawing/2014/main" id="{3CB3B932-45DD-C02E-1432-FCCAC9037663}"/>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7C7EA2-6CDE-276E-2EC9-D16D35493F2C}"/>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9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guide id="3">
          <p15:clr>
            <a:srgbClr val="FBAE40"/>
          </p15:clr>
        </p15:guide>
        <p15:guide id="4" pos="76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26" Type="http://schemas.openxmlformats.org/officeDocument/2006/relationships/slideLayout" Target="../slideLayouts/slideLayout278.xml"/><Relationship Id="rId39" Type="http://schemas.openxmlformats.org/officeDocument/2006/relationships/slideLayout" Target="../slideLayouts/slideLayout291.xml"/><Relationship Id="rId21" Type="http://schemas.openxmlformats.org/officeDocument/2006/relationships/slideLayout" Target="../slideLayouts/slideLayout273.xml"/><Relationship Id="rId34" Type="http://schemas.openxmlformats.org/officeDocument/2006/relationships/slideLayout" Target="../slideLayouts/slideLayout286.xml"/><Relationship Id="rId42" Type="http://schemas.openxmlformats.org/officeDocument/2006/relationships/tags" Target="../tags/tag3.xml"/><Relationship Id="rId7" Type="http://schemas.openxmlformats.org/officeDocument/2006/relationships/slideLayout" Target="../slideLayouts/slideLayout259.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29" Type="http://schemas.openxmlformats.org/officeDocument/2006/relationships/slideLayout" Target="../slideLayouts/slideLayout281.xml"/><Relationship Id="rId41" Type="http://schemas.openxmlformats.org/officeDocument/2006/relationships/theme" Target="../theme/theme10.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24" Type="http://schemas.openxmlformats.org/officeDocument/2006/relationships/slideLayout" Target="../slideLayouts/slideLayout276.xml"/><Relationship Id="rId32" Type="http://schemas.openxmlformats.org/officeDocument/2006/relationships/slideLayout" Target="../slideLayouts/slideLayout284.xml"/><Relationship Id="rId37" Type="http://schemas.openxmlformats.org/officeDocument/2006/relationships/slideLayout" Target="../slideLayouts/slideLayout289.xml"/><Relationship Id="rId40" Type="http://schemas.openxmlformats.org/officeDocument/2006/relationships/slideLayout" Target="../slideLayouts/slideLayout292.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28" Type="http://schemas.openxmlformats.org/officeDocument/2006/relationships/slideLayout" Target="../slideLayouts/slideLayout280.xml"/><Relationship Id="rId36" Type="http://schemas.openxmlformats.org/officeDocument/2006/relationships/slideLayout" Target="../slideLayouts/slideLayout288.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31" Type="http://schemas.openxmlformats.org/officeDocument/2006/relationships/slideLayout" Target="../slideLayouts/slideLayout283.xml"/><Relationship Id="rId44" Type="http://schemas.openxmlformats.org/officeDocument/2006/relationships/image" Target="../media/image13.emf"/><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slideLayout" Target="../slideLayouts/slideLayout274.xml"/><Relationship Id="rId27" Type="http://schemas.openxmlformats.org/officeDocument/2006/relationships/slideLayout" Target="../slideLayouts/slideLayout279.xml"/><Relationship Id="rId30" Type="http://schemas.openxmlformats.org/officeDocument/2006/relationships/slideLayout" Target="../slideLayouts/slideLayout282.xml"/><Relationship Id="rId35" Type="http://schemas.openxmlformats.org/officeDocument/2006/relationships/slideLayout" Target="../slideLayouts/slideLayout287.xml"/><Relationship Id="rId43" Type="http://schemas.openxmlformats.org/officeDocument/2006/relationships/oleObject" Target="../embeddings/oleObject2.bin"/><Relationship Id="rId8" Type="http://schemas.openxmlformats.org/officeDocument/2006/relationships/slideLayout" Target="../slideLayouts/slideLayout260.xml"/><Relationship Id="rId3" Type="http://schemas.openxmlformats.org/officeDocument/2006/relationships/slideLayout" Target="../slideLayouts/slideLayout255.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slideLayout" Target="../slideLayouts/slideLayout277.xml"/><Relationship Id="rId33" Type="http://schemas.openxmlformats.org/officeDocument/2006/relationships/slideLayout" Target="../slideLayouts/slideLayout285.xml"/><Relationship Id="rId38" Type="http://schemas.openxmlformats.org/officeDocument/2006/relationships/slideLayout" Target="../slideLayouts/slideLayout29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05.xml"/><Relationship Id="rId18" Type="http://schemas.openxmlformats.org/officeDocument/2006/relationships/slideLayout" Target="../slideLayouts/slideLayout310.xml"/><Relationship Id="rId26" Type="http://schemas.openxmlformats.org/officeDocument/2006/relationships/slideLayout" Target="../slideLayouts/slideLayout318.xml"/><Relationship Id="rId39" Type="http://schemas.openxmlformats.org/officeDocument/2006/relationships/slideLayout" Target="../slideLayouts/slideLayout331.xml"/><Relationship Id="rId21" Type="http://schemas.openxmlformats.org/officeDocument/2006/relationships/slideLayout" Target="../slideLayouts/slideLayout313.xml"/><Relationship Id="rId34" Type="http://schemas.openxmlformats.org/officeDocument/2006/relationships/slideLayout" Target="../slideLayouts/slideLayout326.xml"/><Relationship Id="rId42" Type="http://schemas.openxmlformats.org/officeDocument/2006/relationships/slideLayout" Target="../slideLayouts/slideLayout334.xml"/><Relationship Id="rId47" Type="http://schemas.openxmlformats.org/officeDocument/2006/relationships/tags" Target="../tags/tag4.xml"/><Relationship Id="rId50" Type="http://schemas.openxmlformats.org/officeDocument/2006/relationships/image" Target="../media/image15.png"/><Relationship Id="rId7" Type="http://schemas.openxmlformats.org/officeDocument/2006/relationships/slideLayout" Target="../slideLayouts/slideLayout299.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29" Type="http://schemas.openxmlformats.org/officeDocument/2006/relationships/slideLayout" Target="../slideLayouts/slideLayout321.xml"/><Relationship Id="rId11" Type="http://schemas.openxmlformats.org/officeDocument/2006/relationships/slideLayout" Target="../slideLayouts/slideLayout303.xml"/><Relationship Id="rId24" Type="http://schemas.openxmlformats.org/officeDocument/2006/relationships/slideLayout" Target="../slideLayouts/slideLayout316.xml"/><Relationship Id="rId32" Type="http://schemas.openxmlformats.org/officeDocument/2006/relationships/slideLayout" Target="../slideLayouts/slideLayout324.xml"/><Relationship Id="rId37" Type="http://schemas.openxmlformats.org/officeDocument/2006/relationships/slideLayout" Target="../slideLayouts/slideLayout329.xml"/><Relationship Id="rId40" Type="http://schemas.openxmlformats.org/officeDocument/2006/relationships/slideLayout" Target="../slideLayouts/slideLayout332.xml"/><Relationship Id="rId45" Type="http://schemas.openxmlformats.org/officeDocument/2006/relationships/slideLayout" Target="../slideLayouts/slideLayout337.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23" Type="http://schemas.openxmlformats.org/officeDocument/2006/relationships/slideLayout" Target="../slideLayouts/slideLayout315.xml"/><Relationship Id="rId28" Type="http://schemas.openxmlformats.org/officeDocument/2006/relationships/slideLayout" Target="../slideLayouts/slideLayout320.xml"/><Relationship Id="rId36" Type="http://schemas.openxmlformats.org/officeDocument/2006/relationships/slideLayout" Target="../slideLayouts/slideLayout328.xml"/><Relationship Id="rId49" Type="http://schemas.openxmlformats.org/officeDocument/2006/relationships/image" Target="../media/image14.emf"/><Relationship Id="rId10" Type="http://schemas.openxmlformats.org/officeDocument/2006/relationships/slideLayout" Target="../slideLayouts/slideLayout302.xml"/><Relationship Id="rId19" Type="http://schemas.openxmlformats.org/officeDocument/2006/relationships/slideLayout" Target="../slideLayouts/slideLayout311.xml"/><Relationship Id="rId31" Type="http://schemas.openxmlformats.org/officeDocument/2006/relationships/slideLayout" Target="../slideLayouts/slideLayout323.xml"/><Relationship Id="rId44" Type="http://schemas.openxmlformats.org/officeDocument/2006/relationships/slideLayout" Target="../slideLayouts/slideLayout336.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 Id="rId22" Type="http://schemas.openxmlformats.org/officeDocument/2006/relationships/slideLayout" Target="../slideLayouts/slideLayout314.xml"/><Relationship Id="rId27" Type="http://schemas.openxmlformats.org/officeDocument/2006/relationships/slideLayout" Target="../slideLayouts/slideLayout319.xml"/><Relationship Id="rId30" Type="http://schemas.openxmlformats.org/officeDocument/2006/relationships/slideLayout" Target="../slideLayouts/slideLayout322.xml"/><Relationship Id="rId35" Type="http://schemas.openxmlformats.org/officeDocument/2006/relationships/slideLayout" Target="../slideLayouts/slideLayout327.xml"/><Relationship Id="rId43" Type="http://schemas.openxmlformats.org/officeDocument/2006/relationships/slideLayout" Target="../slideLayouts/slideLayout335.xml"/><Relationship Id="rId48" Type="http://schemas.openxmlformats.org/officeDocument/2006/relationships/oleObject" Target="../embeddings/oleObject3.bin"/><Relationship Id="rId8" Type="http://schemas.openxmlformats.org/officeDocument/2006/relationships/slideLayout" Target="../slideLayouts/slideLayout300.xml"/><Relationship Id="rId3" Type="http://schemas.openxmlformats.org/officeDocument/2006/relationships/slideLayout" Target="../slideLayouts/slideLayout295.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5" Type="http://schemas.openxmlformats.org/officeDocument/2006/relationships/slideLayout" Target="../slideLayouts/slideLayout317.xml"/><Relationship Id="rId33" Type="http://schemas.openxmlformats.org/officeDocument/2006/relationships/slideLayout" Target="../slideLayouts/slideLayout325.xml"/><Relationship Id="rId38" Type="http://schemas.openxmlformats.org/officeDocument/2006/relationships/slideLayout" Target="../slideLayouts/slideLayout330.xml"/><Relationship Id="rId46" Type="http://schemas.openxmlformats.org/officeDocument/2006/relationships/theme" Target="../theme/theme11.xml"/><Relationship Id="rId20" Type="http://schemas.openxmlformats.org/officeDocument/2006/relationships/slideLayout" Target="../slideLayouts/slideLayout312.xml"/><Relationship Id="rId41" Type="http://schemas.openxmlformats.org/officeDocument/2006/relationships/slideLayout" Target="../slideLayouts/slideLayout333.xml"/><Relationship Id="rId1" Type="http://schemas.openxmlformats.org/officeDocument/2006/relationships/slideLayout" Target="../slideLayouts/slideLayout293.xml"/><Relationship Id="rId6" Type="http://schemas.openxmlformats.org/officeDocument/2006/relationships/slideLayout" Target="../slideLayouts/slideLayout298.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26" Type="http://schemas.openxmlformats.org/officeDocument/2006/relationships/slideLayout" Target="../slideLayouts/slideLayout363.xml"/><Relationship Id="rId39" Type="http://schemas.openxmlformats.org/officeDocument/2006/relationships/slideLayout" Target="../slideLayouts/slideLayout376.xml"/><Relationship Id="rId21" Type="http://schemas.openxmlformats.org/officeDocument/2006/relationships/slideLayout" Target="../slideLayouts/slideLayout358.xml"/><Relationship Id="rId34" Type="http://schemas.openxmlformats.org/officeDocument/2006/relationships/slideLayout" Target="../slideLayouts/slideLayout371.xml"/><Relationship Id="rId42" Type="http://schemas.openxmlformats.org/officeDocument/2006/relationships/slideLayout" Target="../slideLayouts/slideLayout379.xml"/><Relationship Id="rId47" Type="http://schemas.openxmlformats.org/officeDocument/2006/relationships/slideLayout" Target="../slideLayouts/slideLayout384.xml"/><Relationship Id="rId50" Type="http://schemas.openxmlformats.org/officeDocument/2006/relationships/slideLayout" Target="../slideLayouts/slideLayout387.xml"/><Relationship Id="rId7" Type="http://schemas.openxmlformats.org/officeDocument/2006/relationships/slideLayout" Target="../slideLayouts/slideLayout344.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9" Type="http://schemas.openxmlformats.org/officeDocument/2006/relationships/slideLayout" Target="../slideLayouts/slideLayout366.xml"/><Relationship Id="rId11" Type="http://schemas.openxmlformats.org/officeDocument/2006/relationships/slideLayout" Target="../slideLayouts/slideLayout348.xml"/><Relationship Id="rId24" Type="http://schemas.openxmlformats.org/officeDocument/2006/relationships/slideLayout" Target="../slideLayouts/slideLayout361.xml"/><Relationship Id="rId32" Type="http://schemas.openxmlformats.org/officeDocument/2006/relationships/slideLayout" Target="../slideLayouts/slideLayout369.xml"/><Relationship Id="rId37" Type="http://schemas.openxmlformats.org/officeDocument/2006/relationships/slideLayout" Target="../slideLayouts/slideLayout374.xml"/><Relationship Id="rId40" Type="http://schemas.openxmlformats.org/officeDocument/2006/relationships/slideLayout" Target="../slideLayouts/slideLayout377.xml"/><Relationship Id="rId45" Type="http://schemas.openxmlformats.org/officeDocument/2006/relationships/slideLayout" Target="../slideLayouts/slideLayout382.xml"/><Relationship Id="rId53" Type="http://schemas.openxmlformats.org/officeDocument/2006/relationships/slideLayout" Target="../slideLayouts/slideLayout390.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31" Type="http://schemas.openxmlformats.org/officeDocument/2006/relationships/slideLayout" Target="../slideLayouts/slideLayout368.xml"/><Relationship Id="rId44" Type="http://schemas.openxmlformats.org/officeDocument/2006/relationships/slideLayout" Target="../slideLayouts/slideLayout381.xml"/><Relationship Id="rId52" Type="http://schemas.openxmlformats.org/officeDocument/2006/relationships/slideLayout" Target="../slideLayouts/slideLayout389.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 Id="rId22" Type="http://schemas.openxmlformats.org/officeDocument/2006/relationships/slideLayout" Target="../slideLayouts/slideLayout359.xml"/><Relationship Id="rId27" Type="http://schemas.openxmlformats.org/officeDocument/2006/relationships/slideLayout" Target="../slideLayouts/slideLayout364.xml"/><Relationship Id="rId30" Type="http://schemas.openxmlformats.org/officeDocument/2006/relationships/slideLayout" Target="../slideLayouts/slideLayout367.xml"/><Relationship Id="rId35" Type="http://schemas.openxmlformats.org/officeDocument/2006/relationships/slideLayout" Target="../slideLayouts/slideLayout372.xml"/><Relationship Id="rId43" Type="http://schemas.openxmlformats.org/officeDocument/2006/relationships/slideLayout" Target="../slideLayouts/slideLayout380.xml"/><Relationship Id="rId48" Type="http://schemas.openxmlformats.org/officeDocument/2006/relationships/slideLayout" Target="../slideLayouts/slideLayout385.xml"/><Relationship Id="rId8" Type="http://schemas.openxmlformats.org/officeDocument/2006/relationships/slideLayout" Target="../slideLayouts/slideLayout345.xml"/><Relationship Id="rId51" Type="http://schemas.openxmlformats.org/officeDocument/2006/relationships/slideLayout" Target="../slideLayouts/slideLayout388.xml"/><Relationship Id="rId3" Type="http://schemas.openxmlformats.org/officeDocument/2006/relationships/slideLayout" Target="../slideLayouts/slideLayout340.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5" Type="http://schemas.openxmlformats.org/officeDocument/2006/relationships/slideLayout" Target="../slideLayouts/slideLayout362.xml"/><Relationship Id="rId33" Type="http://schemas.openxmlformats.org/officeDocument/2006/relationships/slideLayout" Target="../slideLayouts/slideLayout370.xml"/><Relationship Id="rId38" Type="http://schemas.openxmlformats.org/officeDocument/2006/relationships/slideLayout" Target="../slideLayouts/slideLayout375.xml"/><Relationship Id="rId46" Type="http://schemas.openxmlformats.org/officeDocument/2006/relationships/slideLayout" Target="../slideLayouts/slideLayout383.xml"/><Relationship Id="rId20" Type="http://schemas.openxmlformats.org/officeDocument/2006/relationships/slideLayout" Target="../slideLayouts/slideLayout357.xml"/><Relationship Id="rId41" Type="http://schemas.openxmlformats.org/officeDocument/2006/relationships/slideLayout" Target="../slideLayouts/slideLayout378.xml"/><Relationship Id="rId54" Type="http://schemas.openxmlformats.org/officeDocument/2006/relationships/theme" Target="../theme/theme12.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5" Type="http://schemas.openxmlformats.org/officeDocument/2006/relationships/slideLayout" Target="../slideLayouts/slideLayout352.xml"/><Relationship Id="rId23" Type="http://schemas.openxmlformats.org/officeDocument/2006/relationships/slideLayout" Target="../slideLayouts/slideLayout360.xml"/><Relationship Id="rId28" Type="http://schemas.openxmlformats.org/officeDocument/2006/relationships/slideLayout" Target="../slideLayouts/slideLayout365.xml"/><Relationship Id="rId36" Type="http://schemas.openxmlformats.org/officeDocument/2006/relationships/slideLayout" Target="../slideLayouts/slideLayout373.xml"/><Relationship Id="rId49" Type="http://schemas.openxmlformats.org/officeDocument/2006/relationships/slideLayout" Target="../slideLayouts/slideLayout38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93.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image" Target="../media/image1.png"/><Relationship Id="rId5" Type="http://schemas.openxmlformats.org/officeDocument/2006/relationships/theme" Target="../theme/theme13.xml"/><Relationship Id="rId4" Type="http://schemas.openxmlformats.org/officeDocument/2006/relationships/slideLayout" Target="../slideLayouts/slideLayout39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theme" Target="../theme/theme14.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slideLayout" Target="../slideLayouts/slideLayout406.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09.xml"/><Relationship Id="rId7" Type="http://schemas.openxmlformats.org/officeDocument/2006/relationships/theme" Target="../theme/theme15.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5" Type="http://schemas.openxmlformats.org/officeDocument/2006/relationships/slideLayout" Target="../slideLayouts/slideLayout411.xml"/><Relationship Id="rId4" Type="http://schemas.openxmlformats.org/officeDocument/2006/relationships/slideLayout" Target="../slideLayouts/slideLayout41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5" Type="http://schemas.openxmlformats.org/officeDocument/2006/relationships/slideLayout" Target="../slideLayouts/slideLayout417.xml"/><Relationship Id="rId10" Type="http://schemas.openxmlformats.org/officeDocument/2006/relationships/image" Target="../media/image1.png"/><Relationship Id="rId4" Type="http://schemas.openxmlformats.org/officeDocument/2006/relationships/slideLayout" Target="../slideLayouts/slideLayout416.xml"/><Relationship Id="rId9"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58.xml"/><Relationship Id="rId7" Type="http://schemas.openxmlformats.org/officeDocument/2006/relationships/oleObject" Target="../embeddings/oleObject1.bin"/><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ags" Target="../tags/tag2.xml"/><Relationship Id="rId5" Type="http://schemas.openxmlformats.org/officeDocument/2006/relationships/theme" Target="../theme/theme3.xml"/><Relationship Id="rId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1.emf"/><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theme" Target="../theme/theme7.xml"/><Relationship Id="rId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11.xml"/><Relationship Id="rId21" Type="http://schemas.openxmlformats.org/officeDocument/2006/relationships/slideLayout" Target="../slideLayouts/slideLayout106.xml"/><Relationship Id="rId42" Type="http://schemas.openxmlformats.org/officeDocument/2006/relationships/slideLayout" Target="../slideLayouts/slideLayout127.xml"/><Relationship Id="rId47" Type="http://schemas.openxmlformats.org/officeDocument/2006/relationships/slideLayout" Target="../slideLayouts/slideLayout132.xml"/><Relationship Id="rId63" Type="http://schemas.openxmlformats.org/officeDocument/2006/relationships/slideLayout" Target="../slideLayouts/slideLayout148.xml"/><Relationship Id="rId68" Type="http://schemas.openxmlformats.org/officeDocument/2006/relationships/slideLayout" Target="../slideLayouts/slideLayout153.xml"/><Relationship Id="rId16" Type="http://schemas.openxmlformats.org/officeDocument/2006/relationships/slideLayout" Target="../slideLayouts/slideLayout10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3" Type="http://schemas.openxmlformats.org/officeDocument/2006/relationships/slideLayout" Target="../slideLayouts/slideLayout138.xml"/><Relationship Id="rId58" Type="http://schemas.openxmlformats.org/officeDocument/2006/relationships/slideLayout" Target="../slideLayouts/slideLayout143.xml"/><Relationship Id="rId66" Type="http://schemas.openxmlformats.org/officeDocument/2006/relationships/slideLayout" Target="../slideLayouts/slideLayout151.xml"/><Relationship Id="rId74" Type="http://schemas.openxmlformats.org/officeDocument/2006/relationships/slideLayout" Target="../slideLayouts/slideLayout159.xml"/><Relationship Id="rId79" Type="http://schemas.openxmlformats.org/officeDocument/2006/relationships/theme" Target="../theme/theme8.xml"/><Relationship Id="rId5" Type="http://schemas.openxmlformats.org/officeDocument/2006/relationships/slideLayout" Target="../slideLayouts/slideLayout90.xml"/><Relationship Id="rId61" Type="http://schemas.openxmlformats.org/officeDocument/2006/relationships/slideLayout" Target="../slideLayouts/slideLayout146.xml"/><Relationship Id="rId19" Type="http://schemas.openxmlformats.org/officeDocument/2006/relationships/slideLayout" Target="../slideLayouts/slideLayout10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48" Type="http://schemas.openxmlformats.org/officeDocument/2006/relationships/slideLayout" Target="../slideLayouts/slideLayout133.xml"/><Relationship Id="rId56" Type="http://schemas.openxmlformats.org/officeDocument/2006/relationships/slideLayout" Target="../slideLayouts/slideLayout141.xml"/><Relationship Id="rId64" Type="http://schemas.openxmlformats.org/officeDocument/2006/relationships/slideLayout" Target="../slideLayouts/slideLayout149.xml"/><Relationship Id="rId69" Type="http://schemas.openxmlformats.org/officeDocument/2006/relationships/slideLayout" Target="../slideLayouts/slideLayout154.xml"/><Relationship Id="rId77" Type="http://schemas.openxmlformats.org/officeDocument/2006/relationships/slideLayout" Target="../slideLayouts/slideLayout162.xml"/><Relationship Id="rId8" Type="http://schemas.openxmlformats.org/officeDocument/2006/relationships/slideLayout" Target="../slideLayouts/slideLayout93.xml"/><Relationship Id="rId51" Type="http://schemas.openxmlformats.org/officeDocument/2006/relationships/slideLayout" Target="../slideLayouts/slideLayout136.xml"/><Relationship Id="rId72" Type="http://schemas.openxmlformats.org/officeDocument/2006/relationships/slideLayout" Target="../slideLayouts/slideLayout157.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slideLayout" Target="../slideLayouts/slideLayout131.xml"/><Relationship Id="rId59" Type="http://schemas.openxmlformats.org/officeDocument/2006/relationships/slideLayout" Target="../slideLayouts/slideLayout144.xml"/><Relationship Id="rId67" Type="http://schemas.openxmlformats.org/officeDocument/2006/relationships/slideLayout" Target="../slideLayouts/slideLayout152.xml"/><Relationship Id="rId20" Type="http://schemas.openxmlformats.org/officeDocument/2006/relationships/slideLayout" Target="../slideLayouts/slideLayout105.xml"/><Relationship Id="rId41" Type="http://schemas.openxmlformats.org/officeDocument/2006/relationships/slideLayout" Target="../slideLayouts/slideLayout126.xml"/><Relationship Id="rId54" Type="http://schemas.openxmlformats.org/officeDocument/2006/relationships/slideLayout" Target="../slideLayouts/slideLayout139.xml"/><Relationship Id="rId62" Type="http://schemas.openxmlformats.org/officeDocument/2006/relationships/slideLayout" Target="../slideLayouts/slideLayout147.xml"/><Relationship Id="rId70" Type="http://schemas.openxmlformats.org/officeDocument/2006/relationships/slideLayout" Target="../slideLayouts/slideLayout155.xml"/><Relationship Id="rId75" Type="http://schemas.openxmlformats.org/officeDocument/2006/relationships/slideLayout" Target="../slideLayouts/slideLayout160.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49" Type="http://schemas.openxmlformats.org/officeDocument/2006/relationships/slideLayout" Target="../slideLayouts/slideLayout134.xml"/><Relationship Id="rId57" Type="http://schemas.openxmlformats.org/officeDocument/2006/relationships/slideLayout" Target="../slideLayouts/slideLayout142.xml"/><Relationship Id="rId10" Type="http://schemas.openxmlformats.org/officeDocument/2006/relationships/slideLayout" Target="../slideLayouts/slideLayout95.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52" Type="http://schemas.openxmlformats.org/officeDocument/2006/relationships/slideLayout" Target="../slideLayouts/slideLayout137.xml"/><Relationship Id="rId60" Type="http://schemas.openxmlformats.org/officeDocument/2006/relationships/slideLayout" Target="../slideLayouts/slideLayout145.xml"/><Relationship Id="rId65" Type="http://schemas.openxmlformats.org/officeDocument/2006/relationships/slideLayout" Target="../slideLayouts/slideLayout150.xml"/><Relationship Id="rId73" Type="http://schemas.openxmlformats.org/officeDocument/2006/relationships/slideLayout" Target="../slideLayouts/slideLayout158.xml"/><Relationship Id="rId78" Type="http://schemas.openxmlformats.org/officeDocument/2006/relationships/slideLayout" Target="../slideLayouts/slideLayout163.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9" Type="http://schemas.openxmlformats.org/officeDocument/2006/relationships/slideLayout" Target="../slideLayouts/slideLayout124.xml"/><Relationship Id="rId34" Type="http://schemas.openxmlformats.org/officeDocument/2006/relationships/slideLayout" Target="../slideLayouts/slideLayout119.xml"/><Relationship Id="rId50" Type="http://schemas.openxmlformats.org/officeDocument/2006/relationships/slideLayout" Target="../slideLayouts/slideLayout135.xml"/><Relationship Id="rId55" Type="http://schemas.openxmlformats.org/officeDocument/2006/relationships/slideLayout" Target="../slideLayouts/slideLayout140.xml"/><Relationship Id="rId76" Type="http://schemas.openxmlformats.org/officeDocument/2006/relationships/slideLayout" Target="../slideLayouts/slideLayout161.xml"/><Relationship Id="rId7" Type="http://schemas.openxmlformats.org/officeDocument/2006/relationships/slideLayout" Target="../slideLayouts/slideLayout92.xml"/><Relationship Id="rId71" Type="http://schemas.openxmlformats.org/officeDocument/2006/relationships/slideLayout" Target="../slideLayouts/slideLayout156.xml"/><Relationship Id="rId2" Type="http://schemas.openxmlformats.org/officeDocument/2006/relationships/slideLayout" Target="../slideLayouts/slideLayout87.xml"/><Relationship Id="rId29"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89.xml"/><Relationship Id="rId21" Type="http://schemas.openxmlformats.org/officeDocument/2006/relationships/slideLayout" Target="../slideLayouts/slideLayout184.xml"/><Relationship Id="rId42" Type="http://schemas.openxmlformats.org/officeDocument/2006/relationships/slideLayout" Target="../slideLayouts/slideLayout205.xml"/><Relationship Id="rId47" Type="http://schemas.openxmlformats.org/officeDocument/2006/relationships/slideLayout" Target="../slideLayouts/slideLayout210.xml"/><Relationship Id="rId63" Type="http://schemas.openxmlformats.org/officeDocument/2006/relationships/slideLayout" Target="../slideLayouts/slideLayout226.xml"/><Relationship Id="rId68" Type="http://schemas.openxmlformats.org/officeDocument/2006/relationships/slideLayout" Target="../slideLayouts/slideLayout231.xml"/><Relationship Id="rId84" Type="http://schemas.openxmlformats.org/officeDocument/2006/relationships/slideLayout" Target="../slideLayouts/slideLayout247.xml"/><Relationship Id="rId89" Type="http://schemas.openxmlformats.org/officeDocument/2006/relationships/slideLayout" Target="../slideLayouts/slideLayout252.xml"/><Relationship Id="rId16" Type="http://schemas.openxmlformats.org/officeDocument/2006/relationships/slideLayout" Target="../slideLayouts/slideLayout179.xml"/><Relationship Id="rId11" Type="http://schemas.openxmlformats.org/officeDocument/2006/relationships/slideLayout" Target="../slideLayouts/slideLayout174.xml"/><Relationship Id="rId32" Type="http://schemas.openxmlformats.org/officeDocument/2006/relationships/slideLayout" Target="../slideLayouts/slideLayout195.xml"/><Relationship Id="rId37" Type="http://schemas.openxmlformats.org/officeDocument/2006/relationships/slideLayout" Target="../slideLayouts/slideLayout200.xml"/><Relationship Id="rId53" Type="http://schemas.openxmlformats.org/officeDocument/2006/relationships/slideLayout" Target="../slideLayouts/slideLayout216.xml"/><Relationship Id="rId58" Type="http://schemas.openxmlformats.org/officeDocument/2006/relationships/slideLayout" Target="../slideLayouts/slideLayout221.xml"/><Relationship Id="rId74" Type="http://schemas.openxmlformats.org/officeDocument/2006/relationships/slideLayout" Target="../slideLayouts/slideLayout237.xml"/><Relationship Id="rId79" Type="http://schemas.openxmlformats.org/officeDocument/2006/relationships/slideLayout" Target="../slideLayouts/slideLayout242.xml"/><Relationship Id="rId5" Type="http://schemas.openxmlformats.org/officeDocument/2006/relationships/slideLayout" Target="../slideLayouts/slideLayout168.xml"/><Relationship Id="rId90" Type="http://schemas.openxmlformats.org/officeDocument/2006/relationships/theme" Target="../theme/theme9.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 Id="rId35" Type="http://schemas.openxmlformats.org/officeDocument/2006/relationships/slideLayout" Target="../slideLayouts/slideLayout198.xml"/><Relationship Id="rId43" Type="http://schemas.openxmlformats.org/officeDocument/2006/relationships/slideLayout" Target="../slideLayouts/slideLayout206.xml"/><Relationship Id="rId48" Type="http://schemas.openxmlformats.org/officeDocument/2006/relationships/slideLayout" Target="../slideLayouts/slideLayout211.xml"/><Relationship Id="rId56" Type="http://schemas.openxmlformats.org/officeDocument/2006/relationships/slideLayout" Target="../slideLayouts/slideLayout219.xml"/><Relationship Id="rId64" Type="http://schemas.openxmlformats.org/officeDocument/2006/relationships/slideLayout" Target="../slideLayouts/slideLayout227.xml"/><Relationship Id="rId69" Type="http://schemas.openxmlformats.org/officeDocument/2006/relationships/slideLayout" Target="../slideLayouts/slideLayout232.xml"/><Relationship Id="rId77" Type="http://schemas.openxmlformats.org/officeDocument/2006/relationships/slideLayout" Target="../slideLayouts/slideLayout240.xml"/><Relationship Id="rId8" Type="http://schemas.openxmlformats.org/officeDocument/2006/relationships/slideLayout" Target="../slideLayouts/slideLayout171.xml"/><Relationship Id="rId51" Type="http://schemas.openxmlformats.org/officeDocument/2006/relationships/slideLayout" Target="../slideLayouts/slideLayout214.xml"/><Relationship Id="rId72" Type="http://schemas.openxmlformats.org/officeDocument/2006/relationships/slideLayout" Target="../slideLayouts/slideLayout235.xml"/><Relationship Id="rId80" Type="http://schemas.openxmlformats.org/officeDocument/2006/relationships/slideLayout" Target="../slideLayouts/slideLayout243.xml"/><Relationship Id="rId85" Type="http://schemas.openxmlformats.org/officeDocument/2006/relationships/slideLayout" Target="../slideLayouts/slideLayout248.xml"/><Relationship Id="rId3" Type="http://schemas.openxmlformats.org/officeDocument/2006/relationships/slideLayout" Target="../slideLayouts/slideLayout166.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33" Type="http://schemas.openxmlformats.org/officeDocument/2006/relationships/slideLayout" Target="../slideLayouts/slideLayout196.xml"/><Relationship Id="rId38" Type="http://schemas.openxmlformats.org/officeDocument/2006/relationships/slideLayout" Target="../slideLayouts/slideLayout201.xml"/><Relationship Id="rId46" Type="http://schemas.openxmlformats.org/officeDocument/2006/relationships/slideLayout" Target="../slideLayouts/slideLayout209.xml"/><Relationship Id="rId59" Type="http://schemas.openxmlformats.org/officeDocument/2006/relationships/slideLayout" Target="../slideLayouts/slideLayout222.xml"/><Relationship Id="rId67" Type="http://schemas.openxmlformats.org/officeDocument/2006/relationships/slideLayout" Target="../slideLayouts/slideLayout230.xml"/><Relationship Id="rId20" Type="http://schemas.openxmlformats.org/officeDocument/2006/relationships/slideLayout" Target="../slideLayouts/slideLayout183.xml"/><Relationship Id="rId41" Type="http://schemas.openxmlformats.org/officeDocument/2006/relationships/slideLayout" Target="../slideLayouts/slideLayout204.xml"/><Relationship Id="rId54" Type="http://schemas.openxmlformats.org/officeDocument/2006/relationships/slideLayout" Target="../slideLayouts/slideLayout217.xml"/><Relationship Id="rId62" Type="http://schemas.openxmlformats.org/officeDocument/2006/relationships/slideLayout" Target="../slideLayouts/slideLayout225.xml"/><Relationship Id="rId70" Type="http://schemas.openxmlformats.org/officeDocument/2006/relationships/slideLayout" Target="../slideLayouts/slideLayout233.xml"/><Relationship Id="rId75" Type="http://schemas.openxmlformats.org/officeDocument/2006/relationships/slideLayout" Target="../slideLayouts/slideLayout238.xml"/><Relationship Id="rId83" Type="http://schemas.openxmlformats.org/officeDocument/2006/relationships/slideLayout" Target="../slideLayouts/slideLayout246.xml"/><Relationship Id="rId88" Type="http://schemas.openxmlformats.org/officeDocument/2006/relationships/slideLayout" Target="../slideLayouts/slideLayout251.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36" Type="http://schemas.openxmlformats.org/officeDocument/2006/relationships/slideLayout" Target="../slideLayouts/slideLayout199.xml"/><Relationship Id="rId49" Type="http://schemas.openxmlformats.org/officeDocument/2006/relationships/slideLayout" Target="../slideLayouts/slideLayout212.xml"/><Relationship Id="rId57" Type="http://schemas.openxmlformats.org/officeDocument/2006/relationships/slideLayout" Target="../slideLayouts/slideLayout220.xml"/><Relationship Id="rId10" Type="http://schemas.openxmlformats.org/officeDocument/2006/relationships/slideLayout" Target="../slideLayouts/slideLayout173.xml"/><Relationship Id="rId31" Type="http://schemas.openxmlformats.org/officeDocument/2006/relationships/slideLayout" Target="../slideLayouts/slideLayout194.xml"/><Relationship Id="rId44" Type="http://schemas.openxmlformats.org/officeDocument/2006/relationships/slideLayout" Target="../slideLayouts/slideLayout207.xml"/><Relationship Id="rId52" Type="http://schemas.openxmlformats.org/officeDocument/2006/relationships/slideLayout" Target="../slideLayouts/slideLayout215.xml"/><Relationship Id="rId60" Type="http://schemas.openxmlformats.org/officeDocument/2006/relationships/slideLayout" Target="../slideLayouts/slideLayout223.xml"/><Relationship Id="rId65" Type="http://schemas.openxmlformats.org/officeDocument/2006/relationships/slideLayout" Target="../slideLayouts/slideLayout228.xml"/><Relationship Id="rId73" Type="http://schemas.openxmlformats.org/officeDocument/2006/relationships/slideLayout" Target="../slideLayouts/slideLayout236.xml"/><Relationship Id="rId78" Type="http://schemas.openxmlformats.org/officeDocument/2006/relationships/slideLayout" Target="../slideLayouts/slideLayout241.xml"/><Relationship Id="rId81" Type="http://schemas.openxmlformats.org/officeDocument/2006/relationships/slideLayout" Target="../slideLayouts/slideLayout244.xml"/><Relationship Id="rId86" Type="http://schemas.openxmlformats.org/officeDocument/2006/relationships/slideLayout" Target="../slideLayouts/slideLayout249.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9" Type="http://schemas.openxmlformats.org/officeDocument/2006/relationships/slideLayout" Target="../slideLayouts/slideLayout202.xml"/><Relationship Id="rId34" Type="http://schemas.openxmlformats.org/officeDocument/2006/relationships/slideLayout" Target="../slideLayouts/slideLayout197.xml"/><Relationship Id="rId50" Type="http://schemas.openxmlformats.org/officeDocument/2006/relationships/slideLayout" Target="../slideLayouts/slideLayout213.xml"/><Relationship Id="rId55" Type="http://schemas.openxmlformats.org/officeDocument/2006/relationships/slideLayout" Target="../slideLayouts/slideLayout218.xml"/><Relationship Id="rId76" Type="http://schemas.openxmlformats.org/officeDocument/2006/relationships/slideLayout" Target="../slideLayouts/slideLayout239.xml"/><Relationship Id="rId7" Type="http://schemas.openxmlformats.org/officeDocument/2006/relationships/slideLayout" Target="../slideLayouts/slideLayout170.xml"/><Relationship Id="rId71" Type="http://schemas.openxmlformats.org/officeDocument/2006/relationships/slideLayout" Target="../slideLayouts/slideLayout234.xml"/><Relationship Id="rId2" Type="http://schemas.openxmlformats.org/officeDocument/2006/relationships/slideLayout" Target="../slideLayouts/slideLayout165.xml"/><Relationship Id="rId29" Type="http://schemas.openxmlformats.org/officeDocument/2006/relationships/slideLayout" Target="../slideLayouts/slideLayout192.xml"/><Relationship Id="rId24" Type="http://schemas.openxmlformats.org/officeDocument/2006/relationships/slideLayout" Target="../slideLayouts/slideLayout187.xml"/><Relationship Id="rId40" Type="http://schemas.openxmlformats.org/officeDocument/2006/relationships/slideLayout" Target="../slideLayouts/slideLayout203.xml"/><Relationship Id="rId45" Type="http://schemas.openxmlformats.org/officeDocument/2006/relationships/slideLayout" Target="../slideLayouts/slideLayout208.xml"/><Relationship Id="rId66" Type="http://schemas.openxmlformats.org/officeDocument/2006/relationships/slideLayout" Target="../slideLayouts/slideLayout229.xml"/><Relationship Id="rId87" Type="http://schemas.openxmlformats.org/officeDocument/2006/relationships/slideLayout" Target="../slideLayouts/slideLayout250.xml"/><Relationship Id="rId61" Type="http://schemas.openxmlformats.org/officeDocument/2006/relationships/slideLayout" Target="../slideLayouts/slideLayout224.xml"/><Relationship Id="rId82" Type="http://schemas.openxmlformats.org/officeDocument/2006/relationships/slideLayout" Target="../slideLayouts/slideLayout245.xml"/><Relationship Id="rId19"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0"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5" name="Picture 4" descr="A picture containing black, darkness&#10;&#10;Description automatically generated">
            <a:extLst>
              <a:ext uri="{FF2B5EF4-FFF2-40B4-BE49-F238E27FC236}">
                <a16:creationId xmlns:a16="http://schemas.microsoft.com/office/drawing/2014/main" id="{EDC193C0-1216-C03B-359F-759C6B86C8D0}"/>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1284352" y="6433934"/>
            <a:ext cx="552205" cy="258331"/>
          </a:xfrm>
          <a:prstGeom prst="rect">
            <a:avLst/>
          </a:prstGeom>
        </p:spPr>
      </p:pic>
    </p:spTree>
    <p:extLst>
      <p:ext uri="{BB962C8B-B14F-4D97-AF65-F5344CB8AC3E}">
        <p14:creationId xmlns:p14="http://schemas.microsoft.com/office/powerpoint/2010/main" val="2730040407"/>
      </p:ext>
    </p:extLst>
  </p:cSld>
  <p:clrMap bg1="lt1" tx1="dk1" bg2="lt2" tx2="dk2" accent1="accent1" accent2="accent2" accent3="accent3" accent4="accent4" accent5="accent5" accent6="accent6" hlink="hlink" folHlink="folHlink"/>
  <p:sldLayoutIdLst>
    <p:sldLayoutId id="2147483815" r:id="rId1"/>
    <p:sldLayoutId id="2147483767" r:id="rId2"/>
    <p:sldLayoutId id="2147483793" r:id="rId3"/>
    <p:sldLayoutId id="2147483829" r:id="rId4"/>
    <p:sldLayoutId id="2147483794" r:id="rId5"/>
    <p:sldLayoutId id="2147483822" r:id="rId6"/>
    <p:sldLayoutId id="2147483823" r:id="rId7"/>
    <p:sldLayoutId id="2147483828" r:id="rId8"/>
    <p:sldLayoutId id="2147483759" r:id="rId9"/>
    <p:sldLayoutId id="2147483856" r:id="rId10"/>
    <p:sldLayoutId id="2147484799" r:id="rId11"/>
    <p:sldLayoutId id="2147485907" r:id="rId12"/>
    <p:sldLayoutId id="214748590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92" userDrawn="1">
          <p15:clr>
            <a:srgbClr val="F26B43"/>
          </p15:clr>
        </p15:guide>
        <p15:guide id="4" pos="624" userDrawn="1">
          <p15:clr>
            <a:srgbClr val="F26B43"/>
          </p15:clr>
        </p15:guide>
        <p15:guide id="5" pos="816" userDrawn="1">
          <p15:clr>
            <a:srgbClr val="F26B43"/>
          </p15:clr>
        </p15:guide>
        <p15:guide id="6" pos="1248" userDrawn="1">
          <p15:clr>
            <a:srgbClr val="F26B43"/>
          </p15:clr>
        </p15:guide>
        <p15:guide id="7" pos="1440" userDrawn="1">
          <p15:clr>
            <a:srgbClr val="F26B43"/>
          </p15:clr>
        </p15:guide>
        <p15:guide id="8" pos="1872" userDrawn="1">
          <p15:clr>
            <a:srgbClr val="F26B43"/>
          </p15:clr>
        </p15:guide>
        <p15:guide id="9" pos="2064" userDrawn="1">
          <p15:clr>
            <a:srgbClr val="F26B43"/>
          </p15:clr>
        </p15:guide>
        <p15:guide id="10" pos="2496" userDrawn="1">
          <p15:clr>
            <a:srgbClr val="F26B43"/>
          </p15:clr>
        </p15:guide>
        <p15:guide id="11" pos="2688" userDrawn="1">
          <p15:clr>
            <a:srgbClr val="F26B43"/>
          </p15:clr>
        </p15:guide>
        <p15:guide id="12" pos="3120" userDrawn="1">
          <p15:clr>
            <a:srgbClr val="F26B43"/>
          </p15:clr>
        </p15:guide>
        <p15:guide id="13" pos="3312" userDrawn="1">
          <p15:clr>
            <a:srgbClr val="F26B43"/>
          </p15:clr>
        </p15:guide>
        <p15:guide id="14" pos="3744" userDrawn="1">
          <p15:clr>
            <a:srgbClr val="F26B43"/>
          </p15:clr>
        </p15:guide>
        <p15:guide id="15" pos="3936" userDrawn="1">
          <p15:clr>
            <a:srgbClr val="F26B43"/>
          </p15:clr>
        </p15:guide>
        <p15:guide id="16" pos="4368" userDrawn="1">
          <p15:clr>
            <a:srgbClr val="F26B43"/>
          </p15:clr>
        </p15:guide>
        <p15:guide id="17" pos="4560" userDrawn="1">
          <p15:clr>
            <a:srgbClr val="F26B43"/>
          </p15:clr>
        </p15:guide>
        <p15:guide id="18" pos="4992" userDrawn="1">
          <p15:clr>
            <a:srgbClr val="F26B43"/>
          </p15:clr>
        </p15:guide>
        <p15:guide id="19" pos="5184" userDrawn="1">
          <p15:clr>
            <a:srgbClr val="F26B43"/>
          </p15:clr>
        </p15:guide>
        <p15:guide id="20" pos="5616" userDrawn="1">
          <p15:clr>
            <a:srgbClr val="F26B43"/>
          </p15:clr>
        </p15:guide>
        <p15:guide id="21" pos="5808" userDrawn="1">
          <p15:clr>
            <a:srgbClr val="F26B43"/>
          </p15:clr>
        </p15:guide>
        <p15:guide id="22" pos="6240" userDrawn="1">
          <p15:clr>
            <a:srgbClr val="F26B43"/>
          </p15:clr>
        </p15:guide>
        <p15:guide id="23" pos="6432" userDrawn="1">
          <p15:clr>
            <a:srgbClr val="F26B43"/>
          </p15:clr>
        </p15:guide>
        <p15:guide id="24" pos="6864" userDrawn="1">
          <p15:clr>
            <a:srgbClr val="F26B43"/>
          </p15:clr>
        </p15:guide>
        <p15:guide id="25" pos="7056" userDrawn="1">
          <p15:clr>
            <a:srgbClr val="F26B43"/>
          </p15:clr>
        </p15:guide>
        <p15:guide id="26" pos="7488" userDrawn="1">
          <p15:clr>
            <a:srgbClr val="F26B43"/>
          </p15:clr>
        </p15:guide>
        <p15:guide id="27" orient="horz" userDrawn="1">
          <p15:clr>
            <a:srgbClr val="F26B43"/>
          </p15:clr>
        </p15:guide>
        <p15:guide id="28" orient="horz" pos="4320" userDrawn="1">
          <p15:clr>
            <a:srgbClr val="F26B43"/>
          </p15:clr>
        </p15:guide>
        <p15:guide id="29" orient="horz" pos="192" userDrawn="1">
          <p15:clr>
            <a:srgbClr val="F26B43"/>
          </p15:clr>
        </p15:guide>
        <p15:guide id="30" orient="horz" pos="412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316CE24-3BA8-B4E2-3987-BE728D8EEF8F}"/>
              </a:ext>
            </a:extLst>
          </p:cNvPr>
          <p:cNvGraphicFramePr>
            <a:graphicFrameLocks noChangeAspect="1"/>
          </p:cNvGraphicFramePr>
          <p:nvPr userDrawn="1">
            <p:custDataLst>
              <p:tags r:id="rId42"/>
            </p:custDataLst>
            <p:extLst>
              <p:ext uri="{D42A27DB-BD31-4B8C-83A1-F6EECF244321}">
                <p14:modId xmlns:p14="http://schemas.microsoft.com/office/powerpoint/2010/main" val="2484743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498" imgH="499" progId="TCLayout.ActiveDocument.1">
                  <p:embed/>
                </p:oleObj>
              </mc:Choice>
              <mc:Fallback>
                <p:oleObj name="think-cell Slide" r:id="rId43" imgW="498" imgH="499" progId="TCLayout.ActiveDocument.1">
                  <p:embed/>
                  <p:pic>
                    <p:nvPicPr>
                      <p:cNvPr id="5" name="Object 4" hidden="1">
                        <a:extLst>
                          <a:ext uri="{FF2B5EF4-FFF2-40B4-BE49-F238E27FC236}">
                            <a16:creationId xmlns:a16="http://schemas.microsoft.com/office/drawing/2014/main" id="{5316CE24-3BA8-B4E2-3987-BE728D8EEF8F}"/>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161288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1612880"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Tree>
    <p:extLst>
      <p:ext uri="{BB962C8B-B14F-4D97-AF65-F5344CB8AC3E}">
        <p14:creationId xmlns:p14="http://schemas.microsoft.com/office/powerpoint/2010/main" val="2780029083"/>
      </p:ext>
    </p:extLst>
  </p:cSld>
  <p:clrMap bg1="lt1" tx1="dk1" bg2="lt2" tx2="dk2" accent1="accent1" accent2="accent2" accent3="accent3" accent4="accent4" accent5="accent5" accent6="accent6" hlink="hlink" folHlink="folHlink"/>
  <p:sldLayoutIdLst>
    <p:sldLayoutId id="2147485729" r:id="rId1"/>
    <p:sldLayoutId id="2147485730" r:id="rId2"/>
    <p:sldLayoutId id="2147485731" r:id="rId3"/>
    <p:sldLayoutId id="2147485732" r:id="rId4"/>
    <p:sldLayoutId id="2147485733" r:id="rId5"/>
    <p:sldLayoutId id="2147485734" r:id="rId6"/>
    <p:sldLayoutId id="2147485735" r:id="rId7"/>
    <p:sldLayoutId id="2147485736" r:id="rId8"/>
    <p:sldLayoutId id="2147485737" r:id="rId9"/>
    <p:sldLayoutId id="2147485738" r:id="rId10"/>
    <p:sldLayoutId id="2147485739" r:id="rId11"/>
    <p:sldLayoutId id="2147485740" r:id="rId12"/>
    <p:sldLayoutId id="2147485741" r:id="rId13"/>
    <p:sldLayoutId id="2147485742" r:id="rId14"/>
    <p:sldLayoutId id="2147485743" r:id="rId15"/>
    <p:sldLayoutId id="2147485744" r:id="rId16"/>
    <p:sldLayoutId id="2147485745" r:id="rId17"/>
    <p:sldLayoutId id="2147485746" r:id="rId18"/>
    <p:sldLayoutId id="2147485747" r:id="rId19"/>
    <p:sldLayoutId id="2147485748" r:id="rId20"/>
    <p:sldLayoutId id="2147485749" r:id="rId21"/>
    <p:sldLayoutId id="2147485750" r:id="rId22"/>
    <p:sldLayoutId id="2147485751" r:id="rId23"/>
    <p:sldLayoutId id="2147485752" r:id="rId24"/>
    <p:sldLayoutId id="2147485753" r:id="rId25"/>
    <p:sldLayoutId id="2147485754" r:id="rId26"/>
    <p:sldLayoutId id="2147485755" r:id="rId27"/>
    <p:sldLayoutId id="2147485756" r:id="rId28"/>
    <p:sldLayoutId id="2147485757" r:id="rId29"/>
    <p:sldLayoutId id="2147485758" r:id="rId30"/>
    <p:sldLayoutId id="2147485759" r:id="rId31"/>
    <p:sldLayoutId id="2147485760" r:id="rId32"/>
    <p:sldLayoutId id="2147485761" r:id="rId33"/>
    <p:sldLayoutId id="2147485762" r:id="rId34"/>
    <p:sldLayoutId id="2147485763" r:id="rId35"/>
    <p:sldLayoutId id="2147485764" r:id="rId36"/>
    <p:sldLayoutId id="2147485765" r:id="rId37"/>
    <p:sldLayoutId id="2147485766" r:id="rId38"/>
    <p:sldLayoutId id="2147485767" r:id="rId39"/>
    <p:sldLayoutId id="2147485768" r:id="rId40"/>
  </p:sldLayoutIdLst>
  <p:hf sldNum="0" hdr="0" ftr="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225425" indent="-225425" algn="l" defTabSz="914400" rtl="0" eaLnBrk="1" latinLnBrk="0" hangingPunct="1">
        <a:lnSpc>
          <a:spcPct val="90000"/>
        </a:lnSpc>
        <a:spcBef>
          <a:spcPts val="1000"/>
        </a:spcBef>
        <a:buFont typeface="Arial" panose="020B0604020202020204" pitchFamily="34" charset="0"/>
        <a:buChar char="•"/>
        <a:tabLst>
          <a:tab pos="225425" algn="l"/>
        </a:tabLst>
        <a:defRPr sz="2800" kern="1200">
          <a:solidFill>
            <a:schemeClr val="tx1"/>
          </a:solidFill>
          <a:latin typeface="+mn-lt"/>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AB23989-1166-4F58-A710-970FA09EDF86}"/>
              </a:ext>
            </a:extLst>
          </p:cNvPr>
          <p:cNvGraphicFramePr>
            <a:graphicFrameLocks noChangeAspect="1"/>
          </p:cNvGraphicFramePr>
          <p:nvPr>
            <p:custDataLst>
              <p:tags r:id="rId47"/>
            </p:custDataLst>
            <p:extLst>
              <p:ext uri="{D42A27DB-BD31-4B8C-83A1-F6EECF244321}">
                <p14:modId xmlns:p14="http://schemas.microsoft.com/office/powerpoint/2010/main" val="2557770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408" imgH="408" progId="TCLayout.ActiveDocument.1">
                  <p:embed/>
                </p:oleObj>
              </mc:Choice>
              <mc:Fallback>
                <p:oleObj name="think-cell Slide" r:id="rId48" imgW="408" imgH="408" progId="TCLayout.ActiveDocument.1">
                  <p:embed/>
                  <p:pic>
                    <p:nvPicPr>
                      <p:cNvPr id="11" name="Object 10" hidden="1">
                        <a:extLst>
                          <a:ext uri="{FF2B5EF4-FFF2-40B4-BE49-F238E27FC236}">
                            <a16:creationId xmlns:a16="http://schemas.microsoft.com/office/drawing/2014/main" id="{BAB23989-1166-4F58-A710-970FA09EDF86}"/>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161288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1612880"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
        <p:nvSpPr>
          <p:cNvPr id="4" name="Footer Placeholder 6">
            <a:extLst>
              <a:ext uri="{FF2B5EF4-FFF2-40B4-BE49-F238E27FC236}">
                <a16:creationId xmlns:a16="http://schemas.microsoft.com/office/drawing/2014/main" id="{788FD2B2-B223-EB58-9ADF-87328F7C2D41}"/>
              </a:ext>
            </a:extLst>
          </p:cNvPr>
          <p:cNvSpPr>
            <a:spLocks noGrp="1"/>
          </p:cNvSpPr>
          <p:nvPr>
            <p:ph type="ftr" sz="quarter" idx="3"/>
          </p:nvPr>
        </p:nvSpPr>
        <p:spPr>
          <a:xfrm>
            <a:off x="621388" y="6548049"/>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endParaRPr lang="en-US"/>
          </a:p>
        </p:txBody>
      </p:sp>
      <p:sp>
        <p:nvSpPr>
          <p:cNvPr id="5" name="Slide Number Placeholder 7">
            <a:extLst>
              <a:ext uri="{FF2B5EF4-FFF2-40B4-BE49-F238E27FC236}">
                <a16:creationId xmlns:a16="http://schemas.microsoft.com/office/drawing/2014/main" id="{1E08E271-76C2-7360-C226-A9F4E4AD4A77}"/>
              </a:ext>
            </a:extLst>
          </p:cNvPr>
          <p:cNvSpPr>
            <a:spLocks noGrp="1"/>
          </p:cNvSpPr>
          <p:nvPr>
            <p:ph type="sldNum" sz="quarter" idx="4"/>
          </p:nvPr>
        </p:nvSpPr>
        <p:spPr>
          <a:xfrm>
            <a:off x="300878" y="6548049"/>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C8DF22BD-A3FE-408A-B0C4-AF4944665F5C}" type="slidenum">
              <a:rPr lang="en-US" smtClean="0"/>
              <a:t>‹#›</a:t>
            </a:fld>
            <a:endParaRPr lang="en-US"/>
          </a:p>
        </p:txBody>
      </p:sp>
      <p:pic>
        <p:nvPicPr>
          <p:cNvPr id="6" name="Picture 5">
            <a:extLst>
              <a:ext uri="{FF2B5EF4-FFF2-40B4-BE49-F238E27FC236}">
                <a16:creationId xmlns:a16="http://schemas.microsoft.com/office/drawing/2014/main" id="{5A45C9E5-0B60-0892-19C3-071982109B44}"/>
              </a:ext>
            </a:extLst>
          </p:cNvPr>
          <p:cNvPicPr>
            <a:picLocks noChangeAspect="1"/>
          </p:cNvPicPr>
          <p:nvPr/>
        </p:nvPicPr>
        <p:blipFill>
          <a:blip r:embed="rId50" cstate="screen">
            <a:extLst>
              <a:ext uri="{28A0092B-C50C-407E-A947-70E740481C1C}">
                <a14:useLocalDpi xmlns:a14="http://schemas.microsoft.com/office/drawing/2010/main"/>
              </a:ext>
            </a:extLst>
          </a:blip>
          <a:srcRect/>
          <a:stretch/>
        </p:blipFill>
        <p:spPr>
          <a:xfrm>
            <a:off x="11484518" y="6488940"/>
            <a:ext cx="470863" cy="258331"/>
          </a:xfrm>
          <a:prstGeom prst="rect">
            <a:avLst/>
          </a:prstGeom>
        </p:spPr>
      </p:pic>
    </p:spTree>
    <p:extLst>
      <p:ext uri="{BB962C8B-B14F-4D97-AF65-F5344CB8AC3E}">
        <p14:creationId xmlns:p14="http://schemas.microsoft.com/office/powerpoint/2010/main" val="1705104634"/>
      </p:ext>
    </p:extLst>
  </p:cSld>
  <p:clrMap bg1="lt1" tx1="dk1" bg2="lt2" tx2="dk2" accent1="accent1" accent2="accent2" accent3="accent3" accent4="accent4" accent5="accent5" accent6="accent6" hlink="hlink" folHlink="folHlink"/>
  <p:sldLayoutIdLst>
    <p:sldLayoutId id="2147485770" r:id="rId1"/>
    <p:sldLayoutId id="2147485771" r:id="rId2"/>
    <p:sldLayoutId id="2147485772" r:id="rId3"/>
    <p:sldLayoutId id="2147485773" r:id="rId4"/>
    <p:sldLayoutId id="2147485774" r:id="rId5"/>
    <p:sldLayoutId id="2147485775" r:id="rId6"/>
    <p:sldLayoutId id="2147485776" r:id="rId7"/>
    <p:sldLayoutId id="2147485777" r:id="rId8"/>
    <p:sldLayoutId id="2147485778" r:id="rId9"/>
    <p:sldLayoutId id="2147485779" r:id="rId10"/>
    <p:sldLayoutId id="2147485780" r:id="rId11"/>
    <p:sldLayoutId id="2147485781" r:id="rId12"/>
    <p:sldLayoutId id="2147485782" r:id="rId13"/>
    <p:sldLayoutId id="2147485783" r:id="rId14"/>
    <p:sldLayoutId id="2147485784" r:id="rId15"/>
    <p:sldLayoutId id="2147485785" r:id="rId16"/>
    <p:sldLayoutId id="2147485786" r:id="rId17"/>
    <p:sldLayoutId id="2147485787" r:id="rId18"/>
    <p:sldLayoutId id="2147485788" r:id="rId19"/>
    <p:sldLayoutId id="2147485789" r:id="rId20"/>
    <p:sldLayoutId id="2147485790" r:id="rId21"/>
    <p:sldLayoutId id="2147485791" r:id="rId22"/>
    <p:sldLayoutId id="2147485792" r:id="rId23"/>
    <p:sldLayoutId id="2147485793" r:id="rId24"/>
    <p:sldLayoutId id="2147485794" r:id="rId25"/>
    <p:sldLayoutId id="2147485795" r:id="rId26"/>
    <p:sldLayoutId id="2147485796" r:id="rId27"/>
    <p:sldLayoutId id="2147485797" r:id="rId28"/>
    <p:sldLayoutId id="2147485798" r:id="rId29"/>
    <p:sldLayoutId id="2147485799" r:id="rId30"/>
    <p:sldLayoutId id="2147485800" r:id="rId31"/>
    <p:sldLayoutId id="2147485801" r:id="rId32"/>
    <p:sldLayoutId id="2147485802" r:id="rId33"/>
    <p:sldLayoutId id="2147485803" r:id="rId34"/>
    <p:sldLayoutId id="2147485804" r:id="rId35"/>
    <p:sldLayoutId id="2147485805" r:id="rId36"/>
    <p:sldLayoutId id="2147485806" r:id="rId37"/>
    <p:sldLayoutId id="2147485807" r:id="rId38"/>
    <p:sldLayoutId id="2147485808" r:id="rId39"/>
    <p:sldLayoutId id="2147485809" r:id="rId40"/>
    <p:sldLayoutId id="2147485810" r:id="rId41"/>
    <p:sldLayoutId id="2147485811" r:id="rId42"/>
    <p:sldLayoutId id="2147485812" r:id="rId43"/>
    <p:sldLayoutId id="2147485813" r:id="rId44"/>
    <p:sldLayoutId id="2147485814" r:id="rId45"/>
  </p:sldLayoutIdLst>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225425" indent="-225425" algn="l" defTabSz="914400" rtl="0" eaLnBrk="1" latinLnBrk="0" hangingPunct="1">
        <a:lnSpc>
          <a:spcPct val="90000"/>
        </a:lnSpc>
        <a:spcBef>
          <a:spcPts val="1000"/>
        </a:spcBef>
        <a:buFont typeface="Arial" panose="020B0604020202020204" pitchFamily="34" charset="0"/>
        <a:buChar char="•"/>
        <a:tabLst>
          <a:tab pos="225425" algn="l"/>
        </a:tabLst>
        <a:defRPr sz="2800" kern="1200">
          <a:solidFill>
            <a:schemeClr val="tx1"/>
          </a:solidFill>
          <a:latin typeface="+mn-lt"/>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577076"/>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endParaRPr lang="en-US"/>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8" y="6577076"/>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330EA680-D336-4FF7-8B7A-9848BB0A1C32}" type="slidenum">
              <a:rPr lang="en-US" smtClean="0"/>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0878"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spTree>
    <p:extLst>
      <p:ext uri="{BB962C8B-B14F-4D97-AF65-F5344CB8AC3E}">
        <p14:creationId xmlns:p14="http://schemas.microsoft.com/office/powerpoint/2010/main" val="68359893"/>
      </p:ext>
    </p:extLst>
  </p:cSld>
  <p:clrMap bg1="lt1" tx1="dk1" bg2="lt2" tx2="dk2" accent1="accent1" accent2="accent2" accent3="accent3" accent4="accent4" accent5="accent5" accent6="accent6" hlink="hlink" folHlink="folHlink"/>
  <p:sldLayoutIdLst>
    <p:sldLayoutId id="2147485824" r:id="rId1"/>
    <p:sldLayoutId id="2147485825" r:id="rId2"/>
    <p:sldLayoutId id="2147485826" r:id="rId3"/>
    <p:sldLayoutId id="2147485827" r:id="rId4"/>
    <p:sldLayoutId id="2147485828" r:id="rId5"/>
    <p:sldLayoutId id="2147485829" r:id="rId6"/>
    <p:sldLayoutId id="2147485830" r:id="rId7"/>
    <p:sldLayoutId id="2147485831" r:id="rId8"/>
    <p:sldLayoutId id="2147485832" r:id="rId9"/>
    <p:sldLayoutId id="2147485833" r:id="rId10"/>
    <p:sldLayoutId id="2147485834" r:id="rId11"/>
    <p:sldLayoutId id="2147485835" r:id="rId12"/>
    <p:sldLayoutId id="2147485836" r:id="rId13"/>
    <p:sldLayoutId id="2147485837" r:id="rId14"/>
    <p:sldLayoutId id="2147485838" r:id="rId15"/>
    <p:sldLayoutId id="2147485839" r:id="rId16"/>
    <p:sldLayoutId id="2147485840" r:id="rId17"/>
    <p:sldLayoutId id="2147485841" r:id="rId18"/>
    <p:sldLayoutId id="2147485842" r:id="rId19"/>
    <p:sldLayoutId id="2147485843" r:id="rId20"/>
    <p:sldLayoutId id="2147485844" r:id="rId21"/>
    <p:sldLayoutId id="2147485845" r:id="rId22"/>
    <p:sldLayoutId id="2147485846" r:id="rId23"/>
    <p:sldLayoutId id="2147485847" r:id="rId24"/>
    <p:sldLayoutId id="2147485848" r:id="rId25"/>
    <p:sldLayoutId id="2147485849" r:id="rId26"/>
    <p:sldLayoutId id="2147485850" r:id="rId27"/>
    <p:sldLayoutId id="2147485851" r:id="rId28"/>
    <p:sldLayoutId id="2147485852" r:id="rId29"/>
    <p:sldLayoutId id="2147485853" r:id="rId30"/>
    <p:sldLayoutId id="2147485854" r:id="rId31"/>
    <p:sldLayoutId id="2147485855" r:id="rId32"/>
    <p:sldLayoutId id="2147485856" r:id="rId33"/>
    <p:sldLayoutId id="2147485857" r:id="rId34"/>
    <p:sldLayoutId id="2147485858" r:id="rId35"/>
    <p:sldLayoutId id="2147485859" r:id="rId36"/>
    <p:sldLayoutId id="2147485860" r:id="rId37"/>
    <p:sldLayoutId id="2147485861" r:id="rId38"/>
    <p:sldLayoutId id="2147485862" r:id="rId39"/>
    <p:sldLayoutId id="2147485863" r:id="rId40"/>
    <p:sldLayoutId id="2147485864" r:id="rId41"/>
    <p:sldLayoutId id="2147485865" r:id="rId42"/>
    <p:sldLayoutId id="2147485866" r:id="rId43"/>
    <p:sldLayoutId id="2147485867" r:id="rId44"/>
    <p:sldLayoutId id="2147485868" r:id="rId45"/>
    <p:sldLayoutId id="2147485869" r:id="rId46"/>
    <p:sldLayoutId id="2147485870" r:id="rId47"/>
    <p:sldLayoutId id="2147485871" r:id="rId48"/>
    <p:sldLayoutId id="2147485872" r:id="rId49"/>
    <p:sldLayoutId id="2147485873" r:id="rId50"/>
    <p:sldLayoutId id="2147485874" r:id="rId51"/>
    <p:sldLayoutId id="2147485875" r:id="rId52"/>
    <p:sldLayoutId id="2147485876"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655779"/>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Z4 G5   I   HP Confidential. For use by HP or Partner with Customers under HP CDA only. </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4800" y="6655779"/>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0"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4" name="Picture 3" descr="A picture containing black, darkness&#10;&#10;Description automatically generated">
            <a:extLst>
              <a:ext uri="{FF2B5EF4-FFF2-40B4-BE49-F238E27FC236}">
                <a16:creationId xmlns:a16="http://schemas.microsoft.com/office/drawing/2014/main" id="{42F80605-B3A8-22D7-F326-429F180DE08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996280972"/>
      </p:ext>
    </p:extLst>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655779"/>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I   Z6 G5   I   HP Confidential. For use by HP or Partner with Customers under HP CDA only. </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4800" y="6655779"/>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0"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5" name="Picture 4" descr="A picture containing black, darkness&#10;&#10;Description automatically generated">
            <a:extLst>
              <a:ext uri="{FF2B5EF4-FFF2-40B4-BE49-F238E27FC236}">
                <a16:creationId xmlns:a16="http://schemas.microsoft.com/office/drawing/2014/main" id="{147271FD-F3A4-CB91-72F5-A8302C70E4A3}"/>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4194123415"/>
      </p:ext>
    </p:extLst>
  </p:cSld>
  <p:clrMap bg1="lt1" tx1="dk1" bg2="lt2" tx2="dk2" accent1="accent1" accent2="accent2" accent3="accent3" accent4="accent4" accent5="accent5" accent6="accent6" hlink="hlink" folHlink="folHlink"/>
  <p:sldLayoutIdLst>
    <p:sldLayoutId id="2147485883" r:id="rId1"/>
    <p:sldLayoutId id="2147485884" r:id="rId2"/>
    <p:sldLayoutId id="2147485885" r:id="rId3"/>
    <p:sldLayoutId id="2147485886" r:id="rId4"/>
    <p:sldLayoutId id="2147485887" r:id="rId5"/>
    <p:sldLayoutId id="2147485888" r:id="rId6"/>
    <p:sldLayoutId id="2147485889" r:id="rId7"/>
    <p:sldLayoutId id="2147485890" r:id="rId8"/>
    <p:sldLayoutId id="2147485891" r:id="rId9"/>
    <p:sldLayoutId id="2147485892" r:id="rId10"/>
    <p:sldLayoutId id="2147485893" r:id="rId11"/>
    <p:sldLayoutId id="214748589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577076"/>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Private / HP Confidential / Internal Use Only</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8" y="6577076"/>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0878"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6" name="Picture 5" descr="A picture containing black, darkness&#10;&#10;Description automatically generated">
            <a:extLst>
              <a:ext uri="{FF2B5EF4-FFF2-40B4-BE49-F238E27FC236}">
                <a16:creationId xmlns:a16="http://schemas.microsoft.com/office/drawing/2014/main" id="{F8ACD8CE-9B3D-CB9A-12CC-0508666DC17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1103599692"/>
      </p:ext>
    </p:extLst>
  </p:cSld>
  <p:clrMap bg1="lt1" tx1="dk1" bg2="lt2" tx2="dk2" accent1="accent1" accent2="accent2" accent3="accent3" accent4="accent4" accent5="accent5" accent6="accent6" hlink="hlink" folHlink="folHlink"/>
  <p:sldLayoutIdLst>
    <p:sldLayoutId id="2147485910" r:id="rId1"/>
    <p:sldLayoutId id="2147485911" r:id="rId2"/>
    <p:sldLayoutId id="2147485912" r:id="rId3"/>
    <p:sldLayoutId id="2147485913" r:id="rId4"/>
    <p:sldLayoutId id="2147485914" r:id="rId5"/>
    <p:sldLayoutId id="2147485915" r:id="rId6"/>
  </p:sldLayoutIdLst>
  <p:hf sldNum="0" hdr="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577076"/>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Private / HP Confidential / Internal Use Only</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8" y="6577076"/>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0878"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4" name="Picture 3" descr="A picture containing black, darkness&#10;&#10;Description automatically generated">
            <a:extLst>
              <a:ext uri="{FF2B5EF4-FFF2-40B4-BE49-F238E27FC236}">
                <a16:creationId xmlns:a16="http://schemas.microsoft.com/office/drawing/2014/main" id="{F992604E-60B8-7004-E7C9-8A1D4048E50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1409058058"/>
      </p:ext>
    </p:extLst>
  </p:cSld>
  <p:clrMap bg1="lt1" tx1="dk1" bg2="lt2" tx2="dk2" accent1="accent1" accent2="accent2" accent3="accent3" accent4="accent4" accent5="accent5" accent6="accent6" hlink="hlink" folHlink="folHlink"/>
  <p:sldLayoutIdLst>
    <p:sldLayoutId id="2147485917" r:id="rId1"/>
    <p:sldLayoutId id="2147485918" r:id="rId2"/>
    <p:sldLayoutId id="2147485919" r:id="rId3"/>
    <p:sldLayoutId id="2147485920" r:id="rId4"/>
    <p:sldLayoutId id="2147485921" r:id="rId5"/>
    <p:sldLayoutId id="2147485922" r:id="rId6"/>
    <p:sldLayoutId id="2147485923" r:id="rId7"/>
    <p:sldLayoutId id="2147485924" r:id="rId8"/>
  </p:sldLayoutIdLst>
  <p:hf sldNum="0" hdr="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3"/>
            <a:endParaRPr lang="en-US"/>
          </a:p>
          <a:p>
            <a:pPr lvl="3"/>
            <a:endParaRPr lang="en-US"/>
          </a:p>
          <a:p>
            <a:pPr lvl="3"/>
            <a:endParaRPr lang="en-US"/>
          </a:p>
          <a:p>
            <a:pPr lvl="3"/>
            <a:endParaRPr lang="en-US"/>
          </a:p>
        </p:txBody>
      </p:sp>
      <p:sp>
        <p:nvSpPr>
          <p:cNvPr id="7" name="TextBox 6">
            <a:extLst>
              <a:ext uri="{FF2B5EF4-FFF2-40B4-BE49-F238E27FC236}">
                <a16:creationId xmlns:a16="http://schemas.microsoft.com/office/drawing/2014/main" id="{B7BAFF6F-268A-F3A6-1DAC-47007D6F4C40}"/>
              </a:ext>
            </a:extLst>
          </p:cNvPr>
          <p:cNvSpPr txBox="1"/>
          <p:nvPr userDrawn="1"/>
        </p:nvSpPr>
        <p:spPr>
          <a:xfrm>
            <a:off x="195600" y="6581001"/>
            <a:ext cx="6174378" cy="276999"/>
          </a:xfrm>
          <a:prstGeom prst="rect">
            <a:avLst/>
          </a:prstGeom>
          <a:noFill/>
        </p:spPr>
        <p:txBody>
          <a:bodyPr wrap="square" rtlCol="0">
            <a:spAutoFit/>
          </a:bodyPr>
          <a:lstStyle/>
          <a:p>
            <a:r>
              <a:rPr lang="en-US" sz="1200">
                <a:solidFill>
                  <a:srgbClr val="FF0000"/>
                </a:solidFill>
              </a:rPr>
              <a:t>HP confidential – for internal use only</a:t>
            </a:r>
          </a:p>
        </p:txBody>
      </p:sp>
    </p:spTree>
    <p:extLst>
      <p:ext uri="{BB962C8B-B14F-4D97-AF65-F5344CB8AC3E}">
        <p14:creationId xmlns:p14="http://schemas.microsoft.com/office/powerpoint/2010/main" val="2685018479"/>
      </p:ext>
    </p:extLst>
  </p:cSld>
  <p:clrMap bg1="lt1" tx1="dk1" bg2="lt2" tx2="dk2" accent1="accent1" accent2="accent2" accent3="accent3" accent4="accent4" accent5="accent5" accent6="accent6" hlink="hlink" folHlink="folHlink"/>
  <p:sldLayoutIdLst>
    <p:sldLayoutId id="2147484036" r:id="rId1"/>
    <p:sldLayoutId id="2147485512" r:id="rId2"/>
    <p:sldLayoutId id="2147485513" r:id="rId3"/>
    <p:sldLayoutId id="2147485514" r:id="rId4"/>
    <p:sldLayoutId id="2147485515" r:id="rId5"/>
    <p:sldLayoutId id="2147485516" r:id="rId6"/>
    <p:sldLayoutId id="2147485517" r:id="rId7"/>
    <p:sldLayoutId id="2147485518" r:id="rId8"/>
    <p:sldLayoutId id="2147485519" r:id="rId9"/>
    <p:sldLayoutId id="2147485520" r:id="rId10"/>
    <p:sldLayoutId id="2147485521" r:id="rId11"/>
    <p:sldLayoutId id="2147485522" r:id="rId12"/>
    <p:sldLayoutId id="2147485523" r:id="rId13"/>
    <p:sldLayoutId id="2147485524" r:id="rId14"/>
    <p:sldLayoutId id="2147485525" r:id="rId15"/>
    <p:sldLayoutId id="2147485526" r:id="rId16"/>
    <p:sldLayoutId id="2147485527" r:id="rId17"/>
    <p:sldLayoutId id="2147485528" r:id="rId18"/>
    <p:sldLayoutId id="2147485529" r:id="rId19"/>
    <p:sldLayoutId id="2147485530" r:id="rId20"/>
    <p:sldLayoutId id="2147485531" r:id="rId21"/>
    <p:sldLayoutId id="2147485532" r:id="rId22"/>
    <p:sldLayoutId id="2147485533" r:id="rId23"/>
    <p:sldLayoutId id="2147485534" r:id="rId24"/>
    <p:sldLayoutId id="2147485535" r:id="rId25"/>
    <p:sldLayoutId id="2147485536" r:id="rId26"/>
    <p:sldLayoutId id="2147485537" r:id="rId27"/>
    <p:sldLayoutId id="2147485538" r:id="rId28"/>
    <p:sldLayoutId id="2147485539" r:id="rId29"/>
    <p:sldLayoutId id="2147485540" r:id="rId30"/>
    <p:sldLayoutId id="2147485541" r:id="rId31"/>
    <p:sldLayoutId id="2147485542" r:id="rId32"/>
    <p:sldLayoutId id="2147485543" r:id="rId33"/>
    <p:sldLayoutId id="2147485544" r:id="rId34"/>
    <p:sldLayoutId id="2147485545" r:id="rId35"/>
    <p:sldLayoutId id="2147485546" r:id="rId36"/>
    <p:sldLayoutId id="2147485547" r:id="rId37"/>
    <p:sldLayoutId id="2147485548" r:id="rId38"/>
    <p:sldLayoutId id="2147485549" r:id="rId39"/>
    <p:sldLayoutId id="2147485550" r:id="rId40"/>
    <p:sldLayoutId id="2147485551" r:id="rId41"/>
    <p:sldLayoutId id="2147485552" r:id="rId42"/>
  </p:sldLayoutIdLst>
  <p:txStyles>
    <p:title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p:titleStyle>
    <p:bodyStyle>
      <a:lvl1pPr marL="174625" indent="-174625"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53DFF6E-C1D6-34C5-5807-E8895B65A46B}"/>
              </a:ext>
            </a:extLst>
          </p:cNvPr>
          <p:cNvGraphicFramePr>
            <a:graphicFrameLocks noChangeAspect="1"/>
          </p:cNvGraphicFramePr>
          <p:nvPr>
            <p:custDataLst>
              <p:tags r:id="rId6"/>
            </p:custDataLst>
            <p:extLst>
              <p:ext uri="{D42A27DB-BD31-4B8C-83A1-F6EECF244321}">
                <p14:modId xmlns:p14="http://schemas.microsoft.com/office/powerpoint/2010/main" val="879881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53" imgH="353" progId="TCLayout.ActiveDocument.1">
                  <p:embed/>
                </p:oleObj>
              </mc:Choice>
              <mc:Fallback>
                <p:oleObj name="think-cell Slide" r:id="rId7" imgW="353" imgH="353" progId="TCLayout.ActiveDocument.1">
                  <p:embed/>
                  <p:pic>
                    <p:nvPicPr>
                      <p:cNvPr id="5" name="think-cell data - do not delete" hidden="1">
                        <a:extLst>
                          <a:ext uri="{FF2B5EF4-FFF2-40B4-BE49-F238E27FC236}">
                            <a16:creationId xmlns:a16="http://schemas.microsoft.com/office/drawing/2014/main" id="{253DFF6E-C1D6-34C5-5807-E8895B65A46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581967" y="6452028"/>
            <a:ext cx="2489464" cy="153888"/>
          </a:xfrm>
          <a:prstGeom prst="rect">
            <a:avLst/>
          </a:prstGeom>
        </p:spPr>
        <p:txBody>
          <a:bodyPr vert="horz" wrap="none" lIns="0" tIns="0" rIns="0" bIns="0" rtlCol="0" anchor="b" anchorCtr="0">
            <a:spAutoFit/>
          </a:bodyPr>
          <a:lstStyle>
            <a:lvl1pPr algn="l">
              <a:defRPr sz="1000">
                <a:solidFill>
                  <a:schemeClr val="tx1"/>
                </a:solidFill>
              </a:defRPr>
            </a:lvl1pPr>
          </a:lstStyle>
          <a:p>
            <a:endParaRPr lang="en-US"/>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8" y="6452028"/>
            <a:ext cx="256806" cy="153888"/>
          </a:xfrm>
          <a:prstGeom prst="rect">
            <a:avLst/>
          </a:prstGeom>
        </p:spPr>
        <p:txBody>
          <a:bodyPr vert="horz" wrap="square" lIns="0" tIns="0" rIns="0" bIns="0" rtlCol="0" anchor="b" anchorCtr="0">
            <a:spAutoFit/>
          </a:bodyPr>
          <a:lstStyle>
            <a:lvl1pPr algn="l">
              <a:defRPr sz="1000">
                <a:solidFill>
                  <a:schemeClr val="tx1"/>
                </a:solidFill>
              </a:defRPr>
            </a:lvl1pPr>
          </a:lstStyle>
          <a:p>
            <a:fld id="{BECBCBF9-568D-344B-ADEA-F446183D3137}" type="slidenum">
              <a:rPr lang="en-US" smtClean="0"/>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161288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1612880"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Tree>
    <p:extLst>
      <p:ext uri="{BB962C8B-B14F-4D97-AF65-F5344CB8AC3E}">
        <p14:creationId xmlns:p14="http://schemas.microsoft.com/office/powerpoint/2010/main" val="762799887"/>
      </p:ext>
    </p:extLst>
  </p:cSld>
  <p:clrMap bg1="lt1" tx1="dk1" bg2="lt2" tx2="dk2" accent1="accent1" accent2="accent2" accent3="accent3" accent4="accent4" accent5="accent5" accent6="accent6" hlink="hlink" folHlink="folHlink"/>
  <p:sldLayoutIdLst>
    <p:sldLayoutId id="2147485130" r:id="rId1"/>
    <p:sldLayoutId id="2147485131" r:id="rId2"/>
    <p:sldLayoutId id="2147485134" r:id="rId3"/>
    <p:sldLayoutId id="2147485135" r:id="rId4"/>
  </p:sldLayoutIdLst>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pos="2544">
          <p15:clr>
            <a:srgbClr val="F26B43"/>
          </p15:clr>
        </p15:guide>
        <p15:guide id="11" pos="1248">
          <p15:clr>
            <a:srgbClr val="F26B43"/>
          </p15:clr>
        </p15:guide>
        <p15:guide id="12" pos="240">
          <p15:clr>
            <a:srgbClr val="F26B43"/>
          </p15:clr>
        </p15:guide>
        <p15:guide id="13" pos="5136">
          <p15:clr>
            <a:srgbClr val="F26B43"/>
          </p15:clr>
        </p15:guide>
        <p15:guide id="14" pos="6432">
          <p15:clr>
            <a:srgbClr val="F26B43"/>
          </p15:clr>
        </p15:guide>
        <p15:guide id="15" pos="7440">
          <p15:clr>
            <a:srgbClr val="F26B43"/>
          </p15:clr>
        </p15:guide>
        <p15:guide id="16" orient="horz" pos="2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BB219-9791-F4D9-7A5B-516A98F289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ECCE18-3968-7E4D-BDAD-1729EEC11E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79B16-6C24-BE7E-1313-96BF04713B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978D4E6-45C3-A9E9-CAE3-652A0F5EB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DECA49-706F-1769-4A24-8B3DB2370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24E9B-FFD3-444C-AC9D-C85539231727}" type="slidenum">
              <a:rPr lang="en-US" smtClean="0"/>
              <a:t>‹#›</a:t>
            </a:fld>
            <a:endParaRPr lang="en-US"/>
          </a:p>
        </p:txBody>
      </p:sp>
    </p:spTree>
    <p:extLst>
      <p:ext uri="{BB962C8B-B14F-4D97-AF65-F5344CB8AC3E}">
        <p14:creationId xmlns:p14="http://schemas.microsoft.com/office/powerpoint/2010/main" val="3494738728"/>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Lst>
  <p:hf hdr="0" ftr="0"/>
  <p:txStyles>
    <p:titleStyle>
      <a:lvl1pPr algn="l" defTabSz="914400" rtl="0" eaLnBrk="1" latinLnBrk="0" hangingPunct="1">
        <a:lnSpc>
          <a:spcPct val="90000"/>
        </a:lnSpc>
        <a:spcBef>
          <a:spcPct val="0"/>
        </a:spcBef>
        <a:buNone/>
        <a:defRPr sz="4400" kern="1200">
          <a:solidFill>
            <a:schemeClr val="tx1"/>
          </a:solidFill>
          <a:latin typeface="Forma DJR Display" panose="0000000000000009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581967" y="6463569"/>
            <a:ext cx="2489464" cy="142347"/>
          </a:xfrm>
          <a:prstGeom prst="rect">
            <a:avLst/>
          </a:prstGeom>
        </p:spPr>
        <p:txBody>
          <a:bodyPr vert="horz" wrap="none" lIns="0" tIns="0" rIns="0" bIns="0" rtlCol="0" anchor="b" anchorCtr="0">
            <a:spAutoFit/>
          </a:bodyPr>
          <a:lstStyle>
            <a:lvl1pPr algn="l">
              <a:defRPr sz="1000">
                <a:solidFill>
                  <a:schemeClr val="tx1"/>
                </a:solidFill>
              </a:defRPr>
            </a:lvl1pPr>
          </a:lstStyle>
          <a:p>
            <a:r>
              <a:rPr lang="en-US"/>
              <a:t>HP Private, Confidential for Internal Use Only</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9" y="6463569"/>
            <a:ext cx="256806" cy="142347"/>
          </a:xfrm>
          <a:prstGeom prst="rect">
            <a:avLst/>
          </a:prstGeom>
        </p:spPr>
        <p:txBody>
          <a:bodyPr vert="horz" wrap="square" lIns="0" tIns="0" rIns="0" bIns="0" rtlCol="0" anchor="b" anchorCtr="0">
            <a:spAutoFit/>
          </a:bodyPr>
          <a:lstStyle>
            <a:lvl1pPr algn="l">
              <a:defRPr sz="10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800"/>
            <a:ext cx="1161288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1612880"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Tree>
    <p:extLst>
      <p:ext uri="{BB962C8B-B14F-4D97-AF65-F5344CB8AC3E}">
        <p14:creationId xmlns:p14="http://schemas.microsoft.com/office/powerpoint/2010/main" val="3219318460"/>
      </p:ext>
    </p:extLst>
  </p:cSld>
  <p:clrMap bg1="lt1" tx1="dk1" bg2="lt2" tx2="dk2" accent1="accent1" accent2="accent2" accent3="accent3" accent4="accent4" accent5="accent5" accent6="accent6" hlink="hlink" folHlink="folHlink"/>
  <p:sldLayoutIdLst>
    <p:sldLayoutId id="2147485222" r:id="rId1"/>
  </p:sldLayoutIdLst>
  <p:hf hdr="0" dt="0"/>
  <p:txStyles>
    <p:titleStyle>
      <a:lvl1pPr algn="l" defTabSz="914126" rtl="0" eaLnBrk="1" latinLnBrk="0" hangingPunct="1">
        <a:lnSpc>
          <a:spcPct val="85000"/>
        </a:lnSpc>
        <a:spcBef>
          <a:spcPct val="0"/>
        </a:spcBef>
        <a:buNone/>
        <a:defRPr sz="4399" kern="1200">
          <a:solidFill>
            <a:schemeClr val="tx1"/>
          </a:solidFill>
          <a:latin typeface="+mj-lt"/>
          <a:ea typeface="+mj-ea"/>
          <a:cs typeface="+mj-cs"/>
        </a:defRPr>
      </a:lvl1pPr>
    </p:titleStyle>
    <p:bodyStyle>
      <a:lvl1pPr marL="0" indent="0" algn="l" defTabSz="914126" rtl="0" eaLnBrk="1" latinLnBrk="0" hangingPunct="1">
        <a:lnSpc>
          <a:spcPct val="90000"/>
        </a:lnSpc>
        <a:spcBef>
          <a:spcPts val="1000"/>
        </a:spcBef>
        <a:buFont typeface="Arial" panose="020B0604020202020204" pitchFamily="34" charset="0"/>
        <a:buNone/>
        <a:tabLst>
          <a:tab pos="225357" algn="l"/>
        </a:tabLst>
        <a:defRPr sz="1799" kern="1200">
          <a:solidFill>
            <a:schemeClr val="tx1"/>
          </a:solidFill>
          <a:latin typeface="+mn-lt"/>
          <a:ea typeface="+mn-ea"/>
          <a:cs typeface="+mn-cs"/>
        </a:defRPr>
      </a:lvl1pPr>
      <a:lvl2pPr marL="169812" indent="-169812"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mn-lt"/>
          <a:ea typeface="+mn-ea"/>
          <a:cs typeface="+mn-cs"/>
        </a:defRPr>
      </a:lvl2pPr>
      <a:lvl3pPr marL="339623" indent="-169812" algn="l" defTabSz="914126"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189" indent="0" algn="l" defTabSz="914126"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8865" indent="-120614"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Forma DJR Micro" pitchFamily="2" charset="77"/>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FE4CC-DEF8-75AD-B5DB-753D925FB930}"/>
              </a:ext>
            </a:extLst>
          </p:cNvPr>
          <p:cNvSpPr txBox="1"/>
          <p:nvPr userDrawn="1"/>
        </p:nvSpPr>
        <p:spPr>
          <a:xfrm>
            <a:off x="993798" y="6541081"/>
            <a:ext cx="1865149" cy="234680"/>
          </a:xfrm>
          <a:prstGeom prst="rect">
            <a:avLst/>
          </a:prstGeom>
          <a:noFill/>
        </p:spPr>
        <p:txBody>
          <a:bodyPr wrap="square">
            <a:spAutoFit/>
          </a:bodyPr>
          <a:lstStyle/>
          <a:p>
            <a:r>
              <a:rPr lang="en-US" sz="1000" b="0" i="0" u="none" strike="noStrike" cap="none">
                <a:solidFill>
                  <a:schemeClr val="bg1"/>
                </a:solidFill>
                <a:latin typeface="Forma DJR Micro" pitchFamily="2" charset="77"/>
                <a:ea typeface="Arial"/>
                <a:cs typeface="Arial"/>
                <a:sym typeface="Arial"/>
              </a:rPr>
              <a:t>Equipping the New Era of AI</a:t>
            </a:r>
            <a:endParaRPr lang="en-US" sz="1000">
              <a:solidFill>
                <a:schemeClr val="bg1"/>
              </a:solidFill>
            </a:endParaRPr>
          </a:p>
        </p:txBody>
      </p:sp>
      <p:pic>
        <p:nvPicPr>
          <p:cNvPr id="3" name="Picture 2">
            <a:extLst>
              <a:ext uri="{FF2B5EF4-FFF2-40B4-BE49-F238E27FC236}">
                <a16:creationId xmlns:a16="http://schemas.microsoft.com/office/drawing/2014/main" id="{F04C89CF-8997-D990-1137-14EE764A89CA}"/>
              </a:ext>
            </a:extLst>
          </p:cNvPr>
          <p:cNvPicPr>
            <a:picLocks noChangeAspect="1"/>
          </p:cNvPicPr>
          <p:nvPr userDrawn="1"/>
        </p:nvPicPr>
        <p:blipFill>
          <a:blip r:embed="rId13"/>
          <a:stretch>
            <a:fillRect/>
          </a:stretch>
        </p:blipFill>
        <p:spPr>
          <a:xfrm>
            <a:off x="320468" y="6504640"/>
            <a:ext cx="431889" cy="196055"/>
          </a:xfrm>
          <a:prstGeom prst="rect">
            <a:avLst/>
          </a:prstGeom>
        </p:spPr>
      </p:pic>
    </p:spTree>
    <p:extLst>
      <p:ext uri="{BB962C8B-B14F-4D97-AF65-F5344CB8AC3E}">
        <p14:creationId xmlns:p14="http://schemas.microsoft.com/office/powerpoint/2010/main" val="3498999760"/>
      </p:ext>
    </p:extLst>
  </p:cSld>
  <p:clrMap bg1="lt1" tx1="dk1" bg2="lt2" tx2="dk2" accent1="accent1" accent2="accent2" accent3="accent3" accent4="accent4" accent5="accent5" accent6="accent6" hlink="hlink" folHlink="folHlink"/>
  <p:sldLayoutIdLst>
    <p:sldLayoutId id="2147485363" r:id="rId1"/>
    <p:sldLayoutId id="2147485364" r:id="rId2"/>
    <p:sldLayoutId id="2147485365" r:id="rId3"/>
    <p:sldLayoutId id="2147485366" r:id="rId4"/>
    <p:sldLayoutId id="2147485367" r:id="rId5"/>
    <p:sldLayoutId id="2147485368" r:id="rId6"/>
    <p:sldLayoutId id="2147485369" r:id="rId7"/>
    <p:sldLayoutId id="2147485370" r:id="rId8"/>
    <p:sldLayoutId id="2147485371" r:id="rId9"/>
    <p:sldLayoutId id="2147485372" r:id="rId10"/>
    <p:sldLayoutId id="21474853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3"/>
            <a:endParaRPr lang="en-US"/>
          </a:p>
          <a:p>
            <a:pPr lvl="3"/>
            <a:endParaRPr lang="en-US"/>
          </a:p>
          <a:p>
            <a:pPr lvl="3"/>
            <a:endParaRPr lang="en-US"/>
          </a:p>
          <a:p>
            <a:pPr lvl="3"/>
            <a:endParaRPr lang="en-US"/>
          </a:p>
        </p:txBody>
      </p:sp>
      <p:sp>
        <p:nvSpPr>
          <p:cNvPr id="4" name="Date Placeholder 3">
            <a:extLst>
              <a:ext uri="{FF2B5EF4-FFF2-40B4-BE49-F238E27FC236}">
                <a16:creationId xmlns:a16="http://schemas.microsoft.com/office/drawing/2014/main" id="{10596567-7DF5-2E45-8240-F45422223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3C0D0-5890-C647-9D8F-92E831871C34}" type="datetimeFigureOut">
              <a:rPr lang="en-US" smtClean="0"/>
              <a:t>6/26/2025</a:t>
            </a:fld>
            <a:endParaRPr lang="en-US"/>
          </a:p>
        </p:txBody>
      </p:sp>
      <p:sp>
        <p:nvSpPr>
          <p:cNvPr id="5" name="Footer Placeholder 4">
            <a:extLst>
              <a:ext uri="{FF2B5EF4-FFF2-40B4-BE49-F238E27FC236}">
                <a16:creationId xmlns:a16="http://schemas.microsoft.com/office/drawing/2014/main" id="{B915CD2F-368E-554A-BAE0-7E5EABFB2B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2D556A-761D-5440-9601-1DA64AF4F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BCBF9-568D-344B-ADEA-F446183D3137}" type="slidenum">
              <a:rPr lang="en-US" smtClean="0"/>
              <a:t>‹#›</a:t>
            </a:fld>
            <a:endParaRPr lang="en-US"/>
          </a:p>
        </p:txBody>
      </p:sp>
    </p:spTree>
    <p:extLst>
      <p:ext uri="{BB962C8B-B14F-4D97-AF65-F5344CB8AC3E}">
        <p14:creationId xmlns:p14="http://schemas.microsoft.com/office/powerpoint/2010/main" val="3169020693"/>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Lst>
  <p:txStyles>
    <p:title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p:titleStyle>
    <p:bodyStyle>
      <a:lvl1pPr marL="174625" indent="-174625"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556841"/>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Private / HP Confidential / Internal Use Only</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8" y="6556841"/>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0878"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sp>
        <p:nvSpPr>
          <p:cNvPr id="6" name="logo">
            <a:extLst>
              <a:ext uri="{FF2B5EF4-FFF2-40B4-BE49-F238E27FC236}">
                <a16:creationId xmlns:a16="http://schemas.microsoft.com/office/drawing/2014/main" id="{8E355ECF-2A21-A412-D8D5-518A0EDE4A99}"/>
              </a:ext>
            </a:extLst>
          </p:cNvPr>
          <p:cNvSpPr>
            <a:spLocks noChangeAspect="1" noEditPoints="1"/>
          </p:cNvSpPr>
          <p:nvPr/>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logo">
            <a:extLst>
              <a:ext uri="{FF2B5EF4-FFF2-40B4-BE49-F238E27FC236}">
                <a16:creationId xmlns:a16="http://schemas.microsoft.com/office/drawing/2014/main" id="{ECFE04EE-6F37-0C0F-4CEB-1358AC9004D6}"/>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733764177"/>
      </p:ext>
    </p:extLst>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 id="2147485570" r:id="rId12"/>
    <p:sldLayoutId id="2147485571" r:id="rId13"/>
    <p:sldLayoutId id="2147485572" r:id="rId14"/>
    <p:sldLayoutId id="2147485573" r:id="rId15"/>
    <p:sldLayoutId id="2147485574" r:id="rId16"/>
    <p:sldLayoutId id="2147485575" r:id="rId17"/>
    <p:sldLayoutId id="2147485576" r:id="rId18"/>
    <p:sldLayoutId id="2147485577" r:id="rId19"/>
    <p:sldLayoutId id="2147485578" r:id="rId20"/>
    <p:sldLayoutId id="2147485579" r:id="rId21"/>
    <p:sldLayoutId id="2147485580" r:id="rId22"/>
    <p:sldLayoutId id="2147485581" r:id="rId23"/>
    <p:sldLayoutId id="2147485582" r:id="rId24"/>
    <p:sldLayoutId id="2147485583" r:id="rId25"/>
    <p:sldLayoutId id="2147485584" r:id="rId26"/>
    <p:sldLayoutId id="2147485585" r:id="rId27"/>
    <p:sldLayoutId id="2147485586" r:id="rId28"/>
    <p:sldLayoutId id="2147485587" r:id="rId29"/>
    <p:sldLayoutId id="2147485588" r:id="rId30"/>
    <p:sldLayoutId id="2147485589" r:id="rId31"/>
    <p:sldLayoutId id="2147485590" r:id="rId32"/>
    <p:sldLayoutId id="2147485591" r:id="rId33"/>
    <p:sldLayoutId id="2147485592" r:id="rId34"/>
    <p:sldLayoutId id="2147485593" r:id="rId35"/>
    <p:sldLayoutId id="2147485594" r:id="rId36"/>
    <p:sldLayoutId id="2147485595" r:id="rId37"/>
    <p:sldLayoutId id="2147485596" r:id="rId38"/>
    <p:sldLayoutId id="2147485597" r:id="rId39"/>
    <p:sldLayoutId id="2147485598" r:id="rId40"/>
    <p:sldLayoutId id="2147485599" r:id="rId41"/>
    <p:sldLayoutId id="2147485600" r:id="rId42"/>
    <p:sldLayoutId id="2147485602" r:id="rId43"/>
    <p:sldLayoutId id="2147485603" r:id="rId44"/>
    <p:sldLayoutId id="2147485604" r:id="rId45"/>
    <p:sldLayoutId id="2147485605" r:id="rId46"/>
    <p:sldLayoutId id="2147485606" r:id="rId47"/>
    <p:sldLayoutId id="2147485607" r:id="rId48"/>
    <p:sldLayoutId id="2147485608" r:id="rId49"/>
    <p:sldLayoutId id="2147485609" r:id="rId50"/>
    <p:sldLayoutId id="2147485610" r:id="rId51"/>
    <p:sldLayoutId id="2147485611" r:id="rId52"/>
    <p:sldLayoutId id="2147485612" r:id="rId53"/>
    <p:sldLayoutId id="2147485613" r:id="rId54"/>
    <p:sldLayoutId id="2147485614" r:id="rId55"/>
    <p:sldLayoutId id="2147485615" r:id="rId56"/>
    <p:sldLayoutId id="2147485616" r:id="rId57"/>
    <p:sldLayoutId id="2147485617" r:id="rId58"/>
    <p:sldLayoutId id="2147485618" r:id="rId59"/>
    <p:sldLayoutId id="2147485619" r:id="rId60"/>
    <p:sldLayoutId id="2147485620" r:id="rId61"/>
    <p:sldLayoutId id="2147485621" r:id="rId62"/>
    <p:sldLayoutId id="2147485622" r:id="rId63"/>
    <p:sldLayoutId id="2147485623" r:id="rId64"/>
    <p:sldLayoutId id="2147485624" r:id="rId65"/>
    <p:sldLayoutId id="2147485625" r:id="rId66"/>
    <p:sldLayoutId id="2147485626" r:id="rId67"/>
    <p:sldLayoutId id="2147485627" r:id="rId68"/>
    <p:sldLayoutId id="2147485628" r:id="rId69"/>
    <p:sldLayoutId id="2147485629" r:id="rId70"/>
    <p:sldLayoutId id="2147485630" r:id="rId71"/>
    <p:sldLayoutId id="2147485631" r:id="rId72"/>
    <p:sldLayoutId id="2147485632" r:id="rId73"/>
    <p:sldLayoutId id="2147485633" r:id="rId74"/>
    <p:sldLayoutId id="2147485634" r:id="rId75"/>
    <p:sldLayoutId id="2147485635" r:id="rId76"/>
    <p:sldLayoutId id="2147485636" r:id="rId77"/>
    <p:sldLayoutId id="2147485637" r:id="rId7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800"/>
            <a:ext cx="1161288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1612880"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Tree>
    <p:extLst>
      <p:ext uri="{BB962C8B-B14F-4D97-AF65-F5344CB8AC3E}">
        <p14:creationId xmlns:p14="http://schemas.microsoft.com/office/powerpoint/2010/main" val="3350145342"/>
      </p:ext>
    </p:extLst>
  </p:cSld>
  <p:clrMap bg1="lt1" tx1="dk1" bg2="lt2" tx2="dk2" accent1="accent1" accent2="accent2" accent3="accent3" accent4="accent4" accent5="accent5" accent6="accent6" hlink="hlink" folHlink="folHlink"/>
  <p:sldLayoutIdLst>
    <p:sldLayoutId id="2147485639" r:id="rId1"/>
    <p:sldLayoutId id="2147485640" r:id="rId2"/>
    <p:sldLayoutId id="2147485641" r:id="rId3"/>
    <p:sldLayoutId id="2147485642" r:id="rId4"/>
    <p:sldLayoutId id="2147485643" r:id="rId5"/>
    <p:sldLayoutId id="2147485644" r:id="rId6"/>
    <p:sldLayoutId id="2147485645" r:id="rId7"/>
    <p:sldLayoutId id="2147485646" r:id="rId8"/>
    <p:sldLayoutId id="2147485647" r:id="rId9"/>
    <p:sldLayoutId id="2147485648" r:id="rId10"/>
    <p:sldLayoutId id="2147485649" r:id="rId11"/>
    <p:sldLayoutId id="2147485650" r:id="rId12"/>
    <p:sldLayoutId id="2147485651" r:id="rId13"/>
    <p:sldLayoutId id="2147485652" r:id="rId14"/>
    <p:sldLayoutId id="2147485653" r:id="rId15"/>
    <p:sldLayoutId id="2147485654" r:id="rId16"/>
    <p:sldLayoutId id="2147485655" r:id="rId17"/>
    <p:sldLayoutId id="2147485656" r:id="rId18"/>
    <p:sldLayoutId id="2147485657" r:id="rId19"/>
    <p:sldLayoutId id="2147485658" r:id="rId20"/>
    <p:sldLayoutId id="2147485659" r:id="rId21"/>
    <p:sldLayoutId id="2147485660" r:id="rId22"/>
    <p:sldLayoutId id="2147485661" r:id="rId23"/>
    <p:sldLayoutId id="2147485662" r:id="rId24"/>
    <p:sldLayoutId id="2147485663" r:id="rId25"/>
    <p:sldLayoutId id="2147485664" r:id="rId26"/>
    <p:sldLayoutId id="2147485665" r:id="rId27"/>
    <p:sldLayoutId id="2147485666" r:id="rId28"/>
    <p:sldLayoutId id="2147485667" r:id="rId29"/>
    <p:sldLayoutId id="2147485668" r:id="rId30"/>
    <p:sldLayoutId id="2147485669" r:id="rId31"/>
    <p:sldLayoutId id="2147485670" r:id="rId32"/>
    <p:sldLayoutId id="2147485671" r:id="rId33"/>
    <p:sldLayoutId id="2147485672" r:id="rId34"/>
    <p:sldLayoutId id="2147485673" r:id="rId35"/>
    <p:sldLayoutId id="2147485674" r:id="rId36"/>
    <p:sldLayoutId id="2147485675" r:id="rId37"/>
    <p:sldLayoutId id="2147485676" r:id="rId38"/>
    <p:sldLayoutId id="2147485677" r:id="rId39"/>
    <p:sldLayoutId id="2147485678" r:id="rId40"/>
    <p:sldLayoutId id="2147485679" r:id="rId41"/>
    <p:sldLayoutId id="2147485680" r:id="rId42"/>
    <p:sldLayoutId id="2147485681" r:id="rId43"/>
    <p:sldLayoutId id="2147485682" r:id="rId44"/>
    <p:sldLayoutId id="2147485683" r:id="rId45"/>
    <p:sldLayoutId id="2147485684" r:id="rId46"/>
    <p:sldLayoutId id="2147485685" r:id="rId47"/>
    <p:sldLayoutId id="2147485686" r:id="rId48"/>
    <p:sldLayoutId id="2147485687" r:id="rId49"/>
    <p:sldLayoutId id="2147485688" r:id="rId50"/>
    <p:sldLayoutId id="2147485689" r:id="rId51"/>
    <p:sldLayoutId id="2147485690" r:id="rId52"/>
    <p:sldLayoutId id="2147485691" r:id="rId53"/>
    <p:sldLayoutId id="2147485692" r:id="rId54"/>
    <p:sldLayoutId id="2147485693" r:id="rId55"/>
    <p:sldLayoutId id="2147485694" r:id="rId56"/>
    <p:sldLayoutId id="2147485695" r:id="rId57"/>
    <p:sldLayoutId id="2147485696" r:id="rId58"/>
    <p:sldLayoutId id="2147485697" r:id="rId59"/>
    <p:sldLayoutId id="2147485698" r:id="rId60"/>
    <p:sldLayoutId id="2147485699" r:id="rId61"/>
    <p:sldLayoutId id="2147485700" r:id="rId62"/>
    <p:sldLayoutId id="2147485701" r:id="rId63"/>
    <p:sldLayoutId id="2147485702" r:id="rId64"/>
    <p:sldLayoutId id="2147485703" r:id="rId65"/>
    <p:sldLayoutId id="2147485704" r:id="rId66"/>
    <p:sldLayoutId id="2147485705" r:id="rId67"/>
    <p:sldLayoutId id="2147485706" r:id="rId68"/>
    <p:sldLayoutId id="2147485707" r:id="rId69"/>
    <p:sldLayoutId id="2147485708" r:id="rId70"/>
    <p:sldLayoutId id="2147485709" r:id="rId71"/>
    <p:sldLayoutId id="2147485710" r:id="rId72"/>
    <p:sldLayoutId id="2147485711" r:id="rId73"/>
    <p:sldLayoutId id="2147485712" r:id="rId74"/>
    <p:sldLayoutId id="2147485713" r:id="rId75"/>
    <p:sldLayoutId id="2147485714" r:id="rId76"/>
    <p:sldLayoutId id="2147485715" r:id="rId77"/>
    <p:sldLayoutId id="2147485716" r:id="rId78"/>
    <p:sldLayoutId id="2147485717" r:id="rId79"/>
    <p:sldLayoutId id="2147485718" r:id="rId80"/>
    <p:sldLayoutId id="2147485719" r:id="rId81"/>
    <p:sldLayoutId id="2147485720" r:id="rId82"/>
    <p:sldLayoutId id="2147485721" r:id="rId83"/>
    <p:sldLayoutId id="2147485722" r:id="rId84"/>
    <p:sldLayoutId id="2147485723" r:id="rId85"/>
    <p:sldLayoutId id="2147485724" r:id="rId86"/>
    <p:sldLayoutId id="2147485725" r:id="rId87"/>
    <p:sldLayoutId id="2147485726" r:id="rId88"/>
    <p:sldLayoutId id="2147485727" r:id="rId89"/>
  </p:sldLayoutIdLst>
  <p:hf hdr="0" ftr="0" dt="0"/>
  <p:txStyles>
    <p:titleStyle>
      <a:lvl1pPr algn="l" defTabSz="914126" rtl="0" eaLnBrk="1" latinLnBrk="0" hangingPunct="1">
        <a:lnSpc>
          <a:spcPct val="85000"/>
        </a:lnSpc>
        <a:spcBef>
          <a:spcPct val="0"/>
        </a:spcBef>
        <a:buNone/>
        <a:defRPr sz="4399" kern="1200">
          <a:solidFill>
            <a:schemeClr val="tx1"/>
          </a:solidFill>
          <a:latin typeface="+mj-lt"/>
          <a:ea typeface="+mj-ea"/>
          <a:cs typeface="+mj-cs"/>
        </a:defRPr>
      </a:lvl1pPr>
    </p:titleStyle>
    <p:bodyStyle>
      <a:lvl1pPr marL="225357" indent="-225357" algn="l" defTabSz="914126" rtl="0" eaLnBrk="1" latinLnBrk="0" hangingPunct="1">
        <a:lnSpc>
          <a:spcPct val="90000"/>
        </a:lnSpc>
        <a:spcBef>
          <a:spcPts val="1000"/>
        </a:spcBef>
        <a:buFont typeface="Arial" panose="020B0604020202020204" pitchFamily="34" charset="0"/>
        <a:buChar char="•"/>
        <a:tabLst>
          <a:tab pos="225357" algn="l"/>
        </a:tabLst>
        <a:defRPr sz="2799" kern="1200">
          <a:solidFill>
            <a:schemeClr val="tx1"/>
          </a:solidFill>
          <a:latin typeface="+mn-lt"/>
          <a:ea typeface="+mn-ea"/>
          <a:cs typeface="+mn-cs"/>
        </a:defRPr>
      </a:lvl1pPr>
      <a:lvl2pPr marL="579264" indent="-122201"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mn-lt"/>
          <a:ea typeface="+mn-ea"/>
          <a:cs typeface="+mn-cs"/>
        </a:defRPr>
      </a:lvl2pPr>
      <a:lvl3pPr marL="1029979" indent="-115853" algn="l" defTabSz="914126"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3pPr>
      <a:lvl4pPr marL="1371189" indent="0" algn="l" defTabSz="914126"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8865" indent="-120614"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Forma DJR Micro" pitchFamily="2" charset="77"/>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svg"/><Relationship Id="rId2" Type="http://schemas.openxmlformats.org/officeDocument/2006/relationships/notesSlide" Target="../notesSlides/notesSlide9.xml"/><Relationship Id="rId1" Type="http://schemas.openxmlformats.org/officeDocument/2006/relationships/slideLayout" Target="../slideLayouts/slideLayout409.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4.jpeg"/><Relationship Id="rId7" Type="http://schemas.openxmlformats.org/officeDocument/2006/relationships/image" Target="../media/image47.svg"/><Relationship Id="rId2" Type="http://schemas.openxmlformats.org/officeDocument/2006/relationships/notesSlide" Target="../notesSlides/notesSlide10.xml"/><Relationship Id="rId1" Type="http://schemas.openxmlformats.org/officeDocument/2006/relationships/slideLayout" Target="../slideLayouts/slideLayout415.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53.svg"/><Relationship Id="rId10" Type="http://schemas.openxmlformats.org/officeDocument/2006/relationships/image" Target="../media/image50.png"/><Relationship Id="rId4" Type="http://schemas.openxmlformats.org/officeDocument/2006/relationships/image" Target="../media/image52.png"/><Relationship Id="rId9"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5.jpeg"/><Relationship Id="rId7" Type="http://schemas.openxmlformats.org/officeDocument/2006/relationships/image" Target="../media/image49.svg"/><Relationship Id="rId2" Type="http://schemas.openxmlformats.org/officeDocument/2006/relationships/notesSlide" Target="../notesSlides/notesSlide11.xml"/><Relationship Id="rId1" Type="http://schemas.openxmlformats.org/officeDocument/2006/relationships/slideLayout" Target="../slideLayouts/slideLayout415.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3.xml"/><Relationship Id="rId4"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85.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7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38.xml"/><Relationship Id="rId3" Type="http://schemas.openxmlformats.org/officeDocument/2006/relationships/slide" Target="slide1.xml"/><Relationship Id="rId7" Type="http://schemas.openxmlformats.org/officeDocument/2006/relationships/slide" Target="slide9.xml"/><Relationship Id="rId12" Type="http://schemas.openxmlformats.org/officeDocument/2006/relationships/slide" Target="slide35.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slide" Target="slide6.xml"/><Relationship Id="rId11" Type="http://schemas.openxmlformats.org/officeDocument/2006/relationships/slide" Target="slide30.xml"/><Relationship Id="rId5" Type="http://schemas.openxmlformats.org/officeDocument/2006/relationships/slide" Target="slide4.xml"/><Relationship Id="rId10" Type="http://schemas.openxmlformats.org/officeDocument/2006/relationships/slide" Target="slide27.xml"/><Relationship Id="rId4" Type="http://schemas.openxmlformats.org/officeDocument/2006/relationships/slide" Target="slide3.xml"/><Relationship Id="rId9" Type="http://schemas.openxmlformats.org/officeDocument/2006/relationships/slide" Target="slide14.xml"/><Relationship Id="rId14" Type="http://schemas.openxmlformats.org/officeDocument/2006/relationships/slide" Target="slide4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353.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391.xml"/><Relationship Id="rId5" Type="http://schemas.openxmlformats.org/officeDocument/2006/relationships/image" Target="../media/image84.png"/><Relationship Id="rId4" Type="http://schemas.openxmlformats.org/officeDocument/2006/relationships/image" Target="../media/image83.sv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1.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1.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403.xml"/><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notesSlide" Target="../notesSlides/notesSlide27.xml"/><Relationship Id="rId1" Type="http://schemas.openxmlformats.org/officeDocument/2006/relationships/slideLayout" Target="../slideLayouts/slideLayout391.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39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403.xml"/><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404.xml"/></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1.xml"/><Relationship Id="rId1" Type="http://schemas.openxmlformats.org/officeDocument/2006/relationships/slideLayout" Target="../slideLayouts/slideLayout404.xml"/></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404.xml"/></Relationships>
</file>

<file path=ppt/slides/_rels/slide34.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33.xml"/><Relationship Id="rId16" Type="http://schemas.openxmlformats.org/officeDocument/2006/relationships/image" Target="../media/image126.png"/><Relationship Id="rId1" Type="http://schemas.openxmlformats.org/officeDocument/2006/relationships/slideLayout" Target="../slideLayouts/slideLayout397.xml"/><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 Id="rId14" Type="http://schemas.openxmlformats.org/officeDocument/2006/relationships/image" Target="../media/image1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sv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8.png"/><Relationship Id="rId7"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38.xml"/><Relationship Id="rId1" Type="http://schemas.openxmlformats.org/officeDocument/2006/relationships/slideLayout" Target="../slideLayouts/slideLayout60.xml"/><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svg"/><Relationship Id="rId9" Type="http://schemas.openxmlformats.org/officeDocument/2006/relationships/image" Target="../media/image143.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71.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41.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6.jpeg"/><Relationship Id="rId3" Type="http://schemas.openxmlformats.org/officeDocument/2006/relationships/hyperlink" Target="https://hp.sharepoint.com/:p:/r/teams/NPIExp/Asset%20Library/Slide%20Decks/Commercial%20G11%20+%20AI%20Notebook%20Experiences.pptx?d=wc459aec9a05449f2b6199a75e111a17e&amp;csf=1&amp;web=1&amp;e=qdb9qU" TargetMode="External"/><Relationship Id="rId7" Type="http://schemas.openxmlformats.org/officeDocument/2006/relationships/hyperlink" Target="https://hoperecyclingfutures.hp.com/" TargetMode="External"/><Relationship Id="rId12" Type="http://schemas.openxmlformats.org/officeDocument/2006/relationships/image" Target="../media/image155.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s://h20195.www2.hp.com/v2/GetDocument.aspx?docname=4AA8-3544ENW" TargetMode="External"/><Relationship Id="rId11" Type="http://schemas.openxmlformats.org/officeDocument/2006/relationships/image" Target="../media/image154.png"/><Relationship Id="rId5" Type="http://schemas.openxmlformats.org/officeDocument/2006/relationships/hyperlink" Target="https://tcocertified.com/" TargetMode="External"/><Relationship Id="rId15" Type="http://schemas.openxmlformats.org/officeDocument/2006/relationships/image" Target="../media/image158.png"/><Relationship Id="rId10" Type="http://schemas.openxmlformats.org/officeDocument/2006/relationships/hyperlink" Target="https://www8.hp.com/h20195/v2/GetPDF.aspx/c08980815.pdf" TargetMode="External"/><Relationship Id="rId4" Type="http://schemas.openxmlformats.org/officeDocument/2006/relationships/hyperlink" Target="https://www.energystar.gov/about/how-energy-star-works/energy-star-certification" TargetMode="External"/><Relationship Id="rId9" Type="http://schemas.openxmlformats.org/officeDocument/2006/relationships/image" Target="../media/image153.png"/><Relationship Id="rId14" Type="http://schemas.openxmlformats.org/officeDocument/2006/relationships/image" Target="../media/image157.png"/></Relationships>
</file>

<file path=ppt/slides/_rels/slide42.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168.png"/><Relationship Id="rId2" Type="http://schemas.openxmlformats.org/officeDocument/2006/relationships/notesSlide" Target="../notesSlides/notesSlide41.xml"/><Relationship Id="rId16" Type="http://schemas.openxmlformats.org/officeDocument/2006/relationships/image" Target="../media/image172.jpeg"/><Relationship Id="rId1" Type="http://schemas.openxmlformats.org/officeDocument/2006/relationships/slideLayout" Target="../slideLayouts/slideLayout70.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7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h20195.www2.hp.com/v2/GetDocument.aspx?docname=4AA8-3644ENW" TargetMode="External"/><Relationship Id="rId7" Type="http://schemas.openxmlformats.org/officeDocument/2006/relationships/hyperlink" Target="https://admin.hp.com/requirement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s://admin.hp.com/software" TargetMode="External"/><Relationship Id="rId5" Type="http://schemas.openxmlformats.org/officeDocument/2006/relationships/hyperlink" Target="https://admin.hp.com/" TargetMode="External"/><Relationship Id="rId4" Type="http://schemas.openxmlformats.org/officeDocument/2006/relationships/hyperlink" Target="http://www.epeat.net/"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6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6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A47FBE-AAFC-7C9A-2184-6959FDBFAF55}"/>
              </a:ext>
            </a:extLst>
          </p:cNvPr>
          <p:cNvPicPr>
            <a:picLocks noChangeAspect="1"/>
          </p:cNvPicPr>
          <p:nvPr/>
        </p:nvPicPr>
        <p:blipFill>
          <a:blip r:embed="rId3" cstate="screen">
            <a:extLst>
              <a:ext uri="{28A0092B-C50C-407E-A947-70E740481C1C}">
                <a14:useLocalDpi xmlns:a14="http://schemas.microsoft.com/office/drawing/2010/main"/>
              </a:ext>
            </a:extLst>
          </a:blip>
          <a:srcRect t="5398" b="13542"/>
          <a:stretch/>
        </p:blipFill>
        <p:spPr>
          <a:xfrm>
            <a:off x="6350" y="451474"/>
            <a:ext cx="12172974" cy="6916650"/>
          </a:xfrm>
          <a:prstGeom prst="rect">
            <a:avLst/>
          </a:prstGeom>
        </p:spPr>
      </p:pic>
      <p:cxnSp>
        <p:nvCxnSpPr>
          <p:cNvPr id="8" name="Straight Connector 7">
            <a:extLst>
              <a:ext uri="{FF2B5EF4-FFF2-40B4-BE49-F238E27FC236}">
                <a16:creationId xmlns:a16="http://schemas.microsoft.com/office/drawing/2014/main" id="{86760DD2-5AB5-B445-842D-39CA0B878D24}"/>
              </a:ext>
            </a:extLst>
          </p:cNvPr>
          <p:cNvCxnSpPr/>
          <p:nvPr/>
        </p:nvCxnSpPr>
        <p:spPr>
          <a:xfrm>
            <a:off x="12118" y="1762610"/>
            <a:ext cx="121729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276DCA-F2A2-2C45-8E11-435FC620F9E8}"/>
              </a:ext>
            </a:extLst>
          </p:cNvPr>
          <p:cNvCxnSpPr/>
          <p:nvPr/>
        </p:nvCxnSpPr>
        <p:spPr>
          <a:xfrm>
            <a:off x="12118" y="3420494"/>
            <a:ext cx="121729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CD58691-1111-C174-6F73-491958FF5B79}"/>
              </a:ext>
            </a:extLst>
          </p:cNvPr>
          <p:cNvSpPr/>
          <p:nvPr/>
        </p:nvSpPr>
        <p:spPr>
          <a:xfrm>
            <a:off x="6351" y="-9144"/>
            <a:ext cx="12185649" cy="460618"/>
          </a:xfrm>
          <a:prstGeom prst="rect">
            <a:avLst/>
          </a:prstGeom>
          <a:solidFill>
            <a:srgbClr val="FF0000"/>
          </a:solidFill>
        </p:spPr>
        <p:txBody>
          <a:bodyPr wrap="square" lIns="91440" tIns="45720" rIns="91440" bIns="45720" anchor="ctr">
            <a:noAutofit/>
          </a:bodyPr>
          <a:lstStyle/>
          <a:p>
            <a:pPr marL="456565" indent="-344170" algn="ctr" defTabSz="913304">
              <a:spcBef>
                <a:spcPts val="0"/>
              </a:spcBef>
              <a:tabLst>
                <a:tab pos="9090472" algn="l"/>
              </a:tabLst>
              <a:defRPr/>
            </a:pPr>
            <a:r>
              <a:rPr kumimoji="0" lang="es-ES" sz="2400" b="0" i="0" u="none" strike="noStrike" kern="1200" cap="none" spc="0" normalizeH="0" baseline="0" noProof="0" err="1">
                <a:ln>
                  <a:noFill/>
                </a:ln>
                <a:solidFill>
                  <a:srgbClr val="000000"/>
                </a:solidFill>
                <a:effectLst/>
                <a:uLnTx/>
                <a:uFillTx/>
                <a:latin typeface="Forma DJR Display"/>
              </a:rPr>
              <a:t>Under</a:t>
            </a:r>
            <a:r>
              <a:rPr kumimoji="0" lang="es-ES" sz="2400" b="0" i="0" u="none" strike="noStrike" kern="1200" cap="none" spc="0" normalizeH="0" baseline="0" noProof="0">
                <a:ln>
                  <a:noFill/>
                </a:ln>
                <a:solidFill>
                  <a:srgbClr val="000000"/>
                </a:solidFill>
                <a:effectLst/>
                <a:uLnTx/>
                <a:uFillTx/>
                <a:latin typeface="Forma DJR Display"/>
              </a:rPr>
              <a:t> </a:t>
            </a:r>
            <a:r>
              <a:rPr kumimoji="0" lang="es-ES" sz="2400" b="0" i="0" u="none" strike="noStrike" kern="1200" cap="none" spc="0" normalizeH="0" baseline="0" noProof="0" err="1">
                <a:ln>
                  <a:noFill/>
                </a:ln>
                <a:solidFill>
                  <a:srgbClr val="000000"/>
                </a:solidFill>
                <a:effectLst/>
                <a:uLnTx/>
                <a:uFillTx/>
                <a:latin typeface="Forma DJR Display"/>
              </a:rPr>
              <a:t>press</a:t>
            </a:r>
            <a:r>
              <a:rPr kumimoji="0" lang="es-ES" sz="2400" b="0" i="0" u="none" strike="noStrike" kern="1200" cap="none" spc="0" normalizeH="0" baseline="0" noProof="0">
                <a:ln>
                  <a:noFill/>
                </a:ln>
                <a:solidFill>
                  <a:srgbClr val="000000"/>
                </a:solidFill>
                <a:effectLst/>
                <a:uLnTx/>
                <a:uFillTx/>
                <a:latin typeface="Forma DJR Display"/>
              </a:rPr>
              <a:t> embargo </a:t>
            </a:r>
            <a:r>
              <a:rPr kumimoji="0" lang="es-ES" sz="2400" b="0" i="0" u="none" strike="noStrike" kern="1200" cap="none" spc="0" normalizeH="0" baseline="0" noProof="0" err="1">
                <a:ln>
                  <a:noFill/>
                </a:ln>
                <a:solidFill>
                  <a:srgbClr val="000000"/>
                </a:solidFill>
                <a:effectLst/>
                <a:uLnTx/>
                <a:uFillTx/>
                <a:latin typeface="Forma DJR Display"/>
              </a:rPr>
              <a:t>until</a:t>
            </a:r>
            <a:r>
              <a:rPr kumimoji="0" lang="es-ES" sz="2400" b="0" i="0" u="none" strike="noStrike" kern="1200" cap="none" spc="0" normalizeH="0" baseline="0" noProof="0">
                <a:ln>
                  <a:noFill/>
                </a:ln>
                <a:solidFill>
                  <a:srgbClr val="000000"/>
                </a:solidFill>
                <a:effectLst/>
                <a:uLnTx/>
                <a:uFillTx/>
                <a:latin typeface="Forma DJR Display"/>
              </a:rPr>
              <a:t> March 17, 2025</a:t>
            </a:r>
            <a:endParaRPr lang="en-US">
              <a:latin typeface="Forma DJR Display"/>
            </a:endParaRPr>
          </a:p>
        </p:txBody>
      </p:sp>
      <p:pic>
        <p:nvPicPr>
          <p:cNvPr id="9" name="Picture 8">
            <a:extLst>
              <a:ext uri="{FF2B5EF4-FFF2-40B4-BE49-F238E27FC236}">
                <a16:creationId xmlns:a16="http://schemas.microsoft.com/office/drawing/2014/main" id="{5513941C-981A-D904-56A8-BFEC1048FD3E}"/>
              </a:ext>
            </a:extLst>
          </p:cNvPr>
          <p:cNvPicPr>
            <a:picLocks noChangeAspect="1"/>
          </p:cNvPicPr>
          <p:nvPr/>
        </p:nvPicPr>
        <p:blipFill>
          <a:blip r:embed="rId4"/>
          <a:srcRect b="7657"/>
          <a:stretch/>
        </p:blipFill>
        <p:spPr>
          <a:xfrm>
            <a:off x="30094" y="477936"/>
            <a:ext cx="12172974" cy="6863726"/>
          </a:xfrm>
          <a:prstGeom prst="rect">
            <a:avLst/>
          </a:prstGeom>
        </p:spPr>
      </p:pic>
      <p:sp>
        <p:nvSpPr>
          <p:cNvPr id="15" name="Text Placeholder 17">
            <a:extLst>
              <a:ext uri="{FF2B5EF4-FFF2-40B4-BE49-F238E27FC236}">
                <a16:creationId xmlns:a16="http://schemas.microsoft.com/office/drawing/2014/main" id="{CD594C3B-4A1D-BB41-AB56-8C99161F1B5C}"/>
              </a:ext>
            </a:extLst>
          </p:cNvPr>
          <p:cNvSpPr txBox="1">
            <a:spLocks/>
          </p:cNvSpPr>
          <p:nvPr/>
        </p:nvSpPr>
        <p:spPr>
          <a:xfrm>
            <a:off x="335873" y="553452"/>
            <a:ext cx="11561417" cy="31140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2000" kern="1200">
                <a:solidFill>
                  <a:schemeClr val="bg1"/>
                </a:solidFill>
                <a:latin typeface="Forma DJR Display"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8500">
                <a:solidFill>
                  <a:prstClr val="white"/>
                </a:solidFill>
              </a:rPr>
              <a:t>Introducing </a:t>
            </a:r>
            <a:r>
              <a:rPr kumimoji="0" lang="en-US" sz="8500" b="0" i="0" u="none" strike="noStrike" kern="1200" cap="none" spc="0" normalizeH="0" baseline="0" noProof="0">
                <a:ln>
                  <a:noFill/>
                </a:ln>
                <a:solidFill>
                  <a:prstClr val="white"/>
                </a:solidFill>
                <a:effectLst/>
                <a:uLnTx/>
                <a:uFillTx/>
                <a:latin typeface="Forma DJR Display" pitchFamily="2" charset="77"/>
                <a:ea typeface="+mn-ea"/>
                <a:cs typeface="+mn-cs"/>
              </a:rPr>
              <a:t>t</a:t>
            </a:r>
            <a:r>
              <a:rPr lang="en-US" sz="8500">
                <a:solidFill>
                  <a:prstClr val="white"/>
                </a:solidFill>
              </a:rPr>
              <a:t>he all new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0" b="0" i="0" u="none" strike="noStrike" kern="1200" cap="none" spc="0" normalizeH="0" baseline="0" noProof="0">
                <a:ln>
                  <a:noFill/>
                </a:ln>
                <a:solidFill>
                  <a:prstClr val="white"/>
                </a:solidFill>
                <a:effectLst/>
                <a:uLnTx/>
                <a:uFillTx/>
                <a:latin typeface="Forma DJR Display" pitchFamily="2" charset="77"/>
                <a:ea typeface="+mn-ea"/>
                <a:cs typeface="+mn-cs"/>
              </a:rPr>
              <a:t>Z2 Tower G1i</a:t>
            </a:r>
          </a:p>
        </p:txBody>
      </p:sp>
      <p:sp>
        <p:nvSpPr>
          <p:cNvPr id="6" name="TextBox 5">
            <a:extLst>
              <a:ext uri="{FF2B5EF4-FFF2-40B4-BE49-F238E27FC236}">
                <a16:creationId xmlns:a16="http://schemas.microsoft.com/office/drawing/2014/main" id="{AD32FD2E-4329-DE43-EC25-063D00A07CFA}"/>
              </a:ext>
            </a:extLst>
          </p:cNvPr>
          <p:cNvSpPr txBox="1"/>
          <p:nvPr/>
        </p:nvSpPr>
        <p:spPr>
          <a:xfrm>
            <a:off x="403638" y="6172358"/>
            <a:ext cx="3116270" cy="256224"/>
          </a:xfrm>
          <a:prstGeom prst="rect">
            <a:avLst/>
          </a:prstGeom>
          <a:noFill/>
        </p:spPr>
        <p:txBody>
          <a:bodyPr wrap="square" lIns="0" tIns="0" rIns="0" bIns="0" rtlCol="0">
            <a:spAutoFit/>
          </a:bodyPr>
          <a:lstStyle/>
          <a:p>
            <a:r>
              <a:rPr lang="en-US">
                <a:solidFill>
                  <a:schemeClr val="bg1"/>
                </a:solidFill>
              </a:rPr>
              <a:t>January 2025 – Version 1.0</a:t>
            </a:r>
          </a:p>
        </p:txBody>
      </p:sp>
      <p:sp>
        <p:nvSpPr>
          <p:cNvPr id="7" name="TextBox 6">
            <a:extLst>
              <a:ext uri="{FF2B5EF4-FFF2-40B4-BE49-F238E27FC236}">
                <a16:creationId xmlns:a16="http://schemas.microsoft.com/office/drawing/2014/main" id="{8442F3EF-753F-D772-4B35-EF77F8751F57}"/>
              </a:ext>
            </a:extLst>
          </p:cNvPr>
          <p:cNvSpPr txBox="1"/>
          <p:nvPr/>
        </p:nvSpPr>
        <p:spPr>
          <a:xfrm>
            <a:off x="195948" y="6631577"/>
            <a:ext cx="850114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schemeClr val="bg1"/>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r>
              <a:rPr kumimoji="0" lang="en-US" sz="90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14" name="Text Placeholder 3">
            <a:extLst>
              <a:ext uri="{FF2B5EF4-FFF2-40B4-BE49-F238E27FC236}">
                <a16:creationId xmlns:a16="http://schemas.microsoft.com/office/drawing/2014/main" id="{349BD756-62AD-764E-BDF4-0EB098BF9F52}"/>
              </a:ext>
            </a:extLst>
          </p:cNvPr>
          <p:cNvSpPr txBox="1">
            <a:spLocks/>
          </p:cNvSpPr>
          <p:nvPr/>
        </p:nvSpPr>
        <p:spPr>
          <a:xfrm>
            <a:off x="452713" y="3769490"/>
            <a:ext cx="8597981" cy="396162"/>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bg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latin typeface="Forma DJR Micro"/>
                <a:ea typeface="Forma DJR Micro"/>
                <a:cs typeface="Forma DJR Micro"/>
              </a:rPr>
              <a:t>Mainstream workstation performance—reimagined </a:t>
            </a:r>
            <a:endParaRPr lang="en-US" b="0" i="0" u="none" strike="noStrike" kern="1200" cap="none" spc="0" normalizeH="0" baseline="0" noProof="0" dirty="0">
              <a:ln>
                <a:noFill/>
              </a:ln>
              <a:effectLst/>
              <a:uLnTx/>
              <a:uFillTx/>
              <a:latin typeface="Forma DJR Micro"/>
            </a:endParaRPr>
          </a:p>
        </p:txBody>
      </p:sp>
    </p:spTree>
    <p:extLst>
      <p:ext uri="{BB962C8B-B14F-4D97-AF65-F5344CB8AC3E}">
        <p14:creationId xmlns:p14="http://schemas.microsoft.com/office/powerpoint/2010/main" val="134107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A person sitting at a desk with a computer&#10;&#10;Description automatically generated">
            <a:extLst>
              <a:ext uri="{FF2B5EF4-FFF2-40B4-BE49-F238E27FC236}">
                <a16:creationId xmlns:a16="http://schemas.microsoft.com/office/drawing/2014/main" id="{136F7A4E-176C-7224-786A-58F8AEE0CFAF}"/>
              </a:ext>
            </a:extLst>
          </p:cNvPr>
          <p:cNvPicPr>
            <a:picLocks noChangeAspect="1"/>
          </p:cNvPicPr>
          <p:nvPr/>
        </p:nvPicPr>
        <p:blipFill>
          <a:blip r:embed="rId3" cstate="screen">
            <a:extLst>
              <a:ext uri="{28A0092B-C50C-407E-A947-70E740481C1C}">
                <a14:useLocalDpi xmlns:a14="http://schemas.microsoft.com/office/drawing/2010/main"/>
              </a:ext>
            </a:extLst>
          </a:blip>
          <a:srcRect l="12636" t="-170" r="43930" b="10342"/>
          <a:stretch/>
        </p:blipFill>
        <p:spPr>
          <a:xfrm>
            <a:off x="-8709" y="1255587"/>
            <a:ext cx="4075049" cy="5618730"/>
          </a:xfrm>
          <a:prstGeom prst="rect">
            <a:avLst/>
          </a:prstGeom>
        </p:spPr>
      </p:pic>
      <p:sp>
        <p:nvSpPr>
          <p:cNvPr id="38" name="Rectangle 37">
            <a:extLst>
              <a:ext uri="{FF2B5EF4-FFF2-40B4-BE49-F238E27FC236}">
                <a16:creationId xmlns:a16="http://schemas.microsoft.com/office/drawing/2014/main" id="{B1BE855A-07F0-1084-77E9-1F653F6A7543}"/>
              </a:ext>
            </a:extLst>
          </p:cNvPr>
          <p:cNvSpPr/>
          <p:nvPr/>
        </p:nvSpPr>
        <p:spPr>
          <a:xfrm>
            <a:off x="4056102" y="1255587"/>
            <a:ext cx="8135899" cy="1208689"/>
          </a:xfrm>
          <a:prstGeom prst="rect">
            <a:avLst/>
          </a:prstGeom>
          <a:solidFill>
            <a:srgbClr val="E2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3" name="Rectangle 2">
            <a:extLst>
              <a:ext uri="{FF2B5EF4-FFF2-40B4-BE49-F238E27FC236}">
                <a16:creationId xmlns:a16="http://schemas.microsoft.com/office/drawing/2014/main" id="{C73EED35-78FA-C975-5C41-FF207B7E45FD}"/>
              </a:ext>
            </a:extLst>
          </p:cNvPr>
          <p:cNvSpPr/>
          <p:nvPr/>
        </p:nvSpPr>
        <p:spPr>
          <a:xfrm>
            <a:off x="4058802" y="2464339"/>
            <a:ext cx="4069080" cy="4402865"/>
          </a:xfrm>
          <a:prstGeom prst="rect">
            <a:avLst/>
          </a:prstGeom>
          <a:solidFill>
            <a:srgbClr val="BBD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7" name="Rectangle 6">
            <a:extLst>
              <a:ext uri="{FF2B5EF4-FFF2-40B4-BE49-F238E27FC236}">
                <a16:creationId xmlns:a16="http://schemas.microsoft.com/office/drawing/2014/main" id="{FB44828A-9F5A-4F95-F7ED-EFF80B212E20}"/>
              </a:ext>
            </a:extLst>
          </p:cNvPr>
          <p:cNvSpPr/>
          <p:nvPr/>
        </p:nvSpPr>
        <p:spPr>
          <a:xfrm>
            <a:off x="8125661" y="2464339"/>
            <a:ext cx="4069080" cy="4402865"/>
          </a:xfrm>
          <a:prstGeom prst="rect">
            <a:avLst/>
          </a:prstGeom>
          <a:solidFill>
            <a:srgbClr val="7BB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72" name="TextBox 71">
            <a:extLst>
              <a:ext uri="{FF2B5EF4-FFF2-40B4-BE49-F238E27FC236}">
                <a16:creationId xmlns:a16="http://schemas.microsoft.com/office/drawing/2014/main" id="{8EC12D20-E58E-E744-8CBF-37A4C8039D07}"/>
              </a:ext>
            </a:extLst>
          </p:cNvPr>
          <p:cNvSpPr txBox="1"/>
          <p:nvPr/>
        </p:nvSpPr>
        <p:spPr>
          <a:xfrm>
            <a:off x="4913392" y="5633365"/>
            <a:ext cx="1404552"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mn-ea"/>
                <a:cs typeface="Poppins" pitchFamily="2" charset="77"/>
              </a:rPr>
              <a:t>Software</a:t>
            </a:r>
            <a:r>
              <a:rPr kumimoji="0" lang="en-US" sz="1900" b="1" i="0" u="none" strike="noStrike" kern="1200" cap="none" spc="150" normalizeH="0" baseline="30000" noProof="0">
                <a:ln>
                  <a:noFill/>
                </a:ln>
                <a:solidFill>
                  <a:srgbClr val="000000"/>
                </a:solidFill>
                <a:effectLst/>
                <a:uLnTx/>
                <a:uFillTx/>
                <a:latin typeface="Forma DJR Display" panose="00000000000000090000" pitchFamily="2" charset="0"/>
                <a:ea typeface="+mn-ea"/>
                <a:cs typeface="Poppins" pitchFamily="2" charset="77"/>
              </a:rPr>
              <a:t>77</a:t>
            </a:r>
          </a:p>
        </p:txBody>
      </p:sp>
      <p:sp>
        <p:nvSpPr>
          <p:cNvPr id="73" name="Subtitle 2">
            <a:extLst>
              <a:ext uri="{FF2B5EF4-FFF2-40B4-BE49-F238E27FC236}">
                <a16:creationId xmlns:a16="http://schemas.microsoft.com/office/drawing/2014/main" id="{D077D461-3356-2843-AC1B-16B42AE0CFA2}"/>
              </a:ext>
            </a:extLst>
          </p:cNvPr>
          <p:cNvSpPr txBox="1">
            <a:spLocks/>
          </p:cNvSpPr>
          <p:nvPr/>
        </p:nvSpPr>
        <p:spPr>
          <a:xfrm>
            <a:off x="4885020" y="5953685"/>
            <a:ext cx="2984956" cy="663806"/>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272727"/>
                </a:solidFill>
                <a:effectLst/>
                <a:uLnTx/>
                <a:uFillTx/>
                <a:latin typeface="Forma DJR Micro"/>
                <a:ea typeface="Lato Light"/>
                <a:cs typeface="Open Sans Light"/>
              </a:rPr>
              <a:t>Autodesk Inventor, Autodesk AutoCAD, Autodesk Fusion 360, V-Ray, SOLIDWORKS, Siemens NX </a:t>
            </a:r>
            <a:endParaRPr kumimoji="0" lang="en-US" sz="2400" b="0" i="0" u="none" strike="noStrike" kern="1200" cap="none" spc="0" normalizeH="0" baseline="0" noProof="0">
              <a:ln>
                <a:noFill/>
              </a:ln>
              <a:solidFill>
                <a:srgbClr val="BBD8FC"/>
              </a:solidFill>
              <a:effectLst/>
              <a:uLnTx/>
              <a:uFillTx/>
              <a:latin typeface="Open Sans Light"/>
              <a:ea typeface="+mn-ea"/>
              <a:cs typeface="Open Sans Light"/>
            </a:endParaRPr>
          </a:p>
        </p:txBody>
      </p:sp>
      <p:sp>
        <p:nvSpPr>
          <p:cNvPr id="74" name="TextBox 73">
            <a:extLst>
              <a:ext uri="{FF2B5EF4-FFF2-40B4-BE49-F238E27FC236}">
                <a16:creationId xmlns:a16="http://schemas.microsoft.com/office/drawing/2014/main" id="{3C66E96F-B197-D84A-9825-9B70C84F06CB}"/>
              </a:ext>
            </a:extLst>
          </p:cNvPr>
          <p:cNvSpPr txBox="1"/>
          <p:nvPr/>
        </p:nvSpPr>
        <p:spPr>
          <a:xfrm>
            <a:off x="4930793" y="4637752"/>
            <a:ext cx="1388522"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League Spartan" charset="0"/>
                <a:cs typeface="Poppins" pitchFamily="2" charset="77"/>
              </a:rPr>
              <a:t>Workflows</a:t>
            </a:r>
          </a:p>
        </p:txBody>
      </p:sp>
      <p:sp>
        <p:nvSpPr>
          <p:cNvPr id="6" name="Title 2">
            <a:extLst>
              <a:ext uri="{FF2B5EF4-FFF2-40B4-BE49-F238E27FC236}">
                <a16:creationId xmlns:a16="http://schemas.microsoft.com/office/drawing/2014/main" id="{CA931132-F921-1DEC-5E14-A11F170B931A}"/>
              </a:ext>
            </a:extLst>
          </p:cNvPr>
          <p:cNvSpPr txBox="1">
            <a:spLocks/>
          </p:cNvSpPr>
          <p:nvPr/>
        </p:nvSpPr>
        <p:spPr>
          <a:xfrm>
            <a:off x="286997" y="16317"/>
            <a:ext cx="11891994" cy="1301794"/>
          </a:xfrm>
          <a:prstGeom prst="rect">
            <a:avLst/>
          </a:prstGeom>
        </p:spPr>
        <p:txBody>
          <a:bodyPr lIns="91440" tIns="45720" rIns="91440" bIns="45720" anchor="t"/>
          <a:lstStyle>
            <a:lvl1pPr algn="l" defTabSz="914172" rtl="0" eaLnBrk="1" latinLnBrk="0" hangingPunct="1">
              <a:lnSpc>
                <a:spcPct val="90000"/>
              </a:lnSpc>
              <a:spcBef>
                <a:spcPct val="0"/>
              </a:spcBef>
              <a:buNone/>
              <a:defRPr sz="4800" b="1" i="0" kern="1200">
                <a:solidFill>
                  <a:schemeClr val="tx2"/>
                </a:solidFill>
                <a:latin typeface="Bebas Neue" pitchFamily="2" charset="0"/>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Product Designers</a:t>
            </a:r>
          </a:p>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Product Development &amp; Manufacturing (PD&amp;M)</a:t>
            </a:r>
          </a:p>
        </p:txBody>
      </p:sp>
      <p:sp>
        <p:nvSpPr>
          <p:cNvPr id="17" name="Subtitle 2">
            <a:extLst>
              <a:ext uri="{FF2B5EF4-FFF2-40B4-BE49-F238E27FC236}">
                <a16:creationId xmlns:a16="http://schemas.microsoft.com/office/drawing/2014/main" id="{48035961-CFE9-5E62-AB5C-8354EFD9AE50}"/>
              </a:ext>
            </a:extLst>
          </p:cNvPr>
          <p:cNvSpPr txBox="1">
            <a:spLocks/>
          </p:cNvSpPr>
          <p:nvPr/>
        </p:nvSpPr>
        <p:spPr>
          <a:xfrm>
            <a:off x="8125805" y="3029101"/>
            <a:ext cx="4018159" cy="3896229"/>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marR="0" lvl="0" indent="-228600" algn="l" defTabSz="1087636" rtl="0" eaLnBrk="1" fontAlgn="auto" latinLnBrk="0" hangingPunct="1">
              <a:lnSpc>
                <a:spcPct val="120000"/>
              </a:lnSpc>
              <a:spcBef>
                <a:spcPts val="20"/>
              </a:spcBef>
              <a:spcAft>
                <a:spcPts val="0"/>
              </a:spcAft>
              <a:buClrTx/>
              <a:buSzTx/>
              <a:buFont typeface="Arial"/>
              <a:buAutoNum type="arabicPeriod"/>
              <a:tabLst/>
              <a:defRPr/>
            </a:pPr>
            <a:r>
              <a:rPr kumimoji="0" lang="en-US" sz="1100" b="1" i="0" u="none" strike="noStrike" kern="1200" cap="none" spc="0" normalizeH="0" baseline="0" noProof="0" dirty="0">
                <a:ln>
                  <a:noFill/>
                </a:ln>
                <a:solidFill>
                  <a:srgbClr val="000000"/>
                </a:solidFill>
                <a:effectLst/>
                <a:uLnTx/>
                <a:uFillTx/>
                <a:latin typeface="Forma DJR Micro"/>
                <a:ea typeface="Open Sans Light"/>
                <a:cs typeface="Open Sans Light"/>
              </a:rPr>
              <a:t>Uncompromised Performance</a:t>
            </a:r>
            <a:r>
              <a:rPr kumimoji="0" lang="en-US" sz="1100" b="1" i="0" u="none" strike="noStrike" kern="1200" cap="none" spc="0" normalizeH="0" baseline="0" noProof="0" dirty="0">
                <a:ln>
                  <a:noFill/>
                </a:ln>
                <a:solidFill>
                  <a:srgbClr val="272727"/>
                </a:solidFill>
                <a:effectLst/>
                <a:uLnTx/>
                <a:uFillTx/>
                <a:latin typeface="Forma DJR Micro"/>
                <a:ea typeface="Open Sans Light"/>
                <a:cs typeface="Open Sans Light"/>
              </a:rPr>
              <a:t>: </a:t>
            </a:r>
            <a:r>
              <a:rPr kumimoji="0" lang="en-US" sz="1100" b="0" i="0" u="none" strike="noStrike" kern="1200" cap="none" spc="0" normalizeH="0" baseline="0" noProof="0" dirty="0">
                <a:ln>
                  <a:noFill/>
                </a:ln>
                <a:solidFill>
                  <a:srgbClr val="272727"/>
                </a:solidFill>
                <a:effectLst/>
                <a:uLnTx/>
                <a:uFillTx/>
                <a:latin typeface="Forma DJR Micro"/>
                <a:ea typeface="Open Sans Light"/>
                <a:cs typeface="Open Sans Light"/>
              </a:rPr>
              <a:t>Up to 24-core Intel® Core™ Ultra 9 processors</a:t>
            </a:r>
            <a:r>
              <a:rPr kumimoji="0" lang="en-US" sz="1100" b="0" i="0" u="none" strike="noStrike" kern="1200" cap="none" spc="0" normalizeH="0" baseline="30000" noProof="0" dirty="0">
                <a:ln>
                  <a:noFill/>
                </a:ln>
                <a:solidFill>
                  <a:srgbClr val="272727"/>
                </a:solidFill>
                <a:effectLst/>
                <a:uLnTx/>
                <a:uFillTx/>
                <a:latin typeface="Forma DJR Micro"/>
                <a:ea typeface="Open Sans Light"/>
                <a:cs typeface="Open Sans Light"/>
              </a:rPr>
              <a:t> </a:t>
            </a:r>
            <a:r>
              <a:rPr kumimoji="0" lang="en-US" sz="1100" b="0" i="0" u="none" strike="noStrike" kern="1200" cap="none" spc="0" normalizeH="0" baseline="0" noProof="0" dirty="0">
                <a:ln>
                  <a:noFill/>
                </a:ln>
                <a:solidFill>
                  <a:srgbClr val="272727"/>
                </a:solidFill>
                <a:effectLst/>
                <a:uLnTx/>
                <a:uFillTx/>
                <a:latin typeface="Forma DJR Micro"/>
                <a:ea typeface="Open Sans Light"/>
                <a:cs typeface="Open Sans Light"/>
              </a:rPr>
              <a:t>and powerful support for 600W, triple wide graphics (up to NVIDIA RTX 6000-series graphics) </a:t>
            </a:r>
            <a:r>
              <a:rPr kumimoji="0" lang="en-US" sz="1100" b="0" i="0" u="none" strike="noStrike" kern="1200" cap="none" spc="0" normalizeH="0" baseline="0" noProof="0" dirty="0">
                <a:ln>
                  <a:noFill/>
                </a:ln>
                <a:solidFill>
                  <a:srgbClr val="000000"/>
                </a:solidFill>
                <a:effectLst/>
                <a:uLnTx/>
                <a:uFillTx/>
                <a:latin typeface="Forma DJR Micro"/>
                <a:ea typeface="Open Sans Light"/>
                <a:cs typeface="Open Sans Light"/>
              </a:rPr>
              <a:t>make this PC ideal for 3D modeling and speeding up the rendering process.  Add</a:t>
            </a:r>
            <a:r>
              <a:rPr kumimoji="0" lang="en-US" sz="1100" b="0" i="0" u="none" strike="noStrike" kern="1200" cap="none" spc="0" normalizeH="0" baseline="0" noProof="0" dirty="0">
                <a:ln>
                  <a:noFill/>
                </a:ln>
                <a:solidFill>
                  <a:srgbClr val="272727"/>
                </a:solidFill>
                <a:effectLst/>
                <a:uLnTx/>
                <a:uFillTx/>
                <a:latin typeface="Forma DJR Micro"/>
                <a:ea typeface="Open Sans Light"/>
                <a:cs typeface="Open Sans Light"/>
              </a:rPr>
              <a:t> optional K-Series for added performance.</a:t>
            </a:r>
            <a:endParaRPr kumimoji="0" lang="en-US" sz="1100" b="0" i="0" u="none" strike="noStrike" kern="1200" cap="none" spc="0" normalizeH="0" baseline="0" noProof="0" dirty="0">
              <a:ln>
                <a:noFill/>
              </a:ln>
              <a:solidFill>
                <a:srgbClr val="BBD8FC"/>
              </a:solidFill>
              <a:effectLst/>
              <a:uLnTx/>
              <a:uFillTx/>
              <a:latin typeface="Open Sans Light"/>
              <a:ea typeface="Open Sans Light"/>
              <a:cs typeface="Open Sans Light"/>
            </a:endParaRPr>
          </a:p>
          <a:p>
            <a:pPr marL="228600" marR="0" lvl="0" indent="-228600" algn="l" defTabSz="1087636" rtl="0" eaLnBrk="1" fontAlgn="auto" latinLnBrk="0" hangingPunct="1">
              <a:lnSpc>
                <a:spcPct val="120000"/>
              </a:lnSpc>
              <a:spcBef>
                <a:spcPct val="20000"/>
              </a:spcBef>
              <a:spcAft>
                <a:spcPts val="0"/>
              </a:spcAft>
              <a:buClrTx/>
              <a:buSzTx/>
              <a:buFont typeface="Arial"/>
              <a:buAutoNum type="arabicPeriod"/>
              <a:tabLst/>
              <a:defRPr/>
            </a:pPr>
            <a:r>
              <a:rPr kumimoji="0" lang="en-US" sz="1100" b="1" i="0" u="none" strike="noStrike" kern="1200" cap="none" spc="0" normalizeH="0" baseline="0" noProof="0" dirty="0">
                <a:ln>
                  <a:noFill/>
                </a:ln>
                <a:solidFill>
                  <a:srgbClr val="272727"/>
                </a:solidFill>
                <a:effectLst/>
                <a:uLnTx/>
                <a:uFillTx/>
                <a:latin typeface="Forma DJR Micro"/>
                <a:ea typeface="Open Sans Light"/>
                <a:cs typeface="Open Sans Light"/>
              </a:rPr>
              <a:t>High speed memory for near real-time responsiveness:  </a:t>
            </a:r>
            <a:r>
              <a:rPr kumimoji="0" lang="en-US" sz="1200" b="0" i="0" u="none" strike="noStrike" kern="1200" cap="none" spc="0" normalizeH="0" baseline="0" noProof="0" dirty="0">
                <a:ln>
                  <a:noFill/>
                </a:ln>
                <a:solidFill>
                  <a:srgbClr val="272727"/>
                </a:solidFill>
                <a:effectLst/>
                <a:uLnTx/>
                <a:uFillTx/>
                <a:latin typeface="Forma DJR Micro"/>
                <a:ea typeface="Open Sans Light"/>
                <a:cs typeface="Open Sans Light"/>
              </a:rPr>
              <a:t>With up to 12TB system storage, 256GB DDR5 memory, and 5600 MT/s,</a:t>
            </a:r>
            <a:r>
              <a:rPr kumimoji="0" lang="en-US" sz="1100" b="0" i="0" u="none" strike="noStrike" kern="1200" cap="none" spc="0" normalizeH="0" baseline="0" noProof="0" dirty="0">
                <a:ln>
                  <a:noFill/>
                </a:ln>
                <a:solidFill>
                  <a:srgbClr val="272727"/>
                </a:solidFill>
                <a:effectLst/>
                <a:uLnTx/>
                <a:uFillTx/>
                <a:latin typeface="Forma DJR Micro"/>
                <a:ea typeface="Open Sans Light"/>
                <a:cs typeface="Open Sans Light"/>
              </a:rPr>
              <a:t> seamlessly work with large models and assemblies across applications—without having to wait while apps open and close.</a:t>
            </a:r>
          </a:p>
          <a:p>
            <a:pPr marL="228600" marR="0" lvl="0" indent="-228600" algn="l" defTabSz="1087636" rtl="0" eaLnBrk="1" fontAlgn="auto" latinLnBrk="0" hangingPunct="1">
              <a:lnSpc>
                <a:spcPct val="120000"/>
              </a:lnSpc>
              <a:spcBef>
                <a:spcPct val="20000"/>
              </a:spcBef>
              <a:spcAft>
                <a:spcPts val="0"/>
              </a:spcAft>
              <a:buClrTx/>
              <a:buSzTx/>
              <a:buFont typeface="Arial"/>
              <a:buAutoNum type="arabicPeriod"/>
              <a:tabLst/>
              <a:defRPr/>
            </a:pPr>
            <a:r>
              <a:rPr kumimoji="0" lang="en-US" sz="1100" b="1" i="0" u="none" strike="noStrike" kern="1200" cap="none" spc="0" normalizeH="0" baseline="0" noProof="0" dirty="0">
                <a:ln>
                  <a:noFill/>
                </a:ln>
                <a:solidFill>
                  <a:srgbClr val="272727"/>
                </a:solidFill>
                <a:effectLst/>
                <a:uLnTx/>
                <a:uFillTx/>
                <a:latin typeface="Forma DJR Micro"/>
                <a:ea typeface="Open Sans Light"/>
                <a:cs typeface="Open Sans Light"/>
              </a:rPr>
              <a:t>Thermal solution to help complete high-performance tasks simultaneously: </a:t>
            </a:r>
            <a:r>
              <a:rPr kumimoji="0" lang="en-US" sz="1100" b="0" i="0" u="none" strike="noStrike" kern="1200" cap="none" spc="0" normalizeH="0" baseline="0" noProof="0" dirty="0">
                <a:ln>
                  <a:noFill/>
                </a:ln>
                <a:solidFill>
                  <a:srgbClr val="272727"/>
                </a:solidFill>
                <a:effectLst/>
                <a:uLnTx/>
                <a:uFillTx/>
                <a:latin typeface="Forma DJR Micro"/>
                <a:ea typeface="Open Sans Light"/>
                <a:cs typeface="Open Sans Light"/>
              </a:rPr>
              <a:t>Smart fan control tunes fan speeds in real-time, and new lattice venting enables airflow intake.</a:t>
            </a:r>
          </a:p>
          <a:p>
            <a:pPr marL="228600" marR="0" lvl="0" indent="-228600" algn="l" defTabSz="1087636" rtl="0" eaLnBrk="1" fontAlgn="auto" latinLnBrk="0" hangingPunct="1">
              <a:lnSpc>
                <a:spcPct val="120000"/>
              </a:lnSpc>
              <a:spcBef>
                <a:spcPct val="20000"/>
              </a:spcBef>
              <a:spcAft>
                <a:spcPts val="0"/>
              </a:spcAft>
              <a:buClrTx/>
              <a:buSzTx/>
              <a:buFont typeface="Arial"/>
              <a:buAutoNum type="arabicPeriod"/>
              <a:tabLst/>
              <a:defRPr/>
            </a:pPr>
            <a:r>
              <a:rPr kumimoji="0" lang="en-US" sz="1100" b="1" i="0" u="none" strike="noStrike" kern="1200" cap="none" spc="0" normalizeH="0" baseline="0" noProof="0" dirty="0">
                <a:ln>
                  <a:noFill/>
                </a:ln>
                <a:solidFill>
                  <a:srgbClr val="272727"/>
                </a:solidFill>
                <a:effectLst/>
                <a:uLnTx/>
                <a:uFillTx/>
                <a:latin typeface="Forma DJR Micro"/>
                <a:ea typeface="Open Sans Light"/>
                <a:cs typeface="Open Sans Light"/>
              </a:rPr>
              <a:t>Future-proofed:</a:t>
            </a:r>
            <a:r>
              <a:rPr kumimoji="0" lang="en-US" sz="1100" b="0" i="0" u="none" strike="noStrike" kern="1200" cap="none" spc="0" normalizeH="0" baseline="0" noProof="0" dirty="0">
                <a:ln>
                  <a:noFill/>
                </a:ln>
                <a:solidFill>
                  <a:srgbClr val="272727"/>
                </a:solidFill>
                <a:effectLst/>
                <a:uLnTx/>
                <a:uFillTx/>
                <a:latin typeface="Forma DJR Micro"/>
                <a:ea typeface="Open Sans Light"/>
                <a:cs typeface="Open Sans Light"/>
              </a:rPr>
              <a:t> NPU allows AI tasks to be offloaded from the CPU and GPU to give creators the tools they need to take advantage of their software’s latest AI features.</a:t>
            </a:r>
          </a:p>
        </p:txBody>
      </p:sp>
      <p:grpSp>
        <p:nvGrpSpPr>
          <p:cNvPr id="9" name="Group 8">
            <a:extLst>
              <a:ext uri="{FF2B5EF4-FFF2-40B4-BE49-F238E27FC236}">
                <a16:creationId xmlns:a16="http://schemas.microsoft.com/office/drawing/2014/main" id="{45DFC3C3-EC98-D06D-7CCD-D6600FC6A3D4}"/>
              </a:ext>
            </a:extLst>
          </p:cNvPr>
          <p:cNvGrpSpPr/>
          <p:nvPr/>
        </p:nvGrpSpPr>
        <p:grpSpPr>
          <a:xfrm>
            <a:off x="4261019" y="4746971"/>
            <a:ext cx="544821" cy="544821"/>
            <a:chOff x="4305863" y="4482357"/>
            <a:chExt cx="544821" cy="544821"/>
          </a:xfrm>
        </p:grpSpPr>
        <p:sp>
          <p:nvSpPr>
            <p:cNvPr id="13" name="Oval 12">
              <a:extLst>
                <a:ext uri="{FF2B5EF4-FFF2-40B4-BE49-F238E27FC236}">
                  <a16:creationId xmlns:a16="http://schemas.microsoft.com/office/drawing/2014/main" id="{254CA7FF-13BB-2F6A-4F3D-6DE5B002FC72}"/>
                </a:ext>
              </a:extLst>
            </p:cNvPr>
            <p:cNvSpPr>
              <a:spLocks noChangeAspect="1"/>
            </p:cNvSpPr>
            <p:nvPr/>
          </p:nvSpPr>
          <p:spPr>
            <a:xfrm>
              <a:off x="4305863" y="4482357"/>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21" name="Graphic 20" descr="Target with solid fill">
              <a:extLst>
                <a:ext uri="{FF2B5EF4-FFF2-40B4-BE49-F238E27FC236}">
                  <a16:creationId xmlns:a16="http://schemas.microsoft.com/office/drawing/2014/main" id="{DDEC7D7B-24B0-24C9-C700-293C7A196A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6713" y="4530032"/>
              <a:ext cx="449469" cy="449469"/>
            </a:xfrm>
            <a:prstGeom prst="rect">
              <a:avLst/>
            </a:prstGeom>
          </p:spPr>
        </p:pic>
      </p:grpSp>
      <p:grpSp>
        <p:nvGrpSpPr>
          <p:cNvPr id="22" name="Group 21">
            <a:extLst>
              <a:ext uri="{FF2B5EF4-FFF2-40B4-BE49-F238E27FC236}">
                <a16:creationId xmlns:a16="http://schemas.microsoft.com/office/drawing/2014/main" id="{BBAF92FA-FF24-E13D-DF7B-931D3F9F030C}"/>
              </a:ext>
            </a:extLst>
          </p:cNvPr>
          <p:cNvGrpSpPr/>
          <p:nvPr/>
        </p:nvGrpSpPr>
        <p:grpSpPr>
          <a:xfrm>
            <a:off x="4285909" y="5742414"/>
            <a:ext cx="544821" cy="544821"/>
            <a:chOff x="4310845" y="5901503"/>
            <a:chExt cx="544821" cy="544821"/>
          </a:xfrm>
        </p:grpSpPr>
        <p:sp>
          <p:nvSpPr>
            <p:cNvPr id="23" name="Oval 22">
              <a:extLst>
                <a:ext uri="{FF2B5EF4-FFF2-40B4-BE49-F238E27FC236}">
                  <a16:creationId xmlns:a16="http://schemas.microsoft.com/office/drawing/2014/main" id="{DB6B3B2E-B7E5-07CF-427F-397D15F40FCE}"/>
                </a:ext>
              </a:extLst>
            </p:cNvPr>
            <p:cNvSpPr>
              <a:spLocks noChangeAspect="1"/>
            </p:cNvSpPr>
            <p:nvPr/>
          </p:nvSpPr>
          <p:spPr>
            <a:xfrm>
              <a:off x="4310845" y="5901503"/>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grpSp>
          <p:nvGrpSpPr>
            <p:cNvPr id="28" name="Group 27">
              <a:extLst>
                <a:ext uri="{FF2B5EF4-FFF2-40B4-BE49-F238E27FC236}">
                  <a16:creationId xmlns:a16="http://schemas.microsoft.com/office/drawing/2014/main" id="{46203437-A8EF-27C8-06BA-38986E9F86AE}"/>
                </a:ext>
              </a:extLst>
            </p:cNvPr>
            <p:cNvGrpSpPr/>
            <p:nvPr/>
          </p:nvGrpSpPr>
          <p:grpSpPr>
            <a:xfrm>
              <a:off x="4444544" y="5979000"/>
              <a:ext cx="297277" cy="370251"/>
              <a:chOff x="4320262" y="5854646"/>
              <a:chExt cx="461118" cy="450527"/>
            </a:xfrm>
          </p:grpSpPr>
          <p:pic>
            <p:nvPicPr>
              <p:cNvPr id="31" name="Graphic 30" descr="Folder with solid fill">
                <a:extLst>
                  <a:ext uri="{FF2B5EF4-FFF2-40B4-BE49-F238E27FC236}">
                    <a16:creationId xmlns:a16="http://schemas.microsoft.com/office/drawing/2014/main" id="{40794B4E-3231-70B4-209F-CAA6DF64A8C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20262" y="5854646"/>
                <a:ext cx="335957" cy="335958"/>
              </a:xfrm>
              <a:prstGeom prst="rect">
                <a:avLst/>
              </a:prstGeom>
            </p:spPr>
          </p:pic>
          <p:pic>
            <p:nvPicPr>
              <p:cNvPr id="32" name="Graphic 31" descr="Cmd Terminal with solid fill">
                <a:extLst>
                  <a:ext uri="{FF2B5EF4-FFF2-40B4-BE49-F238E27FC236}">
                    <a16:creationId xmlns:a16="http://schemas.microsoft.com/office/drawing/2014/main" id="{074BDC4D-46A2-D2A6-3000-87163832106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07647" y="5931440"/>
                <a:ext cx="373733" cy="373733"/>
              </a:xfrm>
              <a:prstGeom prst="rect">
                <a:avLst/>
              </a:prstGeom>
            </p:spPr>
          </p:pic>
        </p:grpSp>
      </p:grpSp>
      <p:sp>
        <p:nvSpPr>
          <p:cNvPr id="24" name="Subtitle 2">
            <a:extLst>
              <a:ext uri="{FF2B5EF4-FFF2-40B4-BE49-F238E27FC236}">
                <a16:creationId xmlns:a16="http://schemas.microsoft.com/office/drawing/2014/main" id="{9E3053EA-BC19-2690-9ED1-8A5DAF9EC99A}"/>
              </a:ext>
            </a:extLst>
          </p:cNvPr>
          <p:cNvSpPr txBox="1">
            <a:spLocks/>
          </p:cNvSpPr>
          <p:nvPr/>
        </p:nvSpPr>
        <p:spPr>
          <a:xfrm>
            <a:off x="4159813" y="2414893"/>
            <a:ext cx="3962369" cy="2215000"/>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Forma DJR Micro"/>
                <a:ea typeface="Open Sans Light"/>
                <a:cs typeface="Open Sans Light"/>
              </a:rPr>
              <a:t>Key pain points</a:t>
            </a:r>
            <a:r>
              <a:rPr kumimoji="0" lang="en-US" sz="1400" b="0" i="0" u="none" strike="noStrike" kern="1200" cap="none" spc="0" normalizeH="0" baseline="0" noProof="0">
                <a:ln>
                  <a:noFill/>
                </a:ln>
                <a:solidFill>
                  <a:srgbClr val="000000"/>
                </a:solidFill>
                <a:effectLst/>
                <a:uLnTx/>
                <a:uFillTx/>
                <a:latin typeface="Forma DJR Micro"/>
                <a:ea typeface="Open Sans Light"/>
                <a:cs typeface="Open Sans Light"/>
              </a:rPr>
              <a:t>:</a:t>
            </a:r>
            <a:endParaRPr kumimoji="0" lang="en-US" sz="1400" b="0" i="0" u="none" strike="noStrike" kern="1200" cap="none" spc="0" normalizeH="0" baseline="0" noProof="0">
              <a:ln>
                <a:noFill/>
              </a:ln>
              <a:solidFill>
                <a:srgbClr val="000000"/>
              </a:solidFill>
              <a:effectLst/>
              <a:highlight>
                <a:srgbClr val="FF00FF"/>
              </a:highlight>
              <a:uLnTx/>
              <a:uFillTx/>
              <a:latin typeface="Forma DJR Micro"/>
              <a:ea typeface="Open Sans Light"/>
              <a:cs typeface="Open Sans Light"/>
            </a:endParaRP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Performance issues during multi-software usage</a:t>
            </a: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Graphic intensive software performance lags</a:t>
            </a: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Project-critical workflows require high standard compute with wide expandability for 600W high end graphics</a:t>
            </a: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In single-threaded environments, AutoCAD users need to model and quickly adapt to the demands of fast paced product development and environments. </a:t>
            </a: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endParaRPr>
          </a:p>
        </p:txBody>
      </p:sp>
      <p:sp>
        <p:nvSpPr>
          <p:cNvPr id="43" name="Subtitle 2">
            <a:extLst>
              <a:ext uri="{FF2B5EF4-FFF2-40B4-BE49-F238E27FC236}">
                <a16:creationId xmlns:a16="http://schemas.microsoft.com/office/drawing/2014/main" id="{2EA2C547-7EE9-BCCF-B624-FC1972B5B2B9}"/>
              </a:ext>
            </a:extLst>
          </p:cNvPr>
          <p:cNvSpPr txBox="1">
            <a:spLocks/>
          </p:cNvSpPr>
          <p:nvPr/>
        </p:nvSpPr>
        <p:spPr>
          <a:xfrm>
            <a:off x="4930793" y="4961759"/>
            <a:ext cx="2840287" cy="663806"/>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272727"/>
                </a:solidFill>
                <a:effectLst/>
                <a:uLnTx/>
                <a:uFillTx/>
                <a:latin typeface="Forma DJR Micro"/>
                <a:ea typeface="Lato Light"/>
                <a:cs typeface="Mukta ExtraLight" panose="020B0000000000000000" pitchFamily="34" charset="77"/>
              </a:rPr>
              <a:t>3D design and modelling, visualization, real time rendering, simulation</a:t>
            </a:r>
            <a:endParaRPr kumimoji="0" lang="en-US" sz="2400" b="0" i="0" u="none" strike="noStrike" kern="1200" cap="none" spc="0" normalizeH="0" baseline="0" noProof="0">
              <a:ln>
                <a:noFill/>
              </a:ln>
              <a:solidFill>
                <a:srgbClr val="BBD8FC"/>
              </a:solidFill>
              <a:effectLst/>
              <a:uLnTx/>
              <a:uFillTx/>
              <a:latin typeface="Open Sans Light"/>
              <a:ea typeface="+mn-ea"/>
              <a:cs typeface="Open Sans Light"/>
            </a:endParaRPr>
          </a:p>
          <a:p>
            <a:pPr marL="0" marR="0" lvl="0" indent="0" algn="l" defTabSz="543818"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endParaRPr>
          </a:p>
        </p:txBody>
      </p:sp>
      <p:sp>
        <p:nvSpPr>
          <p:cNvPr id="48" name="Subtitle 2">
            <a:extLst>
              <a:ext uri="{FF2B5EF4-FFF2-40B4-BE49-F238E27FC236}">
                <a16:creationId xmlns:a16="http://schemas.microsoft.com/office/drawing/2014/main" id="{A147D3EE-B064-0026-003A-3F74D54BD99B}"/>
              </a:ext>
            </a:extLst>
          </p:cNvPr>
          <p:cNvSpPr txBox="1">
            <a:spLocks/>
          </p:cNvSpPr>
          <p:nvPr/>
        </p:nvSpPr>
        <p:spPr>
          <a:xfrm>
            <a:off x="4261019" y="1435374"/>
            <a:ext cx="7541121" cy="849113"/>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Forma DJR Display"/>
                <a:ea typeface="Lato Light"/>
                <a:cs typeface="Open Sans Light"/>
              </a:rPr>
              <a:t>From 3D modeling and simulation to visualization and more, product designers need high-performance workstations for their increasingly demanding and complex  workflows.</a:t>
            </a:r>
            <a:endParaRPr kumimoji="0" lang="en-US" sz="1800" b="0" i="0" u="none" strike="noStrike" kern="1200" cap="none" spc="0" normalizeH="0" baseline="0" noProof="0">
              <a:ln>
                <a:noFill/>
              </a:ln>
              <a:solidFill>
                <a:srgbClr val="000000"/>
              </a:solidFill>
              <a:effectLst/>
              <a:uLnTx/>
              <a:uFillTx/>
              <a:latin typeface="Forma DJR Display" panose="00000000000000090000" pitchFamily="2" charset="0"/>
              <a:ea typeface="Lato Light" panose="020F0502020204030203" pitchFamily="34" charset="0"/>
              <a:cs typeface="Open Sans Light"/>
            </a:endParaRPr>
          </a:p>
        </p:txBody>
      </p:sp>
      <p:sp>
        <p:nvSpPr>
          <p:cNvPr id="49" name="Subtitle 2">
            <a:extLst>
              <a:ext uri="{FF2B5EF4-FFF2-40B4-BE49-F238E27FC236}">
                <a16:creationId xmlns:a16="http://schemas.microsoft.com/office/drawing/2014/main" id="{759D1B37-1251-6FBF-0DF0-299CADD018CC}"/>
              </a:ext>
            </a:extLst>
          </p:cNvPr>
          <p:cNvSpPr txBox="1">
            <a:spLocks/>
          </p:cNvSpPr>
          <p:nvPr/>
        </p:nvSpPr>
        <p:spPr>
          <a:xfrm>
            <a:off x="8746380" y="2604114"/>
            <a:ext cx="3397584" cy="597121"/>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srgbClr val="000000"/>
                </a:solidFill>
                <a:effectLst/>
                <a:uLnTx/>
                <a:uFillTx/>
                <a:latin typeface="Forma DJR Display"/>
                <a:ea typeface="+mn-ea"/>
                <a:cs typeface="Poppins"/>
              </a:rPr>
              <a:t>Why Z2 Tower G1i for product designers</a:t>
            </a:r>
          </a:p>
        </p:txBody>
      </p:sp>
      <p:grpSp>
        <p:nvGrpSpPr>
          <p:cNvPr id="50" name="Group 49">
            <a:extLst>
              <a:ext uri="{FF2B5EF4-FFF2-40B4-BE49-F238E27FC236}">
                <a16:creationId xmlns:a16="http://schemas.microsoft.com/office/drawing/2014/main" id="{D2C7BAFA-2A2C-0BF9-F57F-E90C5A28F27A}"/>
              </a:ext>
            </a:extLst>
          </p:cNvPr>
          <p:cNvGrpSpPr/>
          <p:nvPr/>
        </p:nvGrpSpPr>
        <p:grpSpPr>
          <a:xfrm>
            <a:off x="8270838" y="2471731"/>
            <a:ext cx="544822" cy="544822"/>
            <a:chOff x="8331539" y="3291512"/>
            <a:chExt cx="544821" cy="544821"/>
          </a:xfrm>
        </p:grpSpPr>
        <p:sp>
          <p:nvSpPr>
            <p:cNvPr id="51" name="Oval 50">
              <a:extLst>
                <a:ext uri="{FF2B5EF4-FFF2-40B4-BE49-F238E27FC236}">
                  <a16:creationId xmlns:a16="http://schemas.microsoft.com/office/drawing/2014/main" id="{56F6C881-3431-A789-D774-755EC63F8E7B}"/>
                </a:ext>
              </a:extLst>
            </p:cNvPr>
            <p:cNvSpPr>
              <a:spLocks noChangeAspect="1"/>
            </p:cNvSpPr>
            <p:nvPr/>
          </p:nvSpPr>
          <p:spPr>
            <a:xfrm>
              <a:off x="8331539" y="3291512"/>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52" name="Graphic 51" descr="Checkmark with solid fill">
              <a:extLst>
                <a:ext uri="{FF2B5EF4-FFF2-40B4-BE49-F238E27FC236}">
                  <a16:creationId xmlns:a16="http://schemas.microsoft.com/office/drawing/2014/main" id="{7ED001CB-9EBB-2817-C411-C80276A1603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439569" y="3399542"/>
              <a:ext cx="328760" cy="328760"/>
            </a:xfrm>
            <a:prstGeom prst="rect">
              <a:avLst/>
            </a:prstGeom>
          </p:spPr>
        </p:pic>
      </p:grpSp>
    </p:spTree>
    <p:extLst>
      <p:ext uri="{BB962C8B-B14F-4D97-AF65-F5344CB8AC3E}">
        <p14:creationId xmlns:p14="http://schemas.microsoft.com/office/powerpoint/2010/main" val="100963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erson holding a piece of paper in his hand&#10;&#10;Description automatically generated">
            <a:extLst>
              <a:ext uri="{FF2B5EF4-FFF2-40B4-BE49-F238E27FC236}">
                <a16:creationId xmlns:a16="http://schemas.microsoft.com/office/drawing/2014/main" id="{28FB8A00-1006-76D2-94A4-42666C3AF8C0}"/>
              </a:ext>
            </a:extLst>
          </p:cNvPr>
          <p:cNvPicPr>
            <a:picLocks noChangeAspect="1"/>
          </p:cNvPicPr>
          <p:nvPr/>
        </p:nvPicPr>
        <p:blipFill>
          <a:blip r:embed="rId3" cstate="screen">
            <a:extLst>
              <a:ext uri="{28A0092B-C50C-407E-A947-70E740481C1C}">
                <a14:useLocalDpi xmlns:a14="http://schemas.microsoft.com/office/drawing/2010/main"/>
              </a:ext>
            </a:extLst>
          </a:blip>
          <a:srcRect l="33745" t="2928" r="18795" b="-58"/>
          <a:stretch/>
        </p:blipFill>
        <p:spPr>
          <a:xfrm>
            <a:off x="-364" y="1252977"/>
            <a:ext cx="4058128" cy="5611876"/>
          </a:xfrm>
          <a:prstGeom prst="rect">
            <a:avLst/>
          </a:prstGeom>
        </p:spPr>
      </p:pic>
      <p:grpSp>
        <p:nvGrpSpPr>
          <p:cNvPr id="29" name="Group 28">
            <a:extLst>
              <a:ext uri="{FF2B5EF4-FFF2-40B4-BE49-F238E27FC236}">
                <a16:creationId xmlns:a16="http://schemas.microsoft.com/office/drawing/2014/main" id="{C51AC569-818F-F93B-8B65-F4DF4E8AD2CC}"/>
              </a:ext>
            </a:extLst>
          </p:cNvPr>
          <p:cNvGrpSpPr/>
          <p:nvPr/>
        </p:nvGrpSpPr>
        <p:grpSpPr>
          <a:xfrm>
            <a:off x="4032609" y="1262441"/>
            <a:ext cx="8159391" cy="5602412"/>
            <a:chOff x="4068879" y="1313113"/>
            <a:chExt cx="8159391" cy="5568593"/>
          </a:xfrm>
        </p:grpSpPr>
        <p:sp>
          <p:nvSpPr>
            <p:cNvPr id="24" name="Rectangle 23">
              <a:extLst>
                <a:ext uri="{FF2B5EF4-FFF2-40B4-BE49-F238E27FC236}">
                  <a16:creationId xmlns:a16="http://schemas.microsoft.com/office/drawing/2014/main" id="{AA3B1352-1497-0F8B-0C20-98C7322A139A}"/>
                </a:ext>
              </a:extLst>
            </p:cNvPr>
            <p:cNvSpPr/>
            <p:nvPr/>
          </p:nvSpPr>
          <p:spPr>
            <a:xfrm>
              <a:off x="4068879" y="1313113"/>
              <a:ext cx="8159391" cy="1364658"/>
            </a:xfrm>
            <a:prstGeom prst="rect">
              <a:avLst/>
            </a:prstGeom>
            <a:solidFill>
              <a:srgbClr val="E2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6" name="Rectangle 25">
              <a:extLst>
                <a:ext uri="{FF2B5EF4-FFF2-40B4-BE49-F238E27FC236}">
                  <a16:creationId xmlns:a16="http://schemas.microsoft.com/office/drawing/2014/main" id="{32B78C84-797C-9D3E-C064-92A431D185B6}"/>
                </a:ext>
              </a:extLst>
            </p:cNvPr>
            <p:cNvSpPr/>
            <p:nvPr/>
          </p:nvSpPr>
          <p:spPr>
            <a:xfrm>
              <a:off x="4070032" y="2483484"/>
              <a:ext cx="4069080" cy="4398222"/>
            </a:xfrm>
            <a:prstGeom prst="rect">
              <a:avLst/>
            </a:prstGeom>
            <a:solidFill>
              <a:srgbClr val="BBD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7" name="Rectangle 26">
              <a:extLst>
                <a:ext uri="{FF2B5EF4-FFF2-40B4-BE49-F238E27FC236}">
                  <a16:creationId xmlns:a16="http://schemas.microsoft.com/office/drawing/2014/main" id="{464216DE-8ABD-5DC7-CA79-4C5175B7615A}"/>
                </a:ext>
              </a:extLst>
            </p:cNvPr>
            <p:cNvSpPr/>
            <p:nvPr/>
          </p:nvSpPr>
          <p:spPr>
            <a:xfrm>
              <a:off x="8137615" y="2483484"/>
              <a:ext cx="4077646" cy="4398222"/>
            </a:xfrm>
            <a:prstGeom prst="rect">
              <a:avLst/>
            </a:prstGeom>
            <a:solidFill>
              <a:srgbClr val="7BB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grpSp>
      <p:sp>
        <p:nvSpPr>
          <p:cNvPr id="14" name="Subtitle 2">
            <a:extLst>
              <a:ext uri="{FF2B5EF4-FFF2-40B4-BE49-F238E27FC236}">
                <a16:creationId xmlns:a16="http://schemas.microsoft.com/office/drawing/2014/main" id="{5C79A098-4976-F9B8-653E-DD7DF4BEF93E}"/>
              </a:ext>
            </a:extLst>
          </p:cNvPr>
          <p:cNvSpPr txBox="1">
            <a:spLocks/>
          </p:cNvSpPr>
          <p:nvPr/>
        </p:nvSpPr>
        <p:spPr>
          <a:xfrm>
            <a:off x="8892155" y="2511953"/>
            <a:ext cx="3150340" cy="597762"/>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srgbClr val="000000"/>
                </a:solidFill>
                <a:effectLst/>
                <a:uLnTx/>
                <a:uFillTx/>
                <a:latin typeface="Forma DJR Display"/>
                <a:ea typeface="+mn-ea"/>
                <a:cs typeface="Poppins"/>
              </a:rPr>
              <a:t>Why Z2 Tower G1i for design &amp; visualization specialists</a:t>
            </a:r>
          </a:p>
        </p:txBody>
      </p:sp>
      <p:sp>
        <p:nvSpPr>
          <p:cNvPr id="17" name="Subtitle 2">
            <a:extLst>
              <a:ext uri="{FF2B5EF4-FFF2-40B4-BE49-F238E27FC236}">
                <a16:creationId xmlns:a16="http://schemas.microsoft.com/office/drawing/2014/main" id="{48035961-CFE9-5E62-AB5C-8354EFD9AE50}"/>
              </a:ext>
            </a:extLst>
          </p:cNvPr>
          <p:cNvSpPr txBox="1">
            <a:spLocks/>
          </p:cNvSpPr>
          <p:nvPr/>
        </p:nvSpPr>
        <p:spPr>
          <a:xfrm>
            <a:off x="8179487" y="3178969"/>
            <a:ext cx="3945201" cy="3508431"/>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marR="0" lvl="0" indent="-228600" algn="l" defTabSz="1087636" rtl="0" eaLnBrk="1" fontAlgn="auto" latinLnBrk="0" hangingPunct="1">
              <a:lnSpc>
                <a:spcPct val="120000"/>
              </a:lnSpc>
              <a:spcBef>
                <a:spcPts val="20"/>
              </a:spcBef>
              <a:spcAft>
                <a:spcPts val="0"/>
              </a:spcAft>
              <a:buClrTx/>
              <a:buSzTx/>
              <a:buFont typeface="Arial"/>
              <a:buAutoNum type="arabicPeriod"/>
              <a:tabLst/>
              <a:defRPr/>
            </a:pPr>
            <a:r>
              <a:rPr kumimoji="0" lang="en-US" sz="1100" b="1" i="0" u="none" strike="noStrike" kern="1200" cap="none" spc="0" normalizeH="0" baseline="0" noProof="0" dirty="0">
                <a:ln>
                  <a:noFill/>
                </a:ln>
                <a:solidFill>
                  <a:srgbClr val="000000"/>
                </a:solidFill>
                <a:effectLst/>
                <a:uLnTx/>
                <a:uFillTx/>
                <a:latin typeface="Forma DJR Micro"/>
                <a:ea typeface="Open Sans Light"/>
                <a:cs typeface="Open Sans Light"/>
              </a:rPr>
              <a:t>Uncompromised Performance</a:t>
            </a:r>
            <a:r>
              <a:rPr kumimoji="0" lang="en-US" sz="1100" b="1" i="0" u="none" strike="noStrike" kern="1200" cap="none" spc="0" normalizeH="0" baseline="0" noProof="0" dirty="0">
                <a:ln>
                  <a:noFill/>
                </a:ln>
                <a:solidFill>
                  <a:srgbClr val="272727"/>
                </a:solidFill>
                <a:effectLst/>
                <a:uLnTx/>
                <a:uFillTx/>
                <a:latin typeface="Forma DJR Micro"/>
                <a:ea typeface="Open Sans Light"/>
                <a:cs typeface="Open Sans Light"/>
              </a:rPr>
              <a:t>: </a:t>
            </a:r>
            <a:r>
              <a:rPr kumimoji="0" lang="en-US" sz="1100" b="0" i="0" u="none" strike="noStrike" kern="1200" cap="none" spc="0" normalizeH="0" baseline="0" noProof="0" dirty="0">
                <a:ln>
                  <a:noFill/>
                </a:ln>
                <a:solidFill>
                  <a:srgbClr val="272727"/>
                </a:solidFill>
                <a:effectLst/>
                <a:uLnTx/>
                <a:uFillTx/>
                <a:latin typeface="Forma DJR Micro"/>
                <a:ea typeface="Open Sans Light"/>
                <a:cs typeface="Open Sans Light"/>
              </a:rPr>
              <a:t>Up to 24-core Intel® Core™ Ultra 9 processors</a:t>
            </a:r>
            <a:r>
              <a:rPr kumimoji="0" lang="en-US" sz="1100" b="0" i="0" u="none" strike="noStrike" kern="1200" cap="none" spc="0" normalizeH="0" baseline="30000" noProof="0" dirty="0">
                <a:ln>
                  <a:noFill/>
                </a:ln>
                <a:solidFill>
                  <a:srgbClr val="272727"/>
                </a:solidFill>
                <a:effectLst/>
                <a:uLnTx/>
                <a:uFillTx/>
                <a:latin typeface="Forma DJR Micro"/>
                <a:ea typeface="Open Sans Light"/>
                <a:cs typeface="Open Sans Light"/>
              </a:rPr>
              <a:t> </a:t>
            </a:r>
            <a:r>
              <a:rPr kumimoji="0" lang="en-US" sz="1100" b="0" i="0" u="none" strike="noStrike" kern="1200" cap="none" spc="0" normalizeH="0" baseline="0" noProof="0" dirty="0">
                <a:ln>
                  <a:noFill/>
                </a:ln>
                <a:solidFill>
                  <a:srgbClr val="272727"/>
                </a:solidFill>
                <a:effectLst/>
                <a:uLnTx/>
                <a:uFillTx/>
                <a:latin typeface="Forma DJR Micro"/>
                <a:ea typeface="Open Sans Light"/>
                <a:cs typeface="Open Sans Light"/>
              </a:rPr>
              <a:t>and powerful support for 600W, triple wide graphics (up to NVIDIA RTX 6000-series graphics) </a:t>
            </a:r>
            <a:r>
              <a:rPr kumimoji="0" lang="en-US" sz="1100" b="0" i="0" u="none" strike="noStrike" kern="1200" cap="none" spc="0" normalizeH="0" baseline="0" noProof="0" dirty="0">
                <a:ln>
                  <a:noFill/>
                </a:ln>
                <a:solidFill>
                  <a:srgbClr val="000000"/>
                </a:solidFill>
                <a:effectLst/>
                <a:uLnTx/>
                <a:uFillTx/>
                <a:latin typeface="Forma DJR Micro"/>
                <a:ea typeface="Open Sans Light"/>
                <a:cs typeface="Open Sans Light"/>
              </a:rPr>
              <a:t>make this PC ideal for 3D modeling and speeding up the rendering process.  Add</a:t>
            </a:r>
            <a:r>
              <a:rPr kumimoji="0" lang="en-US" sz="1100" b="0" i="0" u="none" strike="noStrike" kern="1200" cap="none" spc="0" normalizeH="0" baseline="0" noProof="0" dirty="0">
                <a:ln>
                  <a:noFill/>
                </a:ln>
                <a:solidFill>
                  <a:srgbClr val="272727"/>
                </a:solidFill>
                <a:effectLst/>
                <a:uLnTx/>
                <a:uFillTx/>
                <a:latin typeface="Forma DJR Micro"/>
                <a:ea typeface="Open Sans Light"/>
                <a:cs typeface="Open Sans Light"/>
              </a:rPr>
              <a:t> optional K-Series for added performance.</a:t>
            </a:r>
            <a:endParaRPr kumimoji="0" lang="en-US" sz="1100" b="0" i="0" u="none" strike="noStrike" kern="1200" cap="none" spc="0" normalizeH="0" baseline="0" noProof="0" dirty="0">
              <a:ln>
                <a:noFill/>
              </a:ln>
              <a:solidFill>
                <a:srgbClr val="BBD8FC"/>
              </a:solidFill>
              <a:effectLst/>
              <a:uLnTx/>
              <a:uFillTx/>
              <a:latin typeface="Open Sans Light"/>
              <a:ea typeface="Open Sans Light"/>
              <a:cs typeface="Open Sans Light"/>
            </a:endParaRPr>
          </a:p>
          <a:p>
            <a:pPr marL="228600" marR="0" lvl="0" indent="-228600" algn="l" defTabSz="1087636" rtl="0" eaLnBrk="1" fontAlgn="auto" latinLnBrk="0" hangingPunct="1">
              <a:lnSpc>
                <a:spcPct val="120000"/>
              </a:lnSpc>
              <a:spcBef>
                <a:spcPct val="20000"/>
              </a:spcBef>
              <a:spcAft>
                <a:spcPts val="0"/>
              </a:spcAft>
              <a:buClrTx/>
              <a:buSzTx/>
              <a:buFont typeface="Arial"/>
              <a:buAutoNum type="arabicPeriod"/>
              <a:tabLst>
                <a:tab pos="225425" algn="l"/>
              </a:tabLst>
              <a:defRPr/>
            </a:pPr>
            <a:r>
              <a:rPr kumimoji="0" lang="en-US" sz="1100" b="1" i="0" u="none" strike="noStrike" kern="1200" cap="none" spc="0" normalizeH="0" baseline="0" noProof="0" dirty="0">
                <a:ln>
                  <a:noFill/>
                </a:ln>
                <a:solidFill>
                  <a:srgbClr val="272727"/>
                </a:solidFill>
                <a:effectLst/>
                <a:uLnTx/>
                <a:uFillTx/>
                <a:latin typeface="Forma DJR Micro"/>
                <a:ea typeface="Open Sans Light"/>
                <a:cs typeface="Open Sans Light"/>
              </a:rPr>
              <a:t>High speed memory for near real-time responsiveness: </a:t>
            </a:r>
            <a:r>
              <a:rPr kumimoji="0" lang="en-US" sz="1200" b="0" i="0" u="none" strike="noStrike" kern="1200" cap="none" spc="0" normalizeH="0" baseline="0" noProof="0" dirty="0">
                <a:ln>
                  <a:noFill/>
                </a:ln>
                <a:solidFill>
                  <a:srgbClr val="272727"/>
                </a:solidFill>
                <a:effectLst/>
                <a:uLnTx/>
                <a:uFillTx/>
                <a:latin typeface="Forma DJR Micro"/>
                <a:ea typeface="Open Sans Light"/>
                <a:cs typeface="Open Sans Light"/>
              </a:rPr>
              <a:t>With up to 12TB system storage, 256GB DDR5 memory, and 5600 MT/s, work simultaneously with different data types and multiple instances of apps.</a:t>
            </a:r>
            <a:endParaRPr kumimoji="0" lang="en-US" sz="1200" b="0" i="0" u="none" strike="noStrike" kern="1200" cap="none" spc="0" normalizeH="0" baseline="0" noProof="0" dirty="0">
              <a:ln>
                <a:noFill/>
              </a:ln>
              <a:solidFill>
                <a:srgbClr val="000000"/>
              </a:solidFill>
              <a:effectLst/>
              <a:uLnTx/>
              <a:uFillTx/>
              <a:latin typeface="Forma DJR Micro"/>
              <a:ea typeface="Open Sans Light"/>
              <a:cs typeface="Open Sans Light"/>
            </a:endParaRPr>
          </a:p>
          <a:p>
            <a:pPr marL="228600" marR="0" lvl="0" indent="-228600" algn="l" defTabSz="1087636" rtl="0" eaLnBrk="1" fontAlgn="auto" latinLnBrk="0" hangingPunct="1">
              <a:lnSpc>
                <a:spcPct val="120000"/>
              </a:lnSpc>
              <a:spcBef>
                <a:spcPct val="20000"/>
              </a:spcBef>
              <a:spcAft>
                <a:spcPts val="0"/>
              </a:spcAft>
              <a:buClrTx/>
              <a:buSzTx/>
              <a:buFont typeface="Arial"/>
              <a:buAutoNum type="arabicPeriod"/>
              <a:tabLst>
                <a:tab pos="225425" algn="l"/>
              </a:tabLst>
              <a:defRPr/>
            </a:pPr>
            <a:r>
              <a:rPr kumimoji="0" lang="en-US" sz="1100" b="1" i="0" u="none" strike="noStrike" kern="1200" cap="none" spc="0" normalizeH="0" baseline="0" noProof="0" dirty="0">
                <a:ln>
                  <a:noFill/>
                </a:ln>
                <a:solidFill>
                  <a:srgbClr val="272727"/>
                </a:solidFill>
                <a:effectLst/>
                <a:uLnTx/>
                <a:uFillTx/>
                <a:latin typeface="Forma DJR Micro"/>
                <a:ea typeface="Open Sans Light"/>
                <a:cs typeface="Open Sans Light"/>
              </a:rPr>
              <a:t>Thermal solution to help complete high-performance tasks simultaneously: </a:t>
            </a:r>
            <a:r>
              <a:rPr kumimoji="0" lang="en-US" sz="1100" b="0" i="0" u="none" strike="noStrike" kern="1200" cap="none" spc="0" normalizeH="0" baseline="0" noProof="0" dirty="0">
                <a:ln>
                  <a:noFill/>
                </a:ln>
                <a:solidFill>
                  <a:srgbClr val="272727"/>
                </a:solidFill>
                <a:effectLst/>
                <a:uLnTx/>
                <a:uFillTx/>
                <a:latin typeface="Forma DJR Micro"/>
                <a:ea typeface="Open Sans Light"/>
                <a:cs typeface="Open Sans Light"/>
              </a:rPr>
              <a:t>Smart fan control tunes fan speeds in real-time, and new lattice venting enables airflow intake.</a:t>
            </a:r>
            <a:endParaRPr kumimoji="0" lang="en-US" sz="1100" b="0" i="0" u="none" strike="noStrike" kern="1200" cap="none" spc="0" normalizeH="0" baseline="0" noProof="0" dirty="0">
              <a:ln>
                <a:noFill/>
              </a:ln>
              <a:solidFill>
                <a:srgbClr val="000000"/>
              </a:solidFill>
              <a:effectLst/>
              <a:uLnTx/>
              <a:uFillTx/>
              <a:latin typeface="Forma DJR Micro"/>
              <a:ea typeface="Open Sans Light"/>
              <a:cs typeface="Open Sans Light"/>
            </a:endParaRPr>
          </a:p>
          <a:p>
            <a:pPr marL="228600" marR="0" lvl="0" indent="-228600" algn="l" defTabSz="1087636" rtl="0" eaLnBrk="1" fontAlgn="auto" latinLnBrk="0" hangingPunct="1">
              <a:lnSpc>
                <a:spcPct val="120000"/>
              </a:lnSpc>
              <a:spcBef>
                <a:spcPct val="20000"/>
              </a:spcBef>
              <a:spcAft>
                <a:spcPts val="0"/>
              </a:spcAft>
              <a:buClrTx/>
              <a:buSzTx/>
              <a:buFont typeface="Arial"/>
              <a:buAutoNum type="arabicPeriod"/>
              <a:tabLst>
                <a:tab pos="225425" algn="l"/>
              </a:tabLst>
              <a:defRPr/>
            </a:pPr>
            <a:r>
              <a:rPr kumimoji="0" lang="en-US" sz="1100" b="1" i="0" u="none" strike="noStrike" kern="1200" cap="none" spc="0" normalizeH="0" baseline="0" noProof="0" dirty="0">
                <a:ln>
                  <a:noFill/>
                </a:ln>
                <a:solidFill>
                  <a:srgbClr val="272727"/>
                </a:solidFill>
                <a:effectLst/>
                <a:uLnTx/>
                <a:uFillTx/>
                <a:latin typeface="Forma DJR Micro"/>
                <a:ea typeface="Open Sans Light"/>
                <a:cs typeface="Open Sans Light"/>
              </a:rPr>
              <a:t>Future-proofed:</a:t>
            </a:r>
            <a:r>
              <a:rPr kumimoji="0" lang="en-US" sz="1100" b="0" i="0" u="none" strike="noStrike" kern="1200" cap="none" spc="0" normalizeH="0" baseline="0" noProof="0" dirty="0">
                <a:ln>
                  <a:noFill/>
                </a:ln>
                <a:solidFill>
                  <a:srgbClr val="272727"/>
                </a:solidFill>
                <a:effectLst/>
                <a:uLnTx/>
                <a:uFillTx/>
                <a:latin typeface="Forma DJR Micro"/>
                <a:ea typeface="Open Sans Light"/>
                <a:cs typeface="Open Sans Light"/>
              </a:rPr>
              <a:t> NPU allows AI tasks to be offloaded from the CPU and GPU to give creators the tools they need to take advantage of their software’s latest AI features.</a:t>
            </a:r>
            <a:endParaRPr kumimoji="0" lang="en-US" sz="1100" b="0" i="0" u="none" strike="noStrike" kern="1200" cap="none" spc="0" normalizeH="0" baseline="0" noProof="0" dirty="0">
              <a:ln>
                <a:noFill/>
              </a:ln>
              <a:solidFill>
                <a:srgbClr val="000000"/>
              </a:solidFill>
              <a:effectLst/>
              <a:uLnTx/>
              <a:uFillTx/>
              <a:latin typeface="Forma DJR Micro"/>
              <a:ea typeface="Open Sans Light"/>
              <a:cs typeface="Open Sans Light"/>
            </a:endParaRPr>
          </a:p>
        </p:txBody>
      </p:sp>
      <p:grpSp>
        <p:nvGrpSpPr>
          <p:cNvPr id="33" name="Group 32">
            <a:extLst>
              <a:ext uri="{FF2B5EF4-FFF2-40B4-BE49-F238E27FC236}">
                <a16:creationId xmlns:a16="http://schemas.microsoft.com/office/drawing/2014/main" id="{49D6DEA7-070C-E35C-E966-DF1F64B2BFD4}"/>
              </a:ext>
            </a:extLst>
          </p:cNvPr>
          <p:cNvGrpSpPr/>
          <p:nvPr/>
        </p:nvGrpSpPr>
        <p:grpSpPr>
          <a:xfrm>
            <a:off x="8270838" y="2529538"/>
            <a:ext cx="544822" cy="544822"/>
            <a:chOff x="8331539" y="3291512"/>
            <a:chExt cx="544821" cy="544821"/>
          </a:xfrm>
        </p:grpSpPr>
        <p:sp>
          <p:nvSpPr>
            <p:cNvPr id="34" name="Oval 33">
              <a:extLst>
                <a:ext uri="{FF2B5EF4-FFF2-40B4-BE49-F238E27FC236}">
                  <a16:creationId xmlns:a16="http://schemas.microsoft.com/office/drawing/2014/main" id="{98DAF54B-0C41-70E0-50CC-7F158D4122B2}"/>
                </a:ext>
              </a:extLst>
            </p:cNvPr>
            <p:cNvSpPr>
              <a:spLocks noChangeAspect="1"/>
            </p:cNvSpPr>
            <p:nvPr/>
          </p:nvSpPr>
          <p:spPr>
            <a:xfrm>
              <a:off x="8331539" y="3291512"/>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35" name="Graphic 34" descr="Checkmark with solid fill">
              <a:extLst>
                <a:ext uri="{FF2B5EF4-FFF2-40B4-BE49-F238E27FC236}">
                  <a16:creationId xmlns:a16="http://schemas.microsoft.com/office/drawing/2014/main" id="{923FC386-7F6A-32BE-5340-8822B7AB589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39569" y="3399542"/>
              <a:ext cx="328760" cy="328760"/>
            </a:xfrm>
            <a:prstGeom prst="rect">
              <a:avLst/>
            </a:prstGeom>
          </p:spPr>
        </p:pic>
      </p:grpSp>
      <p:sp>
        <p:nvSpPr>
          <p:cNvPr id="2" name="Title 2">
            <a:extLst>
              <a:ext uri="{FF2B5EF4-FFF2-40B4-BE49-F238E27FC236}">
                <a16:creationId xmlns:a16="http://schemas.microsoft.com/office/drawing/2014/main" id="{852DE739-858C-EBE8-716A-7CE638649268}"/>
              </a:ext>
            </a:extLst>
          </p:cNvPr>
          <p:cNvSpPr txBox="1">
            <a:spLocks/>
          </p:cNvSpPr>
          <p:nvPr/>
        </p:nvSpPr>
        <p:spPr>
          <a:xfrm>
            <a:off x="286997" y="16317"/>
            <a:ext cx="11891994" cy="1301794"/>
          </a:xfrm>
          <a:prstGeom prst="rect">
            <a:avLst/>
          </a:prstGeom>
        </p:spPr>
        <p:txBody>
          <a:bodyPr lIns="91440" tIns="45720" rIns="91440" bIns="45720" anchor="t"/>
          <a:lstStyle>
            <a:lvl1pPr algn="l" defTabSz="914172" rtl="0" eaLnBrk="1" latinLnBrk="0" hangingPunct="1">
              <a:lnSpc>
                <a:spcPct val="90000"/>
              </a:lnSpc>
              <a:spcBef>
                <a:spcPct val="0"/>
              </a:spcBef>
              <a:buNone/>
              <a:defRPr sz="4800" b="1" i="0" kern="1200">
                <a:solidFill>
                  <a:schemeClr val="tx2"/>
                </a:solidFill>
                <a:latin typeface="Bebas Neue" pitchFamily="2" charset="0"/>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Design &amp; Visualization Specialists</a:t>
            </a:r>
            <a:endParaRPr kumimoji="0" lang="en-US" sz="20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endParaRPr>
          </a:p>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Architecture, Engineering &amp; Construction (AEC)</a:t>
            </a:r>
          </a:p>
        </p:txBody>
      </p:sp>
      <p:sp>
        <p:nvSpPr>
          <p:cNvPr id="3" name="Subtitle 2">
            <a:extLst>
              <a:ext uri="{FF2B5EF4-FFF2-40B4-BE49-F238E27FC236}">
                <a16:creationId xmlns:a16="http://schemas.microsoft.com/office/drawing/2014/main" id="{1DB40847-CF24-5775-FAB6-52FB9774200F}"/>
              </a:ext>
            </a:extLst>
          </p:cNvPr>
          <p:cNvSpPr txBox="1">
            <a:spLocks/>
          </p:cNvSpPr>
          <p:nvPr/>
        </p:nvSpPr>
        <p:spPr>
          <a:xfrm>
            <a:off x="4171973" y="2511953"/>
            <a:ext cx="3962369" cy="1624069"/>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Forma DJR Micro"/>
                <a:ea typeface="Open Sans Light"/>
                <a:cs typeface="Open Sans Light"/>
              </a:rPr>
              <a:t>Key pain points</a:t>
            </a:r>
            <a:r>
              <a:rPr kumimoji="0" lang="en-US" sz="1400" b="0" i="0" u="none" strike="noStrike" kern="1200" cap="none" spc="0" normalizeH="0" baseline="0" noProof="0">
                <a:ln>
                  <a:noFill/>
                </a:ln>
                <a:solidFill>
                  <a:srgbClr val="000000"/>
                </a:solidFill>
                <a:effectLst/>
                <a:uLnTx/>
                <a:uFillTx/>
                <a:latin typeface="Forma DJR Micro"/>
                <a:ea typeface="Open Sans Light"/>
                <a:cs typeface="Open Sans Light"/>
              </a:rPr>
              <a:t>:</a:t>
            </a:r>
            <a:endParaRPr kumimoji="0" lang="en-US" sz="1400" b="0" i="0" u="none" strike="noStrike" kern="1200" cap="none" spc="0" normalizeH="0" baseline="0" noProof="0">
              <a:ln>
                <a:noFill/>
              </a:ln>
              <a:solidFill>
                <a:srgbClr val="000000"/>
              </a:solidFill>
              <a:effectLst/>
              <a:highlight>
                <a:srgbClr val="FF00FF"/>
              </a:highlight>
              <a:uLnTx/>
              <a:uFillTx/>
              <a:latin typeface="Forma DJR Micro"/>
              <a:ea typeface="Open Sans Light"/>
              <a:cs typeface="Open Sans Light"/>
            </a:endParaRP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Performance issues during multi-software usage</a:t>
            </a: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Graphic intensive software performance lags</a:t>
            </a:r>
          </a:p>
          <a:p>
            <a:pPr marL="285750" marR="0" lvl="0" indent="-285750" algn="l" defTabSz="1087636" rtl="0" eaLnBrk="1" fontAlgn="auto" latinLnBrk="0" hangingPunct="1">
              <a:lnSpc>
                <a:spcPct val="100000"/>
              </a:lnSpc>
              <a:spcBef>
                <a:spcPct val="20000"/>
              </a:spcBef>
              <a:spcAft>
                <a:spcPts val="0"/>
              </a:spcAft>
              <a:buClr>
                <a:srgbClr val="000000"/>
              </a:buClr>
              <a:buSzTx/>
              <a:buFont typeface="Arial,Sans-Serif"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Project-critical workflows require high standard compute with wide expandability for 600W high end graphics</a:t>
            </a: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7CD283F3-CBC6-DE2A-8015-18D854934991}"/>
              </a:ext>
            </a:extLst>
          </p:cNvPr>
          <p:cNvSpPr txBox="1"/>
          <p:nvPr/>
        </p:nvSpPr>
        <p:spPr>
          <a:xfrm>
            <a:off x="4937440" y="5294121"/>
            <a:ext cx="1404552"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mn-ea"/>
                <a:cs typeface="Poppins" pitchFamily="2" charset="77"/>
              </a:rPr>
              <a:t>Software</a:t>
            </a:r>
            <a:r>
              <a:rPr kumimoji="0" lang="en-US" sz="1900" b="1" i="0" u="none" strike="noStrike" kern="1200" cap="none" spc="150" normalizeH="0" baseline="30000" noProof="0">
                <a:ln>
                  <a:noFill/>
                </a:ln>
                <a:solidFill>
                  <a:srgbClr val="000000"/>
                </a:solidFill>
                <a:effectLst/>
                <a:uLnTx/>
                <a:uFillTx/>
                <a:latin typeface="Forma DJR Display" panose="00000000000000090000" pitchFamily="2" charset="0"/>
                <a:ea typeface="+mn-ea"/>
                <a:cs typeface="Poppins" pitchFamily="2" charset="77"/>
              </a:rPr>
              <a:t>77</a:t>
            </a:r>
          </a:p>
        </p:txBody>
      </p:sp>
      <p:sp>
        <p:nvSpPr>
          <p:cNvPr id="10" name="TextBox 9">
            <a:extLst>
              <a:ext uri="{FF2B5EF4-FFF2-40B4-BE49-F238E27FC236}">
                <a16:creationId xmlns:a16="http://schemas.microsoft.com/office/drawing/2014/main" id="{394042DC-8536-54D9-944D-6241320B7ED7}"/>
              </a:ext>
            </a:extLst>
          </p:cNvPr>
          <p:cNvSpPr txBox="1"/>
          <p:nvPr/>
        </p:nvSpPr>
        <p:spPr>
          <a:xfrm>
            <a:off x="4909069" y="4067936"/>
            <a:ext cx="1388522" cy="373757"/>
          </a:xfrm>
          <a:prstGeom prst="rect">
            <a:avLst/>
          </a:prstGeom>
          <a:noFill/>
        </p:spPr>
        <p:txBody>
          <a:bodyPr wrap="none" rtlCol="0" anchor="ctr" anchorCtr="0">
            <a:spAutoFit/>
          </a:bodyPr>
          <a:lstStyle/>
          <a:p>
            <a:pPr marL="0" marR="0" lvl="0" indent="0" algn="l" defTabSz="914217" rtl="0" eaLnBrk="1" fontAlgn="auto" latinLnBrk="0" hangingPunct="1">
              <a:lnSpc>
                <a:spcPct val="95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League Spartan" charset="0"/>
                <a:cs typeface="Poppins" pitchFamily="2" charset="77"/>
              </a:rPr>
              <a:t>Workflows</a:t>
            </a:r>
          </a:p>
        </p:txBody>
      </p:sp>
      <p:grpSp>
        <p:nvGrpSpPr>
          <p:cNvPr id="16" name="Group 15">
            <a:extLst>
              <a:ext uri="{FF2B5EF4-FFF2-40B4-BE49-F238E27FC236}">
                <a16:creationId xmlns:a16="http://schemas.microsoft.com/office/drawing/2014/main" id="{58C93676-AB15-FEE7-1661-61B20D98BB6C}"/>
              </a:ext>
            </a:extLst>
          </p:cNvPr>
          <p:cNvGrpSpPr/>
          <p:nvPr/>
        </p:nvGrpSpPr>
        <p:grpSpPr>
          <a:xfrm>
            <a:off x="4307174" y="4067228"/>
            <a:ext cx="544821" cy="544821"/>
            <a:chOff x="4305863" y="4482357"/>
            <a:chExt cx="544821" cy="544821"/>
          </a:xfrm>
        </p:grpSpPr>
        <p:sp>
          <p:nvSpPr>
            <p:cNvPr id="19" name="Oval 18">
              <a:extLst>
                <a:ext uri="{FF2B5EF4-FFF2-40B4-BE49-F238E27FC236}">
                  <a16:creationId xmlns:a16="http://schemas.microsoft.com/office/drawing/2014/main" id="{24F93A60-B99C-562C-0E54-5EC9FF8F6FCA}"/>
                </a:ext>
              </a:extLst>
            </p:cNvPr>
            <p:cNvSpPr>
              <a:spLocks noChangeAspect="1"/>
            </p:cNvSpPr>
            <p:nvPr/>
          </p:nvSpPr>
          <p:spPr>
            <a:xfrm>
              <a:off x="4305863" y="4482357"/>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25" name="Graphic 24" descr="Target with solid fill">
              <a:extLst>
                <a:ext uri="{FF2B5EF4-FFF2-40B4-BE49-F238E27FC236}">
                  <a16:creationId xmlns:a16="http://schemas.microsoft.com/office/drawing/2014/main" id="{7079AF85-BF68-F7BD-1466-649EEC027C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6713" y="4530032"/>
              <a:ext cx="449469" cy="449469"/>
            </a:xfrm>
            <a:prstGeom prst="rect">
              <a:avLst/>
            </a:prstGeom>
          </p:spPr>
        </p:pic>
      </p:grpSp>
      <p:grpSp>
        <p:nvGrpSpPr>
          <p:cNvPr id="38" name="Group 37">
            <a:extLst>
              <a:ext uri="{FF2B5EF4-FFF2-40B4-BE49-F238E27FC236}">
                <a16:creationId xmlns:a16="http://schemas.microsoft.com/office/drawing/2014/main" id="{ADD637F6-509C-89E9-17F4-00DF761EE94E}"/>
              </a:ext>
            </a:extLst>
          </p:cNvPr>
          <p:cNvGrpSpPr/>
          <p:nvPr/>
        </p:nvGrpSpPr>
        <p:grpSpPr>
          <a:xfrm>
            <a:off x="4307415" y="5213612"/>
            <a:ext cx="544821" cy="544821"/>
            <a:chOff x="4310845" y="5901503"/>
            <a:chExt cx="544821" cy="544821"/>
          </a:xfrm>
        </p:grpSpPr>
        <p:sp>
          <p:nvSpPr>
            <p:cNvPr id="39" name="Oval 38">
              <a:extLst>
                <a:ext uri="{FF2B5EF4-FFF2-40B4-BE49-F238E27FC236}">
                  <a16:creationId xmlns:a16="http://schemas.microsoft.com/office/drawing/2014/main" id="{1B483BB5-905B-7EC1-953F-69F566C62B35}"/>
                </a:ext>
              </a:extLst>
            </p:cNvPr>
            <p:cNvSpPr>
              <a:spLocks noChangeAspect="1"/>
            </p:cNvSpPr>
            <p:nvPr/>
          </p:nvSpPr>
          <p:spPr>
            <a:xfrm>
              <a:off x="4310845" y="5901503"/>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grpSp>
          <p:nvGrpSpPr>
            <p:cNvPr id="40" name="Group 39">
              <a:extLst>
                <a:ext uri="{FF2B5EF4-FFF2-40B4-BE49-F238E27FC236}">
                  <a16:creationId xmlns:a16="http://schemas.microsoft.com/office/drawing/2014/main" id="{A573BD45-D55D-E89E-160B-218BA2FFF486}"/>
                </a:ext>
              </a:extLst>
            </p:cNvPr>
            <p:cNvGrpSpPr/>
            <p:nvPr/>
          </p:nvGrpSpPr>
          <p:grpSpPr>
            <a:xfrm>
              <a:off x="4444544" y="5979000"/>
              <a:ext cx="297277" cy="370251"/>
              <a:chOff x="4320262" y="5854646"/>
              <a:chExt cx="461118" cy="450527"/>
            </a:xfrm>
          </p:grpSpPr>
          <p:pic>
            <p:nvPicPr>
              <p:cNvPr id="41" name="Graphic 40" descr="Folder with solid fill">
                <a:extLst>
                  <a:ext uri="{FF2B5EF4-FFF2-40B4-BE49-F238E27FC236}">
                    <a16:creationId xmlns:a16="http://schemas.microsoft.com/office/drawing/2014/main" id="{869344DF-022F-6015-F4F2-BE22EE63C03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20262" y="5854646"/>
                <a:ext cx="335957" cy="335958"/>
              </a:xfrm>
              <a:prstGeom prst="rect">
                <a:avLst/>
              </a:prstGeom>
            </p:spPr>
          </p:pic>
          <p:pic>
            <p:nvPicPr>
              <p:cNvPr id="42" name="Graphic 41" descr="Cmd Terminal with solid fill">
                <a:extLst>
                  <a:ext uri="{FF2B5EF4-FFF2-40B4-BE49-F238E27FC236}">
                    <a16:creationId xmlns:a16="http://schemas.microsoft.com/office/drawing/2014/main" id="{89EFC057-E377-53A6-A033-2930025B005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07647" y="5931440"/>
                <a:ext cx="373733" cy="373733"/>
              </a:xfrm>
              <a:prstGeom prst="rect">
                <a:avLst/>
              </a:prstGeom>
            </p:spPr>
          </p:pic>
        </p:grpSp>
      </p:grpSp>
      <p:sp>
        <p:nvSpPr>
          <p:cNvPr id="46" name="Subtitle 2">
            <a:extLst>
              <a:ext uri="{FF2B5EF4-FFF2-40B4-BE49-F238E27FC236}">
                <a16:creationId xmlns:a16="http://schemas.microsoft.com/office/drawing/2014/main" id="{4993DE45-69A3-DE40-3F95-780D32FFC845}"/>
              </a:ext>
            </a:extLst>
          </p:cNvPr>
          <p:cNvSpPr txBox="1">
            <a:spLocks/>
          </p:cNvSpPr>
          <p:nvPr/>
        </p:nvSpPr>
        <p:spPr>
          <a:xfrm>
            <a:off x="4171973" y="1537015"/>
            <a:ext cx="7364354" cy="60545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Forma DJR Display" panose="00000000000000090000" pitchFamily="2" charset="0"/>
                <a:ea typeface="Lato Light" panose="020F0502020204030203" pitchFamily="34" charset="0"/>
                <a:cs typeface="Open Sans Light"/>
              </a:rPr>
              <a:t>Design and simulation can scale from the simple to the complex, and engineers need tools to enable their workflows up and down the complexity stack. </a:t>
            </a:r>
          </a:p>
        </p:txBody>
      </p:sp>
      <p:sp>
        <p:nvSpPr>
          <p:cNvPr id="8" name="Subtitle 2">
            <a:extLst>
              <a:ext uri="{FF2B5EF4-FFF2-40B4-BE49-F238E27FC236}">
                <a16:creationId xmlns:a16="http://schemas.microsoft.com/office/drawing/2014/main" id="{CC89984A-8783-C65E-FF8B-048F93A1D0A8}"/>
              </a:ext>
            </a:extLst>
          </p:cNvPr>
          <p:cNvSpPr txBox="1">
            <a:spLocks/>
          </p:cNvSpPr>
          <p:nvPr/>
        </p:nvSpPr>
        <p:spPr>
          <a:xfrm>
            <a:off x="4909955" y="4440149"/>
            <a:ext cx="2840287" cy="663806"/>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272727"/>
                </a:solidFill>
                <a:effectLst/>
                <a:uLnTx/>
                <a:uFillTx/>
                <a:latin typeface="Forma DJR Micro"/>
                <a:ea typeface="Lato Light"/>
                <a:cs typeface="Mukta ExtraLight" panose="020B0000000000000000" pitchFamily="34" charset="77"/>
              </a:rPr>
              <a:t>3D design and modelling, visualization, real time rendering, simulation</a:t>
            </a:r>
            <a:endParaRPr kumimoji="0" lang="en-US" sz="2400" b="0" i="0" u="none" strike="noStrike" kern="1200" cap="none" spc="0" normalizeH="0" baseline="0" noProof="0">
              <a:ln>
                <a:noFill/>
              </a:ln>
              <a:solidFill>
                <a:srgbClr val="BBD8FC"/>
              </a:solidFill>
              <a:effectLst/>
              <a:uLnTx/>
              <a:uFillTx/>
              <a:latin typeface="Open Sans Light"/>
              <a:ea typeface="+mn-ea"/>
              <a:cs typeface="Open Sans Light"/>
            </a:endParaRPr>
          </a:p>
          <a:p>
            <a:pPr marL="0" marR="0" lvl="0" indent="0" algn="l" defTabSz="543818"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endParaRPr>
          </a:p>
        </p:txBody>
      </p:sp>
      <p:sp>
        <p:nvSpPr>
          <p:cNvPr id="11" name="Subtitle 2">
            <a:extLst>
              <a:ext uri="{FF2B5EF4-FFF2-40B4-BE49-F238E27FC236}">
                <a16:creationId xmlns:a16="http://schemas.microsoft.com/office/drawing/2014/main" id="{14C585DE-48F7-E6FD-C984-6E1C9D3F4580}"/>
              </a:ext>
            </a:extLst>
          </p:cNvPr>
          <p:cNvSpPr txBox="1">
            <a:spLocks/>
          </p:cNvSpPr>
          <p:nvPr/>
        </p:nvSpPr>
        <p:spPr>
          <a:xfrm>
            <a:off x="4908768" y="5679320"/>
            <a:ext cx="2984956" cy="663806"/>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272727"/>
                </a:solidFill>
                <a:effectLst/>
                <a:uLnTx/>
                <a:uFillTx/>
                <a:latin typeface="Forma DJR Micro"/>
                <a:ea typeface="Lato Light"/>
                <a:cs typeface="Open Sans Light"/>
              </a:rPr>
              <a:t>Autodesk AutoCAD, Autodesk Revit, D5 Render, </a:t>
            </a:r>
            <a:r>
              <a:rPr kumimoji="0" lang="en-US" sz="1200" b="0" i="0" u="none" strike="noStrike" kern="1200" cap="none" spc="0" normalizeH="0" baseline="0" noProof="0" err="1">
                <a:ln>
                  <a:noFill/>
                </a:ln>
                <a:solidFill>
                  <a:srgbClr val="272727"/>
                </a:solidFill>
                <a:effectLst/>
                <a:uLnTx/>
                <a:uFillTx/>
                <a:latin typeface="Forma DJR Micro"/>
                <a:ea typeface="Lato Light"/>
                <a:cs typeface="Open Sans Light"/>
              </a:rPr>
              <a:t>Enscape</a:t>
            </a:r>
            <a:r>
              <a:rPr kumimoji="0" lang="en-US" sz="1200" b="0" i="0" u="none" strike="noStrike" kern="1200" cap="none" spc="0" normalizeH="0" baseline="0" noProof="0">
                <a:ln>
                  <a:noFill/>
                </a:ln>
                <a:solidFill>
                  <a:srgbClr val="272727"/>
                </a:solidFill>
                <a:effectLst/>
                <a:uLnTx/>
                <a:uFillTx/>
                <a:latin typeface="Forma DJR Micro"/>
                <a:ea typeface="Lato Light"/>
                <a:cs typeface="Open Sans Light"/>
              </a:rPr>
              <a:t> V-Ray, Rhino, SketchUp, Bentley </a:t>
            </a:r>
            <a:r>
              <a:rPr kumimoji="0" lang="en-US" sz="1200" b="0" i="0" u="none" strike="noStrike" kern="1200" cap="none" spc="0" normalizeH="0" baseline="0" noProof="0" err="1">
                <a:ln>
                  <a:noFill/>
                </a:ln>
                <a:solidFill>
                  <a:srgbClr val="272727"/>
                </a:solidFill>
                <a:effectLst/>
                <a:uLnTx/>
                <a:uFillTx/>
                <a:latin typeface="Forma DJR Micro"/>
                <a:ea typeface="Lato Light"/>
                <a:cs typeface="Open Sans Light"/>
              </a:rPr>
              <a:t>Microstation</a:t>
            </a:r>
            <a:r>
              <a:rPr kumimoji="0" lang="en-US" sz="1200" b="0" i="0" u="none" strike="noStrike" kern="1200" cap="none" spc="0" normalizeH="0" baseline="0" noProof="0">
                <a:ln>
                  <a:noFill/>
                </a:ln>
                <a:solidFill>
                  <a:srgbClr val="272727"/>
                </a:solidFill>
                <a:effectLst/>
                <a:uLnTx/>
                <a:uFillTx/>
                <a:latin typeface="Forma DJR Micro"/>
                <a:ea typeface="Lato Light"/>
                <a:cs typeface="Open Sans Light"/>
              </a:rPr>
              <a:t>, Twinmotion</a:t>
            </a:r>
            <a:endParaRPr kumimoji="0" lang="en-US" sz="2400" b="0" i="0" u="none" strike="noStrike" kern="1200" cap="none" spc="0" normalizeH="0" baseline="0" noProof="0">
              <a:ln>
                <a:noFill/>
              </a:ln>
              <a:solidFill>
                <a:srgbClr val="BBD8FC"/>
              </a:solidFill>
              <a:effectLst/>
              <a:uLnTx/>
              <a:uFillTx/>
              <a:latin typeface="Open Sans Light"/>
              <a:ea typeface="+mn-ea"/>
              <a:cs typeface="Open Sans Light"/>
            </a:endParaRPr>
          </a:p>
        </p:txBody>
      </p:sp>
    </p:spTree>
    <p:extLst>
      <p:ext uri="{BB962C8B-B14F-4D97-AF65-F5344CB8AC3E}">
        <p14:creationId xmlns:p14="http://schemas.microsoft.com/office/powerpoint/2010/main" val="2667777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in a room&#10;&#10;Description automatically generated">
            <a:extLst>
              <a:ext uri="{FF2B5EF4-FFF2-40B4-BE49-F238E27FC236}">
                <a16:creationId xmlns:a16="http://schemas.microsoft.com/office/drawing/2014/main" id="{A1283D8E-F08E-C9B6-44F3-70C3409FE194}"/>
              </a:ext>
            </a:extLst>
          </p:cNvPr>
          <p:cNvPicPr>
            <a:picLocks noChangeAspect="1"/>
          </p:cNvPicPr>
          <p:nvPr/>
        </p:nvPicPr>
        <p:blipFill>
          <a:blip r:embed="rId3" cstate="screen">
            <a:extLst>
              <a:ext uri="{28A0092B-C50C-407E-A947-70E740481C1C}">
                <a14:useLocalDpi xmlns:a14="http://schemas.microsoft.com/office/drawing/2010/main"/>
              </a:ext>
            </a:extLst>
          </a:blip>
          <a:srcRect l="33319" t="8939" r="26260" b="9235"/>
          <a:stretch/>
        </p:blipFill>
        <p:spPr>
          <a:xfrm>
            <a:off x="-18573" y="1255588"/>
            <a:ext cx="4155721" cy="5611616"/>
          </a:xfrm>
          <a:prstGeom prst="rect">
            <a:avLst/>
          </a:prstGeom>
        </p:spPr>
      </p:pic>
      <p:sp>
        <p:nvSpPr>
          <p:cNvPr id="5" name="Rectangle 4">
            <a:extLst>
              <a:ext uri="{FF2B5EF4-FFF2-40B4-BE49-F238E27FC236}">
                <a16:creationId xmlns:a16="http://schemas.microsoft.com/office/drawing/2014/main" id="{99B9672B-744B-83E5-354A-61F6C756AF99}"/>
              </a:ext>
            </a:extLst>
          </p:cNvPr>
          <p:cNvSpPr/>
          <p:nvPr/>
        </p:nvSpPr>
        <p:spPr>
          <a:xfrm>
            <a:off x="4132152" y="2478554"/>
            <a:ext cx="4164992" cy="4388650"/>
          </a:xfrm>
          <a:prstGeom prst="rect">
            <a:avLst/>
          </a:prstGeom>
          <a:solidFill>
            <a:srgbClr val="BBD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D1A7E0B-370F-23A6-B3EE-0773E5291EAE}"/>
              </a:ext>
            </a:extLst>
          </p:cNvPr>
          <p:cNvSpPr/>
          <p:nvPr/>
        </p:nvSpPr>
        <p:spPr>
          <a:xfrm>
            <a:off x="4117872" y="1255588"/>
            <a:ext cx="8086801" cy="1222966"/>
          </a:xfrm>
          <a:prstGeom prst="rect">
            <a:avLst/>
          </a:prstGeom>
          <a:solidFill>
            <a:srgbClr val="E2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7" name="Rectangle 6">
            <a:extLst>
              <a:ext uri="{FF2B5EF4-FFF2-40B4-BE49-F238E27FC236}">
                <a16:creationId xmlns:a16="http://schemas.microsoft.com/office/drawing/2014/main" id="{374C2564-9AB5-B2FA-EA55-821C5217B17C}"/>
              </a:ext>
            </a:extLst>
          </p:cNvPr>
          <p:cNvSpPr/>
          <p:nvPr/>
        </p:nvSpPr>
        <p:spPr>
          <a:xfrm>
            <a:off x="8127882" y="2478554"/>
            <a:ext cx="4069080" cy="4388650"/>
          </a:xfrm>
          <a:prstGeom prst="rect">
            <a:avLst/>
          </a:prstGeom>
          <a:solidFill>
            <a:srgbClr val="7BB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Subtitle 2">
            <a:extLst>
              <a:ext uri="{FF2B5EF4-FFF2-40B4-BE49-F238E27FC236}">
                <a16:creationId xmlns:a16="http://schemas.microsoft.com/office/drawing/2014/main" id="{F37E3AAB-6EED-4745-B999-E6F26E3001A8}"/>
              </a:ext>
            </a:extLst>
          </p:cNvPr>
          <p:cNvSpPr txBox="1">
            <a:spLocks/>
          </p:cNvSpPr>
          <p:nvPr/>
        </p:nvSpPr>
        <p:spPr>
          <a:xfrm>
            <a:off x="4347911" y="1533266"/>
            <a:ext cx="7671315" cy="663806"/>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Forma DJR Micro"/>
                <a:ea typeface="+mn-ea"/>
                <a:cs typeface="Open Sans Light"/>
              </a:rPr>
              <a:t>Digitally model, manipulate and render realistic – or fantastical – 3D objects, environments, and characters. </a:t>
            </a:r>
          </a:p>
        </p:txBody>
      </p:sp>
      <p:sp>
        <p:nvSpPr>
          <p:cNvPr id="73" name="Subtitle 2">
            <a:extLst>
              <a:ext uri="{FF2B5EF4-FFF2-40B4-BE49-F238E27FC236}">
                <a16:creationId xmlns:a16="http://schemas.microsoft.com/office/drawing/2014/main" id="{D077D461-3356-2843-AC1B-16B42AE0CFA2}"/>
              </a:ext>
            </a:extLst>
          </p:cNvPr>
          <p:cNvSpPr txBox="1">
            <a:spLocks/>
          </p:cNvSpPr>
          <p:nvPr/>
        </p:nvSpPr>
        <p:spPr>
          <a:xfrm>
            <a:off x="4923544" y="5705052"/>
            <a:ext cx="3217430" cy="910027"/>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90000"/>
              </a:lnSpc>
              <a:spcBef>
                <a:spcPts val="300"/>
              </a:spcBef>
              <a:spcAft>
                <a:spcPts val="0"/>
              </a:spcAft>
              <a:buClrTx/>
              <a:buSzTx/>
              <a:buFont typeface="Arial"/>
              <a:buNone/>
              <a:tabLst/>
              <a:defRPr/>
            </a:pPr>
            <a:r>
              <a:rPr kumimoji="0" lang="en-GB" sz="1100" b="1" i="0" u="none" strike="noStrike" kern="1200" cap="none" spc="0" normalizeH="0" baseline="0" noProof="0" dirty="0">
                <a:ln>
                  <a:noFill/>
                </a:ln>
                <a:solidFill>
                  <a:srgbClr val="000000"/>
                </a:solidFill>
                <a:effectLst/>
                <a:uLnTx/>
                <a:uFillTx/>
                <a:latin typeface="Forma DJR Micro"/>
                <a:ea typeface="+mn-ea"/>
                <a:cs typeface="Open Sans Light"/>
              </a:rPr>
              <a:t>Model/rig/animate: </a:t>
            </a:r>
            <a:r>
              <a:rPr kumimoji="0" lang="en-GB" sz="1100" b="0" i="0" u="none" strike="noStrike" kern="1200" cap="none" spc="0" normalizeH="0" baseline="0" noProof="0" dirty="0">
                <a:ln>
                  <a:noFill/>
                </a:ln>
                <a:solidFill>
                  <a:srgbClr val="000000"/>
                </a:solidFill>
                <a:effectLst/>
                <a:uLnTx/>
                <a:uFillTx/>
                <a:latin typeface="Forma DJR Micro"/>
                <a:ea typeface="+mn-ea"/>
                <a:cs typeface="Open Sans Light"/>
              </a:rPr>
              <a:t>Autodesk Maya, Autodesk 3ds Max, Maxon Cinema 4D, Adobe Substance 3D Collection &amp; After Effects, Blender</a:t>
            </a:r>
          </a:p>
          <a:p>
            <a:pPr marL="0" marR="0" lvl="0" indent="0" algn="l" defTabSz="1087636" rtl="0" eaLnBrk="1" fontAlgn="auto" latinLnBrk="0" hangingPunct="1">
              <a:lnSpc>
                <a:spcPct val="90000"/>
              </a:lnSpc>
              <a:spcBef>
                <a:spcPts val="300"/>
              </a:spcBef>
              <a:spcAft>
                <a:spcPts val="0"/>
              </a:spcAft>
              <a:buClrTx/>
              <a:buSzTx/>
              <a:buFont typeface="Arial"/>
              <a:buNone/>
              <a:tabLst/>
              <a:defRPr/>
            </a:pPr>
            <a:r>
              <a:rPr kumimoji="0" lang="en-GB" sz="1100" b="1" i="0" u="none" strike="noStrike" kern="1200" cap="none" spc="0" normalizeH="0" baseline="0" noProof="0" dirty="0">
                <a:ln>
                  <a:noFill/>
                </a:ln>
                <a:solidFill>
                  <a:srgbClr val="000000"/>
                </a:solidFill>
                <a:effectLst/>
                <a:uLnTx/>
                <a:uFillTx/>
                <a:latin typeface="Forma DJR Micro"/>
                <a:ea typeface="+mn-ea"/>
                <a:cs typeface="Open Sans Light"/>
              </a:rPr>
              <a:t>Render: </a:t>
            </a:r>
            <a:r>
              <a:rPr kumimoji="0" lang="en-GB" sz="1100" b="0" i="0" u="none" strike="noStrike" kern="1200" cap="none" spc="0" normalizeH="0" baseline="0" noProof="0" dirty="0">
                <a:ln>
                  <a:noFill/>
                </a:ln>
                <a:solidFill>
                  <a:srgbClr val="000000"/>
                </a:solidFill>
                <a:effectLst/>
                <a:uLnTx/>
                <a:uFillTx/>
                <a:latin typeface="Forma DJR Micro"/>
                <a:ea typeface="+mn-ea"/>
                <a:cs typeface="Open Sans Light"/>
              </a:rPr>
              <a:t>Autodesk Arnold, Maxon RedShift, Chaos Group V-Ray, Pixar </a:t>
            </a:r>
            <a:r>
              <a:rPr kumimoji="0" lang="en-GB" sz="1100" b="0" i="0" u="none" strike="noStrike" kern="1200" cap="none" spc="0" normalizeH="0" baseline="0" noProof="0" dirty="0" err="1">
                <a:ln>
                  <a:noFill/>
                </a:ln>
                <a:solidFill>
                  <a:srgbClr val="000000"/>
                </a:solidFill>
                <a:effectLst/>
                <a:uLnTx/>
                <a:uFillTx/>
                <a:latin typeface="Forma DJR Micro"/>
                <a:ea typeface="+mn-ea"/>
                <a:cs typeface="Open Sans Light"/>
              </a:rPr>
              <a:t>RenderMan</a:t>
            </a:r>
            <a:r>
              <a:rPr kumimoji="0" lang="en-GB" sz="1100" b="0" i="0" u="none" strike="noStrike" kern="1200" cap="none" spc="0" normalizeH="0" baseline="0" noProof="0" dirty="0">
                <a:ln>
                  <a:noFill/>
                </a:ln>
                <a:solidFill>
                  <a:srgbClr val="000000"/>
                </a:solidFill>
                <a:effectLst/>
                <a:uLnTx/>
                <a:uFillTx/>
                <a:latin typeface="Forma DJR Micro"/>
                <a:ea typeface="+mn-ea"/>
                <a:cs typeface="Open Sans Light"/>
              </a:rPr>
              <a:t>, Unreal Engine</a:t>
            </a:r>
          </a:p>
        </p:txBody>
      </p:sp>
      <p:sp>
        <p:nvSpPr>
          <p:cNvPr id="6" name="Title 2">
            <a:extLst>
              <a:ext uri="{FF2B5EF4-FFF2-40B4-BE49-F238E27FC236}">
                <a16:creationId xmlns:a16="http://schemas.microsoft.com/office/drawing/2014/main" id="{CA931132-F921-1DEC-5E14-A11F170B931A}"/>
              </a:ext>
            </a:extLst>
          </p:cNvPr>
          <p:cNvSpPr txBox="1">
            <a:spLocks/>
          </p:cNvSpPr>
          <p:nvPr/>
        </p:nvSpPr>
        <p:spPr>
          <a:xfrm>
            <a:off x="286997" y="16317"/>
            <a:ext cx="11891994" cy="1301794"/>
          </a:xfrm>
          <a:prstGeom prst="rect">
            <a:avLst/>
          </a:prstGeom>
        </p:spPr>
        <p:txBody>
          <a:bodyPr lIns="91440" tIns="45720" rIns="91440" bIns="45720" anchor="t"/>
          <a:lstStyle>
            <a:lvl1pPr algn="l" defTabSz="914172" rtl="0" eaLnBrk="1" latinLnBrk="0" hangingPunct="1">
              <a:lnSpc>
                <a:spcPct val="90000"/>
              </a:lnSpc>
              <a:spcBef>
                <a:spcPct val="0"/>
              </a:spcBef>
              <a:buNone/>
              <a:defRPr sz="4800" b="1" i="0" kern="1200">
                <a:solidFill>
                  <a:schemeClr val="tx2"/>
                </a:solidFill>
                <a:latin typeface="Bebas Neue" pitchFamily="2" charset="0"/>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Forma DJR Display"/>
                <a:ea typeface="+mj-ea"/>
                <a:cs typeface="Helvetica"/>
              </a:rPr>
              <a:t>3D Artists &amp; Animators</a:t>
            </a:r>
            <a:endParaRPr kumimoji="0" lang="en-US" sz="4800" b="1" i="0" u="none" strike="noStrike" kern="1200" cap="none" spc="0" normalizeH="0" baseline="0" noProof="0">
              <a:ln>
                <a:noFill/>
              </a:ln>
              <a:solidFill>
                <a:srgbClr val="BBD8FC"/>
              </a:solidFill>
              <a:effectLst/>
              <a:uLnTx/>
              <a:uFillTx/>
              <a:latin typeface="Bebas Neue" pitchFamily="2" charset="0"/>
              <a:ea typeface="+mj-ea"/>
              <a:cs typeface="Helvetica"/>
            </a:endParaRPr>
          </a:p>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Forma DJR Display"/>
                <a:ea typeface="+mj-ea"/>
                <a:cs typeface="Helvetica"/>
              </a:rPr>
              <a:t>Media and Entertainment</a:t>
            </a:r>
          </a:p>
        </p:txBody>
      </p:sp>
      <p:sp>
        <p:nvSpPr>
          <p:cNvPr id="38" name="Subtitle 2">
            <a:extLst>
              <a:ext uri="{FF2B5EF4-FFF2-40B4-BE49-F238E27FC236}">
                <a16:creationId xmlns:a16="http://schemas.microsoft.com/office/drawing/2014/main" id="{3CC0F299-A5AF-7D03-3A2F-6E5D7BE512D0}"/>
              </a:ext>
            </a:extLst>
          </p:cNvPr>
          <p:cNvSpPr txBox="1">
            <a:spLocks/>
          </p:cNvSpPr>
          <p:nvPr/>
        </p:nvSpPr>
        <p:spPr>
          <a:xfrm>
            <a:off x="4128370" y="2437518"/>
            <a:ext cx="3788749" cy="1180870"/>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Forma DJR Micro"/>
                <a:ea typeface="Open Sans Light"/>
                <a:cs typeface="Open Sans Light"/>
              </a:rPr>
              <a:t>Key pain points</a:t>
            </a:r>
            <a:r>
              <a:rPr kumimoji="0" lang="en-US" sz="1400" b="0" i="0" u="none" strike="noStrike" kern="1200" cap="none" spc="0" normalizeH="0" baseline="0" noProof="0">
                <a:ln>
                  <a:noFill/>
                </a:ln>
                <a:solidFill>
                  <a:srgbClr val="000000"/>
                </a:solidFill>
                <a:effectLst/>
                <a:uLnTx/>
                <a:uFillTx/>
                <a:latin typeface="Forma DJR Micro"/>
                <a:ea typeface="Open Sans Light"/>
                <a:cs typeface="Open Sans Light"/>
              </a:rPr>
              <a:t>:</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a:rPr>
              <a:t>Inadequate memory and graphics for a) high-res rendering, b) large, complex models, and c) running multiple apps simultaneously</a:t>
            </a:r>
            <a:endParaRPr kumimoji="0" lang="en-US" sz="2400" b="0" i="0" u="none" strike="noStrike" kern="1200" cap="none" spc="0" normalizeH="0" baseline="0" noProof="0">
              <a:ln>
                <a:noFill/>
              </a:ln>
              <a:solidFill>
                <a:srgbClr val="BBD8FC"/>
              </a:solidFill>
              <a:effectLst/>
              <a:uLnTx/>
              <a:uFillTx/>
              <a:latin typeface="Open Sans Light"/>
              <a:ea typeface="+mn-ea"/>
              <a:cs typeface="Open Sans Light"/>
            </a:endParaRPr>
          </a:p>
          <a:p>
            <a:pPr marL="0" marR="0" lvl="0" indent="0" algn="l" defTabSz="1087636" rtl="0" eaLnBrk="1" fontAlgn="base" latinLnBrk="0" hangingPunct="1">
              <a:lnSpc>
                <a:spcPct val="100000"/>
              </a:lnSpc>
              <a:spcBef>
                <a:spcPct val="20000"/>
              </a:spcBef>
              <a:spcAft>
                <a:spcPts val="0"/>
              </a:spcAft>
              <a:buClrTx/>
              <a:buSzTx/>
              <a:buFont typeface="Arial"/>
              <a:buNone/>
              <a:tabLst/>
              <a:defRPr/>
            </a:pPr>
            <a:endParaRPr kumimoji="0" lang="en-GB" sz="1200" b="0" i="0" u="none" strike="noStrike" kern="1200" cap="none" spc="0" normalizeH="0" baseline="0" noProof="0">
              <a:ln>
                <a:noFill/>
              </a:ln>
              <a:solidFill>
                <a:srgbClr val="272727"/>
              </a:solidFill>
              <a:effectLst/>
              <a:highlight>
                <a:srgbClr val="FFFF00"/>
              </a:highlight>
              <a:uLnTx/>
              <a:uFillTx/>
              <a:latin typeface="Forma DJR Micro" panose="00000000000000090000" pitchFamily="2" charset="0"/>
              <a:ea typeface="Open Sans Light" panose="020B0306030504020204" pitchFamily="34" charset="0"/>
              <a:cs typeface="Open Sans Light" panose="020B0306030504020204" pitchFamily="34" charset="0"/>
            </a:endParaRPr>
          </a:p>
        </p:txBody>
      </p:sp>
      <p:sp>
        <p:nvSpPr>
          <p:cNvPr id="39" name="TextBox 38">
            <a:extLst>
              <a:ext uri="{FF2B5EF4-FFF2-40B4-BE49-F238E27FC236}">
                <a16:creationId xmlns:a16="http://schemas.microsoft.com/office/drawing/2014/main" id="{C7CC053F-030B-B548-958B-BCC432297E9A}"/>
              </a:ext>
            </a:extLst>
          </p:cNvPr>
          <p:cNvSpPr txBox="1"/>
          <p:nvPr/>
        </p:nvSpPr>
        <p:spPr>
          <a:xfrm>
            <a:off x="4923544" y="5412078"/>
            <a:ext cx="1390124"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mn-ea"/>
                <a:cs typeface="Poppins" pitchFamily="2" charset="77"/>
              </a:rPr>
              <a:t>Software</a:t>
            </a:r>
            <a:r>
              <a:rPr kumimoji="0" lang="en-US" sz="1900" b="1" i="0" u="none" strike="noStrike" kern="1200" cap="none" spc="150" normalizeH="0" baseline="30000" noProof="0">
                <a:ln>
                  <a:noFill/>
                </a:ln>
                <a:solidFill>
                  <a:srgbClr val="000000"/>
                </a:solidFill>
                <a:effectLst/>
                <a:uLnTx/>
                <a:uFillTx/>
                <a:latin typeface="Forma DJR Display" panose="00000000000000090000" pitchFamily="2" charset="0"/>
                <a:ea typeface="+mn-ea"/>
                <a:cs typeface="Poppins" pitchFamily="2" charset="77"/>
              </a:rPr>
              <a:t>77</a:t>
            </a:r>
          </a:p>
        </p:txBody>
      </p:sp>
      <p:sp>
        <p:nvSpPr>
          <p:cNvPr id="41" name="TextBox 40">
            <a:extLst>
              <a:ext uri="{FF2B5EF4-FFF2-40B4-BE49-F238E27FC236}">
                <a16:creationId xmlns:a16="http://schemas.microsoft.com/office/drawing/2014/main" id="{AE62A80F-6BC8-3D48-A9AC-1D9F5B289250}"/>
              </a:ext>
            </a:extLst>
          </p:cNvPr>
          <p:cNvSpPr txBox="1"/>
          <p:nvPr/>
        </p:nvSpPr>
        <p:spPr>
          <a:xfrm>
            <a:off x="4923544" y="3497633"/>
            <a:ext cx="1364476"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League Spartan" charset="0"/>
                <a:cs typeface="Poppins" pitchFamily="2" charset="77"/>
              </a:rPr>
              <a:t>Workflows</a:t>
            </a:r>
          </a:p>
        </p:txBody>
      </p:sp>
      <p:grpSp>
        <p:nvGrpSpPr>
          <p:cNvPr id="43" name="Group 42">
            <a:extLst>
              <a:ext uri="{FF2B5EF4-FFF2-40B4-BE49-F238E27FC236}">
                <a16:creationId xmlns:a16="http://schemas.microsoft.com/office/drawing/2014/main" id="{3BF831AA-BF47-3BDF-A47F-ECE2AE25A684}"/>
              </a:ext>
            </a:extLst>
          </p:cNvPr>
          <p:cNvGrpSpPr/>
          <p:nvPr/>
        </p:nvGrpSpPr>
        <p:grpSpPr>
          <a:xfrm>
            <a:off x="4304092" y="3413683"/>
            <a:ext cx="544821" cy="544821"/>
            <a:chOff x="4305863" y="4482357"/>
            <a:chExt cx="544821" cy="544821"/>
          </a:xfrm>
        </p:grpSpPr>
        <p:sp>
          <p:nvSpPr>
            <p:cNvPr id="44" name="Oval 43">
              <a:extLst>
                <a:ext uri="{FF2B5EF4-FFF2-40B4-BE49-F238E27FC236}">
                  <a16:creationId xmlns:a16="http://schemas.microsoft.com/office/drawing/2014/main" id="{17F70483-1548-A035-5C85-03EB13144581}"/>
                </a:ext>
              </a:extLst>
            </p:cNvPr>
            <p:cNvSpPr>
              <a:spLocks noChangeAspect="1"/>
            </p:cNvSpPr>
            <p:nvPr/>
          </p:nvSpPr>
          <p:spPr>
            <a:xfrm>
              <a:off x="4305863" y="4482357"/>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45" name="Graphic 44" descr="Target with solid fill">
              <a:extLst>
                <a:ext uri="{FF2B5EF4-FFF2-40B4-BE49-F238E27FC236}">
                  <a16:creationId xmlns:a16="http://schemas.microsoft.com/office/drawing/2014/main" id="{579CA08E-5CE2-2AC3-2741-BF575A5F8C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6713" y="4530032"/>
              <a:ext cx="449469" cy="449469"/>
            </a:xfrm>
            <a:prstGeom prst="rect">
              <a:avLst/>
            </a:prstGeom>
          </p:spPr>
        </p:pic>
      </p:grpSp>
      <p:grpSp>
        <p:nvGrpSpPr>
          <p:cNvPr id="46" name="Group 45">
            <a:extLst>
              <a:ext uri="{FF2B5EF4-FFF2-40B4-BE49-F238E27FC236}">
                <a16:creationId xmlns:a16="http://schemas.microsoft.com/office/drawing/2014/main" id="{79AFA419-4AC1-2853-AB31-ED8E5FC12D21}"/>
              </a:ext>
            </a:extLst>
          </p:cNvPr>
          <p:cNvGrpSpPr/>
          <p:nvPr/>
        </p:nvGrpSpPr>
        <p:grpSpPr>
          <a:xfrm>
            <a:off x="4310550" y="5334586"/>
            <a:ext cx="544821" cy="544821"/>
            <a:chOff x="4310845" y="5901503"/>
            <a:chExt cx="544821" cy="544821"/>
          </a:xfrm>
        </p:grpSpPr>
        <p:sp>
          <p:nvSpPr>
            <p:cNvPr id="47" name="Oval 46">
              <a:extLst>
                <a:ext uri="{FF2B5EF4-FFF2-40B4-BE49-F238E27FC236}">
                  <a16:creationId xmlns:a16="http://schemas.microsoft.com/office/drawing/2014/main" id="{C79CAF8D-A77D-B544-6C27-8E61E1636A75}"/>
                </a:ext>
              </a:extLst>
            </p:cNvPr>
            <p:cNvSpPr>
              <a:spLocks noChangeAspect="1"/>
            </p:cNvSpPr>
            <p:nvPr/>
          </p:nvSpPr>
          <p:spPr>
            <a:xfrm>
              <a:off x="4310845" y="5901503"/>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grpSp>
          <p:nvGrpSpPr>
            <p:cNvPr id="48" name="Group 47">
              <a:extLst>
                <a:ext uri="{FF2B5EF4-FFF2-40B4-BE49-F238E27FC236}">
                  <a16:creationId xmlns:a16="http://schemas.microsoft.com/office/drawing/2014/main" id="{6BE6E3DC-B18B-4D18-1390-CB36D1341C64}"/>
                </a:ext>
              </a:extLst>
            </p:cNvPr>
            <p:cNvGrpSpPr/>
            <p:nvPr/>
          </p:nvGrpSpPr>
          <p:grpSpPr>
            <a:xfrm>
              <a:off x="4444544" y="5979000"/>
              <a:ext cx="297277" cy="370251"/>
              <a:chOff x="4320262" y="5854646"/>
              <a:chExt cx="461118" cy="450527"/>
            </a:xfrm>
          </p:grpSpPr>
          <p:pic>
            <p:nvPicPr>
              <p:cNvPr id="49" name="Graphic 48" descr="Folder with solid fill">
                <a:extLst>
                  <a:ext uri="{FF2B5EF4-FFF2-40B4-BE49-F238E27FC236}">
                    <a16:creationId xmlns:a16="http://schemas.microsoft.com/office/drawing/2014/main" id="{378C6E3E-FEB4-4EB8-FBE7-49F2991C854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20262" y="5854646"/>
                <a:ext cx="335957" cy="335958"/>
              </a:xfrm>
              <a:prstGeom prst="rect">
                <a:avLst/>
              </a:prstGeom>
            </p:spPr>
          </p:pic>
          <p:pic>
            <p:nvPicPr>
              <p:cNvPr id="50" name="Graphic 49" descr="Cmd Terminal with solid fill">
                <a:extLst>
                  <a:ext uri="{FF2B5EF4-FFF2-40B4-BE49-F238E27FC236}">
                    <a16:creationId xmlns:a16="http://schemas.microsoft.com/office/drawing/2014/main" id="{8831CAA3-936E-5744-49C3-AAA5374F4349}"/>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07647" y="5931440"/>
                <a:ext cx="373733" cy="373733"/>
              </a:xfrm>
              <a:prstGeom prst="rect">
                <a:avLst/>
              </a:prstGeom>
            </p:spPr>
          </p:pic>
        </p:grpSp>
      </p:grpSp>
      <p:sp>
        <p:nvSpPr>
          <p:cNvPr id="42" name="Subtitle 2">
            <a:extLst>
              <a:ext uri="{FF2B5EF4-FFF2-40B4-BE49-F238E27FC236}">
                <a16:creationId xmlns:a16="http://schemas.microsoft.com/office/drawing/2014/main" id="{813779C6-4459-0F65-EA9B-4BE2A98BA5E7}"/>
              </a:ext>
            </a:extLst>
          </p:cNvPr>
          <p:cNvSpPr txBox="1">
            <a:spLocks/>
          </p:cNvSpPr>
          <p:nvPr/>
        </p:nvSpPr>
        <p:spPr>
          <a:xfrm>
            <a:off x="4923544" y="3798308"/>
            <a:ext cx="3230168" cy="1371692"/>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1" indent="0" algn="l" defTabSz="543818" rtl="0" eaLnBrk="1" fontAlgn="auto" latinLnBrk="0" hangingPunct="1">
              <a:lnSpc>
                <a:spcPct val="100000"/>
              </a:lnSpc>
              <a:spcBef>
                <a:spcPts val="0"/>
              </a:spcBef>
              <a:spcAft>
                <a:spcPts val="300"/>
              </a:spcAft>
              <a:buClrTx/>
              <a:buSzTx/>
              <a:buFont typeface="Arial"/>
              <a:buNone/>
              <a:tabLst/>
              <a:defRPr/>
            </a:pPr>
            <a:r>
              <a:rPr kumimoji="0" lang="en-US" sz="1100" b="1" i="0" u="none" strike="noStrike" kern="1200" cap="none" spc="0" normalizeH="0" baseline="0" noProof="0">
                <a:ln>
                  <a:noFill/>
                </a:ln>
                <a:solidFill>
                  <a:srgbClr val="000000"/>
                </a:solidFill>
                <a:effectLst/>
                <a:uLnTx/>
                <a:uFillTx/>
                <a:latin typeface="Forma DJR Micro"/>
                <a:ea typeface="Lato Light"/>
                <a:cs typeface="Open Sans Light"/>
              </a:rPr>
              <a:t>Model, rig &amp; animate </a:t>
            </a:r>
            <a:r>
              <a:rPr kumimoji="0" lang="en-US" sz="1100" b="0" i="0" u="none" strike="noStrike" kern="1200" cap="none" spc="0" normalizeH="0" baseline="0" noProof="0">
                <a:ln>
                  <a:noFill/>
                </a:ln>
                <a:solidFill>
                  <a:srgbClr val="000000"/>
                </a:solidFill>
                <a:effectLst/>
                <a:uLnTx/>
                <a:uFillTx/>
                <a:latin typeface="Forma DJR Micro"/>
                <a:ea typeface="Lato Light"/>
                <a:cs typeface="Open Sans Light"/>
              </a:rPr>
              <a:t>– build a 3D polygon mesh of the character; apply a skeleton hierarchy of bone joints and bring characters to life by applying (retargeting) motion capture (mocap) data </a:t>
            </a:r>
          </a:p>
          <a:p>
            <a:pPr marL="0" marR="0" lvl="1" indent="0" algn="l" defTabSz="543818" rtl="0" eaLnBrk="1" fontAlgn="auto" latinLnBrk="0" hangingPunct="1">
              <a:lnSpc>
                <a:spcPct val="100000"/>
              </a:lnSpc>
              <a:spcBef>
                <a:spcPts val="0"/>
              </a:spcBef>
              <a:spcAft>
                <a:spcPts val="300"/>
              </a:spcAft>
              <a:buClrTx/>
              <a:buSzTx/>
              <a:buFont typeface="Arial"/>
              <a:buNone/>
              <a:tabLst/>
              <a:defRPr/>
            </a:pPr>
            <a:r>
              <a:rPr kumimoji="0" lang="en-US" sz="1100" b="1" i="0" u="none" strike="noStrike" kern="1200" cap="none" spc="0" normalizeH="0" baseline="0" noProof="0">
                <a:ln>
                  <a:noFill/>
                </a:ln>
                <a:solidFill>
                  <a:srgbClr val="000000"/>
                </a:solidFill>
                <a:effectLst/>
                <a:uLnTx/>
                <a:uFillTx/>
                <a:latin typeface="Forma DJR Micro"/>
                <a:ea typeface="Lato Light"/>
                <a:cs typeface="Open Sans Light"/>
              </a:rPr>
              <a:t>Materials, paint and texture </a:t>
            </a:r>
            <a:r>
              <a:rPr kumimoji="0" lang="en-US" sz="1100" b="0" i="0" u="none" strike="noStrike" kern="1200" cap="none" spc="0" normalizeH="0" baseline="0" noProof="0">
                <a:ln>
                  <a:noFill/>
                </a:ln>
                <a:solidFill>
                  <a:srgbClr val="000000"/>
                </a:solidFill>
                <a:effectLst/>
                <a:uLnTx/>
                <a:uFillTx/>
                <a:latin typeface="Forma DJR Micro"/>
                <a:ea typeface="Lato Light"/>
                <a:cs typeface="Open Sans Light"/>
              </a:rPr>
              <a:t>– add depth, dimension and realism with cloth, hair and other effects</a:t>
            </a:r>
          </a:p>
          <a:p>
            <a:pPr marL="0" marR="0" lvl="1" indent="0" algn="l" defTabSz="543818" rtl="0" eaLnBrk="1" fontAlgn="auto" latinLnBrk="0" hangingPunct="1">
              <a:lnSpc>
                <a:spcPct val="100000"/>
              </a:lnSpc>
              <a:spcBef>
                <a:spcPts val="0"/>
              </a:spcBef>
              <a:spcAft>
                <a:spcPts val="300"/>
              </a:spcAft>
              <a:buClrTx/>
              <a:buSzTx/>
              <a:buFont typeface="Arial"/>
              <a:buNone/>
              <a:tabLst/>
              <a:defRPr/>
            </a:pPr>
            <a:r>
              <a:rPr kumimoji="0" lang="en-US" sz="1100" b="1" i="0" u="none" strike="noStrike" kern="1200" cap="none" spc="0" normalizeH="0" baseline="0" noProof="0">
                <a:ln>
                  <a:noFill/>
                </a:ln>
                <a:solidFill>
                  <a:srgbClr val="000000"/>
                </a:solidFill>
                <a:effectLst/>
                <a:uLnTx/>
                <a:uFillTx/>
                <a:latin typeface="Forma DJR Micro"/>
                <a:ea typeface="Lato Light"/>
                <a:cs typeface="Open Sans Light"/>
              </a:rPr>
              <a:t>Render</a:t>
            </a:r>
            <a:r>
              <a:rPr kumimoji="0" lang="en-US" sz="1100" b="0" i="0" u="none" strike="noStrike" kern="1200" cap="none" spc="0" normalizeH="0" baseline="0" noProof="0">
                <a:ln>
                  <a:noFill/>
                </a:ln>
                <a:solidFill>
                  <a:srgbClr val="000000"/>
                </a:solidFill>
                <a:effectLst/>
                <a:uLnTx/>
                <a:uFillTx/>
                <a:latin typeface="Forma DJR Micro"/>
                <a:ea typeface="Lato Light"/>
                <a:cs typeface="Open Sans Light"/>
              </a:rPr>
              <a:t> – final step of the production process</a:t>
            </a:r>
            <a:endParaRPr kumimoji="0" lang="en-GB" sz="1100" b="0" i="0" u="none" strike="noStrike" kern="1200" cap="none" spc="0" normalizeH="0" baseline="0" noProof="0">
              <a:ln>
                <a:noFill/>
              </a:ln>
              <a:solidFill>
                <a:srgbClr val="000000"/>
              </a:solidFill>
              <a:effectLst/>
              <a:uLnTx/>
              <a:uFillTx/>
              <a:latin typeface="Forma DJR Micro"/>
              <a:ea typeface="Lato Light"/>
              <a:cs typeface="Open Sans Light"/>
            </a:endParaRPr>
          </a:p>
        </p:txBody>
      </p:sp>
      <p:sp>
        <p:nvSpPr>
          <p:cNvPr id="4" name="Subtitle 2">
            <a:extLst>
              <a:ext uri="{FF2B5EF4-FFF2-40B4-BE49-F238E27FC236}">
                <a16:creationId xmlns:a16="http://schemas.microsoft.com/office/drawing/2014/main" id="{AC122BA4-CF64-10E8-D4FF-8CF32313A1D5}"/>
              </a:ext>
            </a:extLst>
          </p:cNvPr>
          <p:cNvSpPr txBox="1">
            <a:spLocks/>
          </p:cNvSpPr>
          <p:nvPr/>
        </p:nvSpPr>
        <p:spPr>
          <a:xfrm>
            <a:off x="8959293" y="2547403"/>
            <a:ext cx="3150340" cy="890022"/>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srgbClr val="000000"/>
                </a:solidFill>
                <a:effectLst/>
                <a:uLnTx/>
                <a:uFillTx/>
                <a:latin typeface="Forma DJR Display"/>
                <a:ea typeface="+mn-ea"/>
                <a:cs typeface="Poppins"/>
              </a:rPr>
              <a:t>Why Z2 Tower G1i for 3D artists &amp; animators</a:t>
            </a:r>
            <a:endParaRPr kumimoji="0" lang="en-US" sz="1600" b="0" i="0" u="none" strike="noStrike" kern="1200" cap="none" spc="0" normalizeH="0" baseline="0" noProof="0">
              <a:ln>
                <a:noFill/>
              </a:ln>
              <a:solidFill>
                <a:srgbClr val="000000"/>
              </a:solidFill>
              <a:effectLst/>
              <a:uLnTx/>
              <a:uFillTx/>
              <a:latin typeface="Forma DJR Display"/>
              <a:ea typeface="+mn-ea"/>
              <a:cs typeface="Poppins"/>
            </a:endParaRPr>
          </a:p>
          <a:p>
            <a:pPr marL="0" marR="0" lvl="0" indent="0" algn="l" defTabSz="543818" rtl="0" eaLnBrk="1" fontAlgn="auto" latinLnBrk="0" hangingPunct="1">
              <a:lnSpc>
                <a:spcPts val="1850"/>
              </a:lnSpc>
              <a:spcBef>
                <a:spcPct val="20000"/>
              </a:spcBef>
              <a:spcAft>
                <a:spcPts val="0"/>
              </a:spcAft>
              <a:buClrTx/>
              <a:buSzTx/>
              <a:buFont typeface="Arial"/>
              <a:buNone/>
              <a:tabLst/>
              <a:defRPr/>
            </a:pPr>
            <a:endParaRPr kumimoji="0" lang="en-US" sz="1600" b="1" i="0" u="none" strike="noStrike" kern="1200" cap="none" spc="0" normalizeH="0" baseline="0" noProof="0">
              <a:ln>
                <a:noFill/>
              </a:ln>
              <a:solidFill>
                <a:srgbClr val="000000"/>
              </a:solidFill>
              <a:effectLst/>
              <a:uLnTx/>
              <a:uFillTx/>
              <a:latin typeface="Forma DJR Display"/>
              <a:ea typeface="+mn-ea"/>
              <a:cs typeface="Poppins"/>
            </a:endParaRPr>
          </a:p>
        </p:txBody>
      </p:sp>
      <p:grpSp>
        <p:nvGrpSpPr>
          <p:cNvPr id="8" name="Group 7">
            <a:extLst>
              <a:ext uri="{FF2B5EF4-FFF2-40B4-BE49-F238E27FC236}">
                <a16:creationId xmlns:a16="http://schemas.microsoft.com/office/drawing/2014/main" id="{E3A9F8C2-7194-3418-EE30-ADC877C6A1F5}"/>
              </a:ext>
            </a:extLst>
          </p:cNvPr>
          <p:cNvGrpSpPr/>
          <p:nvPr/>
        </p:nvGrpSpPr>
        <p:grpSpPr>
          <a:xfrm>
            <a:off x="8361245" y="2529538"/>
            <a:ext cx="544822" cy="544822"/>
            <a:chOff x="8331539" y="3291512"/>
            <a:chExt cx="544821" cy="544821"/>
          </a:xfrm>
        </p:grpSpPr>
        <p:sp>
          <p:nvSpPr>
            <p:cNvPr id="10" name="Oval 9">
              <a:extLst>
                <a:ext uri="{FF2B5EF4-FFF2-40B4-BE49-F238E27FC236}">
                  <a16:creationId xmlns:a16="http://schemas.microsoft.com/office/drawing/2014/main" id="{E9DE0BED-82CA-AEA4-55B4-25E7A16BA7E8}"/>
                </a:ext>
              </a:extLst>
            </p:cNvPr>
            <p:cNvSpPr>
              <a:spLocks noChangeAspect="1"/>
            </p:cNvSpPr>
            <p:nvPr/>
          </p:nvSpPr>
          <p:spPr>
            <a:xfrm>
              <a:off x="8331539" y="3291512"/>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12" name="Graphic 11" descr="Checkmark with solid fill">
              <a:extLst>
                <a:ext uri="{FF2B5EF4-FFF2-40B4-BE49-F238E27FC236}">
                  <a16:creationId xmlns:a16="http://schemas.microsoft.com/office/drawing/2014/main" id="{47C03330-BBAD-6F8E-D013-4141AD0946F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439569" y="3399542"/>
              <a:ext cx="328760" cy="328760"/>
            </a:xfrm>
            <a:prstGeom prst="rect">
              <a:avLst/>
            </a:prstGeom>
          </p:spPr>
        </p:pic>
      </p:grpSp>
      <p:sp>
        <p:nvSpPr>
          <p:cNvPr id="11" name="Subtitle 2">
            <a:extLst>
              <a:ext uri="{FF2B5EF4-FFF2-40B4-BE49-F238E27FC236}">
                <a16:creationId xmlns:a16="http://schemas.microsoft.com/office/drawing/2014/main" id="{0EB17397-B435-3A94-30B9-ACCF750A74B8}"/>
              </a:ext>
            </a:extLst>
          </p:cNvPr>
          <p:cNvSpPr txBox="1">
            <a:spLocks/>
          </p:cNvSpPr>
          <p:nvPr/>
        </p:nvSpPr>
        <p:spPr>
          <a:xfrm>
            <a:off x="8282809" y="3178969"/>
            <a:ext cx="3906455" cy="3678800"/>
          </a:xfrm>
          <a:prstGeom prst="rect">
            <a:avLst/>
          </a:prstGeom>
        </p:spPr>
        <p:txBody>
          <a:bodyPr vert="horz" wrap="square" lIns="108745" tIns="54373" rIns="108745" bIns="54373"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marR="0" lvl="1" indent="-228600" algn="l" defTabSz="1087636" rtl="0" eaLnBrk="1" fontAlgn="auto" latinLnBrk="0" hangingPunct="1">
              <a:lnSpc>
                <a:spcPct val="112000"/>
              </a:lnSpc>
              <a:spcBef>
                <a:spcPts val="600"/>
              </a:spcBef>
              <a:spcAft>
                <a:spcPts val="0"/>
              </a:spcAft>
              <a:buClrTx/>
              <a:buSzTx/>
              <a:buFont typeface="+mj-lt"/>
              <a:buAutoNum type="arabicPeriod"/>
              <a:tabLst/>
              <a:defRPr/>
            </a:pPr>
            <a:r>
              <a:rPr kumimoji="0" lang="en-US" sz="1100" b="1" i="0" u="none" strike="noStrike" kern="1200" cap="none" spc="0" normalizeH="0" baseline="0" noProof="0" dirty="0">
                <a:ln>
                  <a:noFill/>
                </a:ln>
                <a:solidFill>
                  <a:srgbClr val="000000"/>
                </a:solidFill>
                <a:effectLst/>
                <a:uLnTx/>
                <a:uFillTx/>
                <a:latin typeface="Forma DJR Micro"/>
                <a:ea typeface="+mn-ea"/>
                <a:cs typeface="Open Sans"/>
              </a:rPr>
              <a:t>3D modeling</a:t>
            </a:r>
            <a:r>
              <a:rPr kumimoji="0" lang="en-US" sz="1100" b="0" i="0" u="none" strike="noStrike" kern="1200" cap="none" spc="0" normalizeH="0" baseline="0" noProof="0" dirty="0">
                <a:ln>
                  <a:noFill/>
                </a:ln>
                <a:solidFill>
                  <a:srgbClr val="000000"/>
                </a:solidFill>
                <a:effectLst/>
                <a:uLnTx/>
                <a:uFillTx/>
                <a:latin typeface="Forma DJR Micro"/>
                <a:ea typeface="+mn-ea"/>
                <a:cs typeface="Open Sans"/>
              </a:rPr>
              <a:t> tasks in applications like Autodesk Maya and Maxon Cinema 4D tend to be single-threaded and therefore favor CPU clock speed over number of cores</a:t>
            </a:r>
            <a:r>
              <a:rPr kumimoji="0" lang="en-US" sz="1100" b="0" i="0" u="none" strike="noStrike" kern="1200" cap="none" spc="0" normalizeH="0" baseline="30000" noProof="0" dirty="0">
                <a:ln>
                  <a:noFill/>
                </a:ln>
                <a:solidFill>
                  <a:srgbClr val="000000"/>
                </a:solidFill>
                <a:effectLst/>
                <a:uLnTx/>
                <a:uFillTx/>
                <a:latin typeface="Forma DJR Micro"/>
                <a:ea typeface="+mn-ea"/>
                <a:cs typeface="Open Sans"/>
              </a:rPr>
              <a:t>4</a:t>
            </a:r>
            <a:r>
              <a:rPr kumimoji="0" lang="en-US" sz="1100" b="0" i="0" u="none" strike="noStrike" kern="1200" cap="none" spc="0" normalizeH="0" baseline="0" noProof="0" dirty="0">
                <a:ln>
                  <a:noFill/>
                </a:ln>
                <a:solidFill>
                  <a:srgbClr val="000000"/>
                </a:solidFill>
                <a:effectLst/>
                <a:uLnTx/>
                <a:uFillTx/>
                <a:latin typeface="Forma DJR Micro"/>
                <a:ea typeface="+mn-ea"/>
                <a:cs typeface="Open Sans"/>
              </a:rPr>
              <a:t>, so choose a high-frequency (at least 3.5GHz) 6- or 8-core processor.</a:t>
            </a:r>
          </a:p>
          <a:p>
            <a:pPr marL="228600" marR="0" lvl="1" indent="-228600" algn="l" defTabSz="1087636" rtl="0" eaLnBrk="1" fontAlgn="auto" latinLnBrk="0" hangingPunct="1">
              <a:lnSpc>
                <a:spcPct val="112000"/>
              </a:lnSpc>
              <a:spcBef>
                <a:spcPts val="600"/>
              </a:spcBef>
              <a:spcAft>
                <a:spcPts val="0"/>
              </a:spcAft>
              <a:buClrTx/>
              <a:buSzTx/>
              <a:buFont typeface="+mj-lt"/>
              <a:buAutoNum type="arabicPeriod"/>
              <a:tabLst/>
              <a:defRPr/>
            </a:pPr>
            <a:r>
              <a:rPr kumimoji="0" lang="en-US" sz="1100" b="1" i="0" u="none" strike="noStrike" kern="1200" cap="none" spc="0" normalizeH="0" baseline="0" noProof="0" dirty="0">
                <a:ln>
                  <a:noFill/>
                </a:ln>
                <a:solidFill>
                  <a:srgbClr val="000000"/>
                </a:solidFill>
                <a:effectLst/>
                <a:uLnTx/>
                <a:uFillTx/>
                <a:latin typeface="Forma DJR Micro"/>
                <a:ea typeface="+mn-ea"/>
                <a:cs typeface="Open Sans"/>
              </a:rPr>
              <a:t>Rendering</a:t>
            </a:r>
            <a:r>
              <a:rPr kumimoji="0" lang="en-US" sz="1100" b="0" i="0" u="none" strike="noStrike" kern="1200" cap="none" spc="0" normalizeH="0" baseline="0" noProof="0" dirty="0">
                <a:ln>
                  <a:noFill/>
                </a:ln>
                <a:solidFill>
                  <a:srgbClr val="000000"/>
                </a:solidFill>
                <a:effectLst/>
                <a:uLnTx/>
                <a:uFillTx/>
                <a:latin typeface="Forma DJR Micro"/>
                <a:ea typeface="+mn-ea"/>
                <a:cs typeface="Open Sans"/>
              </a:rPr>
              <a:t> applications like Autodesk Arnold and Pixar </a:t>
            </a:r>
            <a:r>
              <a:rPr kumimoji="0" lang="en-US" sz="1100" b="0" i="0" u="none" strike="noStrike" kern="1200" cap="none" spc="0" normalizeH="0" baseline="0" noProof="0" dirty="0" err="1">
                <a:ln>
                  <a:noFill/>
                </a:ln>
                <a:solidFill>
                  <a:srgbClr val="000000"/>
                </a:solidFill>
                <a:effectLst/>
                <a:uLnTx/>
                <a:uFillTx/>
                <a:latin typeface="Forma DJR Micro"/>
                <a:ea typeface="+mn-ea"/>
                <a:cs typeface="Open Sans"/>
              </a:rPr>
              <a:t>RenderMan</a:t>
            </a:r>
            <a:r>
              <a:rPr kumimoji="0" lang="en-US" sz="1100" b="0" i="0" u="none" strike="noStrike" kern="1200" cap="none" spc="0" normalizeH="0" baseline="0" noProof="0" dirty="0">
                <a:ln>
                  <a:noFill/>
                </a:ln>
                <a:solidFill>
                  <a:srgbClr val="000000"/>
                </a:solidFill>
                <a:effectLst/>
                <a:uLnTx/>
                <a:uFillTx/>
                <a:latin typeface="Forma DJR Micro"/>
                <a:ea typeface="+mn-ea"/>
                <a:cs typeface="Open Sans"/>
              </a:rPr>
              <a:t> are multi-threaded so can scale with higher CPU core counts – so </a:t>
            </a:r>
            <a:r>
              <a:rPr kumimoji="0" lang="en-US" sz="1100" b="1" i="0" u="none" strike="noStrike" kern="1200" cap="none" spc="0" normalizeH="0" baseline="0" noProof="0" dirty="0">
                <a:ln>
                  <a:noFill/>
                </a:ln>
                <a:solidFill>
                  <a:srgbClr val="000000"/>
                </a:solidFill>
                <a:effectLst/>
                <a:uLnTx/>
                <a:uFillTx/>
                <a:latin typeface="Forma DJR Micro"/>
                <a:ea typeface="+mn-ea"/>
                <a:cs typeface="Open Sans"/>
              </a:rPr>
              <a:t>if rendering on the same machine</a:t>
            </a:r>
            <a:r>
              <a:rPr kumimoji="0" lang="en-US" sz="1100" b="0" i="0" u="none" strike="noStrike" kern="1200" cap="none" spc="0" normalizeH="0" baseline="0" noProof="0" dirty="0">
                <a:ln>
                  <a:noFill/>
                </a:ln>
                <a:solidFill>
                  <a:srgbClr val="000000"/>
                </a:solidFill>
                <a:effectLst/>
                <a:uLnTx/>
                <a:uFillTx/>
                <a:latin typeface="Forma DJR Micro"/>
                <a:ea typeface="+mn-ea"/>
                <a:cs typeface="Open Sans"/>
              </a:rPr>
              <a:t>, choose maximum core options (up to </a:t>
            </a:r>
            <a:r>
              <a:rPr lang="en-US" sz="1100" dirty="0">
                <a:solidFill>
                  <a:srgbClr val="000000"/>
                </a:solidFill>
                <a:latin typeface="Forma DJR Micro"/>
              </a:rPr>
              <a:t>24</a:t>
            </a:r>
            <a:r>
              <a:rPr kumimoji="0" lang="en-US" sz="1100" b="0" i="0" u="none" strike="noStrike" kern="1200" cap="none" spc="0" normalizeH="0" baseline="0" noProof="0" dirty="0">
                <a:ln>
                  <a:noFill/>
                </a:ln>
                <a:solidFill>
                  <a:srgbClr val="000000"/>
                </a:solidFill>
                <a:effectLst/>
                <a:uLnTx/>
                <a:uFillTx/>
                <a:latin typeface="Forma DJR Micro"/>
                <a:ea typeface="+mn-ea"/>
                <a:cs typeface="Open Sans"/>
              </a:rPr>
              <a:t> cores) or consider a more powerful machine.</a:t>
            </a:r>
          </a:p>
          <a:p>
            <a:pPr marL="228600" marR="0" lvl="1" indent="-228600" algn="l" defTabSz="1087636" rtl="0" eaLnBrk="1" fontAlgn="auto" latinLnBrk="0" hangingPunct="1">
              <a:lnSpc>
                <a:spcPct val="112000"/>
              </a:lnSpc>
              <a:spcBef>
                <a:spcPts val="600"/>
              </a:spcBef>
              <a:spcAft>
                <a:spcPts val="0"/>
              </a:spcAft>
              <a:buClrTx/>
              <a:buSzTx/>
              <a:buFont typeface="+mj-lt"/>
              <a:buAutoNum type="arabicPeriod"/>
              <a:tabLst/>
              <a:defRPr/>
            </a:pPr>
            <a:r>
              <a:rPr kumimoji="0" lang="en-US" sz="1100" b="1" i="0" u="none" strike="noStrike" kern="1200" cap="none" spc="0" normalizeH="0" baseline="0" noProof="0" dirty="0">
                <a:ln>
                  <a:noFill/>
                </a:ln>
                <a:solidFill>
                  <a:srgbClr val="000000"/>
                </a:solidFill>
                <a:effectLst/>
                <a:uLnTx/>
                <a:uFillTx/>
                <a:latin typeface="Forma DJR Micro"/>
                <a:ea typeface="+mn-ea"/>
                <a:cs typeface="Open Sans"/>
              </a:rPr>
              <a:t>When choosing a GPU</a:t>
            </a:r>
            <a:r>
              <a:rPr kumimoji="0" lang="en-US" sz="1100" b="0" i="0" u="none" strike="noStrike" kern="1200" cap="none" spc="0" normalizeH="0" baseline="0" noProof="0" dirty="0">
                <a:ln>
                  <a:noFill/>
                </a:ln>
                <a:solidFill>
                  <a:srgbClr val="000000"/>
                </a:solidFill>
                <a:effectLst/>
                <a:uLnTx/>
                <a:uFillTx/>
                <a:latin typeface="Forma DJR Micro"/>
                <a:ea typeface="+mn-ea"/>
                <a:cs typeface="Open Sans"/>
              </a:rPr>
              <a:t>, consider whether the renderer has GPU-accelerated features (Arnold, V-Ray) or is a GPU-only renderer (Redshift). Either way, most can take advantage of two GPUs while some, like </a:t>
            </a:r>
            <a:r>
              <a:rPr kumimoji="0" lang="en-US" sz="1100" b="0" i="0" u="none" strike="noStrike" kern="1200" cap="none" spc="0" normalizeH="0" baseline="0" noProof="0" dirty="0" err="1">
                <a:ln>
                  <a:noFill/>
                </a:ln>
                <a:solidFill>
                  <a:srgbClr val="000000"/>
                </a:solidFill>
                <a:effectLst/>
                <a:uLnTx/>
                <a:uFillTx/>
                <a:latin typeface="Forma DJR Micro"/>
                <a:ea typeface="+mn-ea"/>
                <a:cs typeface="Open Sans"/>
              </a:rPr>
              <a:t>SideFX</a:t>
            </a:r>
            <a:r>
              <a:rPr kumimoji="0" lang="en-US" sz="1100" b="0" i="0" u="none" strike="noStrike" kern="1200" cap="none" spc="0" normalizeH="0" baseline="0" noProof="0" dirty="0">
                <a:ln>
                  <a:noFill/>
                </a:ln>
                <a:solidFill>
                  <a:srgbClr val="000000"/>
                </a:solidFill>
                <a:effectLst/>
                <a:uLnTx/>
                <a:uFillTx/>
                <a:latin typeface="Forma DJR Micro"/>
                <a:ea typeface="+mn-ea"/>
                <a:cs typeface="Open Sans"/>
              </a:rPr>
              <a:t> Houdini’s Karma, can take advantage of multiple GPUs, so if rendering is a priority, the Z4 or higher might be a better option.</a:t>
            </a:r>
          </a:p>
        </p:txBody>
      </p:sp>
    </p:spTree>
    <p:extLst>
      <p:ext uri="{BB962C8B-B14F-4D97-AF65-F5344CB8AC3E}">
        <p14:creationId xmlns:p14="http://schemas.microsoft.com/office/powerpoint/2010/main" val="3087441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98D1277C-6A3B-3D5B-594B-91ECD8743A24}"/>
              </a:ext>
            </a:extLst>
          </p:cNvPr>
          <p:cNvSpPr txBox="1">
            <a:spLocks/>
          </p:cNvSpPr>
          <p:nvPr/>
        </p:nvSpPr>
        <p:spPr>
          <a:xfrm>
            <a:off x="348050" y="6496521"/>
            <a:ext cx="7966196" cy="3108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126" rtl="0" eaLnBrk="1" fontAlgn="auto" latinLnBrk="0" hangingPunct="1">
                <a:lnSpc>
                  <a:spcPct val="100000"/>
                </a:lnSpc>
                <a:spcBef>
                  <a:spcPts val="0"/>
                </a:spcBef>
                <a:spcAft>
                  <a:spcPts val="0"/>
                </a:spcAft>
                <a:buClrTx/>
                <a:buSzTx/>
                <a:buFontTx/>
                <a:buNone/>
                <a:tabLst/>
                <a:defRPr/>
              </a:pPr>
              <a:t>13</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Z2 Tower G1i   I   HP Confidential. For use by HP or Partner with Customers under HP CDA only. </a:t>
            </a:r>
          </a:p>
        </p:txBody>
      </p:sp>
      <p:sp>
        <p:nvSpPr>
          <p:cNvPr id="7" name="Rectangle 6">
            <a:extLst>
              <a:ext uri="{FF2B5EF4-FFF2-40B4-BE49-F238E27FC236}">
                <a16:creationId xmlns:a16="http://schemas.microsoft.com/office/drawing/2014/main" id="{962E3451-F9C2-741D-5010-50D2ED2C113C}"/>
              </a:ext>
            </a:extLst>
          </p:cNvPr>
          <p:cNvSpPr/>
          <p:nvPr/>
        </p:nvSpPr>
        <p:spPr bwMode="ltGray">
          <a:xfrm>
            <a:off x="1588" y="456"/>
            <a:ext cx="12188825" cy="1300318"/>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Box 7">
            <a:extLst>
              <a:ext uri="{FF2B5EF4-FFF2-40B4-BE49-F238E27FC236}">
                <a16:creationId xmlns:a16="http://schemas.microsoft.com/office/drawing/2014/main" id="{8210F745-81D2-7D6F-4CAE-9433AF88308E}"/>
              </a:ext>
            </a:extLst>
          </p:cNvPr>
          <p:cNvSpPr txBox="1"/>
          <p:nvPr/>
        </p:nvSpPr>
        <p:spPr>
          <a:xfrm>
            <a:off x="385900" y="286832"/>
            <a:ext cx="11436309" cy="769241"/>
          </a:xfrm>
          <a:prstGeom prst="rect">
            <a:avLst/>
          </a:prstGeom>
          <a:noFill/>
        </p:spPr>
        <p:txBody>
          <a:bodyPr wrap="square" anchor="ctr">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399" b="0" i="0" u="none" strike="noStrike" kern="1200" cap="none" spc="0" normalizeH="0" baseline="0" noProof="0">
                <a:ln>
                  <a:noFill/>
                </a:ln>
                <a:solidFill>
                  <a:srgbClr val="FFFFFF"/>
                </a:solidFill>
                <a:effectLst/>
                <a:uLnTx/>
                <a:uFillTx/>
                <a:latin typeface="Forma DJR Display" pitchFamily="2" charset="77"/>
                <a:ea typeface="+mn-ea"/>
                <a:cs typeface="+mn-cs"/>
              </a:rPr>
              <a:t>Z2 Tower – Gen to Gen</a:t>
            </a:r>
          </a:p>
        </p:txBody>
      </p:sp>
      <p:pic>
        <p:nvPicPr>
          <p:cNvPr id="14" name="Graphic 13">
            <a:extLst>
              <a:ext uri="{FF2B5EF4-FFF2-40B4-BE49-F238E27FC236}">
                <a16:creationId xmlns:a16="http://schemas.microsoft.com/office/drawing/2014/main" id="{C287AED1-BE6A-8CF7-E636-EAB2E32024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23860" y="493141"/>
            <a:ext cx="831800" cy="446244"/>
          </a:xfrm>
          <a:prstGeom prst="rect">
            <a:avLst/>
          </a:prstGeom>
        </p:spPr>
      </p:pic>
      <p:graphicFrame>
        <p:nvGraphicFramePr>
          <p:cNvPr id="3" name="Table 9">
            <a:extLst>
              <a:ext uri="{FF2B5EF4-FFF2-40B4-BE49-F238E27FC236}">
                <a16:creationId xmlns:a16="http://schemas.microsoft.com/office/drawing/2014/main" id="{8072C9A1-4ABD-37DE-5F85-773784C58424}"/>
              </a:ext>
            </a:extLst>
          </p:cNvPr>
          <p:cNvGraphicFramePr>
            <a:graphicFrameLocks noGrp="1"/>
          </p:cNvGraphicFramePr>
          <p:nvPr>
            <p:extLst>
              <p:ext uri="{D42A27DB-BD31-4B8C-83A1-F6EECF244321}">
                <p14:modId xmlns:p14="http://schemas.microsoft.com/office/powerpoint/2010/main" val="4169442538"/>
              </p:ext>
            </p:extLst>
          </p:nvPr>
        </p:nvGraphicFramePr>
        <p:xfrm>
          <a:off x="348050" y="1354022"/>
          <a:ext cx="10575811" cy="5067573"/>
        </p:xfrm>
        <a:graphic>
          <a:graphicData uri="http://schemas.openxmlformats.org/drawingml/2006/table">
            <a:tbl>
              <a:tblPr firstRow="1" bandRow="1"/>
              <a:tblGrid>
                <a:gridCol w="2213540">
                  <a:extLst>
                    <a:ext uri="{9D8B030D-6E8A-4147-A177-3AD203B41FA5}">
                      <a16:colId xmlns:a16="http://schemas.microsoft.com/office/drawing/2014/main" val="1427035128"/>
                    </a:ext>
                  </a:extLst>
                </a:gridCol>
                <a:gridCol w="3935186">
                  <a:extLst>
                    <a:ext uri="{9D8B030D-6E8A-4147-A177-3AD203B41FA5}">
                      <a16:colId xmlns:a16="http://schemas.microsoft.com/office/drawing/2014/main" val="4116578497"/>
                    </a:ext>
                  </a:extLst>
                </a:gridCol>
                <a:gridCol w="4427085">
                  <a:extLst>
                    <a:ext uri="{9D8B030D-6E8A-4147-A177-3AD203B41FA5}">
                      <a16:colId xmlns:a16="http://schemas.microsoft.com/office/drawing/2014/main" val="1175779038"/>
                    </a:ext>
                  </a:extLst>
                </a:gridCol>
              </a:tblGrid>
              <a:tr h="3138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endParaRPr lang="en-US" sz="800" b="0" dirty="0">
                        <a:solidFill>
                          <a:schemeClr val="tx1"/>
                        </a:solidFill>
                        <a:latin typeface="Forma DJR Micro" panose="00000000000000090000" pitchFamily="2" charset="0"/>
                      </a:endParaRP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500" b="0">
                          <a:solidFill>
                            <a:schemeClr val="tx1"/>
                          </a:solidFill>
                          <a:latin typeface="Forma DJR Micro" panose="00000000000000090000" pitchFamily="2" charset="0"/>
                        </a:rPr>
                        <a:t>Z2 Tower G9</a:t>
                      </a:r>
                    </a:p>
                  </a:txBody>
                  <a:tcPr marL="85281" marR="85281" marT="42640" marB="426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500" b="0">
                          <a:solidFill>
                            <a:schemeClr val="tx1"/>
                          </a:solidFill>
                          <a:latin typeface="Forma DJR Micro" panose="00000000000000090000" pitchFamily="2" charset="0"/>
                        </a:rPr>
                        <a:t>Z2 Tower G1i</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3337032026"/>
                  </a:ext>
                </a:extLst>
              </a:tr>
              <a:tr h="222404">
                <a:tc>
                  <a:txBody>
                    <a:bodyPr/>
                    <a:lstStyle/>
                    <a:p>
                      <a:pPr algn="l"/>
                      <a:r>
                        <a:rPr lang="en-US" sz="900" b="0">
                          <a:solidFill>
                            <a:schemeClr val="tx1"/>
                          </a:solidFill>
                          <a:latin typeface="Forma DJR Micro" panose="00000000000000090000" pitchFamily="2" charset="0"/>
                        </a:rPr>
                        <a:t>Chassis</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20.4"H x 7.8"W x 19.3"D  (384 x 100 x 308mm)   (~23L)</a:t>
                      </a:r>
                    </a:p>
                  </a:txBody>
                  <a:tcPr marL="85281" marR="85281" marT="42640" marB="426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pl-PL" sz="800"/>
                        <a:t>426D x 175W x 388H</a:t>
                      </a:r>
                      <a:r>
                        <a:rPr lang="en-US" sz="800"/>
                        <a:t> </a:t>
                      </a:r>
                      <a:r>
                        <a:rPr lang="en-US" sz="800" b="0">
                          <a:solidFill>
                            <a:schemeClr val="tx1"/>
                          </a:solidFill>
                          <a:latin typeface="Forma DJR Micro" panose="00000000000000090000" pitchFamily="2" charset="0"/>
                        </a:rPr>
                        <a:t>(xxx x xxx x xxxmm)   (~28L)  </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Enlarged chassis size +22%, to accommodate higher power Graphics</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4273726711"/>
                  </a:ext>
                </a:extLst>
              </a:tr>
              <a:tr h="450945">
                <a:tc>
                  <a:txBody>
                    <a:bodyPr/>
                    <a:lstStyle/>
                    <a:p>
                      <a:pPr algn="l"/>
                      <a:r>
                        <a:rPr lang="en-US" sz="900" b="0">
                          <a:solidFill>
                            <a:schemeClr val="tx1"/>
                          </a:solidFill>
                          <a:latin typeface="Forma DJR Micro" panose="00000000000000090000" pitchFamily="2" charset="0"/>
                        </a:rPr>
                        <a:t>Processor(s)</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Intel Alder Lake, Raptor Lake, RPL-2, up to 24 Core  (8+16)</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125W (i9K, i7K, i5K) </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65W (i9, i7, i5, i3)</a:t>
                      </a:r>
                    </a:p>
                  </a:txBody>
                  <a:tcPr marL="85281" marR="85281" marT="42640" marB="426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Intel® Core™ Ultra processors, up to 24 Core  (8+16)</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125W (Intel® Core™ Ultra 9 K, Intel® Core™ Ultra 7 K, Intel® Core™ Ultra 5 K ) </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65W (Intel® Core™ Ultra 9, Intel® Core™ Ultra 7, Intel® Core™ Ultra 5 )  (</a:t>
                      </a:r>
                      <a:r>
                        <a:rPr lang="en-US" sz="800" b="0">
                          <a:solidFill>
                            <a:srgbClr val="FF3900"/>
                          </a:solidFill>
                          <a:latin typeface="Forma DJR Micro" panose="00000000000000090000" pitchFamily="2" charset="0"/>
                        </a:rPr>
                        <a:t>No i3 CPU</a:t>
                      </a:r>
                      <a:r>
                        <a:rPr lang="en-US" sz="800" b="0">
                          <a:solidFill>
                            <a:schemeClr val="tx1"/>
                          </a:solidFill>
                          <a:latin typeface="Forma DJR Micro" panose="00000000000000090000" pitchFamily="2" charset="0"/>
                        </a:rPr>
                        <a:t>)</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445688787"/>
                  </a:ext>
                </a:extLst>
              </a:tr>
              <a:tr h="450945">
                <a:tc>
                  <a:txBody>
                    <a:bodyPr/>
                    <a:lstStyle/>
                    <a:p>
                      <a:pPr algn="l"/>
                      <a:r>
                        <a:rPr lang="en-US" sz="900" b="0">
                          <a:solidFill>
                            <a:schemeClr val="tx1"/>
                          </a:solidFill>
                          <a:latin typeface="Forma DJR Micro" panose="00000000000000090000" pitchFamily="2" charset="0"/>
                        </a:rPr>
                        <a:t>Graphics</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1x PCIe Gen5 x16 supporting up to Double Wide/350W graphics, 2x SW up to 55W</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Nvidia T400, T1000, RTX A2000, A4000, A5000, A6000</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Geforce 3070, 3080, 3090, 4070, 4080  (up to 350W)</a:t>
                      </a:r>
                    </a:p>
                  </a:txBody>
                  <a:tcPr marL="85281" marR="85281" marT="42640" marB="426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1x PCIe Gen5 x16 supporting up to </a:t>
                      </a:r>
                      <a:r>
                        <a:rPr lang="en-US" sz="800" b="0">
                          <a:solidFill>
                            <a:schemeClr val="accent1">
                              <a:lumMod val="50000"/>
                            </a:schemeClr>
                          </a:solidFill>
                          <a:latin typeface="Forma DJR Micro" panose="00000000000000090000" pitchFamily="2" charset="0"/>
                        </a:rPr>
                        <a:t>Triple Wide/600W graphics</a:t>
                      </a:r>
                      <a:r>
                        <a:rPr lang="en-US" sz="800" b="0">
                          <a:solidFill>
                            <a:schemeClr val="tx1"/>
                          </a:solidFill>
                          <a:latin typeface="Forma DJR Micro" panose="00000000000000090000" pitchFamily="2" charset="0"/>
                        </a:rPr>
                        <a:t>, 2x SW up to 55W</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Nvidia T400, T1000, RTX A2000, A4000, A5000, A6000</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Geforce x070, x080, x090 +  (up to 600W)</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1817675248"/>
                  </a:ext>
                </a:extLst>
              </a:tr>
              <a:tr h="450945">
                <a:tc>
                  <a:txBody>
                    <a:bodyPr/>
                    <a:lstStyle/>
                    <a:p>
                      <a:pPr algn="l"/>
                      <a:r>
                        <a:rPr lang="en-US" sz="900" b="0">
                          <a:solidFill>
                            <a:schemeClr val="tx1"/>
                          </a:solidFill>
                          <a:latin typeface="Forma DJR Micro" panose="00000000000000090000" pitchFamily="2" charset="0"/>
                        </a:rPr>
                        <a:t>Performance Modes</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High Performance Mode (default with RPL-2)</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Performance Mode</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Quiet Mode</a:t>
                      </a:r>
                    </a:p>
                  </a:txBody>
                  <a:tcPr marL="85281" marR="85281" marT="42640" marB="426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accent1">
                              <a:lumMod val="50000"/>
                            </a:schemeClr>
                          </a:solidFill>
                          <a:latin typeface="Forma DJR Micro" panose="00000000000000090000" pitchFamily="2" charset="0"/>
                        </a:rPr>
                        <a:t>High Performance Mode </a:t>
                      </a:r>
                      <a:r>
                        <a:rPr lang="en-US" sz="800" b="0">
                          <a:solidFill>
                            <a:schemeClr val="tx1"/>
                          </a:solidFill>
                          <a:latin typeface="Forma DJR Micro" panose="00000000000000090000" pitchFamily="2" charset="0"/>
                        </a:rPr>
                        <a:t>(default) – accelerated up to 250W</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Performance Mode</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Quiet Mode</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3304164263"/>
                  </a:ext>
                </a:extLst>
              </a:tr>
              <a:tr h="241448">
                <a:tc>
                  <a:txBody>
                    <a:bodyPr/>
                    <a:lstStyle/>
                    <a:p>
                      <a:pPr algn="l"/>
                      <a:r>
                        <a:rPr lang="en-US" sz="900" b="0">
                          <a:solidFill>
                            <a:schemeClr val="tx1"/>
                          </a:solidFill>
                          <a:latin typeface="Forma DJR Micro" panose="00000000000000090000" pitchFamily="2" charset="0"/>
                        </a:rPr>
                        <a:t>PSU</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kern="1200" noProof="0">
                          <a:solidFill>
                            <a:schemeClr val="tx1"/>
                          </a:solidFill>
                          <a:latin typeface="Forma DJR Micro" panose="00000000000000090000" pitchFamily="2" charset="0"/>
                          <a:ea typeface="+mn-ea"/>
                          <a:cs typeface="+mn-cs"/>
                        </a:rPr>
                        <a:t>Internal PSU 260W, 450W, 550W xx% Efficiency</a:t>
                      </a:r>
                      <a:endParaRPr lang="en-US" sz="800" b="0" kern="1200">
                        <a:solidFill>
                          <a:schemeClr val="tx1"/>
                        </a:solidFill>
                        <a:latin typeface="Forma DJR Micro" panose="00000000000000090000" pitchFamily="2" charset="0"/>
                        <a:ea typeface="+mn-ea"/>
                        <a:cs typeface="+mn-cs"/>
                      </a:endParaRPr>
                    </a:p>
                  </a:txBody>
                  <a:tcPr marL="85281" marR="85281" marT="42640" marB="426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kern="1200" noProof="0">
                          <a:solidFill>
                            <a:schemeClr val="tx1"/>
                          </a:solidFill>
                          <a:latin typeface="Forma DJR Micro" panose="00000000000000090000" pitchFamily="2" charset="0"/>
                          <a:ea typeface="+mn-ea"/>
                          <a:cs typeface="+mn-cs"/>
                        </a:rPr>
                        <a:t>Internal PSU 500W, 700W, </a:t>
                      </a:r>
                      <a:r>
                        <a:rPr lang="en-US" sz="800" b="0" kern="1200" noProof="0">
                          <a:solidFill>
                            <a:schemeClr val="accent1">
                              <a:lumMod val="50000"/>
                            </a:schemeClr>
                          </a:solidFill>
                          <a:latin typeface="Forma DJR Micro" panose="00000000000000090000" pitchFamily="2" charset="0"/>
                          <a:ea typeface="+mn-ea"/>
                          <a:cs typeface="+mn-cs"/>
                        </a:rPr>
                        <a:t>1200W Platinum </a:t>
                      </a:r>
                      <a:r>
                        <a:rPr lang="en-US" sz="800" b="0" kern="1200" noProof="0">
                          <a:solidFill>
                            <a:schemeClr val="tx1"/>
                          </a:solidFill>
                          <a:latin typeface="Forma DJR Micro" panose="00000000000000090000" pitchFamily="2" charset="0"/>
                          <a:ea typeface="+mn-ea"/>
                          <a:cs typeface="+mn-cs"/>
                        </a:rPr>
                        <a:t>(92% Efficiency)</a:t>
                      </a:r>
                      <a:endParaRPr lang="en-US" sz="800" b="0" kern="1200">
                        <a:solidFill>
                          <a:schemeClr val="tx1"/>
                        </a:solidFill>
                        <a:latin typeface="Forma DJR Micro" panose="00000000000000090000" pitchFamily="2" charset="0"/>
                        <a:ea typeface="+mn-ea"/>
                        <a:cs typeface="+mn-cs"/>
                      </a:endParaRP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1827747451"/>
                  </a:ext>
                </a:extLst>
              </a:tr>
              <a:tr h="450945">
                <a:tc>
                  <a:txBody>
                    <a:bodyPr/>
                    <a:lstStyle/>
                    <a:p>
                      <a:pPr algn="l"/>
                      <a:r>
                        <a:rPr lang="en-US" sz="900" b="0">
                          <a:solidFill>
                            <a:schemeClr val="tx1"/>
                          </a:solidFill>
                          <a:latin typeface="Forma DJR Micro" panose="00000000000000090000" pitchFamily="2" charset="0"/>
                        </a:rPr>
                        <a:t>Memory</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DDR5, up to 128GB Max, ECC and nECC</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2 channels, 2 DIMMs per channel (DPC)</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Up to 4800 MT/s</a:t>
                      </a:r>
                    </a:p>
                  </a:txBody>
                  <a:tcPr marL="85281" marR="85281" marT="42640" marB="426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DDR5, up </a:t>
                      </a:r>
                      <a:r>
                        <a:rPr lang="en-US" sz="800" b="0">
                          <a:solidFill>
                            <a:schemeClr val="accent1">
                              <a:lumMod val="50000"/>
                            </a:schemeClr>
                          </a:solidFill>
                          <a:latin typeface="Forma DJR Micro" panose="00000000000000090000" pitchFamily="2" charset="0"/>
                        </a:rPr>
                        <a:t>to 256GB Max</a:t>
                      </a:r>
                      <a:r>
                        <a:rPr lang="en-US" sz="800" b="0">
                          <a:solidFill>
                            <a:schemeClr val="tx1"/>
                          </a:solidFill>
                          <a:latin typeface="Forma DJR Micro" panose="00000000000000090000" pitchFamily="2" charset="0"/>
                        </a:rPr>
                        <a:t>, ECC and nECC (separate DIMMs)</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2 channels, 2 DIMMs per channel (DPC)</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Up to </a:t>
                      </a:r>
                      <a:r>
                        <a:rPr lang="en-US" sz="800" b="0">
                          <a:solidFill>
                            <a:schemeClr val="accent1">
                              <a:lumMod val="50000"/>
                            </a:schemeClr>
                          </a:solidFill>
                          <a:latin typeface="Forma DJR Micro" panose="00000000000000090000" pitchFamily="2" charset="0"/>
                        </a:rPr>
                        <a:t>5600 MT/s</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2739378767"/>
                  </a:ext>
                </a:extLst>
              </a:tr>
              <a:tr h="0">
                <a:tc>
                  <a:txBody>
                    <a:bodyPr/>
                    <a:lstStyle/>
                    <a:p>
                      <a:pPr algn="l"/>
                      <a:r>
                        <a:rPr lang="en-US" sz="900" b="0">
                          <a:solidFill>
                            <a:schemeClr val="tx1"/>
                          </a:solidFill>
                          <a:latin typeface="Forma DJR Micro" panose="00000000000000090000" pitchFamily="2" charset="0"/>
                        </a:rPr>
                        <a:t>Storage  </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800" b="0" kern="1200">
                          <a:solidFill>
                            <a:schemeClr val="tx1"/>
                          </a:solidFill>
                          <a:latin typeface="Forma DJR Micro" panose="00000000000000090000" pitchFamily="2" charset="0"/>
                          <a:ea typeface="+mn-ea"/>
                          <a:cs typeface="+mn-cs"/>
                        </a:rPr>
                        <a:t>Up to 12TB (3x4TB NVMe modules, (3x PCIe Gen4), RAID 0,1</a:t>
                      </a:r>
                    </a:p>
                    <a:p>
                      <a:pPr algn="l" fontAlgn="b"/>
                      <a:r>
                        <a:rPr lang="en-US" sz="800" b="0" kern="1200">
                          <a:solidFill>
                            <a:schemeClr val="tx1"/>
                          </a:solidFill>
                          <a:latin typeface="Forma DJR Micro" panose="00000000000000090000" pitchFamily="2" charset="0"/>
                          <a:ea typeface="+mn-ea"/>
                          <a:cs typeface="+mn-cs"/>
                        </a:rPr>
                        <a:t>Front Removeable NVMe 1x (QX118) or Slim ODD</a:t>
                      </a:r>
                    </a:p>
                    <a:p>
                      <a:pPr algn="l" fontAlgn="b"/>
                      <a:r>
                        <a:rPr lang="en-US" sz="800" b="0" kern="1200">
                          <a:solidFill>
                            <a:schemeClr val="tx1"/>
                          </a:solidFill>
                          <a:latin typeface="Forma DJR Micro" panose="00000000000000090000" pitchFamily="2" charset="0"/>
                          <a:ea typeface="+mn-ea"/>
                          <a:cs typeface="+mn-cs"/>
                        </a:rPr>
                        <a:t>HDD: 2x 3.5”, 1x 2.5”</a:t>
                      </a:r>
                    </a:p>
                  </a:txBody>
                  <a:tcPr marL="85281" marR="85281" marT="42640" marB="426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800" b="0" kern="1200">
                          <a:solidFill>
                            <a:schemeClr val="tx1"/>
                          </a:solidFill>
                          <a:latin typeface="Forma DJR Micro" panose="00000000000000090000" pitchFamily="2" charset="0"/>
                          <a:ea typeface="+mn-ea"/>
                          <a:cs typeface="+mn-cs"/>
                        </a:rPr>
                        <a:t>Up to 12TB (3x4TB NVMe modules, </a:t>
                      </a:r>
                      <a:r>
                        <a:rPr lang="en-US" sz="800" b="0" kern="1200">
                          <a:solidFill>
                            <a:schemeClr val="accent1">
                              <a:lumMod val="50000"/>
                            </a:schemeClr>
                          </a:solidFill>
                          <a:latin typeface="Forma DJR Micro" panose="00000000000000090000" pitchFamily="2" charset="0"/>
                          <a:ea typeface="+mn-ea"/>
                          <a:cs typeface="+mn-cs"/>
                        </a:rPr>
                        <a:t>1x PCIe Gen5</a:t>
                      </a:r>
                      <a:r>
                        <a:rPr lang="en-US" sz="800" b="0" kern="1200">
                          <a:solidFill>
                            <a:schemeClr val="tx1"/>
                          </a:solidFill>
                          <a:latin typeface="Forma DJR Micro" panose="00000000000000090000" pitchFamily="2" charset="0"/>
                          <a:ea typeface="+mn-ea"/>
                          <a:cs typeface="+mn-cs"/>
                        </a:rPr>
                        <a:t>, 2x PCIe Gen4), RAID 0.1,5</a:t>
                      </a:r>
                    </a:p>
                    <a:p>
                      <a:pPr algn="l" fontAlgn="b"/>
                      <a:r>
                        <a:rPr lang="en-US" sz="800" b="0" kern="1200">
                          <a:solidFill>
                            <a:schemeClr val="tx1"/>
                          </a:solidFill>
                          <a:latin typeface="Forma DJR Micro" panose="00000000000000090000" pitchFamily="2" charset="0"/>
                          <a:ea typeface="+mn-ea"/>
                          <a:cs typeface="+mn-cs"/>
                        </a:rPr>
                        <a:t>Front Removeable NVMe 2x (QX328) or 1x (QX118), or Slim ODD</a:t>
                      </a:r>
                    </a:p>
                    <a:p>
                      <a:pPr algn="l" fontAlgn="b"/>
                      <a:r>
                        <a:rPr lang="en-US" sz="800" b="0" kern="1200">
                          <a:solidFill>
                            <a:schemeClr val="tx1"/>
                          </a:solidFill>
                          <a:latin typeface="Forma DJR Micro" panose="00000000000000090000" pitchFamily="2" charset="0"/>
                          <a:ea typeface="+mn-ea"/>
                          <a:cs typeface="+mn-cs"/>
                        </a:rPr>
                        <a:t>Up to 2x3.5” HDD  (RAID 0,1)</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3090572766"/>
                  </a:ext>
                </a:extLst>
              </a:tr>
              <a:tr h="222076">
                <a:tc>
                  <a:txBody>
                    <a:bodyPr/>
                    <a:lstStyle/>
                    <a:p>
                      <a:pPr algn="l"/>
                      <a:r>
                        <a:rPr lang="en-US" sz="900" b="0">
                          <a:solidFill>
                            <a:schemeClr val="tx1"/>
                          </a:solidFill>
                          <a:latin typeface="Forma DJR Micro" panose="00000000000000090000" pitchFamily="2" charset="0"/>
                        </a:rPr>
                        <a:t>Rear IO (integrated)</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Network: 1GbE -  AMT</a:t>
                      </a:r>
                    </a:p>
                    <a:p>
                      <a:pPr marL="45720" marR="0" lvl="0" indent="0" algn="l" rtl="0" eaLnBrk="1" fontAlgn="auto" latinLnBrk="0" hangingPunct="1">
                        <a:lnSpc>
                          <a:spcPct val="100000"/>
                        </a:lnSpc>
                        <a:spcBef>
                          <a:spcPts val="0"/>
                        </a:spcBef>
                        <a:spcAft>
                          <a:spcPts val="0"/>
                        </a:spcAft>
                        <a:buClrTx/>
                        <a:buSzTx/>
                        <a:buFontTx/>
                        <a:buNone/>
                      </a:pPr>
                      <a:r>
                        <a:rPr lang="en-US" sz="800" b="0">
                          <a:solidFill>
                            <a:schemeClr val="tx1"/>
                          </a:solidFill>
                          <a:latin typeface="Forma DJR Micro" panose="00000000000000090000" pitchFamily="2" charset="0"/>
                        </a:rPr>
                        <a:t>Display: 2x DP </a:t>
                      </a:r>
                      <a:r>
                        <a:rPr lang="en-US" sz="800" b="0">
                          <a:solidFill>
                            <a:srgbClr val="C00000"/>
                          </a:solidFill>
                          <a:latin typeface="Forma DJR Micro" panose="00000000000000090000" pitchFamily="2" charset="0"/>
                        </a:rPr>
                        <a:t>1.4</a:t>
                      </a:r>
                    </a:p>
                    <a:p>
                      <a:pPr marL="45720" marR="0" lvl="0" indent="0" algn="l" rtl="0" eaLnBrk="1" fontAlgn="auto" latinLnBrk="0" hangingPunct="1">
                        <a:lnSpc>
                          <a:spcPct val="100000"/>
                        </a:lnSpc>
                        <a:spcBef>
                          <a:spcPts val="0"/>
                        </a:spcBef>
                        <a:spcAft>
                          <a:spcPts val="0"/>
                        </a:spcAft>
                        <a:buClrTx/>
                        <a:buSzTx/>
                        <a:buFontTx/>
                        <a:buNone/>
                      </a:pPr>
                      <a:r>
                        <a:rPr lang="en-US" sz="800" b="0">
                          <a:solidFill>
                            <a:schemeClr val="tx1"/>
                          </a:solidFill>
                          <a:latin typeface="Forma DJR Micro" panose="00000000000000090000" pitchFamily="2" charset="0"/>
                        </a:rPr>
                        <a:t>USB: 4x </a:t>
                      </a:r>
                      <a:r>
                        <a:rPr lang="en-US" sz="800" b="0" kern="1200">
                          <a:solidFill>
                            <a:schemeClr val="tx1"/>
                          </a:solidFill>
                          <a:latin typeface="Forma DJR Micro" panose="00000000000000090000" pitchFamily="2" charset="0"/>
                          <a:ea typeface="+mn-ea"/>
                          <a:cs typeface="+mn-cs"/>
                        </a:rPr>
                        <a:t>USB-A 10Gb, 2</a:t>
                      </a:r>
                      <a:r>
                        <a:rPr lang="en-US" sz="800" b="0">
                          <a:solidFill>
                            <a:schemeClr val="tx1"/>
                          </a:solidFill>
                          <a:latin typeface="Forma DJR Micro" panose="00000000000000090000" pitchFamily="2" charset="0"/>
                        </a:rPr>
                        <a:t>x </a:t>
                      </a:r>
                      <a:r>
                        <a:rPr lang="en-US" sz="800" b="0" kern="1200">
                          <a:solidFill>
                            <a:schemeClr val="tx1"/>
                          </a:solidFill>
                          <a:latin typeface="Forma DJR Micro" panose="00000000000000090000" pitchFamily="2" charset="0"/>
                          <a:ea typeface="+mn-ea"/>
                          <a:cs typeface="+mn-cs"/>
                        </a:rPr>
                        <a:t>USB-A 5Gb</a:t>
                      </a:r>
                      <a:endParaRPr lang="en-US" sz="800" b="0">
                        <a:solidFill>
                          <a:schemeClr val="tx1"/>
                        </a:solidFill>
                        <a:latin typeface="Forma DJR Micro" panose="00000000000000090000" pitchFamily="2" charset="0"/>
                      </a:endParaRPr>
                    </a:p>
                  </a:txBody>
                  <a:tcPr marL="85281" marR="85281" marT="42640" marB="42640">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Network: 1GbE -  AMT  (2.5GbE)</a:t>
                      </a:r>
                    </a:p>
                    <a:p>
                      <a:pPr marL="45720" marR="0" lvl="0" indent="0" algn="l" rtl="0" eaLnBrk="1" fontAlgn="auto" latinLnBrk="0" hangingPunct="1">
                        <a:lnSpc>
                          <a:spcPct val="100000"/>
                        </a:lnSpc>
                        <a:spcBef>
                          <a:spcPts val="0"/>
                        </a:spcBef>
                        <a:spcAft>
                          <a:spcPts val="0"/>
                        </a:spcAft>
                        <a:buClrTx/>
                        <a:buSzTx/>
                        <a:buFontTx/>
                        <a:buNone/>
                      </a:pPr>
                      <a:r>
                        <a:rPr lang="en-US" sz="800" b="0">
                          <a:solidFill>
                            <a:schemeClr val="tx1"/>
                          </a:solidFill>
                          <a:latin typeface="Forma DJR Micro" panose="00000000000000090000" pitchFamily="2" charset="0"/>
                        </a:rPr>
                        <a:t>Display: 2x DP 1.4 (HBR3)</a:t>
                      </a:r>
                    </a:p>
                    <a:p>
                      <a:pPr marL="45720" marR="0" lvl="0" indent="0" algn="l" rtl="0" eaLnBrk="1" fontAlgn="auto" latinLnBrk="0" hangingPunct="1">
                        <a:lnSpc>
                          <a:spcPct val="100000"/>
                        </a:lnSpc>
                        <a:spcBef>
                          <a:spcPts val="0"/>
                        </a:spcBef>
                        <a:spcAft>
                          <a:spcPts val="0"/>
                        </a:spcAft>
                        <a:buClrTx/>
                        <a:buSzTx/>
                        <a:buFontTx/>
                        <a:buNone/>
                      </a:pPr>
                      <a:r>
                        <a:rPr lang="en-US" sz="800" b="0">
                          <a:solidFill>
                            <a:schemeClr val="tx1"/>
                          </a:solidFill>
                          <a:latin typeface="Forma DJR Micro" panose="00000000000000090000" pitchFamily="2" charset="0"/>
                        </a:rPr>
                        <a:t>USB: 3x </a:t>
                      </a:r>
                      <a:r>
                        <a:rPr lang="en-US" sz="800" b="0" kern="1200">
                          <a:solidFill>
                            <a:schemeClr val="tx1"/>
                          </a:solidFill>
                          <a:latin typeface="Forma DJR Micro" panose="00000000000000090000" pitchFamily="2" charset="0"/>
                          <a:ea typeface="+mn-ea"/>
                          <a:cs typeface="+mn-cs"/>
                        </a:rPr>
                        <a:t>USB-A 10Gb, 2</a:t>
                      </a:r>
                      <a:r>
                        <a:rPr lang="en-US" sz="800" b="0">
                          <a:solidFill>
                            <a:schemeClr val="tx1"/>
                          </a:solidFill>
                          <a:latin typeface="Forma DJR Micro" panose="00000000000000090000" pitchFamily="2" charset="0"/>
                        </a:rPr>
                        <a:t>x </a:t>
                      </a:r>
                      <a:r>
                        <a:rPr lang="en-US" sz="800" b="0" kern="1200">
                          <a:solidFill>
                            <a:schemeClr val="tx1"/>
                          </a:solidFill>
                          <a:latin typeface="Forma DJR Micro" panose="00000000000000090000" pitchFamily="2" charset="0"/>
                          <a:ea typeface="+mn-ea"/>
                          <a:cs typeface="+mn-cs"/>
                        </a:rPr>
                        <a:t>USB-A 5Gb</a:t>
                      </a:r>
                      <a:endParaRPr lang="en-US" sz="800" b="0">
                        <a:solidFill>
                          <a:schemeClr val="tx1"/>
                        </a:solidFill>
                        <a:latin typeface="Forma DJR Micro" panose="00000000000000090000" pitchFamily="2" charset="0"/>
                      </a:endParaRPr>
                    </a:p>
                  </a:txBody>
                  <a:tcPr marL="85281" marR="85281" marT="42640" marB="426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2254857913"/>
                  </a:ext>
                </a:extLst>
              </a:tr>
              <a:tr h="0">
                <a:tc>
                  <a:txBody>
                    <a:bodyPr/>
                    <a:lstStyle/>
                    <a:p>
                      <a:pPr algn="l"/>
                      <a:r>
                        <a:rPr lang="en-US" sz="900" b="0">
                          <a:solidFill>
                            <a:schemeClr val="tx1"/>
                          </a:solidFill>
                          <a:latin typeface="Forma DJR Micro" panose="00000000000000090000" pitchFamily="2" charset="0"/>
                        </a:rPr>
                        <a:t>Front IO (integrated)</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kern="1200">
                          <a:solidFill>
                            <a:schemeClr val="tx1"/>
                          </a:solidFill>
                          <a:latin typeface="Forma DJR Micro" panose="00000000000000090000" pitchFamily="2" charset="0"/>
                          <a:ea typeface="+mn-ea"/>
                          <a:cs typeface="+mn-cs"/>
                        </a:rPr>
                        <a:t>USB: 2x USB3-A 10Gb, 2x USB-C 20Gb</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kern="1200">
                          <a:solidFill>
                            <a:schemeClr val="tx1"/>
                          </a:solidFill>
                          <a:latin typeface="Forma DJR Micro" panose="00000000000000090000" pitchFamily="2" charset="0"/>
                          <a:ea typeface="+mn-ea"/>
                          <a:cs typeface="+mn-cs"/>
                        </a:rPr>
                        <a:t>Audio: UAJ Headset</a:t>
                      </a:r>
                    </a:p>
                  </a:txBody>
                  <a:tcPr marL="85281" marR="85281" marT="42640" marB="42640">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kern="1200">
                          <a:solidFill>
                            <a:schemeClr val="tx1"/>
                          </a:solidFill>
                          <a:latin typeface="Forma DJR Micro" panose="00000000000000090000" pitchFamily="2" charset="0"/>
                          <a:ea typeface="+mn-ea"/>
                          <a:cs typeface="+mn-cs"/>
                        </a:rPr>
                        <a:t>USB: 4x USB3-A 10Gb, 2x USB-C 20Gb</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kern="1200">
                          <a:solidFill>
                            <a:schemeClr val="tx1"/>
                          </a:solidFill>
                          <a:latin typeface="Forma DJR Micro" panose="00000000000000090000" pitchFamily="2" charset="0"/>
                          <a:ea typeface="+mn-ea"/>
                          <a:cs typeface="+mn-cs"/>
                        </a:rPr>
                        <a:t>Audio: UAJ Headset</a:t>
                      </a:r>
                    </a:p>
                  </a:txBody>
                  <a:tcPr marL="85281" marR="85281" marT="42640" marB="426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580712156"/>
                  </a:ext>
                </a:extLst>
              </a:tr>
              <a:tr h="329056">
                <a:tc>
                  <a:txBody>
                    <a:bodyPr/>
                    <a:lstStyle/>
                    <a:p>
                      <a:pPr algn="l"/>
                      <a:r>
                        <a:rPr lang="en-US" sz="900" b="0">
                          <a:solidFill>
                            <a:schemeClr val="tx1"/>
                          </a:solidFill>
                          <a:latin typeface="Forma DJR Micro" panose="00000000000000090000" pitchFamily="2" charset="0"/>
                        </a:rPr>
                        <a:t>FlexIO (optional, pick 1)</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algn="l"/>
                      <a:r>
                        <a:rPr lang="en-US" sz="800" b="0" baseline="0">
                          <a:solidFill>
                            <a:schemeClr val="tx1"/>
                          </a:solidFill>
                          <a:latin typeface="Forma DJR Micro" panose="00000000000000090000" pitchFamily="2" charset="0"/>
                        </a:rPr>
                        <a:t>Network: 1GbE LAN, 2.5GbE LAN, 10GBase-T, 1GbE Fiber LC</a:t>
                      </a:r>
                    </a:p>
                    <a:p>
                      <a:pPr marL="45720" algn="l"/>
                      <a:r>
                        <a:rPr lang="en-US" sz="800" b="0" baseline="0">
                          <a:solidFill>
                            <a:schemeClr val="tx1"/>
                          </a:solidFill>
                          <a:latin typeface="Forma DJR Micro" panose="00000000000000090000" pitchFamily="2" charset="0"/>
                        </a:rPr>
                        <a:t>Display-capable: HDMI, DP 1.4, VGA, USB-C 10Gb Alt-DP, TBT3</a:t>
                      </a:r>
                    </a:p>
                    <a:p>
                      <a:pPr marL="45720" algn="l"/>
                      <a:r>
                        <a:rPr lang="en-US" sz="800" b="0" baseline="0">
                          <a:solidFill>
                            <a:schemeClr val="tx1"/>
                          </a:solidFill>
                          <a:latin typeface="Forma DJR Micro" panose="00000000000000090000" pitchFamily="2" charset="0"/>
                        </a:rPr>
                        <a:t>Other USB: 1x </a:t>
                      </a:r>
                      <a:r>
                        <a:rPr lang="en-US" sz="800" kern="1200">
                          <a:solidFill>
                            <a:schemeClr val="tx1"/>
                          </a:solidFill>
                          <a:latin typeface="Forma DJR Micro" panose="00000000000000090000" pitchFamily="2" charset="0"/>
                          <a:ea typeface="Roboto Thin"/>
                          <a:cs typeface="Roboto Thin"/>
                        </a:rPr>
                        <a:t>USB-C 10Gb, 2x</a:t>
                      </a:r>
                      <a:r>
                        <a:rPr lang="en-US" altLang="zh-TW" sz="800" kern="1200">
                          <a:solidFill>
                            <a:schemeClr val="tx1"/>
                          </a:solidFill>
                          <a:latin typeface="Forma DJR Micro" panose="00000000000000090000" pitchFamily="2" charset="0"/>
                          <a:ea typeface="Roboto Thin"/>
                          <a:cs typeface="Roboto Thin"/>
                        </a:rPr>
                        <a:t> USB-A 5Gb</a:t>
                      </a:r>
                    </a:p>
                    <a:p>
                      <a:pPr marL="45720" algn="l"/>
                      <a:r>
                        <a:rPr lang="en-US" altLang="zh-TW" sz="800" kern="1200">
                          <a:solidFill>
                            <a:schemeClr val="tx1"/>
                          </a:solidFill>
                          <a:latin typeface="Forma DJR Micro" panose="00000000000000090000" pitchFamily="2" charset="0"/>
                          <a:ea typeface="Roboto Thin"/>
                          <a:cs typeface="Roboto Thin"/>
                        </a:rPr>
                        <a:t>Other IO: Serial</a:t>
                      </a:r>
                      <a:endParaRPr lang="en-US" sz="800" b="0">
                        <a:solidFill>
                          <a:schemeClr val="tx1"/>
                        </a:solidFill>
                        <a:latin typeface="Forma DJR Micro" panose="00000000000000090000" pitchFamily="2" charset="0"/>
                      </a:endParaRPr>
                    </a:p>
                  </a:txBody>
                  <a:tcPr marL="85281" marR="85281" marT="42640" marB="426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marL="45720" algn="l"/>
                      <a:r>
                        <a:rPr lang="en-US" sz="800" b="0" baseline="0">
                          <a:solidFill>
                            <a:schemeClr val="tx1"/>
                          </a:solidFill>
                          <a:latin typeface="Forma DJR Micro" panose="00000000000000090000" pitchFamily="2" charset="0"/>
                        </a:rPr>
                        <a:t>Network: 1GbE LAN, 2.5GbE LAN, 10GBase-T, 1GbE Fiber LC</a:t>
                      </a:r>
                    </a:p>
                    <a:p>
                      <a:pPr marL="45720" algn="l"/>
                      <a:r>
                        <a:rPr lang="en-US" sz="800" b="0" baseline="0">
                          <a:solidFill>
                            <a:schemeClr val="tx1"/>
                          </a:solidFill>
                          <a:latin typeface="Forma DJR Micro" panose="00000000000000090000" pitchFamily="2" charset="0"/>
                        </a:rPr>
                        <a:t>Display-capable: HDMI, DP 2.1, VGA, USB-C Alt-DP, </a:t>
                      </a:r>
                      <a:r>
                        <a:rPr lang="en-US" sz="800" b="0" baseline="0">
                          <a:solidFill>
                            <a:srgbClr val="0070C0"/>
                          </a:solidFill>
                          <a:latin typeface="Forma DJR Micro" panose="00000000000000090000" pitchFamily="2" charset="0"/>
                        </a:rPr>
                        <a:t>TBT4 (TBT5 coming second half 2025)</a:t>
                      </a:r>
                    </a:p>
                    <a:p>
                      <a:pPr marL="45720" algn="l"/>
                      <a:r>
                        <a:rPr lang="en-US" sz="800" b="0" baseline="0">
                          <a:solidFill>
                            <a:schemeClr val="tx1"/>
                          </a:solidFill>
                          <a:latin typeface="Forma DJR Micro" panose="00000000000000090000" pitchFamily="2" charset="0"/>
                        </a:rPr>
                        <a:t>Other USB: </a:t>
                      </a:r>
                      <a:r>
                        <a:rPr lang="en-US" sz="800" kern="1200">
                          <a:solidFill>
                            <a:schemeClr val="tx1"/>
                          </a:solidFill>
                          <a:latin typeface="Forma DJR Micro" panose="00000000000000090000" pitchFamily="2" charset="0"/>
                          <a:ea typeface="Roboto Thin"/>
                          <a:cs typeface="Roboto Thin"/>
                        </a:rPr>
                        <a:t>USB-C 10Gb, 2x</a:t>
                      </a:r>
                      <a:r>
                        <a:rPr lang="en-US" altLang="zh-TW" sz="800" kern="1200">
                          <a:solidFill>
                            <a:schemeClr val="tx1"/>
                          </a:solidFill>
                          <a:latin typeface="Forma DJR Micro" panose="00000000000000090000" pitchFamily="2" charset="0"/>
                          <a:ea typeface="Roboto Thin"/>
                          <a:cs typeface="Roboto Thin"/>
                        </a:rPr>
                        <a:t> USB-A 5Gb</a:t>
                      </a:r>
                    </a:p>
                    <a:p>
                      <a:pPr marL="45720" algn="l"/>
                      <a:r>
                        <a:rPr lang="en-US" altLang="zh-TW" sz="800" kern="1200">
                          <a:solidFill>
                            <a:schemeClr val="tx1"/>
                          </a:solidFill>
                          <a:latin typeface="Forma DJR Micro" panose="00000000000000090000" pitchFamily="2" charset="0"/>
                          <a:ea typeface="Roboto Thin"/>
                          <a:cs typeface="Roboto Thin"/>
                        </a:rPr>
                        <a:t>Other IO: Serial</a:t>
                      </a:r>
                      <a:endParaRPr lang="en-US" sz="800" b="0">
                        <a:solidFill>
                          <a:schemeClr val="tx1"/>
                        </a:solidFill>
                        <a:latin typeface="Forma DJR Micro" panose="00000000000000090000" pitchFamily="2" charset="0"/>
                      </a:endParaRP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3809731077"/>
                  </a:ext>
                </a:extLst>
              </a:tr>
              <a:tr h="0">
                <a:tc>
                  <a:txBody>
                    <a:bodyPr/>
                    <a:lstStyle/>
                    <a:p>
                      <a:pPr algn="l"/>
                      <a:r>
                        <a:rPr lang="en-US" sz="900" b="0">
                          <a:solidFill>
                            <a:schemeClr val="tx1"/>
                          </a:solidFill>
                          <a:latin typeface="Forma DJR Micro" panose="00000000000000090000" pitchFamily="2" charset="0"/>
                        </a:rPr>
                        <a:t>Wireless Network (optional)</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panose="00000000000000090000" pitchFamily="2" charset="0"/>
                        </a:rPr>
                        <a:t>Wi-Fi 6e &amp; BT5.3, internal antenna</a:t>
                      </a:r>
                    </a:p>
                  </a:txBody>
                  <a:tcPr marL="85281" marR="85281" marT="42640" marB="426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accent1">
                              <a:lumMod val="50000"/>
                            </a:schemeClr>
                          </a:solidFill>
                          <a:latin typeface="Forma DJR Micro" panose="00000000000000090000" pitchFamily="2" charset="0"/>
                        </a:rPr>
                        <a:t>Wi-Fi 7 &amp; BT5.4</a:t>
                      </a:r>
                      <a:r>
                        <a:rPr lang="en-US" sz="800" b="0">
                          <a:solidFill>
                            <a:schemeClr val="tx1"/>
                          </a:solidFill>
                          <a:latin typeface="Forma DJR Micro" panose="00000000000000090000" pitchFamily="2" charset="0"/>
                        </a:rPr>
                        <a:t>, internal antenna</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3742339453"/>
                  </a:ext>
                </a:extLst>
              </a:tr>
              <a:tr h="329056">
                <a:tc>
                  <a:txBody>
                    <a:bodyPr/>
                    <a:lstStyle/>
                    <a:p>
                      <a:pPr algn="l"/>
                      <a:r>
                        <a:rPr lang="en-US" sz="900" b="0">
                          <a:solidFill>
                            <a:schemeClr val="tx1"/>
                          </a:solidFill>
                          <a:latin typeface="Forma DJR Micro" panose="00000000000000090000" pitchFamily="2" charset="0"/>
                        </a:rPr>
                        <a:t>Manageability / Rack</a:t>
                      </a:r>
                    </a:p>
                  </a:txBody>
                  <a:tcPr marL="85281" marR="85281" marT="42640" marB="42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marR="0" lvl="0" indent="0" algn="l" rtl="0" eaLnBrk="1" fontAlgn="auto" latinLnBrk="0" hangingPunct="1">
                        <a:lnSpc>
                          <a:spcPct val="100000"/>
                        </a:lnSpc>
                        <a:spcBef>
                          <a:spcPts val="0"/>
                        </a:spcBef>
                        <a:spcAft>
                          <a:spcPts val="0"/>
                        </a:spcAft>
                        <a:buClrTx/>
                        <a:buSzTx/>
                        <a:buFontTx/>
                        <a:buNone/>
                      </a:pPr>
                      <a:r>
                        <a:rPr lang="en-US" sz="800" b="0" dirty="0">
                          <a:solidFill>
                            <a:schemeClr val="tx1"/>
                          </a:solidFill>
                          <a:latin typeface="Forma DJR Micro" panose="00000000000000090000" pitchFamily="2" charset="0"/>
                        </a:rPr>
                        <a:t>External/Internal Remote System Controller</a:t>
                      </a:r>
                    </a:p>
                    <a:p>
                      <a:pPr marL="45720" marR="0" lvl="0" indent="0" algn="l" rtl="0" eaLnBrk="1" fontAlgn="auto" latinLnBrk="0" hangingPunct="1">
                        <a:lnSpc>
                          <a:spcPct val="100000"/>
                        </a:lnSpc>
                        <a:spcBef>
                          <a:spcPts val="0"/>
                        </a:spcBef>
                        <a:spcAft>
                          <a:spcPts val="0"/>
                        </a:spcAft>
                        <a:buClrTx/>
                        <a:buSzTx/>
                        <a:buFontTx/>
                        <a:buNone/>
                      </a:pPr>
                      <a:r>
                        <a:rPr lang="en-US" sz="800" b="0" dirty="0">
                          <a:solidFill>
                            <a:schemeClr val="tx1"/>
                          </a:solidFill>
                          <a:latin typeface="Forma DJR Micro" panose="00000000000000090000" pitchFamily="2" charset="0"/>
                        </a:rPr>
                        <a:t>No Rack Solution</a:t>
                      </a:r>
                    </a:p>
                  </a:txBody>
                  <a:tcPr marL="85281" marR="85281" marT="42640" marB="42640">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marL="45720" marR="0" lvl="0" indent="0" algn="l" rtl="0" eaLnBrk="1" fontAlgn="auto" latinLnBrk="0" hangingPunct="1">
                        <a:lnSpc>
                          <a:spcPct val="100000"/>
                        </a:lnSpc>
                        <a:spcBef>
                          <a:spcPts val="0"/>
                        </a:spcBef>
                        <a:spcAft>
                          <a:spcPts val="0"/>
                        </a:spcAft>
                        <a:buClrTx/>
                        <a:buSzTx/>
                        <a:buFontTx/>
                        <a:buNone/>
                      </a:pPr>
                      <a:r>
                        <a:rPr lang="en-US" sz="800" b="0">
                          <a:solidFill>
                            <a:schemeClr val="tx1"/>
                          </a:solidFill>
                          <a:latin typeface="Forma DJR Micro" panose="00000000000000090000" pitchFamily="2" charset="0"/>
                        </a:rPr>
                        <a:t>External/Internal Remote System Controller</a:t>
                      </a:r>
                    </a:p>
                    <a:p>
                      <a:pPr marL="45720" marR="0" lvl="0" indent="0" algn="l" rtl="0" eaLnBrk="1" fontAlgn="auto" latinLnBrk="0" hangingPunct="1">
                        <a:lnSpc>
                          <a:spcPct val="100000"/>
                        </a:lnSpc>
                        <a:spcBef>
                          <a:spcPts val="0"/>
                        </a:spcBef>
                        <a:spcAft>
                          <a:spcPts val="0"/>
                        </a:spcAft>
                        <a:buClrTx/>
                        <a:buSzTx/>
                        <a:buFontTx/>
                        <a:buNone/>
                      </a:pPr>
                      <a:r>
                        <a:rPr lang="en-US" sz="800" b="0">
                          <a:solidFill>
                            <a:schemeClr val="tx1"/>
                          </a:solidFill>
                          <a:latin typeface="Forma DJR Micro" panose="00000000000000090000" pitchFamily="2" charset="0"/>
                        </a:rPr>
                        <a:t>New Rack solution, horizontal alignment, 1 system/4U</a:t>
                      </a:r>
                    </a:p>
                  </a:txBody>
                  <a:tcPr marL="85281" marR="85281" marT="42640" marB="426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40000"/>
                      </a:srgbClr>
                    </a:solidFill>
                  </a:tcPr>
                </a:tc>
                <a:extLst>
                  <a:ext uri="{0D108BD9-81ED-4DB2-BD59-A6C34878D82A}">
                    <a16:rowId xmlns:a16="http://schemas.microsoft.com/office/drawing/2014/main" val="2814489538"/>
                  </a:ext>
                </a:extLst>
              </a:tr>
            </a:tbl>
          </a:graphicData>
        </a:graphic>
      </p:graphicFrame>
    </p:spTree>
    <p:extLst>
      <p:ext uri="{BB962C8B-B14F-4D97-AF65-F5344CB8AC3E}">
        <p14:creationId xmlns:p14="http://schemas.microsoft.com/office/powerpoint/2010/main" val="893880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4D575-C521-36A2-615A-AFBE273A29C2}"/>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9B80495-9F45-F751-3F1B-07A0F0463255}"/>
              </a:ext>
            </a:extLst>
          </p:cNvPr>
          <p:cNvSpPr/>
          <p:nvPr/>
        </p:nvSpPr>
        <p:spPr>
          <a:xfrm>
            <a:off x="0" y="5151979"/>
            <a:ext cx="12192000" cy="17060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Footer Placeholder 11">
            <a:extLst>
              <a:ext uri="{FF2B5EF4-FFF2-40B4-BE49-F238E27FC236}">
                <a16:creationId xmlns:a16="http://schemas.microsoft.com/office/drawing/2014/main" id="{09EE1462-8EFF-888D-C0CC-2A9C0ECE011F}"/>
              </a:ext>
            </a:extLst>
          </p:cNvPr>
          <p:cNvSpPr txBox="1">
            <a:spLocks/>
          </p:cNvSpPr>
          <p:nvPr/>
        </p:nvSpPr>
        <p:spPr>
          <a:xfrm>
            <a:off x="8573984" y="6579893"/>
            <a:ext cx="3575443" cy="273817"/>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a:ea typeface="+mn-ea"/>
                <a:cs typeface="+mn-cs"/>
              </a:rPr>
              <a:t>HP Confidential. For HP and Partner use with Customers under HP CDA only.</a:t>
            </a:r>
          </a:p>
        </p:txBody>
      </p:sp>
      <p:sp>
        <p:nvSpPr>
          <p:cNvPr id="2" name="Title 4">
            <a:extLst>
              <a:ext uri="{FF2B5EF4-FFF2-40B4-BE49-F238E27FC236}">
                <a16:creationId xmlns:a16="http://schemas.microsoft.com/office/drawing/2014/main" id="{28AFA537-E00C-5C2C-3DEF-C7138785E5BD}"/>
              </a:ext>
            </a:extLst>
          </p:cNvPr>
          <p:cNvSpPr txBox="1">
            <a:spLocks/>
          </p:cNvSpPr>
          <p:nvPr/>
        </p:nvSpPr>
        <p:spPr>
          <a:xfrm>
            <a:off x="322838" y="5046410"/>
            <a:ext cx="11210794" cy="127415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cap="all" baseline="0">
                <a:solidFill>
                  <a:schemeClr val="bg1"/>
                </a:solidFill>
                <a:latin typeface="Forma DJR Display" pitchFamily="2" charset="77"/>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Forma DJR Display"/>
                <a:ea typeface="+mj-ea"/>
                <a:cs typeface="+mj-cs"/>
              </a:rPr>
              <a:t>Product features</a:t>
            </a:r>
            <a:endParaRPr kumimoji="0" lang="en-GB" sz="8000" b="0" i="0" u="none" strike="noStrike" kern="1200" cap="none" spc="0" normalizeH="0" baseline="0" noProof="0">
              <a:ln>
                <a:noFill/>
              </a:ln>
              <a:solidFill>
                <a:srgbClr val="000000"/>
              </a:solidFill>
              <a:effectLst/>
              <a:uLnTx/>
              <a:uFillTx/>
              <a:latin typeface="Forma DJR Micro"/>
              <a:ea typeface="+mj-ea"/>
              <a:cs typeface="+mj-cs"/>
            </a:endParaRPr>
          </a:p>
        </p:txBody>
      </p:sp>
      <p:cxnSp>
        <p:nvCxnSpPr>
          <p:cNvPr id="4" name="Straight Connector 3">
            <a:extLst>
              <a:ext uri="{FF2B5EF4-FFF2-40B4-BE49-F238E27FC236}">
                <a16:creationId xmlns:a16="http://schemas.microsoft.com/office/drawing/2014/main" id="{AFB5DEF7-D6B2-BB5B-B08F-7C7DC461BD86}"/>
              </a:ext>
            </a:extLst>
          </p:cNvPr>
          <p:cNvCxnSpPr/>
          <p:nvPr/>
        </p:nvCxnSpPr>
        <p:spPr>
          <a:xfrm>
            <a:off x="0" y="6216632"/>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04EEBF8-BC28-8D4B-C6D6-20E9DA8C2F7E}"/>
              </a:ext>
            </a:extLst>
          </p:cNvPr>
          <p:cNvCxnSpPr/>
          <p:nvPr/>
        </p:nvCxnSpPr>
        <p:spPr>
          <a:xfrm>
            <a:off x="0" y="5151979"/>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58851A5-7964-6FD9-2A6E-EDEF4155276F}"/>
              </a:ext>
            </a:extLst>
          </p:cNvPr>
          <p:cNvSpPr/>
          <p:nvPr/>
        </p:nvSpPr>
        <p:spPr>
          <a:xfrm>
            <a:off x="352036" y="4771881"/>
            <a:ext cx="615036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orma DJR Display"/>
                <a:ea typeface="+mn-ea"/>
                <a:cs typeface="+mn-cs"/>
              </a:rPr>
              <a:t>HP Z2 Tower G1i Desktop Workstation</a:t>
            </a:r>
            <a:endParaRPr kumimoji="0" lang="en-GB"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8" name="TextBox 7">
            <a:extLst>
              <a:ext uri="{FF2B5EF4-FFF2-40B4-BE49-F238E27FC236}">
                <a16:creationId xmlns:a16="http://schemas.microsoft.com/office/drawing/2014/main" id="{E499FB3E-CD41-9660-4922-F53089288ABF}"/>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HP Confidential. For use by HP or Partner with Customers under HP CDA only.</a:t>
            </a:r>
          </a:p>
        </p:txBody>
      </p:sp>
      <p:pic>
        <p:nvPicPr>
          <p:cNvPr id="12" name="Picture 11">
            <a:extLst>
              <a:ext uri="{FF2B5EF4-FFF2-40B4-BE49-F238E27FC236}">
                <a16:creationId xmlns:a16="http://schemas.microsoft.com/office/drawing/2014/main" id="{84981B4A-FBFD-8C12-C831-4998FBBE0E83}"/>
              </a:ext>
            </a:extLst>
          </p:cNvPr>
          <p:cNvPicPr>
            <a:picLocks noChangeAspect="1"/>
          </p:cNvPicPr>
          <p:nvPr/>
        </p:nvPicPr>
        <p:blipFill>
          <a:blip r:embed="rId3"/>
          <a:srcRect t="18125"/>
          <a:stretch/>
        </p:blipFill>
        <p:spPr>
          <a:xfrm>
            <a:off x="-12299" y="-1"/>
            <a:ext cx="12262355" cy="4631459"/>
          </a:xfrm>
          <a:prstGeom prst="rect">
            <a:avLst/>
          </a:prstGeom>
        </p:spPr>
      </p:pic>
    </p:spTree>
    <p:extLst>
      <p:ext uri="{BB962C8B-B14F-4D97-AF65-F5344CB8AC3E}">
        <p14:creationId xmlns:p14="http://schemas.microsoft.com/office/powerpoint/2010/main" val="36904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A9042D-C70F-43FA-9E26-DF0B9649C901}"/>
              </a:ext>
            </a:extLst>
          </p:cNvPr>
          <p:cNvSpPr>
            <a:spLocks noGrp="1"/>
          </p:cNvSpPr>
          <p:nvPr>
            <p:ph type="title"/>
          </p:nvPr>
        </p:nvSpPr>
        <p:spPr>
          <a:xfrm>
            <a:off x="145932" y="153197"/>
            <a:ext cx="11609856" cy="600934"/>
          </a:xfrm>
        </p:spPr>
        <p:txBody>
          <a:bodyPr/>
          <a:lstStyle/>
          <a:p>
            <a:r>
              <a:rPr lang="en-US"/>
              <a:t>Z2 Tower G1i</a:t>
            </a:r>
          </a:p>
        </p:txBody>
      </p:sp>
      <p:sp>
        <p:nvSpPr>
          <p:cNvPr id="40" name="Rectangle 39">
            <a:extLst>
              <a:ext uri="{FF2B5EF4-FFF2-40B4-BE49-F238E27FC236}">
                <a16:creationId xmlns:a16="http://schemas.microsoft.com/office/drawing/2014/main" id="{41D84033-BD3C-5AA3-51A4-2702F86534D7}"/>
              </a:ext>
            </a:extLst>
          </p:cNvPr>
          <p:cNvSpPr/>
          <p:nvPr/>
        </p:nvSpPr>
        <p:spPr bwMode="ltGray">
          <a:xfrm>
            <a:off x="3175" y="791269"/>
            <a:ext cx="12188825" cy="503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grpSp>
        <p:nvGrpSpPr>
          <p:cNvPr id="19" name="Group 18">
            <a:extLst>
              <a:ext uri="{FF2B5EF4-FFF2-40B4-BE49-F238E27FC236}">
                <a16:creationId xmlns:a16="http://schemas.microsoft.com/office/drawing/2014/main" id="{4D25034E-7909-6758-4519-4A83A5C463FD}"/>
              </a:ext>
            </a:extLst>
          </p:cNvPr>
          <p:cNvGrpSpPr/>
          <p:nvPr/>
        </p:nvGrpSpPr>
        <p:grpSpPr>
          <a:xfrm>
            <a:off x="644182" y="1465144"/>
            <a:ext cx="10513626" cy="858351"/>
            <a:chOff x="642205" y="1253578"/>
            <a:chExt cx="10513626" cy="858351"/>
          </a:xfrm>
        </p:grpSpPr>
        <p:sp>
          <p:nvSpPr>
            <p:cNvPr id="2" name="Rectangle: Rounded Corners 1">
              <a:extLst>
                <a:ext uri="{FF2B5EF4-FFF2-40B4-BE49-F238E27FC236}">
                  <a16:creationId xmlns:a16="http://schemas.microsoft.com/office/drawing/2014/main" id="{F300111C-8972-41C2-0D52-50C0EB168DB8}"/>
                </a:ext>
              </a:extLst>
            </p:cNvPr>
            <p:cNvSpPr/>
            <p:nvPr/>
          </p:nvSpPr>
          <p:spPr bwMode="ltGray">
            <a:xfrm>
              <a:off x="2234724" y="1288143"/>
              <a:ext cx="8921107" cy="7950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6D6"/>
                  </a:solidFill>
                  <a:effectLst/>
                  <a:uLnTx/>
                  <a:uFillTx/>
                  <a:latin typeface="Forma DJR Micro"/>
                  <a:ea typeface="+mn-ea"/>
                  <a:cs typeface="+mn-cs"/>
                </a:rPr>
                <a:t>Leading performance for Low CPU Core count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orma DJR Micro"/>
                  <a:ea typeface="+mn-ea"/>
                  <a:cs typeface="+mn-cs"/>
                </a:rPr>
                <a:t>High Single Thread CPU performance in our portfolio with K-series CPUs and High Performance mode to optimize speed for many applications (esp. in PD&amp;M &amp; AEC).</a:t>
              </a:r>
            </a:p>
          </p:txBody>
        </p:sp>
        <p:pic>
          <p:nvPicPr>
            <p:cNvPr id="7" name="Picture 6">
              <a:extLst>
                <a:ext uri="{FF2B5EF4-FFF2-40B4-BE49-F238E27FC236}">
                  <a16:creationId xmlns:a16="http://schemas.microsoft.com/office/drawing/2014/main" id="{85DE06E3-E42B-CFBF-BC13-8743B72D6B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42205" y="1253578"/>
              <a:ext cx="858351" cy="858351"/>
            </a:xfrm>
            <a:prstGeom prst="rect">
              <a:avLst/>
            </a:prstGeom>
          </p:spPr>
        </p:pic>
      </p:grpSp>
      <p:grpSp>
        <p:nvGrpSpPr>
          <p:cNvPr id="8" name="Group 7">
            <a:extLst>
              <a:ext uri="{FF2B5EF4-FFF2-40B4-BE49-F238E27FC236}">
                <a16:creationId xmlns:a16="http://schemas.microsoft.com/office/drawing/2014/main" id="{609B2B79-0F33-A9DD-FC14-B3DF9FC1771C}"/>
              </a:ext>
            </a:extLst>
          </p:cNvPr>
          <p:cNvGrpSpPr/>
          <p:nvPr/>
        </p:nvGrpSpPr>
        <p:grpSpPr>
          <a:xfrm>
            <a:off x="742300" y="3092154"/>
            <a:ext cx="10398363" cy="799271"/>
            <a:chOff x="762157" y="3116021"/>
            <a:chExt cx="10398363" cy="799271"/>
          </a:xfrm>
        </p:grpSpPr>
        <p:sp>
          <p:nvSpPr>
            <p:cNvPr id="10" name="Rectangle: Rounded Corners 9">
              <a:extLst>
                <a:ext uri="{FF2B5EF4-FFF2-40B4-BE49-F238E27FC236}">
                  <a16:creationId xmlns:a16="http://schemas.microsoft.com/office/drawing/2014/main" id="{5B313873-C2E6-6CE5-3BD2-ADB1753AA902}"/>
                </a:ext>
              </a:extLst>
            </p:cNvPr>
            <p:cNvSpPr/>
            <p:nvPr/>
          </p:nvSpPr>
          <p:spPr bwMode="ltGray">
            <a:xfrm>
              <a:off x="2239413" y="3116021"/>
              <a:ext cx="8921107" cy="7950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6D6"/>
                  </a:solidFill>
                  <a:effectLst/>
                  <a:uLnTx/>
                  <a:uFillTx/>
                  <a:latin typeface="Forma DJR Micro"/>
                  <a:ea typeface="+mn-ea"/>
                  <a:cs typeface="+mn-cs"/>
                </a:rPr>
                <a:t>New levels of Graphics performance and Memory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orma DJR Micro"/>
                  <a:ea typeface="+mn-ea"/>
                  <a:cs typeface="+mn-cs"/>
                </a:rPr>
                <a:t>Run large models and assemblies with up to 256GB</a:t>
              </a:r>
              <a:r>
                <a:rPr kumimoji="0" lang="en-US" sz="1400" b="0" i="0" u="none" strike="noStrike" kern="1200" cap="none" spc="0" normalizeH="0" baseline="30000" noProof="0">
                  <a:ln>
                    <a:noFill/>
                  </a:ln>
                  <a:solidFill>
                    <a:prstClr val="black"/>
                  </a:solidFill>
                  <a:effectLst/>
                  <a:uLnTx/>
                  <a:uFillTx/>
                  <a:latin typeface="Forma DJR Micro"/>
                  <a:ea typeface="+mn-ea"/>
                  <a:cs typeface="+mn-cs"/>
                </a:rPr>
                <a:t>107</a:t>
              </a:r>
              <a:r>
                <a:rPr kumimoji="0" lang="en-US" sz="1400" b="0" i="0" u="none" strike="noStrike" kern="1200" cap="none" spc="0" normalizeH="0" baseline="0" noProof="0">
                  <a:ln>
                    <a:noFill/>
                  </a:ln>
                  <a:solidFill>
                    <a:prstClr val="black"/>
                  </a:solidFill>
                  <a:effectLst/>
                  <a:uLnTx/>
                  <a:uFillTx/>
                  <a:latin typeface="Forma DJR Micro"/>
                  <a:ea typeface="+mn-ea"/>
                  <a:cs typeface="+mn-cs"/>
                </a:rPr>
                <a:t> memory</a:t>
              </a:r>
              <a:r>
                <a:rPr kumimoji="0" lang="en-US" sz="1400" b="0" i="0" u="none" strike="noStrike" kern="1200" cap="none" spc="0" normalizeH="0" baseline="30000" noProof="0">
                  <a:ln>
                    <a:noFill/>
                  </a:ln>
                  <a:solidFill>
                    <a:prstClr val="black"/>
                  </a:solidFill>
                  <a:effectLst/>
                  <a:uLnTx/>
                  <a:uFillTx/>
                  <a:latin typeface="Forma DJR Micro"/>
                  <a:ea typeface="+mn-ea"/>
                  <a:cs typeface="+mn-cs"/>
                </a:rPr>
                <a:t>2</a:t>
              </a:r>
              <a:r>
                <a:rPr kumimoji="0" lang="en-US" sz="1400" b="0" i="0" u="none" strike="noStrike" kern="1200" cap="none" spc="0" normalizeH="0" baseline="0" noProof="0">
                  <a:ln>
                    <a:noFill/>
                  </a:ln>
                  <a:solidFill>
                    <a:prstClr val="black"/>
                  </a:solidFill>
                  <a:effectLst/>
                  <a:uLnTx/>
                  <a:uFillTx/>
                  <a:latin typeface="Forma DJR Micro"/>
                  <a:ea typeface="+mn-ea"/>
                  <a:cs typeface="+mn-cs"/>
                </a:rPr>
                <a:t> and fast memory data transfer speeds of up to 5600 MT/s.</a:t>
              </a:r>
            </a:p>
          </p:txBody>
        </p:sp>
        <p:pic>
          <p:nvPicPr>
            <p:cNvPr id="16" name="Picture 15">
              <a:extLst>
                <a:ext uri="{FF2B5EF4-FFF2-40B4-BE49-F238E27FC236}">
                  <a16:creationId xmlns:a16="http://schemas.microsoft.com/office/drawing/2014/main" id="{613B71D2-87A6-8675-E5A7-4D89087828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157" y="3170839"/>
              <a:ext cx="744453" cy="744453"/>
            </a:xfrm>
            <a:prstGeom prst="rect">
              <a:avLst/>
            </a:prstGeom>
          </p:spPr>
        </p:pic>
      </p:grpSp>
      <p:grpSp>
        <p:nvGrpSpPr>
          <p:cNvPr id="21" name="Group 20">
            <a:extLst>
              <a:ext uri="{FF2B5EF4-FFF2-40B4-BE49-F238E27FC236}">
                <a16:creationId xmlns:a16="http://schemas.microsoft.com/office/drawing/2014/main" id="{FFCE3ED7-6562-4F47-5DB0-F958B46DA8DB}"/>
              </a:ext>
            </a:extLst>
          </p:cNvPr>
          <p:cNvGrpSpPr/>
          <p:nvPr/>
        </p:nvGrpSpPr>
        <p:grpSpPr>
          <a:xfrm>
            <a:off x="771689" y="3888510"/>
            <a:ext cx="10346310" cy="825710"/>
            <a:chOff x="756104" y="3946729"/>
            <a:chExt cx="10346310" cy="825710"/>
          </a:xfrm>
        </p:grpSpPr>
        <p:sp>
          <p:nvSpPr>
            <p:cNvPr id="11" name="Rectangle: Rounded Corners 10">
              <a:extLst>
                <a:ext uri="{FF2B5EF4-FFF2-40B4-BE49-F238E27FC236}">
                  <a16:creationId xmlns:a16="http://schemas.microsoft.com/office/drawing/2014/main" id="{39D3ADE1-426A-40E5-5C2F-34DA2D15A0F8}"/>
                </a:ext>
              </a:extLst>
            </p:cNvPr>
            <p:cNvSpPr/>
            <p:nvPr/>
          </p:nvSpPr>
          <p:spPr bwMode="ltGray">
            <a:xfrm>
              <a:off x="2181307" y="3946729"/>
              <a:ext cx="8921107" cy="7950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6D6"/>
                  </a:solidFill>
                  <a:effectLst/>
                  <a:uLnTx/>
                  <a:uFillTx/>
                  <a:latin typeface="Forma DJR Micro"/>
                  <a:ea typeface="+mn-ea"/>
                  <a:cs typeface="+mn-cs"/>
                </a:rPr>
                <a:t>Redefined Cooling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orma DJR Micro"/>
                  <a:ea typeface="+mn-ea"/>
                  <a:cs typeface="+mn-cs"/>
                </a:rPr>
                <a:t>Smart fan control tunes fan speeds in real-time and new lattice venting enables airflow intake.</a:t>
              </a:r>
              <a:endParaRPr kumimoji="0" lang="en-US" sz="1400" b="0" i="0" u="none" strike="noStrike" kern="1200" cap="none" spc="0" normalizeH="0" baseline="0" noProof="0">
                <a:ln>
                  <a:noFill/>
                </a:ln>
                <a:solidFill>
                  <a:prstClr val="black"/>
                </a:solidFill>
                <a:effectLst/>
                <a:highlight>
                  <a:srgbClr val="FFFF00"/>
                </a:highlight>
                <a:uLnTx/>
                <a:uFillTx/>
                <a:latin typeface="Forma DJR Micro"/>
                <a:ea typeface="+mn-ea"/>
                <a:cs typeface="+mn-cs"/>
              </a:endParaRPr>
            </a:p>
          </p:txBody>
        </p:sp>
        <p:pic>
          <p:nvPicPr>
            <p:cNvPr id="18" name="Picture 17">
              <a:extLst>
                <a:ext uri="{FF2B5EF4-FFF2-40B4-BE49-F238E27FC236}">
                  <a16:creationId xmlns:a16="http://schemas.microsoft.com/office/drawing/2014/main" id="{6B7CE2A0-D92B-BAD8-5A4D-41CB093EC6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104" y="4027986"/>
              <a:ext cx="744453" cy="744453"/>
            </a:xfrm>
            <a:prstGeom prst="rect">
              <a:avLst/>
            </a:prstGeom>
          </p:spPr>
        </p:pic>
      </p:grpSp>
      <p:grpSp>
        <p:nvGrpSpPr>
          <p:cNvPr id="22" name="Group 21">
            <a:extLst>
              <a:ext uri="{FF2B5EF4-FFF2-40B4-BE49-F238E27FC236}">
                <a16:creationId xmlns:a16="http://schemas.microsoft.com/office/drawing/2014/main" id="{C59D6EC2-D453-7118-7F46-B35E6C7F933A}"/>
              </a:ext>
            </a:extLst>
          </p:cNvPr>
          <p:cNvGrpSpPr/>
          <p:nvPr/>
        </p:nvGrpSpPr>
        <p:grpSpPr>
          <a:xfrm>
            <a:off x="644182" y="5287802"/>
            <a:ext cx="10623499" cy="795099"/>
            <a:chOff x="705457" y="4862091"/>
            <a:chExt cx="10623499" cy="795099"/>
          </a:xfrm>
        </p:grpSpPr>
        <p:sp>
          <p:nvSpPr>
            <p:cNvPr id="14" name="Rectangle: Rounded Corners 13">
              <a:extLst>
                <a:ext uri="{FF2B5EF4-FFF2-40B4-BE49-F238E27FC236}">
                  <a16:creationId xmlns:a16="http://schemas.microsoft.com/office/drawing/2014/main" id="{27AA5094-7071-DBD0-BF06-F2FCEDA585BE}"/>
                </a:ext>
              </a:extLst>
            </p:cNvPr>
            <p:cNvSpPr/>
            <p:nvPr/>
          </p:nvSpPr>
          <p:spPr bwMode="ltGray">
            <a:xfrm>
              <a:off x="2258169" y="4862091"/>
              <a:ext cx="9070787" cy="7950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6D6"/>
                  </a:solidFill>
                  <a:effectLst/>
                  <a:uLnTx/>
                  <a:uFillTx/>
                  <a:latin typeface="Forma DJR Micro"/>
                  <a:ea typeface="+mn-ea"/>
                  <a:cs typeface="+mn-cs"/>
                </a:rPr>
                <a:t>Rack Deployment solutions and Manageability,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orma DJR Micro"/>
                  <a:ea typeface="+mn-ea"/>
                  <a:cs typeface="+mn-cs"/>
                </a:rPr>
                <a:t>The most compelling rack-based client solution for performance, manageability, security and value. </a:t>
              </a:r>
            </a:p>
          </p:txBody>
        </p:sp>
        <p:pic>
          <p:nvPicPr>
            <p:cNvPr id="20" name="Picture 19">
              <a:extLst>
                <a:ext uri="{FF2B5EF4-FFF2-40B4-BE49-F238E27FC236}">
                  <a16:creationId xmlns:a16="http://schemas.microsoft.com/office/drawing/2014/main" id="{86596608-975C-A5D4-7B9A-E635F9C54B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705457" y="4862091"/>
              <a:ext cx="795099" cy="795099"/>
            </a:xfrm>
            <a:prstGeom prst="rect">
              <a:avLst/>
            </a:prstGeom>
          </p:spPr>
        </p:pic>
      </p:grpSp>
      <p:pic>
        <p:nvPicPr>
          <p:cNvPr id="6" name="Picture 5">
            <a:extLst>
              <a:ext uri="{FF2B5EF4-FFF2-40B4-BE49-F238E27FC236}">
                <a16:creationId xmlns:a16="http://schemas.microsoft.com/office/drawing/2014/main" id="{DD0F2E3A-44AE-D9DE-33C4-C78C6DAB43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1689" y="2403414"/>
            <a:ext cx="625045" cy="570471"/>
          </a:xfrm>
          <a:prstGeom prst="rect">
            <a:avLst/>
          </a:prstGeom>
        </p:spPr>
      </p:pic>
      <p:grpSp>
        <p:nvGrpSpPr>
          <p:cNvPr id="23" name="Group 22">
            <a:extLst>
              <a:ext uri="{FF2B5EF4-FFF2-40B4-BE49-F238E27FC236}">
                <a16:creationId xmlns:a16="http://schemas.microsoft.com/office/drawing/2014/main" id="{A81FFC0C-5B13-EDD9-A765-7124E3077605}"/>
              </a:ext>
            </a:extLst>
          </p:cNvPr>
          <p:cNvGrpSpPr/>
          <p:nvPr/>
        </p:nvGrpSpPr>
        <p:grpSpPr>
          <a:xfrm>
            <a:off x="877879" y="5927655"/>
            <a:ext cx="10261174" cy="795099"/>
            <a:chOff x="875901" y="5639723"/>
            <a:chExt cx="10261174" cy="795099"/>
          </a:xfrm>
        </p:grpSpPr>
        <p:sp>
          <p:nvSpPr>
            <p:cNvPr id="15" name="Rectangle: Rounded Corners 14">
              <a:extLst>
                <a:ext uri="{FF2B5EF4-FFF2-40B4-BE49-F238E27FC236}">
                  <a16:creationId xmlns:a16="http://schemas.microsoft.com/office/drawing/2014/main" id="{A235689D-003A-D528-519A-2D4D2B068D29}"/>
                </a:ext>
              </a:extLst>
            </p:cNvPr>
            <p:cNvSpPr/>
            <p:nvPr/>
          </p:nvSpPr>
          <p:spPr bwMode="ltGray">
            <a:xfrm>
              <a:off x="2215968" y="5639723"/>
              <a:ext cx="8921107" cy="7950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0096D6"/>
                  </a:solidFill>
                  <a:effectLst/>
                  <a:uLnTx/>
                  <a:uFillTx/>
                  <a:latin typeface="Forma DJR Micro"/>
                  <a:ea typeface="+mn-ea"/>
                  <a:cs typeface="+mn-cs"/>
                </a:rPr>
                <a:t>HP Anyware Ease of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orma DJR Micro"/>
                  <a:ea typeface="+mn-ea"/>
                  <a:cs typeface="+mn-cs"/>
                </a:rPr>
                <a:t>New levels of Ease of use to bring amazing compute performance for hybrid work.</a:t>
              </a:r>
            </a:p>
          </p:txBody>
        </p:sp>
        <p:pic>
          <p:nvPicPr>
            <p:cNvPr id="5" name="Picture 4">
              <a:extLst>
                <a:ext uri="{FF2B5EF4-FFF2-40B4-BE49-F238E27FC236}">
                  <a16:creationId xmlns:a16="http://schemas.microsoft.com/office/drawing/2014/main" id="{348EC53F-3B36-9AC5-7E5F-6FC2F5B5A913}"/>
                </a:ext>
              </a:extLst>
            </p:cNvPr>
            <p:cNvPicPr>
              <a:picLocks noChangeAspect="1"/>
            </p:cNvPicPr>
            <p:nvPr/>
          </p:nvPicPr>
          <p:blipFill>
            <a:blip r:embed="rId8"/>
            <a:stretch>
              <a:fillRect/>
            </a:stretch>
          </p:blipFill>
          <p:spPr>
            <a:xfrm>
              <a:off x="875901" y="5784843"/>
              <a:ext cx="504858" cy="504858"/>
            </a:xfrm>
            <a:prstGeom prst="rect">
              <a:avLst/>
            </a:prstGeom>
          </p:spPr>
        </p:pic>
      </p:grpSp>
      <p:sp>
        <p:nvSpPr>
          <p:cNvPr id="3" name="Rectangle 2">
            <a:extLst>
              <a:ext uri="{FF2B5EF4-FFF2-40B4-BE49-F238E27FC236}">
                <a16:creationId xmlns:a16="http://schemas.microsoft.com/office/drawing/2014/main" id="{CB5AE7C7-4FD4-B526-8CE4-95AB07FDD53B}"/>
              </a:ext>
            </a:extLst>
          </p:cNvPr>
          <p:cNvSpPr/>
          <p:nvPr/>
        </p:nvSpPr>
        <p:spPr>
          <a:xfrm>
            <a:off x="6991" y="775054"/>
            <a:ext cx="12192000" cy="617904"/>
          </a:xfrm>
          <a:prstGeom prst="rect">
            <a:avLst/>
          </a:prstGeom>
          <a:solidFill>
            <a:srgbClr val="98C5F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83F3383D-004B-DEE5-D71A-8D9D8E3A1A30}"/>
              </a:ext>
            </a:extLst>
          </p:cNvPr>
          <p:cNvGrpSpPr/>
          <p:nvPr/>
        </p:nvGrpSpPr>
        <p:grpSpPr>
          <a:xfrm>
            <a:off x="2366315" y="938873"/>
            <a:ext cx="2255860" cy="369332"/>
            <a:chOff x="2132070" y="1229744"/>
            <a:chExt cx="2255860" cy="369332"/>
          </a:xfrm>
        </p:grpSpPr>
        <p:sp>
          <p:nvSpPr>
            <p:cNvPr id="25" name="Rectangle 24">
              <a:extLst>
                <a:ext uri="{FF2B5EF4-FFF2-40B4-BE49-F238E27FC236}">
                  <a16:creationId xmlns:a16="http://schemas.microsoft.com/office/drawing/2014/main" id="{65C2E713-24EE-4FAF-D709-DAF7DE4E6790}"/>
                </a:ext>
              </a:extLst>
            </p:cNvPr>
            <p:cNvSpPr/>
            <p:nvPr/>
          </p:nvSpPr>
          <p:spPr>
            <a:xfrm>
              <a:off x="2426750" y="1229744"/>
              <a:ext cx="1961180" cy="369332"/>
            </a:xfrm>
            <a:prstGeom prst="rect">
              <a:avLst/>
            </a:prstGeom>
          </p:spPr>
          <p:txBody>
            <a:bodyPr wrap="square">
              <a:spAutoFit/>
            </a:bodyPr>
            <a:lstStyle/>
            <a:p>
              <a:pPr marL="0" marR="0" lvl="0" indent="0" algn="l" defTabSz="573130" rtl="0" eaLnBrk="1" fontAlgn="auto" latinLnBrk="0" hangingPunct="1">
                <a:lnSpc>
                  <a:spcPct val="100000"/>
                </a:lnSpc>
                <a:spcBef>
                  <a:spcPts val="0"/>
                </a:spcBef>
                <a:spcAft>
                  <a:spcPts val="0"/>
                </a:spcAft>
                <a:buClrTx/>
                <a:buSzTx/>
                <a:buFontTx/>
                <a:buNone/>
                <a:tabLst/>
                <a:defRPr/>
              </a:pPr>
              <a:r>
                <a:rPr kumimoji="0" lang="it-IT" sz="900" b="0" i="0" u="none" strike="noStrike" kern="0" cap="none" spc="0" normalizeH="0" baseline="0" noProof="0">
                  <a:ln>
                    <a:noFill/>
                  </a:ln>
                  <a:solidFill>
                    <a:srgbClr val="000000"/>
                  </a:solidFill>
                  <a:effectLst/>
                  <a:uLnTx/>
                  <a:uFillTx/>
                  <a:latin typeface="Forma DJR Micro"/>
                  <a:ea typeface="+mn-ea"/>
                  <a:cs typeface="+mn-cs"/>
                </a:rPr>
                <a:t>Up to next gen desktop class Intel® Core™ Ultra 9 processor</a:t>
              </a:r>
              <a:r>
                <a:rPr kumimoji="0" lang="en-US" sz="900" b="0" i="0" u="none" strike="noStrike" kern="0" cap="none" spc="0" normalizeH="0" baseline="30000" noProof="0">
                  <a:ln>
                    <a:noFill/>
                  </a:ln>
                  <a:solidFill>
                    <a:srgbClr val="000000"/>
                  </a:solidFill>
                  <a:effectLst/>
                  <a:uLnTx/>
                  <a:uFillTx/>
                  <a:latin typeface="Forma DJR Micro"/>
                  <a:ea typeface="+mn-ea"/>
                  <a:cs typeface="+mn-cs"/>
                </a:rPr>
                <a:t>1</a:t>
              </a:r>
              <a:endParaRPr kumimoji="0" lang="it-IT" sz="900" b="0" i="0" u="none" strike="noStrike" kern="0" cap="none" spc="0" normalizeH="0" baseline="0" noProof="0">
                <a:ln>
                  <a:noFill/>
                </a:ln>
                <a:solidFill>
                  <a:srgbClr val="000000"/>
                </a:solidFill>
                <a:effectLst/>
                <a:uLnTx/>
                <a:uFillTx/>
                <a:latin typeface="Forma DJR Micro"/>
                <a:ea typeface="+mn-ea"/>
                <a:cs typeface="+mn-cs"/>
              </a:endParaRPr>
            </a:p>
          </p:txBody>
        </p:sp>
        <p:pic>
          <p:nvPicPr>
            <p:cNvPr id="26" name="Picture 25">
              <a:extLst>
                <a:ext uri="{FF2B5EF4-FFF2-40B4-BE49-F238E27FC236}">
                  <a16:creationId xmlns:a16="http://schemas.microsoft.com/office/drawing/2014/main" id="{D5C05956-0113-A748-0B6F-15E749083AD4}"/>
                </a:ext>
              </a:extLst>
            </p:cNvPr>
            <p:cNvPicPr>
              <a:picLocks noChangeAspect="1"/>
            </p:cNvPicPr>
            <p:nvPr/>
          </p:nvPicPr>
          <p:blipFill>
            <a:blip r:embed="rId9" cstate="screen">
              <a:biLevel thresh="75000"/>
              <a:extLst>
                <a:ext uri="{28A0092B-C50C-407E-A947-70E740481C1C}">
                  <a14:useLocalDpi xmlns:a14="http://schemas.microsoft.com/office/drawing/2010/main"/>
                </a:ext>
              </a:extLst>
            </a:blip>
            <a:srcRect/>
            <a:stretch/>
          </p:blipFill>
          <p:spPr>
            <a:xfrm>
              <a:off x="2132070" y="1261563"/>
              <a:ext cx="289343" cy="289343"/>
            </a:xfrm>
            <a:prstGeom prst="rect">
              <a:avLst/>
            </a:prstGeom>
          </p:spPr>
        </p:pic>
      </p:grpSp>
      <p:grpSp>
        <p:nvGrpSpPr>
          <p:cNvPr id="27" name="Group 26">
            <a:extLst>
              <a:ext uri="{FF2B5EF4-FFF2-40B4-BE49-F238E27FC236}">
                <a16:creationId xmlns:a16="http://schemas.microsoft.com/office/drawing/2014/main" id="{B25AF2BF-6D41-DFF4-8738-4A9AB3862778}"/>
              </a:ext>
            </a:extLst>
          </p:cNvPr>
          <p:cNvGrpSpPr/>
          <p:nvPr/>
        </p:nvGrpSpPr>
        <p:grpSpPr>
          <a:xfrm>
            <a:off x="8927766" y="971358"/>
            <a:ext cx="1385745" cy="230832"/>
            <a:chOff x="3873105" y="1454022"/>
            <a:chExt cx="1410797" cy="230832"/>
          </a:xfrm>
        </p:grpSpPr>
        <p:pic>
          <p:nvPicPr>
            <p:cNvPr id="28" name="Picture 27">
              <a:extLst>
                <a:ext uri="{FF2B5EF4-FFF2-40B4-BE49-F238E27FC236}">
                  <a16:creationId xmlns:a16="http://schemas.microsoft.com/office/drawing/2014/main" id="{B57E54F1-C16F-83E1-D307-9A241D592E6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73105" y="1456415"/>
              <a:ext cx="398025" cy="226047"/>
            </a:xfrm>
            <a:prstGeom prst="rect">
              <a:avLst/>
            </a:prstGeom>
          </p:spPr>
        </p:pic>
        <p:sp>
          <p:nvSpPr>
            <p:cNvPr id="29" name="Rectangle 28">
              <a:extLst>
                <a:ext uri="{FF2B5EF4-FFF2-40B4-BE49-F238E27FC236}">
                  <a16:creationId xmlns:a16="http://schemas.microsoft.com/office/drawing/2014/main" id="{3505B358-2AD1-B77B-5E0A-BBBEA80279E6}"/>
                </a:ext>
              </a:extLst>
            </p:cNvPr>
            <p:cNvSpPr/>
            <p:nvPr/>
          </p:nvSpPr>
          <p:spPr>
            <a:xfrm>
              <a:off x="4238697" y="1454022"/>
              <a:ext cx="1045205" cy="230832"/>
            </a:xfrm>
            <a:prstGeom prst="rect">
              <a:avLst/>
            </a:prstGeom>
          </p:spPr>
          <p:txBody>
            <a:bodyPr wrap="square">
              <a:spAutoFit/>
            </a:bodyPr>
            <a:lstStyle/>
            <a:p>
              <a:pPr marL="0" marR="0" lvl="0" indent="0" algn="l" defTabSz="573115"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Up to Wi-Fi 7</a:t>
              </a:r>
              <a:r>
                <a:rPr lang="en-US" sz="900" baseline="30000">
                  <a:solidFill>
                    <a:srgbClr val="000000"/>
                  </a:solidFill>
                  <a:latin typeface="Forma DJR Micro" panose="00000000000000090000" pitchFamily="2" charset="0"/>
                </a:rPr>
                <a:t>71,</a:t>
              </a:r>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a:t>
              </a:r>
            </a:p>
          </p:txBody>
        </p:sp>
      </p:grpSp>
      <p:grpSp>
        <p:nvGrpSpPr>
          <p:cNvPr id="30" name="Group 29">
            <a:extLst>
              <a:ext uri="{FF2B5EF4-FFF2-40B4-BE49-F238E27FC236}">
                <a16:creationId xmlns:a16="http://schemas.microsoft.com/office/drawing/2014/main" id="{9EF8333E-5C20-9C6A-35DB-C041645E5662}"/>
              </a:ext>
            </a:extLst>
          </p:cNvPr>
          <p:cNvGrpSpPr/>
          <p:nvPr/>
        </p:nvGrpSpPr>
        <p:grpSpPr>
          <a:xfrm>
            <a:off x="7081333" y="917462"/>
            <a:ext cx="1399087" cy="384048"/>
            <a:chOff x="4869329" y="1272579"/>
            <a:chExt cx="1399087" cy="384048"/>
          </a:xfrm>
        </p:grpSpPr>
        <p:sp>
          <p:nvSpPr>
            <p:cNvPr id="31" name="Rectangle 30">
              <a:extLst>
                <a:ext uri="{FF2B5EF4-FFF2-40B4-BE49-F238E27FC236}">
                  <a16:creationId xmlns:a16="http://schemas.microsoft.com/office/drawing/2014/main" id="{00F67511-CA1B-B965-88C2-53E481A1E14C}"/>
                </a:ext>
              </a:extLst>
            </p:cNvPr>
            <p:cNvSpPr/>
            <p:nvPr/>
          </p:nvSpPr>
          <p:spPr>
            <a:xfrm>
              <a:off x="5229447" y="1272764"/>
              <a:ext cx="1038969" cy="369332"/>
            </a:xfrm>
            <a:prstGeom prst="rect">
              <a:avLst/>
            </a:prstGeom>
          </p:spPr>
          <p:txBody>
            <a:bodyPr wrap="square">
              <a:spAutoFit/>
            </a:bodyPr>
            <a:lstStyle/>
            <a:p>
              <a:pPr marL="0" marR="0" lvl="0" indent="0" algn="l" defTabSz="573115"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Protected by HP Wolf Security</a:t>
              </a:r>
              <a:r>
                <a:rPr lang="en-US" sz="900" baseline="30000">
                  <a:solidFill>
                    <a:srgbClr val="000000"/>
                  </a:solidFill>
                  <a:latin typeface="Forma DJR Micro" panose="00000000000000090000" pitchFamily="2" charset="0"/>
                </a:rPr>
                <a:t>14</a:t>
              </a:r>
              <a:endParaRPr kumimoji="0" lang="en-US" sz="9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endParaRPr>
            </a:p>
          </p:txBody>
        </p:sp>
        <p:pic>
          <p:nvPicPr>
            <p:cNvPr id="32" name="Picture 31">
              <a:extLst>
                <a:ext uri="{FF2B5EF4-FFF2-40B4-BE49-F238E27FC236}">
                  <a16:creationId xmlns:a16="http://schemas.microsoft.com/office/drawing/2014/main" id="{C9344638-AF69-C45F-149E-D29A84ADF08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5703" r="14719"/>
            <a:stretch/>
          </p:blipFill>
          <p:spPr>
            <a:xfrm>
              <a:off x="4869329" y="1272579"/>
              <a:ext cx="420803" cy="384048"/>
            </a:xfrm>
            <a:prstGeom prst="rect">
              <a:avLst/>
            </a:prstGeom>
          </p:spPr>
        </p:pic>
      </p:grpSp>
      <p:grpSp>
        <p:nvGrpSpPr>
          <p:cNvPr id="33" name="Group 32">
            <a:extLst>
              <a:ext uri="{FF2B5EF4-FFF2-40B4-BE49-F238E27FC236}">
                <a16:creationId xmlns:a16="http://schemas.microsoft.com/office/drawing/2014/main" id="{86EB0AA0-3223-3105-26C2-20C81587BB4A}"/>
              </a:ext>
            </a:extLst>
          </p:cNvPr>
          <p:cNvGrpSpPr/>
          <p:nvPr/>
        </p:nvGrpSpPr>
        <p:grpSpPr>
          <a:xfrm>
            <a:off x="4861656" y="916214"/>
            <a:ext cx="2334101" cy="392621"/>
            <a:chOff x="4642894" y="1258281"/>
            <a:chExt cx="2334101" cy="392621"/>
          </a:xfrm>
        </p:grpSpPr>
        <p:pic>
          <p:nvPicPr>
            <p:cNvPr id="34" name="Picture 33" descr="A black background with a black square&#10;&#10;Description automatically generated with medium confidence">
              <a:extLst>
                <a:ext uri="{FF2B5EF4-FFF2-40B4-BE49-F238E27FC236}">
                  <a16:creationId xmlns:a16="http://schemas.microsoft.com/office/drawing/2014/main" id="{9D2B716A-2363-1BB8-B5EE-5407E3F97B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42894" y="1258281"/>
              <a:ext cx="392621" cy="392621"/>
            </a:xfrm>
            <a:prstGeom prst="rect">
              <a:avLst/>
            </a:prstGeom>
          </p:spPr>
        </p:pic>
        <p:sp>
          <p:nvSpPr>
            <p:cNvPr id="35" name="Rectangle 34">
              <a:extLst>
                <a:ext uri="{FF2B5EF4-FFF2-40B4-BE49-F238E27FC236}">
                  <a16:creationId xmlns:a16="http://schemas.microsoft.com/office/drawing/2014/main" id="{E9A53014-C16D-4790-0A7A-E72344A31D24}"/>
                </a:ext>
              </a:extLst>
            </p:cNvPr>
            <p:cNvSpPr/>
            <p:nvPr/>
          </p:nvSpPr>
          <p:spPr>
            <a:xfrm>
              <a:off x="5015815" y="1332372"/>
              <a:ext cx="1961180" cy="230832"/>
            </a:xfrm>
            <a:prstGeom prst="rect">
              <a:avLst/>
            </a:prstGeom>
          </p:spPr>
          <p:txBody>
            <a:bodyPr wrap="square">
              <a:spAutoFit/>
            </a:bodyPr>
            <a:lstStyle/>
            <a:p>
              <a:pPr marL="0" marR="0" lvl="0" indent="0" algn="l" defTabSz="573130" rtl="0" eaLnBrk="1" fontAlgn="auto" latinLnBrk="0" hangingPunct="1">
                <a:lnSpc>
                  <a:spcPct val="100000"/>
                </a:lnSpc>
                <a:spcBef>
                  <a:spcPts val="0"/>
                </a:spcBef>
                <a:spcAft>
                  <a:spcPts val="0"/>
                </a:spcAft>
                <a:buClrTx/>
                <a:buSzTx/>
                <a:buFontTx/>
                <a:buNone/>
                <a:tabLst/>
                <a:defRPr/>
              </a:pPr>
              <a:r>
                <a:rPr kumimoji="0" lang="it-IT" sz="900" b="0" i="0" u="none" strike="noStrike" kern="0" cap="none" spc="0" normalizeH="0" baseline="0" noProof="0">
                  <a:ln>
                    <a:noFill/>
                  </a:ln>
                  <a:solidFill>
                    <a:srgbClr val="000000"/>
                  </a:solidFill>
                  <a:effectLst/>
                  <a:uLnTx/>
                  <a:uFillTx/>
                  <a:latin typeface="Forma DJR Micro"/>
                  <a:ea typeface="+mn-ea"/>
                  <a:cs typeface="+mn-cs"/>
                </a:rPr>
                <a:t>NVIDIA RTX™ GPU</a:t>
              </a:r>
              <a:r>
                <a:rPr kumimoji="0" lang="en-US" sz="900" b="0" i="0" u="none" strike="noStrike" kern="0" cap="none" spc="0" normalizeH="0" baseline="30000" noProof="0">
                  <a:ln>
                    <a:noFill/>
                  </a:ln>
                  <a:solidFill>
                    <a:srgbClr val="000000"/>
                  </a:solidFill>
                  <a:effectLst/>
                  <a:uLnTx/>
                  <a:uFillTx/>
                  <a:latin typeface="Forma DJR Micro"/>
                  <a:ea typeface="+mn-ea"/>
                  <a:cs typeface="+mn-cs"/>
                </a:rPr>
                <a:t>2</a:t>
              </a:r>
              <a:endParaRPr kumimoji="0" lang="en-US" sz="900" b="0" i="0" u="none" strike="noStrike" kern="0" cap="none" spc="0" normalizeH="0" baseline="0" noProof="0">
                <a:ln>
                  <a:noFill/>
                </a:ln>
                <a:solidFill>
                  <a:srgbClr val="000000"/>
                </a:solidFill>
                <a:effectLst/>
                <a:uLnTx/>
                <a:uFillTx/>
                <a:latin typeface="Forma DJR Micro"/>
                <a:ea typeface="+mn-ea"/>
                <a:cs typeface="+mn-cs"/>
              </a:endParaRPr>
            </a:p>
          </p:txBody>
        </p:sp>
      </p:grpSp>
      <p:sp>
        <p:nvSpPr>
          <p:cNvPr id="36" name="Rectangle 35">
            <a:extLst>
              <a:ext uri="{FF2B5EF4-FFF2-40B4-BE49-F238E27FC236}">
                <a16:creationId xmlns:a16="http://schemas.microsoft.com/office/drawing/2014/main" id="{0596FD2F-3ECE-1116-0271-5E050920802A}"/>
              </a:ext>
            </a:extLst>
          </p:cNvPr>
          <p:cNvSpPr/>
          <p:nvPr/>
        </p:nvSpPr>
        <p:spPr>
          <a:xfrm>
            <a:off x="627372" y="917245"/>
            <a:ext cx="1632774" cy="369332"/>
          </a:xfrm>
          <a:prstGeom prst="rect">
            <a:avLst/>
          </a:prstGeom>
        </p:spPr>
        <p:txBody>
          <a:bodyPr wrap="square">
            <a:spAutoFit/>
          </a:bodyPr>
          <a:lstStyle/>
          <a:p>
            <a:pPr marL="0" marR="0" lvl="0" indent="0" defTabSz="573115" eaLnBrk="1" fontAlgn="auto" latinLnBrk="0" hangingPunct="1">
              <a:lnSpc>
                <a:spcPct val="100000"/>
              </a:lnSpc>
              <a:spcBef>
                <a:spcPts val="0"/>
              </a:spcBef>
              <a:spcAft>
                <a:spcPts val="0"/>
              </a:spcAft>
              <a:buClrTx/>
              <a:buSzPct val="100000"/>
              <a:buFontTx/>
              <a:buNone/>
              <a:tabLst/>
              <a:defRPr/>
            </a:pPr>
            <a:r>
              <a:rPr kumimoji="0" lang="en-US" sz="900" b="0" i="0" u="none" strike="noStrike" kern="0" cap="none" spc="0" normalizeH="0" baseline="0" noProof="0">
                <a:ln>
                  <a:noFill/>
                </a:ln>
                <a:solidFill>
                  <a:srgbClr val="000000"/>
                </a:solidFill>
                <a:effectLst/>
                <a:uLnTx/>
                <a:uFillTx/>
              </a:rPr>
              <a:t>Windows 11 Pro,</a:t>
            </a:r>
            <a:r>
              <a:rPr kumimoji="0" lang="en-US" sz="900" b="0" i="0" u="none" strike="noStrike" kern="0" cap="none" spc="0" normalizeH="0" baseline="30000" noProof="0">
                <a:ln>
                  <a:noFill/>
                </a:ln>
                <a:solidFill>
                  <a:srgbClr val="000000"/>
                </a:solidFill>
                <a:effectLst/>
                <a:uLnTx/>
                <a:uFillTx/>
              </a:rPr>
              <a:t>48</a:t>
            </a:r>
            <a:r>
              <a:rPr kumimoji="0" lang="en-US" sz="900" b="0" i="0" u="none" strike="noStrike" kern="0" cap="none" spc="0" normalizeH="0" baseline="0" noProof="0">
                <a:ln>
                  <a:noFill/>
                </a:ln>
                <a:solidFill>
                  <a:srgbClr val="000000"/>
                </a:solidFill>
                <a:effectLst/>
                <a:uLnTx/>
                <a:uFillTx/>
              </a:rPr>
              <a:t> WSL2 or Linux® operating systems</a:t>
            </a:r>
            <a:endParaRPr kumimoji="0" lang="en-US" sz="900" b="0" i="0" u="none" strike="noStrike" kern="0" cap="none" spc="0" normalizeH="0" baseline="30000" noProof="0">
              <a:ln>
                <a:noFill/>
              </a:ln>
              <a:solidFill>
                <a:srgbClr val="000000"/>
              </a:solidFill>
              <a:effectLst/>
              <a:uLnTx/>
              <a:uFillTx/>
            </a:endParaRPr>
          </a:p>
        </p:txBody>
      </p:sp>
      <p:grpSp>
        <p:nvGrpSpPr>
          <p:cNvPr id="38" name="Group 37">
            <a:extLst>
              <a:ext uri="{FF2B5EF4-FFF2-40B4-BE49-F238E27FC236}">
                <a16:creationId xmlns:a16="http://schemas.microsoft.com/office/drawing/2014/main" id="{0DEF8033-FC02-9F64-DED9-D2D9C1991D6E}"/>
              </a:ext>
            </a:extLst>
          </p:cNvPr>
          <p:cNvGrpSpPr/>
          <p:nvPr/>
        </p:nvGrpSpPr>
        <p:grpSpPr>
          <a:xfrm>
            <a:off x="10742942" y="-187692"/>
            <a:ext cx="1463040" cy="1649811"/>
            <a:chOff x="10733417" y="-178167"/>
            <a:chExt cx="1463040" cy="1649811"/>
          </a:xfrm>
        </p:grpSpPr>
        <p:sp>
          <p:nvSpPr>
            <p:cNvPr id="39" name="Diagonal Stripe 38">
              <a:extLst>
                <a:ext uri="{FF2B5EF4-FFF2-40B4-BE49-F238E27FC236}">
                  <a16:creationId xmlns:a16="http://schemas.microsoft.com/office/drawing/2014/main" id="{F358734A-17A0-A6EE-2204-D4DBF584B9DF}"/>
                </a:ext>
              </a:extLst>
            </p:cNvPr>
            <p:cNvSpPr/>
            <p:nvPr/>
          </p:nvSpPr>
          <p:spPr bwMode="ltGray">
            <a:xfrm rot="5400000">
              <a:off x="10733417" y="-4645"/>
              <a:ext cx="1463040" cy="1463040"/>
            </a:xfrm>
            <a:prstGeom prst="diagStripe">
              <a:avLst>
                <a:gd name="adj" fmla="val 641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1" name="Rectangle 40">
              <a:extLst>
                <a:ext uri="{FF2B5EF4-FFF2-40B4-BE49-F238E27FC236}">
                  <a16:creationId xmlns:a16="http://schemas.microsoft.com/office/drawing/2014/main" id="{644DED99-2726-8359-E806-6C1F90FFD139}"/>
                </a:ext>
              </a:extLst>
            </p:cNvPr>
            <p:cNvSpPr/>
            <p:nvPr/>
          </p:nvSpPr>
          <p:spPr>
            <a:xfrm rot="2728539">
              <a:off x="10789085" y="486695"/>
              <a:ext cx="1649811" cy="320088"/>
            </a:xfrm>
            <a:prstGeom prst="rect">
              <a:avLst/>
            </a:prstGeom>
          </p:spPr>
          <p:txBody>
            <a:bodyPr wrap="none" anchor="t">
              <a:spAutoFit/>
            </a:bodyPr>
            <a:lstStyle/>
            <a:p>
              <a:pPr marL="0" marR="0" lvl="0" indent="0" algn="ctr" defTabSz="91433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RTP March 2025</a:t>
              </a:r>
            </a:p>
          </p:txBody>
        </p:sp>
      </p:grpSp>
      <p:sp>
        <p:nvSpPr>
          <p:cNvPr id="42" name="TextBox 41">
            <a:extLst>
              <a:ext uri="{FF2B5EF4-FFF2-40B4-BE49-F238E27FC236}">
                <a16:creationId xmlns:a16="http://schemas.microsoft.com/office/drawing/2014/main" id="{0F766D5A-0051-3025-B207-6766FB4F9B52}"/>
              </a:ext>
            </a:extLst>
          </p:cNvPr>
          <p:cNvSpPr txBox="1"/>
          <p:nvPr/>
        </p:nvSpPr>
        <p:spPr>
          <a:xfrm>
            <a:off x="174530" y="6565168"/>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13" name="TextBox 12">
            <a:extLst>
              <a:ext uri="{FF2B5EF4-FFF2-40B4-BE49-F238E27FC236}">
                <a16:creationId xmlns:a16="http://schemas.microsoft.com/office/drawing/2014/main" id="{3DDC1034-9B5E-D6BA-6C63-9FCA95F99E22}"/>
              </a:ext>
            </a:extLst>
          </p:cNvPr>
          <p:cNvSpPr txBox="1"/>
          <p:nvPr/>
        </p:nvSpPr>
        <p:spPr>
          <a:xfrm>
            <a:off x="2253670" y="2396598"/>
            <a:ext cx="8714513" cy="485518"/>
          </a:xfrm>
          <a:prstGeom prst="rect">
            <a:avLst/>
          </a:prstGeom>
          <a:noFill/>
        </p:spPr>
        <p:txBody>
          <a:bodyPr wrap="square">
            <a:spAutoFit/>
          </a:bodyPr>
          <a:lstStyle/>
          <a:p>
            <a:r>
              <a:rPr lang="en-US" sz="1400" b="1">
                <a:solidFill>
                  <a:srgbClr val="0096D6"/>
                </a:solidFill>
                <a:latin typeface="Forma DJR Micro"/>
              </a:rPr>
              <a:t>AI-enhanced CPU with dedicated NPU</a:t>
            </a:r>
            <a:r>
              <a:rPr lang="en-US" sz="1400" b="1" baseline="30000">
                <a:solidFill>
                  <a:srgbClr val="0096D6"/>
                </a:solidFill>
                <a:latin typeface="Forma DJR Micro"/>
              </a:rPr>
              <a:t>3,9</a:t>
            </a:r>
            <a:r>
              <a:rPr lang="en-US" sz="1400" b="1">
                <a:solidFill>
                  <a:srgbClr val="0096D6"/>
                </a:solidFill>
                <a:latin typeface="Forma DJR Micro"/>
              </a:rPr>
              <a:t> </a:t>
            </a:r>
            <a:r>
              <a:rPr lang="en-US" sz="1400">
                <a:solidFill>
                  <a:srgbClr val="000000"/>
                </a:solidFill>
                <a:latin typeface="Forma DJR Micro"/>
                <a:ea typeface="新細明體"/>
              </a:rPr>
              <a:t>not only unlocks a new level of performance for heavy workflows, but brings AI to Intel based desktop and mainstream workstation platforms.</a:t>
            </a:r>
          </a:p>
        </p:txBody>
      </p:sp>
      <p:sp>
        <p:nvSpPr>
          <p:cNvPr id="17" name="Rectangle: Rounded Corners 16">
            <a:extLst>
              <a:ext uri="{FF2B5EF4-FFF2-40B4-BE49-F238E27FC236}">
                <a16:creationId xmlns:a16="http://schemas.microsoft.com/office/drawing/2014/main" id="{FE5BF48B-0E09-980E-9591-30251F8F7776}"/>
              </a:ext>
            </a:extLst>
          </p:cNvPr>
          <p:cNvSpPr/>
          <p:nvPr/>
        </p:nvSpPr>
        <p:spPr bwMode="ltGray">
          <a:xfrm>
            <a:off x="2196891" y="4610677"/>
            <a:ext cx="8921107" cy="7950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6D6"/>
                </a:solidFill>
                <a:effectLst/>
                <a:uLnTx/>
                <a:uFillTx/>
                <a:latin typeface="Forma DJR Micro"/>
                <a:ea typeface="+mn-ea"/>
                <a:cs typeface="+mn-cs"/>
              </a:rPr>
              <a:t>High Performance </a:t>
            </a:r>
            <a:r>
              <a:rPr lang="en-US" sz="1400" b="1">
                <a:solidFill>
                  <a:srgbClr val="0096D6"/>
                </a:solidFill>
                <a:latin typeface="Forma DJR Micro"/>
              </a:rPr>
              <a:t>Mode</a:t>
            </a:r>
            <a:endParaRPr kumimoji="0" lang="en-US" sz="1400" b="1" i="0" u="none" strike="noStrike" kern="1200" cap="none" spc="0" normalizeH="0" baseline="0" noProof="0">
              <a:ln>
                <a:noFill/>
              </a:ln>
              <a:solidFill>
                <a:srgbClr val="0096D6"/>
              </a:solidFill>
              <a:effectLst/>
              <a:uLnTx/>
              <a:uFillTx/>
              <a:latin typeface="Forma DJR Mic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orma DJR Micro"/>
                <a:ea typeface="+mn-ea"/>
                <a:cs typeface="+mn-cs"/>
              </a:rPr>
              <a:t>Take on the toughest workflows with High Performance Mode set as the default. Easily change to Performance Mode, Quiet Mode, or Rack Mode with a BIOS setting.</a:t>
            </a:r>
            <a:endParaRPr kumimoji="0" lang="en-US" sz="1400" b="0" i="0" u="none" strike="noStrike" kern="1200" cap="none" spc="0" normalizeH="0" baseline="0" noProof="0">
              <a:ln>
                <a:noFill/>
              </a:ln>
              <a:solidFill>
                <a:prstClr val="black"/>
              </a:solidFill>
              <a:effectLst/>
              <a:highlight>
                <a:srgbClr val="FFFF00"/>
              </a:highlight>
              <a:uLnTx/>
              <a:uFillTx/>
              <a:latin typeface="Forma DJR Micro"/>
              <a:ea typeface="+mn-ea"/>
              <a:cs typeface="+mn-cs"/>
            </a:endParaRPr>
          </a:p>
        </p:txBody>
      </p:sp>
      <p:pic>
        <p:nvPicPr>
          <p:cNvPr id="37" name="Picture 36">
            <a:extLst>
              <a:ext uri="{FF2B5EF4-FFF2-40B4-BE49-F238E27FC236}">
                <a16:creationId xmlns:a16="http://schemas.microsoft.com/office/drawing/2014/main" id="{0D58D4FA-301E-8386-2393-AC29E755EFC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9358" y="4753060"/>
            <a:ext cx="510335" cy="510335"/>
          </a:xfrm>
          <a:prstGeom prst="rect">
            <a:avLst/>
          </a:prstGeom>
        </p:spPr>
      </p:pic>
      <p:pic>
        <p:nvPicPr>
          <p:cNvPr id="12" name="Picture 11">
            <a:extLst>
              <a:ext uri="{FF2B5EF4-FFF2-40B4-BE49-F238E27FC236}">
                <a16:creationId xmlns:a16="http://schemas.microsoft.com/office/drawing/2014/main" id="{11B4C17B-8E0C-F5CF-538D-21A3FF9F783A}"/>
              </a:ext>
            </a:extLst>
          </p:cNvPr>
          <p:cNvPicPr>
            <a:picLocks noChangeAspect="1"/>
          </p:cNvPicPr>
          <p:nvPr/>
        </p:nvPicPr>
        <p:blipFill>
          <a:blip r:embed="rId14" cstate="screen">
            <a:alphaModFix amt="70000"/>
            <a:extLst>
              <a:ext uri="{28A0092B-C50C-407E-A947-70E740481C1C}">
                <a14:useLocalDpi xmlns:a14="http://schemas.microsoft.com/office/drawing/2010/main"/>
              </a:ext>
            </a:extLst>
          </a:blip>
          <a:srcRect t="20647" b="17996"/>
          <a:stretch/>
        </p:blipFill>
        <p:spPr>
          <a:xfrm>
            <a:off x="1" y="1182743"/>
            <a:ext cx="12191999" cy="5813378"/>
          </a:xfrm>
          <a:prstGeom prst="rect">
            <a:avLst/>
          </a:prstGeom>
        </p:spPr>
      </p:pic>
    </p:spTree>
    <p:extLst>
      <p:ext uri="{BB962C8B-B14F-4D97-AF65-F5344CB8AC3E}">
        <p14:creationId xmlns:p14="http://schemas.microsoft.com/office/powerpoint/2010/main" val="2708072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D6314E67-390B-91B8-E7BB-C955201ADD55}"/>
              </a:ext>
            </a:extLst>
          </p:cNvPr>
          <p:cNvSpPr txBox="1"/>
          <p:nvPr/>
        </p:nvSpPr>
        <p:spPr>
          <a:xfrm>
            <a:off x="195948" y="1510068"/>
            <a:ext cx="61619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Forma DJR Display"/>
                <a:ea typeface="+mn-ea"/>
                <a:cs typeface="+mn-cs"/>
              </a:rPr>
              <a:t>HP Z2 Tower G1i</a:t>
            </a:r>
          </a:p>
        </p:txBody>
      </p:sp>
      <p:sp>
        <p:nvSpPr>
          <p:cNvPr id="8" name="Title 1">
            <a:extLst>
              <a:ext uri="{FF2B5EF4-FFF2-40B4-BE49-F238E27FC236}">
                <a16:creationId xmlns:a16="http://schemas.microsoft.com/office/drawing/2014/main" id="{2A9002B0-2524-412E-9BDA-56AF5E693AD8}"/>
              </a:ext>
            </a:extLst>
          </p:cNvPr>
          <p:cNvSpPr>
            <a:spLocks noGrp="1"/>
          </p:cNvSpPr>
          <p:nvPr>
            <p:ph type="title"/>
          </p:nvPr>
        </p:nvSpPr>
        <p:spPr>
          <a:xfrm>
            <a:off x="304800" y="329096"/>
            <a:ext cx="7003676" cy="737510"/>
          </a:xfrm>
        </p:spPr>
        <p:txBody>
          <a:bodyPr/>
          <a:lstStyle/>
          <a:p>
            <a:r>
              <a:rPr lang="en-US" sz="5400"/>
              <a:t>Product Highlights</a:t>
            </a:r>
            <a:endParaRPr lang="en-GB" sz="5400"/>
          </a:p>
        </p:txBody>
      </p:sp>
      <p:sp>
        <p:nvSpPr>
          <p:cNvPr id="9" name="Rectangle 8">
            <a:extLst>
              <a:ext uri="{FF2B5EF4-FFF2-40B4-BE49-F238E27FC236}">
                <a16:creationId xmlns:a16="http://schemas.microsoft.com/office/drawing/2014/main" id="{9D8EE521-D5AD-42B3-B156-A0C53F75D61D}"/>
              </a:ext>
            </a:extLst>
          </p:cNvPr>
          <p:cNvSpPr/>
          <p:nvPr/>
        </p:nvSpPr>
        <p:spPr>
          <a:xfrm>
            <a:off x="8239244" y="242576"/>
            <a:ext cx="1094726" cy="1015663"/>
          </a:xfrm>
          <a:prstGeom prst="rect">
            <a:avLst/>
          </a:prstGeom>
        </p:spPr>
        <p:txBody>
          <a:bodyPr wrap="square" lIns="91440" tIns="45720" rIns="91440" bIns="45720" anchor="t">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Forma DJR Micro"/>
                <a:ea typeface="+mn-ea"/>
                <a:cs typeface="+mn-cs"/>
              </a:rPr>
              <a:t>Weight</a:t>
            </a:r>
            <a:r>
              <a:rPr lang="en-US" sz="1200" baseline="30000">
                <a:solidFill>
                  <a:srgbClr val="000000"/>
                </a:solidFill>
                <a:latin typeface="Forma DJR Micro"/>
              </a:rPr>
              <a:t>26</a:t>
            </a:r>
            <a:endParaRPr kumimoji="0" lang="en-US" sz="1200" b="1" i="0" u="none" strike="noStrike" kern="1200" cap="none" spc="0" normalizeH="0" baseline="0" noProof="0">
              <a:ln>
                <a:noFill/>
              </a:ln>
              <a:solidFill>
                <a:srgbClr val="000000"/>
              </a:solidFill>
              <a:effectLst/>
              <a:uLnTx/>
              <a:uFillTx/>
              <a:latin typeface="Forma DJR Micro"/>
              <a:ea typeface="+mn-ea"/>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r>
              <a:rPr lang="en-US" sz="1200"/>
              <a:t>Starting at 8.8 kg (19 lbs.)</a:t>
            </a:r>
          </a:p>
          <a:p>
            <a:pPr marL="0" marR="0" lvl="0" indent="0" algn="l" defTabSz="457063"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Forma DJR Micro"/>
              </a:rPr>
              <a:t>Volume</a:t>
            </a:r>
          </a:p>
          <a:p>
            <a:pPr marL="0" marR="0" lvl="0" indent="0" algn="l" defTabSz="457063" rtl="0" eaLnBrk="1" fontAlgn="auto" latinLnBrk="0" hangingPunct="1">
              <a:lnSpc>
                <a:spcPct val="100000"/>
              </a:lnSpc>
              <a:spcBef>
                <a:spcPts val="0"/>
              </a:spcBef>
              <a:spcAft>
                <a:spcPts val="0"/>
              </a:spcAft>
              <a:buClrTx/>
              <a:buSzTx/>
              <a:buFontTx/>
              <a:buNone/>
              <a:tabLst/>
              <a:defRPr/>
            </a:pPr>
            <a:r>
              <a:rPr lang="pl-PL" sz="1200"/>
              <a:t>29L</a:t>
            </a:r>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0" name="Rectangle 9">
            <a:extLst>
              <a:ext uri="{FF2B5EF4-FFF2-40B4-BE49-F238E27FC236}">
                <a16:creationId xmlns:a16="http://schemas.microsoft.com/office/drawing/2014/main" id="{162811CD-CA7E-45EC-8250-CFEEA7F70340}"/>
              </a:ext>
            </a:extLst>
          </p:cNvPr>
          <p:cNvSpPr/>
          <p:nvPr/>
        </p:nvSpPr>
        <p:spPr>
          <a:xfrm>
            <a:off x="9600386" y="242577"/>
            <a:ext cx="2443854" cy="276999"/>
          </a:xfrm>
          <a:prstGeom prst="rect">
            <a:avLst/>
          </a:prstGeom>
        </p:spPr>
        <p:txBody>
          <a:bodyPr wrap="square">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Forma DJR Micro"/>
                <a:ea typeface="+mn-ea"/>
                <a:cs typeface="+mn-cs"/>
              </a:rPr>
              <a:t>Dimensions</a:t>
            </a:r>
          </a:p>
        </p:txBody>
      </p:sp>
      <p:pic>
        <p:nvPicPr>
          <p:cNvPr id="11" name="Picture 10" descr="A close up of a logo&#10;&#10;Description automatically generated">
            <a:extLst>
              <a:ext uri="{FF2B5EF4-FFF2-40B4-BE49-F238E27FC236}">
                <a16:creationId xmlns:a16="http://schemas.microsoft.com/office/drawing/2014/main" id="{69EA02F8-EEE3-4F09-A35D-653494EF7B50}"/>
              </a:ext>
            </a:extLst>
          </p:cNvPr>
          <p:cNvPicPr>
            <a:picLocks noChangeAspect="1"/>
          </p:cNvPicPr>
          <p:nvPr/>
        </p:nvPicPr>
        <p:blipFill>
          <a:blip r:embed="rId3" cstate="screen">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256555" y="315687"/>
            <a:ext cx="315442" cy="315442"/>
          </a:xfrm>
          <a:prstGeom prst="rect">
            <a:avLst/>
          </a:prstGeom>
        </p:spPr>
      </p:pic>
      <p:pic>
        <p:nvPicPr>
          <p:cNvPr id="12" name="Picture 11" descr="Shape&#10;&#10;Description automatically generated">
            <a:extLst>
              <a:ext uri="{FF2B5EF4-FFF2-40B4-BE49-F238E27FC236}">
                <a16:creationId xmlns:a16="http://schemas.microsoft.com/office/drawing/2014/main" id="{EB03779B-2308-46D4-A80C-94736C19A6AE}"/>
              </a:ext>
            </a:extLst>
          </p:cNvPr>
          <p:cNvPicPr>
            <a:picLocks noChangeAspect="1"/>
          </p:cNvPicPr>
          <p:nvPr/>
        </p:nvPicPr>
        <p:blipFill>
          <a:blip r:embed="rId5" cstate="screen">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854058" y="299466"/>
            <a:ext cx="385186" cy="347884"/>
          </a:xfrm>
          <a:prstGeom prst="rect">
            <a:avLst/>
          </a:prstGeom>
        </p:spPr>
      </p:pic>
      <p:cxnSp>
        <p:nvCxnSpPr>
          <p:cNvPr id="13" name="Straight Connector 12">
            <a:extLst>
              <a:ext uri="{FF2B5EF4-FFF2-40B4-BE49-F238E27FC236}">
                <a16:creationId xmlns:a16="http://schemas.microsoft.com/office/drawing/2014/main" id="{00FC9FF6-5274-43CE-AD15-49ABD3330E4B}"/>
              </a:ext>
            </a:extLst>
          </p:cNvPr>
          <p:cNvCxnSpPr>
            <a:cxnSpLocks/>
          </p:cNvCxnSpPr>
          <p:nvPr/>
        </p:nvCxnSpPr>
        <p:spPr>
          <a:xfrm>
            <a:off x="7854058" y="233443"/>
            <a:ext cx="10947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7964A8F-EE82-4708-98A9-ABCF6CC0A51B}"/>
              </a:ext>
            </a:extLst>
          </p:cNvPr>
          <p:cNvCxnSpPr>
            <a:cxnSpLocks/>
          </p:cNvCxnSpPr>
          <p:nvPr/>
        </p:nvCxnSpPr>
        <p:spPr>
          <a:xfrm>
            <a:off x="9256555" y="242576"/>
            <a:ext cx="26642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D33E6FC-7256-4059-A8EA-CCDE10809149}"/>
              </a:ext>
            </a:extLst>
          </p:cNvPr>
          <p:cNvSpPr/>
          <p:nvPr/>
        </p:nvSpPr>
        <p:spPr>
          <a:xfrm>
            <a:off x="2757504" y="5931256"/>
            <a:ext cx="3502330" cy="461665"/>
          </a:xfrm>
          <a:prstGeom prst="rect">
            <a:avLst/>
          </a:prstGeom>
        </p:spPr>
        <p:txBody>
          <a:bodyPr wrap="square">
            <a:spAutoFit/>
          </a:bodyPr>
          <a:lstStyle/>
          <a:p>
            <a:pPr marL="0" marR="0" lvl="1" indent="0" defTabSz="322042"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srgbClr val="000000"/>
                </a:solidFill>
                <a:effectLst/>
                <a:uLnTx/>
                <a:uFillTx/>
                <a:latin typeface="Forma DJR Micro" panose="00000000000000090000" pitchFamily="2" charset="0"/>
                <a:ea typeface="Calibri" panose="020F0502020204030204" pitchFamily="34" charset="0"/>
                <a:cs typeface="+mn-cs"/>
              </a:rPr>
              <a:t>Security</a:t>
            </a:r>
          </a:p>
          <a:p>
            <a:pPr marL="0" marR="0" lvl="1" indent="0" defTabSz="322042" rtl="0" eaLnBrk="1" fontAlgn="auto" latinLnBrk="0" hangingPunct="1">
              <a:lnSpc>
                <a:spcPct val="100000"/>
              </a:lnSpc>
              <a:spcBef>
                <a:spcPts val="0"/>
              </a:spcBef>
              <a:spcAft>
                <a:spcPts val="0"/>
              </a:spcAft>
              <a:buClrTx/>
              <a:buSzPct val="100000"/>
              <a:buFontTx/>
              <a:buNone/>
              <a:tabLst/>
              <a:defRPr/>
            </a:pPr>
            <a:r>
              <a:rPr kumimoji="0" lang="en-US" sz="1200" i="0" u="none" strike="noStrike" kern="1200" cap="none" spc="0" normalizeH="0" baseline="0" noProof="0">
                <a:ln>
                  <a:noFill/>
                </a:ln>
                <a:solidFill>
                  <a:srgbClr val="000000"/>
                </a:solidFill>
                <a:effectLst/>
                <a:uLnTx/>
                <a:uFillTx/>
                <a:latin typeface="Forma DJR Micro" panose="00000000000000090000" pitchFamily="2" charset="0"/>
                <a:ea typeface="Calibri" panose="020F0502020204030204" pitchFamily="34" charset="0"/>
                <a:cs typeface="+mn-cs"/>
              </a:rPr>
              <a:t>Stay protected with HP </a:t>
            </a:r>
            <a:r>
              <a:rPr lang="en-US" sz="1200">
                <a:solidFill>
                  <a:srgbClr val="000000"/>
                </a:solidFill>
                <a:latin typeface="Forma DJR Micro" panose="00000000000000090000" pitchFamily="2" charset="0"/>
                <a:ea typeface="Calibri" panose="020F0502020204030204" pitchFamily="34" charset="0"/>
              </a:rPr>
              <a:t>W</a:t>
            </a:r>
            <a:r>
              <a:rPr kumimoji="0" lang="en-US" sz="1200" i="0" u="none" strike="noStrike" kern="1200" cap="none" spc="0" normalizeH="0" baseline="0" noProof="0" err="1">
                <a:ln>
                  <a:noFill/>
                </a:ln>
                <a:solidFill>
                  <a:srgbClr val="000000"/>
                </a:solidFill>
                <a:effectLst/>
                <a:uLnTx/>
                <a:uFillTx/>
                <a:latin typeface="Forma DJR Micro" panose="00000000000000090000" pitchFamily="2" charset="0"/>
                <a:ea typeface="Calibri" panose="020F0502020204030204" pitchFamily="34" charset="0"/>
                <a:cs typeface="+mn-cs"/>
              </a:rPr>
              <a:t>olf</a:t>
            </a:r>
            <a:r>
              <a:rPr kumimoji="0" lang="en-US" sz="1200" i="0" u="none" strike="noStrike" kern="1200" cap="none" spc="0" normalizeH="0" baseline="0" noProof="0">
                <a:ln>
                  <a:noFill/>
                </a:ln>
                <a:solidFill>
                  <a:srgbClr val="000000"/>
                </a:solidFill>
                <a:effectLst/>
                <a:uLnTx/>
                <a:uFillTx/>
                <a:latin typeface="Forma DJR Micro" panose="00000000000000090000" pitchFamily="2" charset="0"/>
                <a:ea typeface="Calibri" panose="020F0502020204030204" pitchFamily="34" charset="0"/>
                <a:cs typeface="+mn-cs"/>
              </a:rPr>
              <a:t> Security</a:t>
            </a:r>
            <a:r>
              <a:rPr kumimoji="0" lang="en-US" sz="1200" i="0" u="none" strike="noStrike" kern="1200" cap="none" spc="0" normalizeH="0" baseline="30000" noProof="0">
                <a:ln>
                  <a:noFill/>
                </a:ln>
                <a:solidFill>
                  <a:srgbClr val="000000"/>
                </a:solidFill>
                <a:effectLst/>
                <a:uLnTx/>
                <a:uFillTx/>
                <a:latin typeface="Forma DJR Micro" panose="00000000000000090000" pitchFamily="2" charset="0"/>
                <a:ea typeface="Calibri" panose="020F0502020204030204" pitchFamily="34" charset="0"/>
                <a:cs typeface="+mn-cs"/>
              </a:rPr>
              <a:t>14</a:t>
            </a:r>
            <a:endParaRPr kumimoji="0" lang="en-US" sz="1200" i="0" u="none" strike="noStrike" kern="1200" cap="none" spc="0" normalizeH="0" baseline="30000" noProof="0">
              <a:ln>
                <a:noFill/>
              </a:ln>
              <a:solidFill>
                <a:srgbClr val="000000"/>
              </a:solidFill>
              <a:effectLst/>
              <a:uLnTx/>
              <a:uFillTx/>
              <a:latin typeface="Forma DJR Micro"/>
              <a:ea typeface="+mn-ea"/>
              <a:cs typeface="+mn-cs"/>
            </a:endParaRPr>
          </a:p>
        </p:txBody>
      </p:sp>
      <p:sp>
        <p:nvSpPr>
          <p:cNvPr id="21" name="Rectangle 20">
            <a:extLst>
              <a:ext uri="{FF2B5EF4-FFF2-40B4-BE49-F238E27FC236}">
                <a16:creationId xmlns:a16="http://schemas.microsoft.com/office/drawing/2014/main" id="{727B1436-918F-40C9-9978-B311BA476DD3}"/>
              </a:ext>
            </a:extLst>
          </p:cNvPr>
          <p:cNvSpPr/>
          <p:nvPr/>
        </p:nvSpPr>
        <p:spPr>
          <a:xfrm>
            <a:off x="247355" y="2420544"/>
            <a:ext cx="3918064" cy="1138773"/>
          </a:xfrm>
          <a:prstGeom prst="rect">
            <a:avLst/>
          </a:prstGeom>
        </p:spPr>
        <p:txBody>
          <a:bodyPr wrap="square">
            <a:spAutoFit/>
          </a:bodyPr>
          <a:lstStyle/>
          <a:p>
            <a:pPr marL="0" marR="0" lvl="0" indent="-457200" defTabSz="322042"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a:ln>
                  <a:noFill/>
                </a:ln>
                <a:solidFill>
                  <a:srgbClr val="000000"/>
                </a:solidFill>
                <a:effectLst/>
                <a:uLnTx/>
                <a:uFillTx/>
                <a:latin typeface="Forma DJR Micro"/>
                <a:ea typeface="+mn-ea"/>
                <a:cs typeface="+mn-cs"/>
              </a:rPr>
              <a:t>Powerful AI workstation performance</a:t>
            </a:r>
            <a:endParaRPr lang="en-US" sz="1200" b="1" dirty="0">
              <a:solidFill>
                <a:srgbClr val="000000"/>
              </a:solidFill>
              <a:latin typeface="Forma DJR Micro"/>
            </a:endParaRPr>
          </a:p>
          <a:p>
            <a:pPr marL="0" marR="0" lvl="0" indent="-457200" defTabSz="322042" rtl="0" eaLnBrk="1" fontAlgn="auto" latinLnBrk="0" hangingPunct="1">
              <a:lnSpc>
                <a:spcPct val="100000"/>
              </a:lnSpc>
              <a:spcBef>
                <a:spcPts val="0"/>
              </a:spcBef>
              <a:spcAft>
                <a:spcPts val="0"/>
              </a:spcAft>
              <a:buClrTx/>
              <a:buSzPct val="100000"/>
              <a:buFontTx/>
              <a:buNone/>
              <a:tabLst/>
              <a:defRPr/>
            </a:pPr>
            <a:r>
              <a:rPr lang="en-US" sz="1200" dirty="0">
                <a:solidFill>
                  <a:srgbClr val="000000"/>
                </a:solidFill>
                <a:latin typeface="Forma DJR Micro"/>
              </a:rPr>
              <a:t>Up to 24-core Intel® Core™ Ultra 9 processors</a:t>
            </a:r>
            <a:r>
              <a:rPr lang="en-US" sz="1200" baseline="30000" dirty="0">
                <a:solidFill>
                  <a:srgbClr val="000000"/>
                </a:solidFill>
                <a:latin typeface="Forma DJR Micro"/>
              </a:rPr>
              <a:t>1 </a:t>
            </a:r>
            <a:r>
              <a:rPr lang="en-US" sz="1200" dirty="0">
                <a:solidFill>
                  <a:srgbClr val="000000"/>
                </a:solidFill>
                <a:latin typeface="Forma DJR Micro"/>
              </a:rPr>
              <a:t>, w</a:t>
            </a:r>
            <a:r>
              <a:rPr kumimoji="0" lang="en-US" sz="1200" b="0" i="0" u="none" strike="noStrike" kern="1200" cap="none" spc="0" normalizeH="0" baseline="0" noProof="0" dirty="0" err="1">
                <a:ln>
                  <a:noFill/>
                </a:ln>
                <a:solidFill>
                  <a:srgbClr val="000000"/>
                </a:solidFill>
                <a:effectLst/>
                <a:uLnTx/>
                <a:uFillTx/>
                <a:latin typeface="Forma DJR Micro"/>
                <a:ea typeface="+mn-ea"/>
                <a:cs typeface="+mn-cs"/>
              </a:rPr>
              <a:t>ith</a:t>
            </a:r>
            <a:r>
              <a:rPr kumimoji="0" lang="en-US" sz="1200" b="0" i="0" u="none" strike="noStrike" kern="1200" cap="none" spc="0" normalizeH="0" baseline="0" noProof="0" dirty="0">
                <a:ln>
                  <a:noFill/>
                </a:ln>
                <a:solidFill>
                  <a:srgbClr val="000000"/>
                </a:solidFill>
                <a:effectLst/>
                <a:uLnTx/>
                <a:uFillTx/>
                <a:latin typeface="Forma DJR Micro"/>
                <a:ea typeface="+mn-ea"/>
                <a:cs typeface="+mn-cs"/>
              </a:rPr>
              <a:t>         </a:t>
            </a:r>
            <a:r>
              <a:rPr kumimoji="0" lang="en-US" sz="1200" i="0" u="none" strike="noStrike" kern="1200" cap="none" spc="0" normalizeH="0" baseline="0" noProof="0" dirty="0">
                <a:ln>
                  <a:noFill/>
                </a:ln>
                <a:solidFill>
                  <a:srgbClr val="000000"/>
                </a:solidFill>
                <a:effectLst/>
                <a:uLnTx/>
                <a:uFillTx/>
                <a:latin typeface="Forma DJR Micro"/>
                <a:ea typeface="+mn-ea"/>
                <a:cs typeface="+mn-cs"/>
              </a:rPr>
              <a:t>13</a:t>
            </a:r>
            <a:r>
              <a:rPr lang="en-US" sz="1200" dirty="0">
                <a:solidFill>
                  <a:srgbClr val="000000"/>
                </a:solidFill>
                <a:latin typeface="Forma DJR Micro"/>
              </a:rPr>
              <a:t> </a:t>
            </a:r>
            <a:r>
              <a:rPr kumimoji="0" lang="en-US" sz="1200" i="0" u="none" strike="noStrike" kern="1200" cap="none" spc="0" normalizeH="0" baseline="0" noProof="0" dirty="0">
                <a:ln>
                  <a:noFill/>
                </a:ln>
                <a:solidFill>
                  <a:srgbClr val="000000"/>
                </a:solidFill>
                <a:effectLst/>
                <a:uLnTx/>
                <a:uFillTx/>
                <a:latin typeface="Forma DJR Micro"/>
                <a:ea typeface="+mn-ea"/>
                <a:cs typeface="+mn-cs"/>
              </a:rPr>
              <a:t>TOPS NPU</a:t>
            </a:r>
            <a:r>
              <a:rPr kumimoji="0" lang="en-US" sz="1200" i="0" u="none" strike="noStrike" kern="1200" cap="none" spc="0" normalizeH="0" baseline="30000" noProof="0" dirty="0">
                <a:ln>
                  <a:noFill/>
                </a:ln>
                <a:solidFill>
                  <a:srgbClr val="000000"/>
                </a:solidFill>
                <a:effectLst/>
                <a:uLnTx/>
                <a:uFillTx/>
                <a:latin typeface="Forma DJR Micro"/>
                <a:ea typeface="+mn-ea"/>
                <a:cs typeface="+mn-cs"/>
              </a:rPr>
              <a:t>3,9</a:t>
            </a:r>
            <a:endParaRPr lang="en-US" sz="1200" baseline="30000" dirty="0">
              <a:solidFill>
                <a:srgbClr val="000000"/>
              </a:solidFill>
              <a:latin typeface="Forma DJR Micro"/>
            </a:endParaRPr>
          </a:p>
          <a:p>
            <a:pPr marL="0" marR="0" lvl="0" indent="-457200" defTabSz="322042" rtl="0" eaLnBrk="1" fontAlgn="auto" latinLnBrk="0" hangingPunct="1">
              <a:lnSpc>
                <a:spcPct val="100000"/>
              </a:lnSpc>
              <a:spcBef>
                <a:spcPts val="0"/>
              </a:spcBef>
              <a:spcAft>
                <a:spcPts val="0"/>
              </a:spcAft>
              <a:buClrTx/>
              <a:buSzPct val="100000"/>
              <a:buFontTx/>
              <a:buNone/>
              <a:tabLst/>
              <a:defRPr/>
            </a:pPr>
            <a:r>
              <a:rPr lang="en-US" sz="1200" dirty="0">
                <a:solidFill>
                  <a:srgbClr val="000000"/>
                </a:solidFill>
                <a:latin typeface="Forma DJR Micro"/>
              </a:rPr>
              <a:t>Optional K-Series for added performance</a:t>
            </a:r>
          </a:p>
          <a:p>
            <a:pPr marL="0" marR="0" lvl="0" indent="-457200" defTabSz="322042" rtl="0" eaLnBrk="1" fontAlgn="auto" latinLnBrk="0" hangingPunct="1">
              <a:lnSpc>
                <a:spcPct val="100000"/>
              </a:lnSpc>
              <a:spcBef>
                <a:spcPts val="0"/>
              </a:spcBef>
              <a:spcAft>
                <a:spcPts val="0"/>
              </a:spcAft>
              <a:buClrTx/>
              <a:buSzPct val="100000"/>
              <a:buFontTx/>
              <a:buNone/>
              <a:tabLst/>
              <a:defRPr/>
            </a:pPr>
            <a:endParaRPr kumimoji="0" lang="en-US" sz="1200" b="1" i="0" u="none" strike="noStrike" kern="1200" cap="none" spc="0" normalizeH="0" baseline="0" noProof="0" dirty="0">
              <a:ln>
                <a:noFill/>
              </a:ln>
              <a:solidFill>
                <a:srgbClr val="000000"/>
              </a:solidFill>
              <a:effectLst/>
              <a:uLnTx/>
              <a:uFillTx/>
              <a:latin typeface="Forma DJR Micro"/>
              <a:ea typeface="+mn-ea"/>
              <a:cs typeface="+mn-cs"/>
            </a:endParaRPr>
          </a:p>
          <a:p>
            <a:pPr marL="0" marR="0" lvl="0" indent="-457200" defTabSz="322042" rtl="0" eaLnBrk="1" fontAlgn="auto" latinLnBrk="0" hangingPunct="1">
              <a:lnSpc>
                <a:spcPct val="100000"/>
              </a:lnSpc>
              <a:spcBef>
                <a:spcPts val="0"/>
              </a:spcBef>
              <a:spcAft>
                <a:spcPts val="0"/>
              </a:spcAft>
              <a:buClrTx/>
              <a:buSzPct val="100000"/>
              <a:buFontTx/>
              <a:buNone/>
              <a:tabLst/>
              <a:defRPr/>
            </a:pPr>
            <a:endParaRPr kumimoji="0" lang="en-US" sz="1200" b="0" i="0" u="none" strike="noStrike" kern="1200" cap="none" spc="0" normalizeH="0" baseline="30000" noProof="0" dirty="0">
              <a:ln>
                <a:noFill/>
              </a:ln>
              <a:solidFill>
                <a:srgbClr val="FF0000"/>
              </a:solidFill>
              <a:effectLst/>
              <a:uLnTx/>
              <a:uFillTx/>
              <a:latin typeface="Forma DJR Micro"/>
              <a:ea typeface="+mn-ea"/>
              <a:cs typeface="+mn-cs"/>
            </a:endParaRPr>
          </a:p>
        </p:txBody>
      </p:sp>
      <p:sp>
        <p:nvSpPr>
          <p:cNvPr id="22" name="TextBox 21">
            <a:extLst>
              <a:ext uri="{FF2B5EF4-FFF2-40B4-BE49-F238E27FC236}">
                <a16:creationId xmlns:a16="http://schemas.microsoft.com/office/drawing/2014/main" id="{974A30F3-8682-70D0-BD7B-A17CB8170B0A}"/>
              </a:ext>
            </a:extLst>
          </p:cNvPr>
          <p:cNvSpPr txBox="1"/>
          <p:nvPr/>
        </p:nvSpPr>
        <p:spPr>
          <a:xfrm>
            <a:off x="9117127" y="5545582"/>
            <a:ext cx="2854761" cy="1015663"/>
          </a:xfrm>
          <a:prstGeom prst="rect">
            <a:avLst/>
          </a:prstGeom>
          <a:noFill/>
        </p:spPr>
        <p:txBody>
          <a:bodyPr wrap="square">
            <a:spAutoFit/>
          </a:bodyPr>
          <a:lstStyle/>
          <a:p>
            <a:pPr marL="0" marR="0" lvl="1" indent="0" algn="l" defTabSz="322042"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Responsibly crafted </a:t>
            </a:r>
            <a:r>
              <a:rPr kumimoji="0" lang="en-US" sz="1200" b="0" i="0" u="none" strike="noStrike" kern="1200" cap="none" spc="0" normalizeH="0" baseline="0" noProof="0">
                <a:ln>
                  <a:noFill/>
                </a:ln>
                <a:solidFill>
                  <a:srgbClr val="000000"/>
                </a:solidFill>
                <a:effectLst/>
                <a:uLnTx/>
                <a:uFillTx/>
                <a:latin typeface="Forma DJR Micro"/>
                <a:ea typeface="+mn-ea"/>
                <a:cs typeface="+mn-cs"/>
              </a:rPr>
              <a:t>with </a:t>
            </a:r>
            <a:r>
              <a:rPr lang="en-US" sz="1200" b="1">
                <a:solidFill>
                  <a:srgbClr val="000000"/>
                </a:solidFill>
                <a:latin typeface="Forma DJR Micro"/>
              </a:rPr>
              <a:t>100% recycled rare earth elements </a:t>
            </a:r>
            <a:r>
              <a:rPr lang="en-US" sz="1200">
                <a:solidFill>
                  <a:srgbClr val="000000"/>
                </a:solidFill>
                <a:latin typeface="Forma DJR Micro"/>
              </a:rPr>
              <a:t>in speaker magnet, </a:t>
            </a:r>
            <a:r>
              <a:rPr kumimoji="0" lang="en-US" sz="1200" b="0" i="0" u="none" strike="noStrike" kern="1200" cap="none" spc="0" normalizeH="0" baseline="0" noProof="0">
                <a:ln>
                  <a:noFill/>
                </a:ln>
                <a:solidFill>
                  <a:srgbClr val="000000"/>
                </a:solidFill>
                <a:effectLst/>
                <a:uLnTx/>
                <a:uFillTx/>
                <a:latin typeface="Forma DJR Micro"/>
                <a:ea typeface="+mn-ea"/>
                <a:cs typeface="+mn-cs"/>
              </a:rPr>
              <a:t>up to </a:t>
            </a:r>
            <a:r>
              <a:rPr lang="en-US" sz="1200" b="1">
                <a:solidFill>
                  <a:srgbClr val="000000"/>
                </a:solidFill>
                <a:latin typeface="Forma DJR Micro"/>
              </a:rPr>
              <a:t>20</a:t>
            </a:r>
            <a:r>
              <a:rPr kumimoji="0" lang="en-US" sz="1200" b="1" i="0" u="none" strike="noStrike" kern="1200" cap="none" spc="0" normalizeH="0" baseline="0" noProof="0">
                <a:ln>
                  <a:noFill/>
                </a:ln>
                <a:solidFill>
                  <a:srgbClr val="000000"/>
                </a:solidFill>
                <a:effectLst/>
                <a:uLnTx/>
                <a:uFillTx/>
                <a:latin typeface="Forma DJR Micro"/>
                <a:ea typeface="+mn-ea"/>
                <a:cs typeface="+mn-cs"/>
              </a:rPr>
              <a:t>% </a:t>
            </a:r>
            <a:r>
              <a:rPr kumimoji="0" lang="en-US" sz="1200" b="0" i="0" u="none" strike="noStrike" kern="1200" cap="none" spc="0" normalizeH="0" baseline="0" noProof="0">
                <a:ln>
                  <a:noFill/>
                </a:ln>
                <a:solidFill>
                  <a:srgbClr val="000000"/>
                </a:solidFill>
                <a:effectLst/>
                <a:uLnTx/>
                <a:uFillTx/>
                <a:latin typeface="Forma DJR Micro"/>
                <a:ea typeface="+mn-ea"/>
                <a:cs typeface="+mn-cs"/>
              </a:rPr>
              <a:t>recycled steel, </a:t>
            </a:r>
            <a:r>
              <a:rPr kumimoji="0" lang="en-US" sz="1200" b="1" i="0" u="none" strike="noStrike" kern="1200" cap="none" spc="0" normalizeH="0" baseline="0" noProof="0">
                <a:ln>
                  <a:noFill/>
                </a:ln>
                <a:solidFill>
                  <a:srgbClr val="000000"/>
                </a:solidFill>
                <a:effectLst/>
                <a:uLnTx/>
                <a:uFillTx/>
                <a:latin typeface="Forma DJR Micro"/>
                <a:ea typeface="+mn-ea"/>
                <a:cs typeface="+mn-cs"/>
              </a:rPr>
              <a:t>60% </a:t>
            </a:r>
            <a:r>
              <a:rPr kumimoji="0" lang="en-US" sz="1200" b="0" i="0" u="none" strike="noStrike" kern="1200" cap="none" spc="0" normalizeH="0" baseline="0" noProof="0">
                <a:ln>
                  <a:noFill/>
                </a:ln>
                <a:solidFill>
                  <a:srgbClr val="000000"/>
                </a:solidFill>
                <a:effectLst/>
                <a:uLnTx/>
                <a:uFillTx/>
                <a:latin typeface="Forma DJR Micro"/>
                <a:ea typeface="+mn-ea"/>
                <a:cs typeface="+mn-cs"/>
              </a:rPr>
              <a:t>recycled plastics,  and </a:t>
            </a:r>
            <a:r>
              <a:rPr kumimoji="0" lang="en-US" sz="1200" b="1" i="0" u="none" strike="noStrike" kern="1200" cap="none" spc="0" normalizeH="0" baseline="0" noProof="0">
                <a:ln>
                  <a:noFill/>
                </a:ln>
                <a:solidFill>
                  <a:srgbClr val="000000"/>
                </a:solidFill>
                <a:effectLst/>
                <a:uLnTx/>
                <a:uFillTx/>
                <a:latin typeface="Forma DJR Micro"/>
                <a:ea typeface="+mn-ea"/>
                <a:cs typeface="+mn-cs"/>
              </a:rPr>
              <a:t>100% </a:t>
            </a:r>
            <a:r>
              <a:rPr kumimoji="0" lang="en-US" sz="1200" b="0" i="0" u="none" strike="noStrike" kern="1200" cap="none" spc="0" normalizeH="0" baseline="0" noProof="0">
                <a:ln>
                  <a:noFill/>
                </a:ln>
                <a:solidFill>
                  <a:srgbClr val="000000"/>
                </a:solidFill>
                <a:effectLst/>
                <a:uLnTx/>
                <a:uFillTx/>
                <a:latin typeface="Forma DJR Micro"/>
                <a:ea typeface="+mn-ea"/>
                <a:cs typeface="+mn-cs"/>
              </a:rPr>
              <a:t>sustainable materials on the packaging</a:t>
            </a:r>
            <a:r>
              <a:rPr kumimoji="0" lang="en-US" sz="1200" b="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a:t>
            </a:r>
            <a:r>
              <a:rPr kumimoji="0" lang="en-US" sz="1200" b="0" i="0" u="none" strike="noStrike" kern="1200" cap="none" spc="0" normalizeH="0" baseline="30000" noProof="0">
                <a:ln>
                  <a:noFill/>
                </a:ln>
                <a:solidFill>
                  <a:srgbClr val="000000"/>
                </a:solidFill>
                <a:effectLst/>
                <a:uLnTx/>
                <a:uFillTx/>
                <a:latin typeface="Forma DJR Micro"/>
                <a:ea typeface="+mn-ea"/>
                <a:cs typeface="+mn-cs"/>
              </a:rPr>
              <a:t> 19,20,23,24</a:t>
            </a:r>
            <a:endParaRPr kumimoji="0" lang="en-US" sz="1200" b="0" i="0" u="none" strike="noStrike" kern="1200" cap="none" spc="0" normalizeH="0" baseline="30000" noProof="0">
              <a:ln>
                <a:noFill/>
              </a:ln>
              <a:solidFill>
                <a:prstClr val="black"/>
              </a:solidFill>
              <a:effectLst/>
              <a:uLnTx/>
              <a:uFillTx/>
              <a:latin typeface="Forma DJR Micro"/>
              <a:ea typeface="+mn-ea"/>
              <a:cs typeface="+mn-cs"/>
            </a:endParaRPr>
          </a:p>
        </p:txBody>
      </p:sp>
      <p:sp>
        <p:nvSpPr>
          <p:cNvPr id="4" name="TextBox 3">
            <a:extLst>
              <a:ext uri="{FF2B5EF4-FFF2-40B4-BE49-F238E27FC236}">
                <a16:creationId xmlns:a16="http://schemas.microsoft.com/office/drawing/2014/main" id="{DBEB7A4A-CE5D-AD2C-EE85-931F8D33725F}"/>
              </a:ext>
            </a:extLst>
          </p:cNvPr>
          <p:cNvSpPr txBox="1"/>
          <p:nvPr/>
        </p:nvSpPr>
        <p:spPr>
          <a:xfrm>
            <a:off x="7256349" y="4070823"/>
            <a:ext cx="4631295" cy="646331"/>
          </a:xfrm>
          <a:prstGeom prst="rect">
            <a:avLst/>
          </a:prstGeom>
          <a:noFill/>
        </p:spPr>
        <p:txBody>
          <a:bodyPr wrap="square">
            <a:spAutoFit/>
          </a:bodyPr>
          <a:lstStyle/>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1">
                <a:solidFill>
                  <a:srgbClr val="000000"/>
                </a:solidFill>
                <a:latin typeface="Forma DJR Micro"/>
              </a:rPr>
              <a:t>Storage</a:t>
            </a:r>
            <a:r>
              <a:rPr lang="en-US" sz="1200" b="1" baseline="30000">
                <a:solidFill>
                  <a:srgbClr val="000000"/>
                </a:solidFill>
                <a:latin typeface="Forma DJR Micro"/>
              </a:rPr>
              <a:t>16</a:t>
            </a:r>
            <a:r>
              <a:rPr lang="en-US" sz="1200" b="1">
                <a:solidFill>
                  <a:srgbClr val="000000"/>
                </a:solidFill>
                <a:latin typeface="Forma DJR Micro"/>
              </a:rPr>
              <a:t> for performance users</a:t>
            </a:r>
          </a:p>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0" kern="1200">
                <a:solidFill>
                  <a:schemeClr val="tx1"/>
                </a:solidFill>
                <a:latin typeface="+mn-lt"/>
                <a:ea typeface="+mn-ea"/>
                <a:cs typeface="+mn-cs"/>
              </a:rPr>
              <a:t>Up to 12TB (3 x 4TB </a:t>
            </a:r>
            <a:r>
              <a:rPr lang="en-US" sz="1200" b="0" kern="1200" err="1">
                <a:solidFill>
                  <a:schemeClr val="tx1"/>
                </a:solidFill>
                <a:latin typeface="+mn-lt"/>
                <a:ea typeface="+mn-ea"/>
                <a:cs typeface="+mn-cs"/>
              </a:rPr>
              <a:t>NVMe</a:t>
            </a:r>
            <a:r>
              <a:rPr lang="en-US" sz="1200" b="0" kern="1200">
                <a:solidFill>
                  <a:schemeClr val="tx1"/>
                </a:solidFill>
                <a:latin typeface="+mn-lt"/>
                <a:ea typeface="+mn-ea"/>
                <a:cs typeface="+mn-cs"/>
              </a:rPr>
              <a:t> modules -  </a:t>
            </a:r>
            <a:r>
              <a:rPr lang="en-US" sz="1200" b="0" kern="1200">
                <a:solidFill>
                  <a:schemeClr val="tx1"/>
                </a:solidFill>
                <a:latin typeface="Forma DJR Micro" panose="00000000000000090000" pitchFamily="2" charset="0"/>
                <a:ea typeface="+mn-ea"/>
                <a:cs typeface="+mn-cs"/>
              </a:rPr>
              <a:t>1x PCIe Gen5, 2x PCIe Gen4)</a:t>
            </a:r>
          </a:p>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a:latin typeface="Forma DJR Micro" panose="00000000000000090000" pitchFamily="2" charset="0"/>
              </a:rPr>
              <a:t>Up to 2x 12TB HDD </a:t>
            </a:r>
            <a:endParaRPr lang="en-US" sz="1200" b="0" kern="1200">
              <a:solidFill>
                <a:schemeClr val="tx1"/>
              </a:solidFill>
              <a:latin typeface="+mn-lt"/>
              <a:ea typeface="+mn-ea"/>
              <a:cs typeface="+mn-cs"/>
            </a:endParaRPr>
          </a:p>
        </p:txBody>
      </p:sp>
      <p:sp>
        <p:nvSpPr>
          <p:cNvPr id="37" name="Rectangle 36">
            <a:extLst>
              <a:ext uri="{FF2B5EF4-FFF2-40B4-BE49-F238E27FC236}">
                <a16:creationId xmlns:a16="http://schemas.microsoft.com/office/drawing/2014/main" id="{946335B7-65B0-3E0A-CBC5-6D24E0117E69}"/>
              </a:ext>
            </a:extLst>
          </p:cNvPr>
          <p:cNvSpPr/>
          <p:nvPr/>
        </p:nvSpPr>
        <p:spPr>
          <a:xfrm>
            <a:off x="348873" y="3183982"/>
            <a:ext cx="4097649" cy="584775"/>
          </a:xfrm>
          <a:prstGeom prst="rect">
            <a:avLst/>
          </a:prstGeom>
        </p:spPr>
        <p:txBody>
          <a:bodyPr wrap="square">
            <a:spAutoFit/>
          </a:bodyPr>
          <a:lstStyle/>
          <a:p>
            <a:pPr algn="l" rtl="0" fontAlgn="ctr">
              <a:lnSpc>
                <a:spcPct val="100000"/>
              </a:lnSpc>
              <a:spcBef>
                <a:spcPts val="0"/>
              </a:spcBef>
            </a:pPr>
            <a:br>
              <a:rPr lang="en-US" sz="1200" b="0" i="0" u="none" strike="noStrike">
                <a:solidFill>
                  <a:srgbClr val="000000"/>
                </a:solidFill>
                <a:effectLst/>
                <a:latin typeface="+mn-lt"/>
              </a:rPr>
            </a:br>
            <a:endParaRPr lang="en-US" sz="1200" b="0" i="0" u="none" strike="noStrike">
              <a:solidFill>
                <a:srgbClr val="000000"/>
              </a:solidFill>
              <a:effectLst/>
              <a:latin typeface="+mn-lt"/>
            </a:endParaRPr>
          </a:p>
          <a:p>
            <a:pPr marL="0" marR="0" lvl="0" indent="-457200" algn="r" defTabSz="322042" rtl="0" eaLnBrk="1" fontAlgn="auto" latinLnBrk="0" hangingPunct="1">
              <a:lnSpc>
                <a:spcPct val="100000"/>
              </a:lnSpc>
              <a:spcBef>
                <a:spcPts val="0"/>
              </a:spcBef>
              <a:spcAft>
                <a:spcPts val="0"/>
              </a:spcAft>
              <a:buClrTx/>
              <a:buSzPct val="100000"/>
              <a:buFontTx/>
              <a:buNone/>
              <a:tabLst/>
              <a:defRPr/>
            </a:pPr>
            <a:endParaRPr kumimoji="0" lang="en-US" sz="1200" b="0" i="0" u="none" strike="noStrike" kern="1200" cap="none" spc="0" normalizeH="0" baseline="30000" noProof="0">
              <a:ln>
                <a:noFill/>
              </a:ln>
              <a:solidFill>
                <a:srgbClr val="FF0000"/>
              </a:solidFill>
              <a:effectLst/>
              <a:uLnTx/>
              <a:uFillTx/>
              <a:latin typeface="Forma DJR Micro"/>
              <a:ea typeface="+mn-ea"/>
              <a:cs typeface="+mn-cs"/>
            </a:endParaRPr>
          </a:p>
        </p:txBody>
      </p:sp>
      <p:sp>
        <p:nvSpPr>
          <p:cNvPr id="40" name="TextBox 39">
            <a:extLst>
              <a:ext uri="{FF2B5EF4-FFF2-40B4-BE49-F238E27FC236}">
                <a16:creationId xmlns:a16="http://schemas.microsoft.com/office/drawing/2014/main" id="{CE3ECE7D-F214-AF29-726B-CA1E29174107}"/>
              </a:ext>
            </a:extLst>
          </p:cNvPr>
          <p:cNvSpPr txBox="1"/>
          <p:nvPr/>
        </p:nvSpPr>
        <p:spPr>
          <a:xfrm>
            <a:off x="5970547" y="5931256"/>
            <a:ext cx="3159314" cy="461665"/>
          </a:xfrm>
          <a:prstGeom prst="rect">
            <a:avLst/>
          </a:prstGeom>
          <a:noFill/>
        </p:spPr>
        <p:txBody>
          <a:bodyPr wrap="square">
            <a:spAutoFit/>
          </a:bodyPr>
          <a:lstStyle/>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1">
                <a:solidFill>
                  <a:srgbClr val="000000"/>
                </a:solidFill>
                <a:latin typeface="Forma DJR Micro"/>
              </a:rPr>
              <a:t>Manageability</a:t>
            </a:r>
          </a:p>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a:solidFill>
                  <a:srgbClr val="000000"/>
                </a:solidFill>
                <a:latin typeface="Forma DJR Micro"/>
              </a:rPr>
              <a:t>Optional HP Remote System Controller</a:t>
            </a:r>
            <a:r>
              <a:rPr lang="en-US" sz="1200" baseline="30000">
                <a:solidFill>
                  <a:srgbClr val="000000"/>
                </a:solidFill>
                <a:latin typeface="Forma DJR Micro"/>
              </a:rPr>
              <a:t>72,73</a:t>
            </a:r>
          </a:p>
        </p:txBody>
      </p:sp>
      <p:sp>
        <p:nvSpPr>
          <p:cNvPr id="42" name="TextBox 41">
            <a:extLst>
              <a:ext uri="{FF2B5EF4-FFF2-40B4-BE49-F238E27FC236}">
                <a16:creationId xmlns:a16="http://schemas.microsoft.com/office/drawing/2014/main" id="{5D1E106C-07DB-F503-62FD-8EB077F485A9}"/>
              </a:ext>
            </a:extLst>
          </p:cNvPr>
          <p:cNvSpPr txBox="1"/>
          <p:nvPr/>
        </p:nvSpPr>
        <p:spPr>
          <a:xfrm>
            <a:off x="642725" y="4256626"/>
            <a:ext cx="3417337" cy="1015663"/>
          </a:xfrm>
          <a:prstGeom prst="rect">
            <a:avLst/>
          </a:prstGeom>
          <a:noFill/>
        </p:spPr>
        <p:txBody>
          <a:bodyPr wrap="square">
            <a:spAutoFit/>
          </a:bodyPr>
          <a:lstStyle/>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1">
                <a:solidFill>
                  <a:srgbClr val="000000"/>
                </a:solidFill>
                <a:latin typeface="Forma DJR Micro"/>
              </a:rPr>
              <a:t>High Performance Mode</a:t>
            </a:r>
            <a:endParaRPr lang="en-US" sz="1200"/>
          </a:p>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a:solidFill>
                  <a:srgbClr val="000000"/>
                </a:solidFill>
                <a:latin typeface="Forma DJR Micro"/>
              </a:rPr>
              <a:t>Take on the toughest workflows with High Performance Mode set as the default. Easily change to Performance Mode, Quiet Mode, or Rack Mode with a BIOS setting. </a:t>
            </a:r>
            <a:endParaRPr lang="en-US" sz="1200" baseline="30000">
              <a:solidFill>
                <a:srgbClr val="000000"/>
              </a:solidFill>
              <a:latin typeface="Forma DJR Micro"/>
            </a:endParaRPr>
          </a:p>
        </p:txBody>
      </p:sp>
      <p:sp>
        <p:nvSpPr>
          <p:cNvPr id="48" name="TextBox 47">
            <a:extLst>
              <a:ext uri="{FF2B5EF4-FFF2-40B4-BE49-F238E27FC236}">
                <a16:creationId xmlns:a16="http://schemas.microsoft.com/office/drawing/2014/main" id="{8A14FFEB-1C7A-FCED-6453-750F0673C765}"/>
              </a:ext>
            </a:extLst>
          </p:cNvPr>
          <p:cNvSpPr txBox="1"/>
          <p:nvPr/>
        </p:nvSpPr>
        <p:spPr>
          <a:xfrm>
            <a:off x="8301592" y="2923316"/>
            <a:ext cx="2854761" cy="461665"/>
          </a:xfrm>
          <a:prstGeom prst="rect">
            <a:avLst/>
          </a:prstGeom>
          <a:noFill/>
        </p:spPr>
        <p:txBody>
          <a:bodyPr wrap="square">
            <a:spAutoFit/>
          </a:bodyPr>
          <a:lstStyle/>
          <a:p>
            <a:pPr marL="0" marR="0" lvl="1" indent="0" algn="l" defTabSz="322042" rtl="0" eaLnBrk="1" fontAlgn="auto" latinLnBrk="0" hangingPunct="1">
              <a:lnSpc>
                <a:spcPct val="100000"/>
              </a:lnSpc>
              <a:spcBef>
                <a:spcPts val="0"/>
              </a:spcBef>
              <a:spcAft>
                <a:spcPts val="0"/>
              </a:spcAft>
              <a:buClrTx/>
              <a:buSzPct val="100000"/>
              <a:buFontTx/>
              <a:buNone/>
              <a:tabLst/>
              <a:defRPr/>
            </a:pPr>
            <a:r>
              <a:rPr lang="en-US" sz="1200" b="1">
                <a:solidFill>
                  <a:prstClr val="black"/>
                </a:solidFill>
                <a:latin typeface="Forma DJR Micro"/>
                <a:ea typeface="Calibri" panose="020F0502020204030204" pitchFamily="34" charset="0"/>
              </a:rPr>
              <a:t>Lattice mesh design </a:t>
            </a:r>
            <a:r>
              <a:rPr lang="en-US" sz="1200">
                <a:solidFill>
                  <a:prstClr val="black"/>
                </a:solidFill>
                <a:latin typeface="Forma DJR Micro"/>
                <a:ea typeface="Calibri" panose="020F0502020204030204" pitchFamily="34" charset="0"/>
              </a:rPr>
              <a:t>to enable airflow intake for cooling of product</a:t>
            </a:r>
            <a:endParaRPr kumimoji="0" lang="en-US" sz="1200" i="0" u="none" strike="noStrike" kern="1200" cap="none" spc="0" normalizeH="0" baseline="30000" noProof="0">
              <a:ln>
                <a:noFill/>
              </a:ln>
              <a:solidFill>
                <a:prstClr val="black"/>
              </a:solidFill>
              <a:effectLst/>
              <a:uLnTx/>
              <a:uFillTx/>
              <a:latin typeface="Forma DJR Micro"/>
              <a:ea typeface="+mn-ea"/>
              <a:cs typeface="+mn-cs"/>
            </a:endParaRPr>
          </a:p>
        </p:txBody>
      </p:sp>
      <p:sp>
        <p:nvSpPr>
          <p:cNvPr id="54" name="TextBox 53">
            <a:extLst>
              <a:ext uri="{FF2B5EF4-FFF2-40B4-BE49-F238E27FC236}">
                <a16:creationId xmlns:a16="http://schemas.microsoft.com/office/drawing/2014/main" id="{ADA29BF5-6973-7764-D493-DA8FDB625770}"/>
              </a:ext>
            </a:extLst>
          </p:cNvPr>
          <p:cNvSpPr txBox="1"/>
          <p:nvPr/>
        </p:nvSpPr>
        <p:spPr>
          <a:xfrm>
            <a:off x="6662812" y="2296206"/>
            <a:ext cx="5180315" cy="830997"/>
          </a:xfrm>
          <a:prstGeom prst="rect">
            <a:avLst/>
          </a:prstGeom>
          <a:noFill/>
        </p:spPr>
        <p:txBody>
          <a:bodyPr wrap="square">
            <a:spAutoFit/>
          </a:bodyPr>
          <a:lstStyle/>
          <a:p>
            <a:pPr marL="0" marR="0" lvl="1" indent="0" algn="l" defTabSz="322042"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Game-changing power </a:t>
            </a:r>
            <a:r>
              <a:rPr lang="en-US" sz="1200" b="1">
                <a:solidFill>
                  <a:prstClr val="black"/>
                </a:solidFill>
                <a:latin typeface="Forma DJR Micro"/>
                <a:ea typeface="Calibri" panose="020F0502020204030204" pitchFamily="34" charset="0"/>
              </a:rPr>
              <a:t>efficiency enabled by </a:t>
            </a:r>
            <a:r>
              <a:rPr kumimoji="0" lang="en-US" sz="1200" b="1"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 </a:t>
            </a:r>
            <a:r>
              <a:rPr kumimoji="0" lang="en-US" sz="120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4nm technology that delivers more </a:t>
            </a:r>
            <a:r>
              <a:rPr lang="en-US" sz="1200">
                <a:solidFill>
                  <a:prstClr val="black"/>
                </a:solidFill>
                <a:latin typeface="Forma DJR Micro"/>
                <a:ea typeface="Calibri" panose="020F0502020204030204" pitchFamily="34" charset="0"/>
              </a:rPr>
              <a:t>effective energy use while minimizing heat dissipation and fan noise.</a:t>
            </a:r>
          </a:p>
          <a:p>
            <a:pPr marL="0" marR="0" lvl="1" indent="0" algn="l" defTabSz="322042" rtl="0" eaLnBrk="1" fontAlgn="auto" latinLnBrk="0" hangingPunct="1">
              <a:lnSpc>
                <a:spcPct val="100000"/>
              </a:lnSpc>
              <a:spcBef>
                <a:spcPts val="0"/>
              </a:spcBef>
              <a:spcAft>
                <a:spcPts val="0"/>
              </a:spcAft>
              <a:buClrTx/>
              <a:buSzPct val="100000"/>
              <a:buFontTx/>
              <a:buNone/>
              <a:tabLst/>
              <a:defRPr/>
            </a:pPr>
            <a:r>
              <a:rPr kumimoji="0" lang="en-US" sz="120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Up to 1200W</a:t>
            </a:r>
            <a:r>
              <a:rPr kumimoji="0" lang="en-US" sz="1200" i="0" u="none" strike="noStrike" kern="1200" cap="none" spc="0" normalizeH="0" baseline="30000" noProof="0">
                <a:ln>
                  <a:noFill/>
                </a:ln>
                <a:solidFill>
                  <a:prstClr val="black"/>
                </a:solidFill>
                <a:effectLst/>
                <a:uLnTx/>
                <a:uFillTx/>
                <a:latin typeface="Forma DJR Micro"/>
                <a:ea typeface="Calibri" panose="020F0502020204030204" pitchFamily="34" charset="0"/>
                <a:cs typeface="+mn-cs"/>
              </a:rPr>
              <a:t>2</a:t>
            </a:r>
            <a:r>
              <a:rPr kumimoji="0" lang="en-US" sz="120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 92% platinum </a:t>
            </a:r>
            <a:r>
              <a:rPr lang="en-US" sz="1200">
                <a:solidFill>
                  <a:prstClr val="black"/>
                </a:solidFill>
                <a:latin typeface="Forma DJR Micro"/>
                <a:ea typeface="Calibri" panose="020F0502020204030204" pitchFamily="34" charset="0"/>
              </a:rPr>
              <a:t>efficiency</a:t>
            </a:r>
            <a:endParaRPr kumimoji="0" lang="en-US" sz="120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endParaRPr>
          </a:p>
          <a:p>
            <a:pPr marL="0" marR="0" lvl="1" indent="0" algn="l" defTabSz="322042" rtl="0" eaLnBrk="1" fontAlgn="auto" latinLnBrk="0" hangingPunct="1">
              <a:lnSpc>
                <a:spcPct val="100000"/>
              </a:lnSpc>
              <a:spcBef>
                <a:spcPts val="0"/>
              </a:spcBef>
              <a:spcAft>
                <a:spcPts val="0"/>
              </a:spcAft>
              <a:buClrTx/>
              <a:buSzPct val="100000"/>
              <a:buFontTx/>
              <a:buNone/>
              <a:tabLst/>
              <a:defRPr/>
            </a:pPr>
            <a:endParaRPr lang="en-US" sz="1200" b="0">
              <a:solidFill>
                <a:prstClr val="black"/>
              </a:solidFill>
              <a:highlight>
                <a:srgbClr val="FFFF00"/>
              </a:highlight>
              <a:latin typeface="Forma DJR Micro"/>
            </a:endParaRPr>
          </a:p>
        </p:txBody>
      </p:sp>
      <p:sp>
        <p:nvSpPr>
          <p:cNvPr id="3" name="TextBox 2">
            <a:extLst>
              <a:ext uri="{FF2B5EF4-FFF2-40B4-BE49-F238E27FC236}">
                <a16:creationId xmlns:a16="http://schemas.microsoft.com/office/drawing/2014/main" id="{B4FADB78-662D-960D-7C31-DAA0529C4E28}"/>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7" name="TextBox 6">
            <a:extLst>
              <a:ext uri="{FF2B5EF4-FFF2-40B4-BE49-F238E27FC236}">
                <a16:creationId xmlns:a16="http://schemas.microsoft.com/office/drawing/2014/main" id="{13CAF0DB-0A71-2292-F1AD-392346F67C94}"/>
              </a:ext>
            </a:extLst>
          </p:cNvPr>
          <p:cNvSpPr txBox="1"/>
          <p:nvPr/>
        </p:nvSpPr>
        <p:spPr>
          <a:xfrm>
            <a:off x="9603524" y="427242"/>
            <a:ext cx="2768145" cy="461665"/>
          </a:xfrm>
          <a:prstGeom prst="rect">
            <a:avLst/>
          </a:prstGeom>
          <a:noFill/>
        </p:spPr>
        <p:txBody>
          <a:bodyPr wrap="square">
            <a:spAutoFit/>
          </a:bodyPr>
          <a:lstStyle/>
          <a:p>
            <a:pPr fontAlgn="ctr">
              <a:lnSpc>
                <a:spcPct val="100000"/>
              </a:lnSpc>
              <a:spcBef>
                <a:spcPts val="0"/>
              </a:spcBef>
            </a:pPr>
            <a:r>
              <a:rPr lang="pl-PL" sz="1200"/>
              <a:t>426</a:t>
            </a:r>
            <a:r>
              <a:rPr lang="en-US" sz="1200"/>
              <a:t>mm </a:t>
            </a:r>
            <a:r>
              <a:rPr lang="pl-PL" sz="1200"/>
              <a:t>D x 175</a:t>
            </a:r>
            <a:r>
              <a:rPr lang="en-US" sz="1200"/>
              <a:t>mm </a:t>
            </a:r>
            <a:r>
              <a:rPr lang="pl-PL" sz="1200"/>
              <a:t>W x 388</a:t>
            </a:r>
            <a:r>
              <a:rPr lang="en-US" sz="1200"/>
              <a:t>mm </a:t>
            </a:r>
            <a:r>
              <a:rPr lang="pl-PL" sz="1200"/>
              <a:t>H</a:t>
            </a:r>
            <a:endParaRPr lang="en-US" sz="1200"/>
          </a:p>
          <a:p>
            <a:pPr fontAlgn="ctr">
              <a:lnSpc>
                <a:spcPct val="100000"/>
              </a:lnSpc>
              <a:spcBef>
                <a:spcPts val="0"/>
              </a:spcBef>
            </a:pPr>
            <a:r>
              <a:rPr lang="en-US" sz="1200">
                <a:solidFill>
                  <a:srgbClr val="000000"/>
                </a:solidFill>
                <a:latin typeface="Forma DJR Micro"/>
              </a:rPr>
              <a:t>16.77” x 6.89” x 15.28”</a:t>
            </a:r>
          </a:p>
        </p:txBody>
      </p:sp>
      <p:sp>
        <p:nvSpPr>
          <p:cNvPr id="2" name="TextBox 1">
            <a:extLst>
              <a:ext uri="{FF2B5EF4-FFF2-40B4-BE49-F238E27FC236}">
                <a16:creationId xmlns:a16="http://schemas.microsoft.com/office/drawing/2014/main" id="{9F4AE21F-CBDE-A761-7134-F174AB86D77E}"/>
              </a:ext>
            </a:extLst>
          </p:cNvPr>
          <p:cNvSpPr txBox="1"/>
          <p:nvPr/>
        </p:nvSpPr>
        <p:spPr>
          <a:xfrm>
            <a:off x="6870974" y="4942114"/>
            <a:ext cx="4768013" cy="830997"/>
          </a:xfrm>
          <a:prstGeom prst="rect">
            <a:avLst/>
          </a:prstGeom>
          <a:noFill/>
        </p:spPr>
        <p:txBody>
          <a:bodyPr wrap="square">
            <a:spAutoFit/>
          </a:bodyPr>
          <a:lstStyle/>
          <a:p>
            <a:pPr marL="0" marR="0" lvl="1" indent="0" algn="l" defTabSz="322042" rtl="0" eaLnBrk="1" fontAlgn="auto" latinLnBrk="0" hangingPunct="1">
              <a:lnSpc>
                <a:spcPct val="100000"/>
              </a:lnSpc>
              <a:spcBef>
                <a:spcPts val="0"/>
              </a:spcBef>
              <a:spcAft>
                <a:spcPts val="0"/>
              </a:spcAft>
              <a:buClrTx/>
              <a:buSzPct val="100000"/>
              <a:buFontTx/>
              <a:buNone/>
              <a:tabLst/>
              <a:defRPr/>
            </a:pPr>
            <a:r>
              <a:rPr lang="en-US" sz="1200" b="1">
                <a:solidFill>
                  <a:prstClr val="black"/>
                </a:solidFill>
                <a:latin typeface="Forma DJR Micro"/>
                <a:ea typeface="Calibri" panose="020F0502020204030204" pitchFamily="34" charset="0"/>
              </a:rPr>
              <a:t>Connectivity Upgrade </a:t>
            </a:r>
            <a:r>
              <a:rPr kumimoji="0" lang="en-US" sz="120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Wi-Fi 7</a:t>
            </a:r>
            <a:r>
              <a:rPr kumimoji="0" lang="en-US" sz="1400" i="0" u="none" strike="noStrike" kern="1200" cap="none" spc="0" normalizeH="0" baseline="30000" noProof="0">
                <a:ln>
                  <a:noFill/>
                </a:ln>
                <a:solidFill>
                  <a:prstClr val="black"/>
                </a:solidFill>
                <a:effectLst/>
                <a:uLnTx/>
                <a:uFillTx/>
                <a:latin typeface="Forma DJR Micro"/>
                <a:ea typeface="Calibri" panose="020F0502020204030204" pitchFamily="34" charset="0"/>
                <a:cs typeface="+mn-cs"/>
              </a:rPr>
              <a:t>71</a:t>
            </a:r>
            <a:r>
              <a:rPr kumimoji="0" lang="en-US" sz="120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  Bluetooth 5.4 and internal antenna provides lightning-fast connectivity. Dual-port Thunderbolt 5 provides up to 80Gb/s data bandwidth for peripherals and up to 120Gb/s display bandwidth.</a:t>
            </a:r>
            <a:r>
              <a:rPr kumimoji="0" lang="en-US" sz="1200" i="0" u="none" strike="noStrike" kern="1200" cap="none" spc="0" normalizeH="0" baseline="30000" noProof="0">
                <a:ln>
                  <a:noFill/>
                </a:ln>
                <a:solidFill>
                  <a:prstClr val="black"/>
                </a:solidFill>
                <a:effectLst/>
                <a:uLnTx/>
                <a:uFillTx/>
                <a:latin typeface="Forma DJR Micro"/>
                <a:ea typeface="Calibri" panose="020F0502020204030204" pitchFamily="34" charset="0"/>
                <a:cs typeface="+mn-cs"/>
              </a:rPr>
              <a:t>111</a:t>
            </a:r>
            <a:endParaRPr kumimoji="0" lang="en-US" sz="1200" b="0" i="0" u="none" strike="noStrike" kern="1200" cap="none" spc="0" normalizeH="0" baseline="30000" noProof="0">
              <a:ln>
                <a:noFill/>
              </a:ln>
              <a:solidFill>
                <a:prstClr val="black"/>
              </a:solidFill>
              <a:effectLst/>
              <a:highlight>
                <a:srgbClr val="FFFF00"/>
              </a:highlight>
              <a:uLnTx/>
              <a:uFillTx/>
              <a:latin typeface="Forma DJR Micro"/>
              <a:ea typeface="+mn-ea"/>
              <a:cs typeface="+mn-cs"/>
            </a:endParaRPr>
          </a:p>
        </p:txBody>
      </p:sp>
      <p:sp>
        <p:nvSpPr>
          <p:cNvPr id="16" name="TextBox 15">
            <a:extLst>
              <a:ext uri="{FF2B5EF4-FFF2-40B4-BE49-F238E27FC236}">
                <a16:creationId xmlns:a16="http://schemas.microsoft.com/office/drawing/2014/main" id="{C3B830C0-0E4E-365B-D4F9-697EF957D5EB}"/>
              </a:ext>
            </a:extLst>
          </p:cNvPr>
          <p:cNvSpPr txBox="1"/>
          <p:nvPr/>
        </p:nvSpPr>
        <p:spPr>
          <a:xfrm>
            <a:off x="476906" y="3380495"/>
            <a:ext cx="3748977"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457200">
              <a:lnSpc>
                <a:spcPct val="100000"/>
              </a:lnSpc>
              <a:spcBef>
                <a:spcPts val="0"/>
              </a:spcBef>
            </a:pPr>
            <a:r>
              <a:rPr lang="en-US" sz="1200" b="1">
                <a:solidFill>
                  <a:prstClr val="black"/>
                </a:solidFill>
                <a:latin typeface="Forma DJR Micro"/>
                <a:ea typeface="Calibri"/>
              </a:rPr>
              <a:t>Power to grow with </a:t>
            </a:r>
            <a:r>
              <a:rPr lang="en-US" sz="1200">
                <a:solidFill>
                  <a:prstClr val="black"/>
                </a:solidFill>
                <a:latin typeface="Forma DJR Micro"/>
                <a:ea typeface="Calibri" panose="020F0502020204030204" pitchFamily="34" charset="0"/>
              </a:rPr>
              <a:t>22% enlarged chassis</a:t>
            </a:r>
          </a:p>
          <a:p>
            <a:pPr indent="-457200">
              <a:lnSpc>
                <a:spcPct val="100000"/>
              </a:lnSpc>
              <a:spcBef>
                <a:spcPts val="0"/>
              </a:spcBef>
            </a:pPr>
            <a:r>
              <a:rPr lang="en-US" sz="1200">
                <a:solidFill>
                  <a:prstClr val="black"/>
                </a:solidFill>
                <a:latin typeface="Forma DJR Micro"/>
                <a:ea typeface="Calibri" panose="020F0502020204030204" pitchFamily="34" charset="0"/>
              </a:rPr>
              <a:t>Up to triple wide/600W graphics</a:t>
            </a:r>
            <a:r>
              <a:rPr lang="en-US" sz="1200" baseline="30000">
                <a:solidFill>
                  <a:prstClr val="black"/>
                </a:solidFill>
                <a:latin typeface="Forma DJR Micro"/>
                <a:ea typeface="Calibri" panose="020F0502020204030204" pitchFamily="34" charset="0"/>
              </a:rPr>
              <a:t>2</a:t>
            </a:r>
          </a:p>
          <a:p>
            <a:pPr indent="-457200">
              <a:lnSpc>
                <a:spcPct val="100000"/>
              </a:lnSpc>
              <a:spcBef>
                <a:spcPts val="0"/>
              </a:spcBef>
            </a:pPr>
            <a:r>
              <a:rPr lang="en-US" sz="1200">
                <a:solidFill>
                  <a:prstClr val="black"/>
                </a:solidFill>
                <a:latin typeface="Forma DJR Micro"/>
                <a:ea typeface="Calibri" panose="020F0502020204030204" pitchFamily="34" charset="0"/>
              </a:rPr>
              <a:t>Up to NVIDIA RTX™ 6000-series GPU, delivering 1,457 AI TOPS</a:t>
            </a:r>
          </a:p>
        </p:txBody>
      </p:sp>
      <p:sp>
        <p:nvSpPr>
          <p:cNvPr id="17" name="TextBox 16">
            <a:extLst>
              <a:ext uri="{FF2B5EF4-FFF2-40B4-BE49-F238E27FC236}">
                <a16:creationId xmlns:a16="http://schemas.microsoft.com/office/drawing/2014/main" id="{FE718F8A-C878-E97B-07C8-85C0B7FEC6D8}"/>
              </a:ext>
            </a:extLst>
          </p:cNvPr>
          <p:cNvSpPr txBox="1"/>
          <p:nvPr/>
        </p:nvSpPr>
        <p:spPr>
          <a:xfrm>
            <a:off x="7749165" y="3388327"/>
            <a:ext cx="3702441" cy="646331"/>
          </a:xfrm>
          <a:prstGeom prst="rect">
            <a:avLst/>
          </a:prstGeom>
          <a:noFill/>
        </p:spPr>
        <p:txBody>
          <a:bodyPr wrap="square">
            <a:spAutoFit/>
          </a:bodyPr>
          <a:lstStyle/>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1">
                <a:solidFill>
                  <a:srgbClr val="000000"/>
                </a:solidFill>
                <a:latin typeface="Forma DJR Micro"/>
              </a:rPr>
              <a:t>High speed memory for near real-time responsiveness</a:t>
            </a:r>
          </a:p>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0" kern="1200">
                <a:solidFill>
                  <a:schemeClr val="tx1"/>
                </a:solidFill>
                <a:latin typeface="+mn-lt"/>
                <a:ea typeface="+mn-ea"/>
                <a:cs typeface="+mn-cs"/>
              </a:rPr>
              <a:t>Up to 5600 MT/s, up to 256 GB </a:t>
            </a:r>
            <a:r>
              <a:rPr lang="en-US" sz="1200" b="0" kern="1200" baseline="30000">
                <a:solidFill>
                  <a:schemeClr val="tx1"/>
                </a:solidFill>
                <a:latin typeface="+mn-lt"/>
                <a:ea typeface="+mn-ea"/>
                <a:cs typeface="+mn-cs"/>
              </a:rPr>
              <a:t>107</a:t>
            </a:r>
          </a:p>
        </p:txBody>
      </p:sp>
      <p:sp>
        <p:nvSpPr>
          <p:cNvPr id="23" name="TextBox 22">
            <a:extLst>
              <a:ext uri="{FF2B5EF4-FFF2-40B4-BE49-F238E27FC236}">
                <a16:creationId xmlns:a16="http://schemas.microsoft.com/office/drawing/2014/main" id="{5D3CEB77-A6A2-8611-64A7-D0806FF370EA}"/>
              </a:ext>
            </a:extLst>
          </p:cNvPr>
          <p:cNvSpPr txBox="1"/>
          <p:nvPr/>
        </p:nvSpPr>
        <p:spPr>
          <a:xfrm>
            <a:off x="1144469" y="5285957"/>
            <a:ext cx="3301583" cy="646331"/>
          </a:xfrm>
          <a:prstGeom prst="rect">
            <a:avLst/>
          </a:prstGeom>
          <a:noFill/>
        </p:spPr>
        <p:txBody>
          <a:bodyPr wrap="square">
            <a:spAutoFit/>
          </a:bodyPr>
          <a:lstStyle/>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1">
                <a:solidFill>
                  <a:srgbClr val="000000"/>
                </a:solidFill>
                <a:latin typeface="Forma DJR Micro"/>
              </a:rPr>
              <a:t>Rack Solution</a:t>
            </a:r>
            <a:endParaRPr lang="en-US" sz="1200"/>
          </a:p>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a:solidFill>
                  <a:srgbClr val="000000"/>
                </a:solidFill>
                <a:latin typeface="Forma DJR Micro"/>
              </a:rPr>
              <a:t>High density rack mount with support for 1 unit in a 4U</a:t>
            </a:r>
            <a:r>
              <a:rPr lang="en-US" sz="1200" baseline="30000">
                <a:solidFill>
                  <a:srgbClr val="000000"/>
                </a:solidFill>
                <a:latin typeface="Forma DJR Micro"/>
              </a:rPr>
              <a:t>67</a:t>
            </a:r>
            <a:r>
              <a:rPr lang="en-US" sz="1200">
                <a:solidFill>
                  <a:srgbClr val="000000"/>
                </a:solidFill>
                <a:latin typeface="Forma DJR Micro"/>
              </a:rPr>
              <a:t> rack</a:t>
            </a:r>
            <a:endParaRPr lang="en-US" sz="1200" baseline="30000">
              <a:solidFill>
                <a:srgbClr val="000000"/>
              </a:solidFill>
              <a:latin typeface="Forma DJR Micro"/>
            </a:endParaRPr>
          </a:p>
        </p:txBody>
      </p:sp>
      <p:pic>
        <p:nvPicPr>
          <p:cNvPr id="5" name="Picture 4">
            <a:extLst>
              <a:ext uri="{FF2B5EF4-FFF2-40B4-BE49-F238E27FC236}">
                <a16:creationId xmlns:a16="http://schemas.microsoft.com/office/drawing/2014/main" id="{34B8C84D-D05A-7CFB-4B44-695E5E869D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5884" y="2941564"/>
            <a:ext cx="2742028" cy="2330725"/>
          </a:xfrm>
          <a:prstGeom prst="rect">
            <a:avLst/>
          </a:prstGeom>
        </p:spPr>
      </p:pic>
      <p:sp>
        <p:nvSpPr>
          <p:cNvPr id="18" name="Rectangle 17">
            <a:extLst>
              <a:ext uri="{FF2B5EF4-FFF2-40B4-BE49-F238E27FC236}">
                <a16:creationId xmlns:a16="http://schemas.microsoft.com/office/drawing/2014/main" id="{76D10D77-4BC9-6250-4CA3-B9617E4DEC40}"/>
              </a:ext>
            </a:extLst>
          </p:cNvPr>
          <p:cNvSpPr/>
          <p:nvPr/>
        </p:nvSpPr>
        <p:spPr bwMode="ltGray">
          <a:xfrm>
            <a:off x="11047531" y="6344920"/>
            <a:ext cx="1047949"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38096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CA1D-43E9-E28C-BA64-ECEDD60F7ECA}"/>
              </a:ext>
            </a:extLst>
          </p:cNvPr>
          <p:cNvSpPr>
            <a:spLocks noGrp="1"/>
          </p:cNvSpPr>
          <p:nvPr>
            <p:ph type="title"/>
          </p:nvPr>
        </p:nvSpPr>
        <p:spPr>
          <a:xfrm>
            <a:off x="304800" y="452014"/>
            <a:ext cx="11586818" cy="491673"/>
          </a:xfrm>
        </p:spPr>
        <p:txBody>
          <a:bodyPr/>
          <a:lstStyle/>
          <a:p>
            <a:r>
              <a:rPr lang="en-US" sz="3600"/>
              <a:t>Z2 Tower G1i - Reengineered performance. Refined cooling.</a:t>
            </a:r>
            <a:endParaRPr lang="en-US"/>
          </a:p>
        </p:txBody>
      </p:sp>
      <p:sp>
        <p:nvSpPr>
          <p:cNvPr id="3" name="Text Placeholder 2">
            <a:extLst>
              <a:ext uri="{FF2B5EF4-FFF2-40B4-BE49-F238E27FC236}">
                <a16:creationId xmlns:a16="http://schemas.microsoft.com/office/drawing/2014/main" id="{8C03F210-0F75-C4C9-417F-5EC632836297}"/>
              </a:ext>
            </a:extLst>
          </p:cNvPr>
          <p:cNvSpPr>
            <a:spLocks noGrp="1"/>
          </p:cNvSpPr>
          <p:nvPr>
            <p:ph type="body" sz="quarter" idx="15"/>
          </p:nvPr>
        </p:nvSpPr>
        <p:spPr>
          <a:xfrm>
            <a:off x="304800" y="1356718"/>
            <a:ext cx="11582400" cy="766364"/>
          </a:xfrm>
        </p:spPr>
        <p:txBody>
          <a:bodyPr/>
          <a:lstStyle/>
          <a:p>
            <a:r>
              <a:rPr lang="en-US" sz="2400" dirty="0"/>
              <a:t>Unleash the power of up to 600W, triple-wide graphics plus a 24 core Intel® Core™ Ultra 9 processor</a:t>
            </a:r>
            <a:r>
              <a:rPr lang="en-US" sz="2400" baseline="30000" dirty="0"/>
              <a:t>1</a:t>
            </a:r>
            <a:r>
              <a:rPr lang="en-US" sz="2400" dirty="0"/>
              <a:t>, including K-Series. New lattice venting optimizes airflow intake. </a:t>
            </a:r>
          </a:p>
        </p:txBody>
      </p:sp>
      <p:sp>
        <p:nvSpPr>
          <p:cNvPr id="4" name="Content Placeholder 3">
            <a:extLst>
              <a:ext uri="{FF2B5EF4-FFF2-40B4-BE49-F238E27FC236}">
                <a16:creationId xmlns:a16="http://schemas.microsoft.com/office/drawing/2014/main" id="{B2690C4F-CDAA-C50B-6483-01EDA86501D7}"/>
              </a:ext>
            </a:extLst>
          </p:cNvPr>
          <p:cNvSpPr>
            <a:spLocks noGrp="1"/>
          </p:cNvSpPr>
          <p:nvPr>
            <p:ph sz="quarter" idx="38"/>
          </p:nvPr>
        </p:nvSpPr>
        <p:spPr>
          <a:xfrm>
            <a:off x="320570" y="2326280"/>
            <a:ext cx="5411182" cy="3403600"/>
          </a:xfrm>
        </p:spPr>
        <p:txBody>
          <a:bodyPr/>
          <a:lstStyle/>
          <a:p>
            <a:pPr marL="285750" indent="-285750">
              <a:buFont typeface="Arial" panose="020B0604020202020204" pitchFamily="34" charset="0"/>
              <a:buChar char="•"/>
            </a:pPr>
            <a:r>
              <a:rPr lang="en-US" sz="1800" dirty="0">
                <a:solidFill>
                  <a:srgbClr val="000000"/>
                </a:solidFill>
                <a:latin typeface="Forma DJR Micro"/>
              </a:rPr>
              <a:t>Up to 24-core Intel® Core™ Ultra 9 processors</a:t>
            </a:r>
            <a:r>
              <a:rPr lang="en-US" sz="1800" baseline="30000" dirty="0">
                <a:solidFill>
                  <a:srgbClr val="000000"/>
                </a:solidFill>
                <a:latin typeface="Forma DJR Micro"/>
              </a:rPr>
              <a:t>1 </a:t>
            </a:r>
          </a:p>
          <a:p>
            <a:pPr marL="285750" indent="-285750">
              <a:buFont typeface="Arial" panose="020B0604020202020204" pitchFamily="34" charset="0"/>
              <a:buChar char="•"/>
            </a:pPr>
            <a:r>
              <a:rPr lang="en-US" dirty="0"/>
              <a:t>Intel K-Series CPUs</a:t>
            </a:r>
          </a:p>
          <a:p>
            <a:pPr marL="466725" lvl="1" indent="-285750">
              <a:buFont typeface="Arial" panose="020B0604020202020204" pitchFamily="34" charset="0"/>
              <a:buChar char="•"/>
            </a:pPr>
            <a:r>
              <a:rPr lang="en-US" dirty="0"/>
              <a:t>Z2 G1i supports 250W sustained TDP with K-series CPUs, enabled by redesigned thermals and power delivery.</a:t>
            </a:r>
          </a:p>
          <a:p>
            <a:pPr marL="285750" indent="-285750">
              <a:buFont typeface="Arial" panose="020B0604020202020204" pitchFamily="34" charset="0"/>
              <a:buChar char="•"/>
            </a:pPr>
            <a:r>
              <a:rPr lang="en-US" sz="1800" dirty="0">
                <a:solidFill>
                  <a:prstClr val="black"/>
                </a:solidFill>
                <a:latin typeface="Forma DJR Micro"/>
                <a:ea typeface="Calibri"/>
              </a:rPr>
              <a:t>Power to grow with </a:t>
            </a:r>
            <a:r>
              <a:rPr lang="en-US" sz="1800" dirty="0">
                <a:solidFill>
                  <a:prstClr val="black"/>
                </a:solidFill>
                <a:latin typeface="Forma DJR Micro"/>
                <a:ea typeface="Calibri" panose="020F0502020204030204" pitchFamily="34" charset="0"/>
              </a:rPr>
              <a:t>22% bigger chassis</a:t>
            </a:r>
            <a:endParaRPr lang="en-US" dirty="0"/>
          </a:p>
          <a:p>
            <a:pPr marL="466725" lvl="1" indent="-285750">
              <a:buFont typeface="Arial" panose="020B0604020202020204" pitchFamily="34" charset="0"/>
              <a:buChar char="•"/>
            </a:pPr>
            <a:r>
              <a:rPr lang="en-US" dirty="0">
                <a:solidFill>
                  <a:prstClr val="black"/>
                </a:solidFill>
                <a:latin typeface="Forma DJR Micro"/>
                <a:ea typeface="Calibri" panose="020F0502020204030204" pitchFamily="34" charset="0"/>
              </a:rPr>
              <a:t>Up to triple wide/600W graphics</a:t>
            </a:r>
            <a:r>
              <a:rPr lang="en-US" baseline="30000" dirty="0">
                <a:solidFill>
                  <a:prstClr val="black"/>
                </a:solidFill>
                <a:latin typeface="Forma DJR Micro"/>
                <a:ea typeface="Calibri" panose="020F0502020204030204" pitchFamily="34" charset="0"/>
              </a:rPr>
              <a:t>2</a:t>
            </a:r>
          </a:p>
          <a:p>
            <a:pPr marL="466725" lvl="1" indent="-285750">
              <a:buFont typeface="Arial" panose="020B0604020202020204" pitchFamily="34" charset="0"/>
              <a:buChar char="•"/>
            </a:pPr>
            <a:r>
              <a:rPr lang="en-US" dirty="0"/>
              <a:t>Up to NVIDIA RTX</a:t>
            </a:r>
            <a:r>
              <a:rPr lang="en-US" baseline="30000" dirty="0"/>
              <a:t>TM</a:t>
            </a:r>
            <a:r>
              <a:rPr lang="en-US" dirty="0"/>
              <a:t> 6000 Ada Generation GPUs</a:t>
            </a:r>
          </a:p>
          <a:p>
            <a:pPr marL="285750" indent="-285750">
              <a:buFont typeface="Arial" panose="020B0604020202020204" pitchFamily="34" charset="0"/>
              <a:buChar char="•"/>
            </a:pPr>
            <a:r>
              <a:rPr lang="en-US" sz="1800" dirty="0">
                <a:solidFill>
                  <a:srgbClr val="000000"/>
                </a:solidFill>
                <a:latin typeface="Forma DJR Micro"/>
                <a:ea typeface="新細明體"/>
              </a:rPr>
              <a:t>AI-enhanced CPU with a dedicated NPU</a:t>
            </a:r>
            <a:r>
              <a:rPr lang="en-US" sz="1800" baseline="30000" dirty="0">
                <a:solidFill>
                  <a:srgbClr val="000000"/>
                </a:solidFill>
                <a:latin typeface="Forma DJR Micro"/>
                <a:ea typeface="新細明體"/>
              </a:rPr>
              <a:t>3,9</a:t>
            </a:r>
            <a:endParaRPr lang="en-US" dirty="0"/>
          </a:p>
          <a:p>
            <a:pPr marL="285750" indent="-285750">
              <a:buFont typeface="Arial" panose="020B0604020202020204" pitchFamily="34" charset="0"/>
              <a:buChar char="•"/>
            </a:pPr>
            <a:r>
              <a:rPr lang="en-US" dirty="0"/>
              <a:t>Up to 1200W</a:t>
            </a:r>
            <a:r>
              <a:rPr lang="en-US" baseline="30000" dirty="0"/>
              <a:t>2</a:t>
            </a:r>
            <a:r>
              <a:rPr lang="en-US" dirty="0"/>
              <a:t> power supply for expandability</a:t>
            </a:r>
          </a:p>
          <a:p>
            <a:pPr marL="285750" indent="-285750">
              <a:buFont typeface="Arial" panose="020B0604020202020204" pitchFamily="34" charset="0"/>
              <a:buChar char="•"/>
            </a:pPr>
            <a:r>
              <a:rPr lang="en-US" dirty="0"/>
              <a:t>Fast data transfer speeds up to 5600 MT/s</a:t>
            </a:r>
          </a:p>
          <a:p>
            <a:pPr marL="285750" indent="-285750">
              <a:buFont typeface="Arial" panose="020B0604020202020204" pitchFamily="34" charset="0"/>
              <a:buChar char="•"/>
            </a:pPr>
            <a:r>
              <a:rPr lang="en-US" dirty="0"/>
              <a:t>Smart fan control tunes fan speeds in real-time. New lattice venting optimizes airflow intake.</a:t>
            </a:r>
          </a:p>
        </p:txBody>
      </p:sp>
      <p:pic>
        <p:nvPicPr>
          <p:cNvPr id="7" name="Picture 6" descr="A black computer tower with many ports&#10;&#10;Description automatically generated">
            <a:extLst>
              <a:ext uri="{FF2B5EF4-FFF2-40B4-BE49-F238E27FC236}">
                <a16:creationId xmlns:a16="http://schemas.microsoft.com/office/drawing/2014/main" id="{B1540D43-668A-4E82-23F6-3A3239F54722}"/>
              </a:ext>
            </a:extLst>
          </p:cNvPr>
          <p:cNvPicPr>
            <a:picLocks noChangeAspect="1"/>
          </p:cNvPicPr>
          <p:nvPr/>
        </p:nvPicPr>
        <p:blipFill>
          <a:blip r:embed="rId3"/>
          <a:stretch>
            <a:fillRect/>
          </a:stretch>
        </p:blipFill>
        <p:spPr>
          <a:xfrm>
            <a:off x="6276435" y="2207028"/>
            <a:ext cx="4555050" cy="3871793"/>
          </a:xfrm>
          <a:prstGeom prst="rect">
            <a:avLst/>
          </a:prstGeom>
        </p:spPr>
      </p:pic>
      <p:sp>
        <p:nvSpPr>
          <p:cNvPr id="8" name="TextBox 7">
            <a:extLst>
              <a:ext uri="{FF2B5EF4-FFF2-40B4-BE49-F238E27FC236}">
                <a16:creationId xmlns:a16="http://schemas.microsoft.com/office/drawing/2014/main" id="{76A81978-5AC0-0122-F6CE-ACC37C31529A}"/>
              </a:ext>
            </a:extLst>
          </p:cNvPr>
          <p:cNvSpPr txBox="1"/>
          <p:nvPr/>
        </p:nvSpPr>
        <p:spPr>
          <a:xfrm>
            <a:off x="320570" y="6581493"/>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9" name="Rectangle 8">
            <a:extLst>
              <a:ext uri="{FF2B5EF4-FFF2-40B4-BE49-F238E27FC236}">
                <a16:creationId xmlns:a16="http://schemas.microsoft.com/office/drawing/2014/main" id="{E9B5140B-C145-F274-DDB7-6A8AE3CA2873}"/>
              </a:ext>
            </a:extLst>
          </p:cNvPr>
          <p:cNvSpPr/>
          <p:nvPr/>
        </p:nvSpPr>
        <p:spPr bwMode="ltGray">
          <a:xfrm>
            <a:off x="11054080" y="6299200"/>
            <a:ext cx="990600" cy="482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41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21268-6609-26D8-BF65-B7D91D1C4B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6D8FCBF-81CF-B83E-DE3F-CFFCBD118D95}"/>
              </a:ext>
            </a:extLst>
          </p:cNvPr>
          <p:cNvSpPr>
            <a:spLocks noGrp="1"/>
          </p:cNvSpPr>
          <p:nvPr>
            <p:ph type="title"/>
          </p:nvPr>
        </p:nvSpPr>
        <p:spPr>
          <a:xfrm>
            <a:off x="304800" y="20742"/>
            <a:ext cx="11586818" cy="1354217"/>
          </a:xfrm>
        </p:spPr>
        <p:txBody>
          <a:bodyPr/>
          <a:lstStyle/>
          <a:p>
            <a:pPr algn="l">
              <a:lnSpc>
                <a:spcPct val="100000"/>
              </a:lnSpc>
            </a:pPr>
            <a:r>
              <a:rPr lang="en-US" sz="4400" cap="none" dirty="0">
                <a:latin typeface="Forma DJR Display" panose="00000000000000090000" pitchFamily="50" charset="0"/>
              </a:rPr>
              <a:t>Enhance your workloads and productivity </a:t>
            </a:r>
            <a:br>
              <a:rPr lang="en-US" sz="4400" cap="none" dirty="0">
                <a:latin typeface="Forma DJR Display" panose="00000000000000090000" pitchFamily="50" charset="0"/>
              </a:rPr>
            </a:br>
            <a:r>
              <a:rPr lang="en-US" sz="4400" cap="none" dirty="0">
                <a:latin typeface="Forma DJR Display" panose="00000000000000090000" pitchFamily="50" charset="0"/>
              </a:rPr>
              <a:t>with K-Series </a:t>
            </a:r>
          </a:p>
        </p:txBody>
      </p:sp>
      <p:sp>
        <p:nvSpPr>
          <p:cNvPr id="3" name="Text Placeholder 2">
            <a:extLst>
              <a:ext uri="{FF2B5EF4-FFF2-40B4-BE49-F238E27FC236}">
                <a16:creationId xmlns:a16="http://schemas.microsoft.com/office/drawing/2014/main" id="{06342EE4-705D-1263-4194-F7D854CF9DCC}"/>
              </a:ext>
            </a:extLst>
          </p:cNvPr>
          <p:cNvSpPr>
            <a:spLocks noGrp="1"/>
          </p:cNvSpPr>
          <p:nvPr>
            <p:ph type="body" sz="quarter" idx="15"/>
          </p:nvPr>
        </p:nvSpPr>
        <p:spPr>
          <a:xfrm>
            <a:off x="304800" y="1522918"/>
            <a:ext cx="11582400" cy="433965"/>
          </a:xfrm>
        </p:spPr>
        <p:txBody>
          <a:bodyPr/>
          <a:lstStyle/>
          <a:p>
            <a:r>
              <a:rPr lang="en-US" sz="2400"/>
              <a:t>HP Z2 Tower G1i</a:t>
            </a:r>
          </a:p>
        </p:txBody>
      </p:sp>
      <p:sp>
        <p:nvSpPr>
          <p:cNvPr id="2" name="Text Placeholder 5">
            <a:extLst>
              <a:ext uri="{FF2B5EF4-FFF2-40B4-BE49-F238E27FC236}">
                <a16:creationId xmlns:a16="http://schemas.microsoft.com/office/drawing/2014/main" id="{7A5EF9D4-DC3B-B4B2-EEBC-D0042EC1A85A}"/>
              </a:ext>
            </a:extLst>
          </p:cNvPr>
          <p:cNvSpPr txBox="1">
            <a:spLocks/>
          </p:cNvSpPr>
          <p:nvPr/>
        </p:nvSpPr>
        <p:spPr>
          <a:xfrm>
            <a:off x="714816" y="3612016"/>
            <a:ext cx="5884104" cy="1190896"/>
          </a:xfrm>
          <a:prstGeom prst="rect">
            <a:avLst/>
          </a:prstGeom>
        </p:spPr>
        <p:txBody>
          <a:bodyPr vert="horz" lIns="91440" tIns="0" rIns="91440" bIns="0" rtlCol="0">
            <a:noAutofit/>
          </a:bodyPr>
          <a:lstStyle>
            <a:lvl1pPr marL="0" indent="0" algn="l" defTabSz="914400" rtl="0" eaLnBrk="1" latinLnBrk="0" hangingPunct="1">
              <a:lnSpc>
                <a:spcPct val="100000"/>
              </a:lnSpc>
              <a:spcBef>
                <a:spcPts val="0"/>
              </a:spcBef>
              <a:spcAft>
                <a:spcPts val="1400"/>
              </a:spcAft>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9000"/>
              </a:lnSpc>
              <a:spcAft>
                <a:spcPts val="1200"/>
              </a:spcAft>
            </a:pPr>
            <a:r>
              <a:rPr lang="en-US" dirty="0">
                <a:solidFill>
                  <a:schemeClr val="tx1"/>
                </a:solidFill>
                <a:latin typeface="Forma DJR Micro" panose="00000000000000090000" pitchFamily="2" charset="0"/>
              </a:rPr>
              <a:t>The  K-Series is an optional 125W processor</a:t>
            </a:r>
            <a:r>
              <a:rPr lang="en-US" baseline="30000" dirty="0">
                <a:solidFill>
                  <a:schemeClr val="tx1"/>
                </a:solidFill>
                <a:latin typeface="Forma DJR Micro" panose="00000000000000090000" pitchFamily="2" charset="0"/>
              </a:rPr>
              <a:t>1</a:t>
            </a:r>
            <a:r>
              <a:rPr lang="en-US" dirty="0">
                <a:solidFill>
                  <a:schemeClr val="tx1"/>
                </a:solidFill>
                <a:latin typeface="Forma DJR Micro" panose="00000000000000090000" pitchFamily="2" charset="0"/>
              </a:rPr>
              <a:t> and contributes to users gaining more power for multi-threaded workflows. </a:t>
            </a:r>
          </a:p>
          <a:p>
            <a:pPr>
              <a:lnSpc>
                <a:spcPct val="99000"/>
              </a:lnSpc>
              <a:spcAft>
                <a:spcPts val="1200"/>
              </a:spcAft>
            </a:pPr>
            <a:r>
              <a:rPr lang="en-US" dirty="0">
                <a:solidFill>
                  <a:schemeClr val="tx1"/>
                </a:solidFill>
                <a:latin typeface="Forma DJR Micro" panose="00000000000000090000" pitchFamily="2" charset="0"/>
              </a:rPr>
              <a:t>Z2 G1i s</a:t>
            </a:r>
            <a:r>
              <a:rPr lang="en-US" altLang="zh-TW" sz="1400" dirty="0">
                <a:solidFill>
                  <a:srgbClr val="000000"/>
                </a:solidFill>
                <a:latin typeface="Forma DJR Micro"/>
                <a:ea typeface="新細明體"/>
              </a:rPr>
              <a:t>upports 250W sustained TDP with K-Series CPUs, enabled by redesigned thermals and power delivery.</a:t>
            </a:r>
            <a:endParaRPr lang="en-US" dirty="0">
              <a:solidFill>
                <a:schemeClr val="tx1"/>
              </a:solidFill>
              <a:latin typeface="Forma DJR Micro" panose="00000000000000090000" pitchFamily="2" charset="0"/>
            </a:endParaRPr>
          </a:p>
          <a:p>
            <a:pPr>
              <a:lnSpc>
                <a:spcPct val="99000"/>
              </a:lnSpc>
              <a:spcAft>
                <a:spcPts val="1200"/>
              </a:spcAft>
            </a:pPr>
            <a:r>
              <a:rPr lang="en-US" dirty="0">
                <a:solidFill>
                  <a:schemeClr val="tx1"/>
                </a:solidFill>
                <a:latin typeface="Forma DJR Micro" panose="00000000000000090000" pitchFamily="2" charset="0"/>
              </a:rPr>
              <a:t>In multi-threaded workflows like rendering and simulation, the Intel® K-Series processor provides a performance advantage over the standard.</a:t>
            </a:r>
          </a:p>
          <a:p>
            <a:pPr>
              <a:lnSpc>
                <a:spcPct val="99000"/>
              </a:lnSpc>
              <a:spcAft>
                <a:spcPts val="1200"/>
              </a:spcAft>
            </a:pPr>
            <a:r>
              <a:rPr lang="en-US" dirty="0">
                <a:solidFill>
                  <a:srgbClr val="000000"/>
                </a:solidFill>
                <a:latin typeface="Forma DJR Micro"/>
                <a:ea typeface="新細明體"/>
              </a:rPr>
              <a:t>With K-Series, even when using all cores, turbo frequency is maintained.</a:t>
            </a:r>
          </a:p>
          <a:p>
            <a:pPr>
              <a:lnSpc>
                <a:spcPct val="99000"/>
              </a:lnSpc>
              <a:spcAft>
                <a:spcPts val="1200"/>
              </a:spcAft>
            </a:pPr>
            <a:r>
              <a:rPr lang="en-US" dirty="0">
                <a:solidFill>
                  <a:srgbClr val="000000"/>
                </a:solidFill>
                <a:latin typeface="Forma DJR Micro"/>
                <a:ea typeface="新細明體"/>
              </a:rPr>
              <a:t>K-Series provides all core active turbo frequency that enhances multi-threaded performance.</a:t>
            </a:r>
          </a:p>
        </p:txBody>
      </p:sp>
      <p:sp>
        <p:nvSpPr>
          <p:cNvPr id="8" name="Text Placeholder 16">
            <a:extLst>
              <a:ext uri="{FF2B5EF4-FFF2-40B4-BE49-F238E27FC236}">
                <a16:creationId xmlns:a16="http://schemas.microsoft.com/office/drawing/2014/main" id="{DF41C361-228B-F72D-B993-F21A888DBE46}"/>
              </a:ext>
            </a:extLst>
          </p:cNvPr>
          <p:cNvSpPr txBox="1">
            <a:spLocks/>
          </p:cNvSpPr>
          <p:nvPr/>
        </p:nvSpPr>
        <p:spPr>
          <a:xfrm>
            <a:off x="714816" y="2712318"/>
            <a:ext cx="5736784" cy="197139"/>
          </a:xfrm>
          <a:prstGeom prst="rect">
            <a:avLst/>
          </a:prstGeom>
        </p:spPr>
        <p:txBody>
          <a:bodyPr vert="horz" lIns="91440" tIns="0" rIns="91440" bIns="0" rtlCol="0">
            <a:noAutofit/>
          </a:bodyPr>
          <a:lstStyle>
            <a:lvl1pPr marL="0" indent="0" algn="l" defTabSz="914400" rtl="0" eaLnBrk="1" latinLnBrk="0" hangingPunct="1">
              <a:lnSpc>
                <a:spcPct val="100000"/>
              </a:lnSpc>
              <a:spcBef>
                <a:spcPts val="0"/>
              </a:spcBef>
              <a:spcAft>
                <a:spcPts val="1400"/>
              </a:spcAft>
              <a:buFont typeface="Arial" panose="020B0604020202020204" pitchFamily="34" charset="0"/>
              <a:buNone/>
              <a:defRPr sz="1200" b="0" i="0" kern="1200" cap="all" spc="200" baseline="0">
                <a:solidFill>
                  <a:schemeClr val="accent2"/>
                </a:solidFill>
                <a:latin typeface="HP Simplified" panose="020B0604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4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49EF8"/>
                </a:solidFill>
                <a:effectLst/>
                <a:uLnTx/>
                <a:uFillTx/>
                <a:latin typeface="Forma DJR Micro"/>
                <a:ea typeface="+mn-ea"/>
                <a:cs typeface="+mn-cs"/>
              </a:rPr>
              <a:t>Choose optional K-Series </a:t>
            </a:r>
            <a:r>
              <a:rPr kumimoji="0" lang="en-US" sz="1800" b="0" i="0" u="none" strike="noStrike" kern="1200" cap="none" spc="0" normalizeH="0" baseline="0" noProof="0" dirty="0" err="1">
                <a:ln>
                  <a:noFill/>
                </a:ln>
                <a:solidFill>
                  <a:srgbClr val="549EF8"/>
                </a:solidFill>
                <a:effectLst/>
                <a:uLnTx/>
                <a:uFillTx/>
                <a:latin typeface="Forma DJR Micro"/>
                <a:ea typeface="+mn-ea"/>
                <a:cs typeface="+mn-cs"/>
              </a:rPr>
              <a:t>skus</a:t>
            </a:r>
            <a:r>
              <a:rPr kumimoji="0" lang="en-US" sz="1800" b="0" i="0" u="none" strike="noStrike" kern="1200" cap="none" spc="0" normalizeH="0" baseline="0" noProof="0" dirty="0">
                <a:ln>
                  <a:noFill/>
                </a:ln>
                <a:solidFill>
                  <a:srgbClr val="549EF8"/>
                </a:solidFill>
                <a:effectLst/>
                <a:uLnTx/>
                <a:uFillTx/>
                <a:latin typeface="Forma DJR Micro"/>
                <a:ea typeface="+mn-ea"/>
                <a:cs typeface="+mn-cs"/>
              </a:rPr>
              <a:t> for premium performance and productivity</a:t>
            </a:r>
          </a:p>
        </p:txBody>
      </p:sp>
      <p:pic>
        <p:nvPicPr>
          <p:cNvPr id="7" name="Picture 6" descr="A picture containing black, darkness&#10;&#10;Description automatically generated">
            <a:extLst>
              <a:ext uri="{FF2B5EF4-FFF2-40B4-BE49-F238E27FC236}">
                <a16:creationId xmlns:a16="http://schemas.microsoft.com/office/drawing/2014/main" id="{F3050107-94ED-3B22-7FF4-3E3313B83C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4352" y="6433934"/>
            <a:ext cx="552205" cy="258331"/>
          </a:xfrm>
          <a:prstGeom prst="rect">
            <a:avLst/>
          </a:prstGeom>
        </p:spPr>
      </p:pic>
      <p:sp>
        <p:nvSpPr>
          <p:cNvPr id="4" name="TextBox 3">
            <a:extLst>
              <a:ext uri="{FF2B5EF4-FFF2-40B4-BE49-F238E27FC236}">
                <a16:creationId xmlns:a16="http://schemas.microsoft.com/office/drawing/2014/main" id="{5A01727D-726B-06D3-880A-BF054D226BCE}"/>
              </a:ext>
            </a:extLst>
          </p:cNvPr>
          <p:cNvSpPr txBox="1"/>
          <p:nvPr/>
        </p:nvSpPr>
        <p:spPr>
          <a:xfrm>
            <a:off x="320570" y="6581493"/>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pic>
        <p:nvPicPr>
          <p:cNvPr id="9" name="Picture 8" descr="A black computer tower with a white background&#10;&#10;Description automatically generated">
            <a:extLst>
              <a:ext uri="{FF2B5EF4-FFF2-40B4-BE49-F238E27FC236}">
                <a16:creationId xmlns:a16="http://schemas.microsoft.com/office/drawing/2014/main" id="{7C460D4A-E8D6-5625-C82A-11990AD761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8178" y="2322431"/>
            <a:ext cx="4749183" cy="4036806"/>
          </a:xfrm>
          <a:prstGeom prst="rect">
            <a:avLst/>
          </a:prstGeom>
        </p:spPr>
      </p:pic>
      <p:sp>
        <p:nvSpPr>
          <p:cNvPr id="6" name="Rectangle 5">
            <a:extLst>
              <a:ext uri="{FF2B5EF4-FFF2-40B4-BE49-F238E27FC236}">
                <a16:creationId xmlns:a16="http://schemas.microsoft.com/office/drawing/2014/main" id="{1823E0CC-8C48-6A0D-95EE-296650DA4C11}"/>
              </a:ext>
            </a:extLst>
          </p:cNvPr>
          <p:cNvSpPr/>
          <p:nvPr/>
        </p:nvSpPr>
        <p:spPr bwMode="ltGray">
          <a:xfrm>
            <a:off x="11125200" y="6314440"/>
            <a:ext cx="883920" cy="543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62043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3AE7D-83EE-1D47-980C-63671E007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C5509-3E96-585C-EFF9-571A33EDF90B}"/>
              </a:ext>
            </a:extLst>
          </p:cNvPr>
          <p:cNvSpPr>
            <a:spLocks noGrp="1"/>
          </p:cNvSpPr>
          <p:nvPr>
            <p:ph type="title"/>
          </p:nvPr>
        </p:nvSpPr>
        <p:spPr>
          <a:xfrm>
            <a:off x="304800" y="452014"/>
            <a:ext cx="11586818" cy="491673"/>
          </a:xfrm>
        </p:spPr>
        <p:txBody>
          <a:bodyPr/>
          <a:lstStyle/>
          <a:p>
            <a:r>
              <a:rPr lang="en-US" sz="3600"/>
              <a:t>Z2 Tower G1i – Built to expand. Power to grow.</a:t>
            </a:r>
            <a:endParaRPr lang="en-US"/>
          </a:p>
        </p:txBody>
      </p:sp>
      <p:sp>
        <p:nvSpPr>
          <p:cNvPr id="3" name="Text Placeholder 2">
            <a:extLst>
              <a:ext uri="{FF2B5EF4-FFF2-40B4-BE49-F238E27FC236}">
                <a16:creationId xmlns:a16="http://schemas.microsoft.com/office/drawing/2014/main" id="{66239FC6-EECF-87CA-F416-159EAE18911E}"/>
              </a:ext>
            </a:extLst>
          </p:cNvPr>
          <p:cNvSpPr>
            <a:spLocks noGrp="1"/>
          </p:cNvSpPr>
          <p:nvPr>
            <p:ph type="body" sz="quarter" idx="15"/>
          </p:nvPr>
        </p:nvSpPr>
        <p:spPr>
          <a:xfrm>
            <a:off x="304799" y="1412887"/>
            <a:ext cx="11794375" cy="654025"/>
          </a:xfrm>
        </p:spPr>
        <p:txBody>
          <a:bodyPr/>
          <a:lstStyle/>
          <a:p>
            <a:r>
              <a:rPr lang="en-US" sz="2000"/>
              <a:t>Need to upgrade graphics? Increase memory or storage? Add specialized PCIe cards</a:t>
            </a:r>
            <a:r>
              <a:rPr lang="en-US" sz="2000" baseline="30000"/>
              <a:t>2</a:t>
            </a:r>
            <a:r>
              <a:rPr lang="en-US" sz="2000"/>
              <a:t>? With room to expand and tool-less access, you can easily upgrade and add components as needs evolve. </a:t>
            </a:r>
          </a:p>
        </p:txBody>
      </p:sp>
      <p:sp>
        <p:nvSpPr>
          <p:cNvPr id="6" name="Text Placeholder 1">
            <a:extLst>
              <a:ext uri="{FF2B5EF4-FFF2-40B4-BE49-F238E27FC236}">
                <a16:creationId xmlns:a16="http://schemas.microsoft.com/office/drawing/2014/main" id="{FAB26593-03F7-D876-6BDF-CBB54C32F596}"/>
              </a:ext>
            </a:extLst>
          </p:cNvPr>
          <p:cNvSpPr txBox="1">
            <a:spLocks/>
          </p:cNvSpPr>
          <p:nvPr/>
        </p:nvSpPr>
        <p:spPr>
          <a:xfrm>
            <a:off x="982647" y="2859111"/>
            <a:ext cx="5408628" cy="3056258"/>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0" i="0" kern="1200" cap="all" spc="200" baseline="0">
                <a:solidFill>
                  <a:schemeClr val="tx2"/>
                </a:solidFill>
                <a:latin typeface="HP Simplified Light" panose="020B0404020204020204" pitchFamily="34"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cap="none" spc="0">
                <a:solidFill>
                  <a:schemeClr val="tx1"/>
                </a:solidFill>
                <a:latin typeface="+mn-lt"/>
              </a:rPr>
              <a:t>Customize to fit your workflow</a:t>
            </a:r>
          </a:p>
          <a:p>
            <a:pPr>
              <a:spcBef>
                <a:spcPts val="500"/>
              </a:spcBef>
            </a:pPr>
            <a:r>
              <a:rPr lang="en-US" sz="1400" cap="none" spc="0">
                <a:solidFill>
                  <a:schemeClr val="tx1"/>
                </a:solidFill>
                <a:latin typeface="+mn-lt"/>
              </a:rPr>
              <a:t>With up to 36TB total system storage</a:t>
            </a:r>
            <a:r>
              <a:rPr lang="en-US" sz="1400" cap="none" spc="0" baseline="30000">
                <a:solidFill>
                  <a:schemeClr val="tx1"/>
                </a:solidFill>
                <a:latin typeface="+mn-lt"/>
              </a:rPr>
              <a:t>16</a:t>
            </a:r>
            <a:endParaRPr lang="en-US" sz="1400" cap="none" spc="0">
              <a:solidFill>
                <a:schemeClr val="tx1"/>
              </a:solidFill>
              <a:latin typeface="+mn-lt"/>
            </a:endParaRPr>
          </a:p>
          <a:p>
            <a:pPr marL="285750" indent="-285750">
              <a:spcBef>
                <a:spcPts val="500"/>
              </a:spcBef>
              <a:buFont typeface="Arial" panose="020B0604020202020204" pitchFamily="34" charset="0"/>
              <a:buChar char="•"/>
            </a:pPr>
            <a:r>
              <a:rPr lang="en-US" sz="1400" cap="none" spc="0">
                <a:solidFill>
                  <a:schemeClr val="tx1"/>
                </a:solidFill>
                <a:latin typeface="+mn-lt"/>
              </a:rPr>
              <a:t>12TB storage (3 x 4TB </a:t>
            </a:r>
            <a:r>
              <a:rPr lang="en-US" sz="1400" cap="none" spc="0" err="1">
                <a:solidFill>
                  <a:schemeClr val="tx1"/>
                </a:solidFill>
                <a:latin typeface="+mn-lt"/>
              </a:rPr>
              <a:t>NVMe</a:t>
            </a:r>
            <a:r>
              <a:rPr lang="en-US" sz="1400" cap="none" spc="0">
                <a:solidFill>
                  <a:schemeClr val="tx1"/>
                </a:solidFill>
                <a:latin typeface="+mn-lt"/>
              </a:rPr>
              <a:t> modules -  1x PCIe Gen5, 2x PCIe Gen4)</a:t>
            </a:r>
          </a:p>
          <a:p>
            <a:pPr marL="285750" indent="-285750">
              <a:spcBef>
                <a:spcPts val="500"/>
              </a:spcBef>
              <a:buFont typeface="Arial" panose="020B0604020202020204" pitchFamily="34" charset="0"/>
              <a:buChar char="•"/>
            </a:pPr>
            <a:r>
              <a:rPr lang="en-US" sz="1400" cap="none" spc="0">
                <a:solidFill>
                  <a:schemeClr val="tx1"/>
                </a:solidFill>
                <a:latin typeface="+mn-lt"/>
              </a:rPr>
              <a:t>2 x 12TB HDD</a:t>
            </a:r>
          </a:p>
          <a:p>
            <a:endParaRPr lang="en-US" spc="0">
              <a:solidFill>
                <a:schemeClr val="tx1"/>
              </a:solidFill>
              <a:latin typeface="+mn-lt"/>
            </a:endParaRPr>
          </a:p>
          <a:p>
            <a:r>
              <a:rPr lang="en-US" sz="1400" cap="none" spc="0">
                <a:solidFill>
                  <a:schemeClr val="tx1"/>
                </a:solidFill>
                <a:latin typeface="+mn-lt"/>
              </a:rPr>
              <a:t>Focus on the future</a:t>
            </a:r>
          </a:p>
          <a:p>
            <a:pPr lvl="1"/>
            <a:r>
              <a:rPr lang="en-US">
                <a:solidFill>
                  <a:schemeClr val="tx1"/>
                </a:solidFill>
                <a:latin typeface="+mn-lt"/>
              </a:rPr>
              <a:t>With PCIe Gen 5 high speed bandwidth</a:t>
            </a:r>
          </a:p>
          <a:p>
            <a:pPr lvl="1"/>
            <a:r>
              <a:rPr lang="en-US" sz="1400" b="0" kern="1200">
                <a:solidFill>
                  <a:schemeClr val="tx1"/>
                </a:solidFill>
                <a:latin typeface="+mn-lt"/>
                <a:ea typeface="+mn-ea"/>
                <a:cs typeface="+mn-cs"/>
              </a:rPr>
              <a:t>Fast data transfer speeds of up to 5600 MT/s </a:t>
            </a:r>
            <a:r>
              <a:rPr lang="en-US">
                <a:solidFill>
                  <a:schemeClr val="tx1"/>
                </a:solidFill>
                <a:latin typeface="+mn-lt"/>
              </a:rPr>
              <a:t>and up to 256</a:t>
            </a:r>
            <a:r>
              <a:rPr lang="en-US" sz="1400" b="0" kern="1200">
                <a:solidFill>
                  <a:schemeClr val="tx1"/>
                </a:solidFill>
                <a:latin typeface="+mn-lt"/>
                <a:ea typeface="+mn-ea"/>
                <a:cs typeface="+mn-cs"/>
              </a:rPr>
              <a:t> GB </a:t>
            </a:r>
            <a:r>
              <a:rPr lang="en-US" sz="1400" b="0" kern="1200" baseline="30000">
                <a:solidFill>
                  <a:schemeClr val="tx1"/>
                </a:solidFill>
                <a:latin typeface="+mn-lt"/>
                <a:ea typeface="+mn-ea"/>
                <a:cs typeface="+mn-cs"/>
              </a:rPr>
              <a:t>107</a:t>
            </a:r>
            <a:r>
              <a:rPr lang="en-US">
                <a:solidFill>
                  <a:schemeClr val="tx1"/>
                </a:solidFill>
                <a:latin typeface="+mn-lt"/>
              </a:rPr>
              <a:t> DDR5 memory</a:t>
            </a:r>
          </a:p>
          <a:p>
            <a:endParaRPr lang="en-US" spc="0">
              <a:solidFill>
                <a:schemeClr val="tx1"/>
              </a:solidFill>
              <a:latin typeface="+mn-lt"/>
            </a:endParaRPr>
          </a:p>
          <a:p>
            <a:r>
              <a:rPr lang="en-US" sz="1400" cap="none" spc="0">
                <a:solidFill>
                  <a:schemeClr val="tx1"/>
                </a:solidFill>
                <a:latin typeface="+mn-lt"/>
              </a:rPr>
              <a:t>Power for possibilities</a:t>
            </a:r>
          </a:p>
          <a:p>
            <a:pPr lvl="1"/>
            <a:r>
              <a:rPr lang="en-US">
                <a:solidFill>
                  <a:schemeClr val="tx1"/>
                </a:solidFill>
                <a:latin typeface="+mn-lt"/>
              </a:rPr>
              <a:t>With up to 1200W</a:t>
            </a:r>
            <a:r>
              <a:rPr lang="en-US" baseline="30000">
                <a:solidFill>
                  <a:schemeClr val="tx1"/>
                </a:solidFill>
                <a:latin typeface="+mn-lt"/>
              </a:rPr>
              <a:t>2</a:t>
            </a:r>
            <a:r>
              <a:rPr lang="en-US">
                <a:solidFill>
                  <a:schemeClr val="tx1"/>
                </a:solidFill>
                <a:latin typeface="+mn-lt"/>
              </a:rPr>
              <a:t>, 92% Platinum efficiency in all PSUs</a:t>
            </a:r>
          </a:p>
        </p:txBody>
      </p:sp>
      <p:pic>
        <p:nvPicPr>
          <p:cNvPr id="8" name="Graphic 7" descr="Fingerprint outline">
            <a:extLst>
              <a:ext uri="{FF2B5EF4-FFF2-40B4-BE49-F238E27FC236}">
                <a16:creationId xmlns:a16="http://schemas.microsoft.com/office/drawing/2014/main" id="{DD2C5400-B61F-2C42-7BF5-11F624B6F53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V="1">
            <a:off x="443786" y="2887295"/>
            <a:ext cx="482010" cy="482010"/>
          </a:xfrm>
          <a:prstGeom prst="rect">
            <a:avLst/>
          </a:prstGeom>
        </p:spPr>
      </p:pic>
      <p:pic>
        <p:nvPicPr>
          <p:cNvPr id="9" name="Graphic 8" descr="Binoculars outline">
            <a:extLst>
              <a:ext uri="{FF2B5EF4-FFF2-40B4-BE49-F238E27FC236}">
                <a16:creationId xmlns:a16="http://schemas.microsoft.com/office/drawing/2014/main" id="{922229BF-AA02-7FEC-8F6E-9DC5C659DEF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V="1">
            <a:off x="423957" y="3992256"/>
            <a:ext cx="482010" cy="482010"/>
          </a:xfrm>
          <a:prstGeom prst="rect">
            <a:avLst/>
          </a:prstGeom>
        </p:spPr>
      </p:pic>
      <p:pic>
        <p:nvPicPr>
          <p:cNvPr id="10" name="Graphic 9" descr="Full battery outline">
            <a:extLst>
              <a:ext uri="{FF2B5EF4-FFF2-40B4-BE49-F238E27FC236}">
                <a16:creationId xmlns:a16="http://schemas.microsoft.com/office/drawing/2014/main" id="{CE5FD621-A385-FC26-8A86-9164ECEA8D4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V="1">
            <a:off x="443786" y="5204108"/>
            <a:ext cx="482010" cy="482010"/>
          </a:xfrm>
          <a:prstGeom prst="rect">
            <a:avLst/>
          </a:prstGeom>
        </p:spPr>
      </p:pic>
      <p:sp>
        <p:nvSpPr>
          <p:cNvPr id="11" name="TextBox 10">
            <a:extLst>
              <a:ext uri="{FF2B5EF4-FFF2-40B4-BE49-F238E27FC236}">
                <a16:creationId xmlns:a16="http://schemas.microsoft.com/office/drawing/2014/main" id="{BC872AD7-8943-F0F6-A7D3-A1C008FCBCB1}"/>
              </a:ext>
            </a:extLst>
          </p:cNvPr>
          <p:cNvSpPr txBox="1"/>
          <p:nvPr/>
        </p:nvSpPr>
        <p:spPr>
          <a:xfrm>
            <a:off x="320570" y="6581493"/>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pic>
        <p:nvPicPr>
          <p:cNvPr id="12" name="Picture 11" descr="A black computer tower with many ports&#10;&#10;Description automatically generated">
            <a:extLst>
              <a:ext uri="{FF2B5EF4-FFF2-40B4-BE49-F238E27FC236}">
                <a16:creationId xmlns:a16="http://schemas.microsoft.com/office/drawing/2014/main" id="{D2334765-61D6-7A8B-A8ED-6127EF82818E}"/>
              </a:ext>
            </a:extLst>
          </p:cNvPr>
          <p:cNvPicPr>
            <a:picLocks noChangeAspect="1"/>
          </p:cNvPicPr>
          <p:nvPr/>
        </p:nvPicPr>
        <p:blipFill>
          <a:blip r:embed="rId9"/>
          <a:stretch>
            <a:fillRect/>
          </a:stretch>
        </p:blipFill>
        <p:spPr>
          <a:xfrm>
            <a:off x="6288904" y="2215340"/>
            <a:ext cx="5273176" cy="4482200"/>
          </a:xfrm>
          <a:prstGeom prst="rect">
            <a:avLst/>
          </a:prstGeom>
        </p:spPr>
      </p:pic>
      <p:sp>
        <p:nvSpPr>
          <p:cNvPr id="13" name="Rectangle 12">
            <a:extLst>
              <a:ext uri="{FF2B5EF4-FFF2-40B4-BE49-F238E27FC236}">
                <a16:creationId xmlns:a16="http://schemas.microsoft.com/office/drawing/2014/main" id="{D8ABB122-2CC8-BAF8-210F-1F722555B2E7}"/>
              </a:ext>
            </a:extLst>
          </p:cNvPr>
          <p:cNvSpPr/>
          <p:nvPr/>
        </p:nvSpPr>
        <p:spPr bwMode="ltGray">
          <a:xfrm>
            <a:off x="11160760" y="6370320"/>
            <a:ext cx="853440" cy="44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037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F6DAF3-8DF8-9A33-F417-36F86B6ED713}"/>
              </a:ext>
            </a:extLst>
          </p:cNvPr>
          <p:cNvSpPr/>
          <p:nvPr/>
        </p:nvSpPr>
        <p:spPr>
          <a:xfrm>
            <a:off x="0" y="1"/>
            <a:ext cx="3881078" cy="68579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buFontTx/>
              <a:tabLst/>
            </a:pPr>
            <a:endParaRPr lang="en-GB">
              <a:solidFill>
                <a:srgbClr val="000000"/>
              </a:solidFill>
              <a:latin typeface="Forma DJR Micro" panose="00000000000000090000" pitchFamily="2" charset="0"/>
            </a:endParaRPr>
          </a:p>
        </p:txBody>
      </p:sp>
      <p:sp>
        <p:nvSpPr>
          <p:cNvPr id="5" name="Title 1">
            <a:extLst>
              <a:ext uri="{FF2B5EF4-FFF2-40B4-BE49-F238E27FC236}">
                <a16:creationId xmlns:a16="http://schemas.microsoft.com/office/drawing/2014/main" id="{0D3699EB-FC31-E392-EE07-D6896161DAC7}"/>
              </a:ext>
            </a:extLst>
          </p:cNvPr>
          <p:cNvSpPr txBox="1">
            <a:spLocks/>
          </p:cNvSpPr>
          <p:nvPr/>
        </p:nvSpPr>
        <p:spPr>
          <a:xfrm>
            <a:off x="253794" y="436300"/>
            <a:ext cx="3373490" cy="1325563"/>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Forma DJR Display" pitchFamily="2" charset="77"/>
                <a:ea typeface="+mj-ea"/>
                <a:cs typeface="+mj-cs"/>
              </a:rPr>
              <a:t>Table of contents</a:t>
            </a:r>
          </a:p>
        </p:txBody>
      </p:sp>
      <p:cxnSp>
        <p:nvCxnSpPr>
          <p:cNvPr id="6" name="Straight Connector 5">
            <a:extLst>
              <a:ext uri="{FF2B5EF4-FFF2-40B4-BE49-F238E27FC236}">
                <a16:creationId xmlns:a16="http://schemas.microsoft.com/office/drawing/2014/main" id="{F1DA85EF-0F08-18EA-9309-3ED25FB06817}"/>
              </a:ext>
            </a:extLst>
          </p:cNvPr>
          <p:cNvCxnSpPr>
            <a:cxnSpLocks/>
          </p:cNvCxnSpPr>
          <p:nvPr/>
        </p:nvCxnSpPr>
        <p:spPr>
          <a:xfrm>
            <a:off x="385594" y="2300328"/>
            <a:ext cx="270858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7" name="Table 12">
            <a:extLst>
              <a:ext uri="{FF2B5EF4-FFF2-40B4-BE49-F238E27FC236}">
                <a16:creationId xmlns:a16="http://schemas.microsoft.com/office/drawing/2014/main" id="{D3C58DFB-21E5-5F86-CE13-BFFEA189BCF0}"/>
              </a:ext>
            </a:extLst>
          </p:cNvPr>
          <p:cNvGraphicFramePr>
            <a:graphicFrameLocks noGrp="1"/>
          </p:cNvGraphicFramePr>
          <p:nvPr>
            <p:extLst>
              <p:ext uri="{D42A27DB-BD31-4B8C-83A1-F6EECF244321}">
                <p14:modId xmlns:p14="http://schemas.microsoft.com/office/powerpoint/2010/main" val="975561286"/>
              </p:ext>
            </p:extLst>
          </p:nvPr>
        </p:nvGraphicFramePr>
        <p:xfrm>
          <a:off x="4088524" y="489144"/>
          <a:ext cx="7981556" cy="5157216"/>
        </p:xfrm>
        <a:graphic>
          <a:graphicData uri="http://schemas.openxmlformats.org/drawingml/2006/table">
            <a:tbl>
              <a:tblPr firstRow="1" bandRow="1">
                <a:tableStyleId>{5C22544A-7EE6-4342-B048-85BDC9FD1C3A}</a:tableStyleId>
              </a:tblPr>
              <a:tblGrid>
                <a:gridCol w="7981556">
                  <a:extLst>
                    <a:ext uri="{9D8B030D-6E8A-4147-A177-3AD203B41FA5}">
                      <a16:colId xmlns:a16="http://schemas.microsoft.com/office/drawing/2014/main" val="3187000866"/>
                    </a:ext>
                  </a:extLst>
                </a:gridCol>
              </a:tblGrid>
              <a:tr h="307357">
                <a:tc>
                  <a:txBody>
                    <a:bodyPr/>
                    <a:lstStyle/>
                    <a:p>
                      <a:r>
                        <a:rPr lang="en-US" sz="2400" b="0">
                          <a:solidFill>
                            <a:schemeClr val="tx1"/>
                          </a:solidFill>
                          <a:latin typeface="Forma DJR Micro" panose="00000000000000090000" pitchFamily="2" charset="0"/>
                          <a:hlinkClick r:id="rId3" action="ppaction://hlinksldjump"/>
                        </a:rPr>
                        <a:t>Introducing </a:t>
                      </a:r>
                      <a:r>
                        <a:rPr lang="en-US" sz="2400" b="1" i="0">
                          <a:solidFill>
                            <a:schemeClr val="tx1"/>
                          </a:solidFill>
                          <a:latin typeface="Forma DJR Micro" panose="00000000000000090000" pitchFamily="2" charset="0"/>
                          <a:hlinkClick r:id="rId3" action="ppaction://hlinksldjump"/>
                        </a:rPr>
                        <a:t>Z2 Tower G1i Workstation</a:t>
                      </a:r>
                      <a:endParaRPr lang="en-US" sz="2400" b="1" i="0" baseline="30000">
                        <a:solidFill>
                          <a:schemeClr val="tx1"/>
                        </a:solidFill>
                        <a:highlight>
                          <a:srgbClr val="FFFF00"/>
                        </a:highlight>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499987"/>
                  </a:ext>
                </a:extLst>
              </a:tr>
              <a:tr h="307357">
                <a:tc>
                  <a:txBody>
                    <a:bodyPr/>
                    <a:lstStyle/>
                    <a:p>
                      <a:pPr marL="0" marR="0" lvl="0" indent="0" algn="l" defTabSz="914400" rtl="0" eaLnBrk="1" fontAlgn="auto" latinLnBrk="0" hangingPunct="1">
                        <a:lnSpc>
                          <a:spcPct val="90000"/>
                        </a:lnSpc>
                        <a:spcBef>
                          <a:spcPct val="18519"/>
                        </a:spcBef>
                        <a:spcAft>
                          <a:spcPts val="0"/>
                        </a:spcAft>
                        <a:buClrTx/>
                        <a:buSzTx/>
                        <a:buFont typeface="Forma DJR Micro" panose="00000000000000090000" pitchFamily="2" charset="0"/>
                        <a:buNone/>
                        <a:tabLst>
                          <a:tab pos="225425" algn="l"/>
                        </a:tabLst>
                        <a:defRPr/>
                      </a:pPr>
                      <a:r>
                        <a:rPr lang="en-US" sz="2400" b="0" u="none">
                          <a:solidFill>
                            <a:schemeClr val="tx1"/>
                          </a:solidFill>
                          <a:latin typeface="Forma DJR Micro" panose="00000000000000090000" pitchFamily="2" charset="0"/>
                          <a:hlinkClick r:id="rId4" action="ppaction://hlinksldjump"/>
                        </a:rPr>
                        <a:t>Naming strategy</a:t>
                      </a:r>
                      <a:endParaRPr lang="en-US" sz="2400" b="0" u="none">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5601368"/>
                  </a:ext>
                </a:extLst>
              </a:tr>
              <a:tr h="307357">
                <a:tc>
                  <a:txBody>
                    <a:bodyPr/>
                    <a:lstStyle/>
                    <a:p>
                      <a:pPr marL="0" marR="0" lvl="0" indent="0" algn="l" defTabSz="914400" rtl="0" eaLnBrk="1" fontAlgn="auto" latinLnBrk="0" hangingPunct="1">
                        <a:lnSpc>
                          <a:spcPct val="90000"/>
                        </a:lnSpc>
                        <a:spcBef>
                          <a:spcPct val="18519"/>
                        </a:spcBef>
                        <a:spcAft>
                          <a:spcPts val="0"/>
                        </a:spcAft>
                        <a:buClrTx/>
                        <a:buSzTx/>
                        <a:buFont typeface="Forma DJR Micro" panose="00000000000000090000" pitchFamily="2" charset="0"/>
                        <a:buNone/>
                        <a:tabLst>
                          <a:tab pos="225425" algn="l"/>
                        </a:tabLst>
                        <a:defRPr/>
                      </a:pPr>
                      <a:r>
                        <a:rPr lang="en-US" sz="2400" b="0" u="none">
                          <a:solidFill>
                            <a:schemeClr val="tx1"/>
                          </a:solidFill>
                          <a:latin typeface="Forma DJR Micro" panose="00000000000000090000" pitchFamily="2" charset="0"/>
                          <a:hlinkClick r:id="rId5" action="ppaction://hlinksldjump"/>
                        </a:rPr>
                        <a:t>Announcement narrative</a:t>
                      </a:r>
                      <a:endParaRPr lang="en-US" sz="2400" b="0" u="none">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6597020"/>
                  </a:ext>
                </a:extLst>
              </a:tr>
              <a:tr h="307357">
                <a:tc>
                  <a:txBody>
                    <a:bodyPr/>
                    <a:lstStyle/>
                    <a:p>
                      <a:pPr marL="0" marR="0" lvl="0" indent="0" algn="l" defTabSz="914400" rtl="0" eaLnBrk="1" fontAlgn="auto" latinLnBrk="0" hangingPunct="1">
                        <a:lnSpc>
                          <a:spcPct val="90000"/>
                        </a:lnSpc>
                        <a:spcBef>
                          <a:spcPct val="18519"/>
                        </a:spcBef>
                        <a:spcAft>
                          <a:spcPts val="0"/>
                        </a:spcAft>
                        <a:buClrTx/>
                        <a:buSzTx/>
                        <a:buFont typeface="Forma DJR Micro" panose="00000000000000090000" pitchFamily="2" charset="0"/>
                        <a:buNone/>
                        <a:tabLst>
                          <a:tab pos="225425" algn="l"/>
                        </a:tabLst>
                        <a:defRPr/>
                      </a:pPr>
                      <a:r>
                        <a:rPr lang="en-US" sz="2400" b="0" u="none">
                          <a:solidFill>
                            <a:schemeClr val="tx1"/>
                          </a:solidFill>
                          <a:latin typeface="Forma DJR Micro" panose="00000000000000090000" pitchFamily="2" charset="0"/>
                          <a:hlinkClick r:id="rId6" action="ppaction://hlinksldjump"/>
                        </a:rPr>
                        <a:t>What’s new</a:t>
                      </a:r>
                      <a:endParaRPr lang="en-US" sz="2400" b="0" u="none">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1232763"/>
                  </a:ext>
                </a:extLst>
              </a:tr>
              <a:tr h="307357">
                <a:tc>
                  <a:txBody>
                    <a:bodyPr/>
                    <a:lstStyle/>
                    <a:p>
                      <a:pPr marL="11112" lvl="1" indent="0">
                        <a:buNone/>
                      </a:pPr>
                      <a:r>
                        <a:rPr lang="en-US" sz="2400" b="0">
                          <a:solidFill>
                            <a:schemeClr val="tx1"/>
                          </a:solidFill>
                          <a:latin typeface="Forma DJR Micro" panose="00000000000000090000" pitchFamily="2" charset="0"/>
                          <a:hlinkClick r:id="rId7" action="ppaction://hlinksldjump"/>
                        </a:rPr>
                        <a:t>Workflows/Who uses this device</a:t>
                      </a:r>
                      <a:endParaRPr lang="en-US" sz="2400" b="0" u="none">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3099774"/>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a:solidFill>
                            <a:schemeClr val="tx1"/>
                          </a:solidFill>
                          <a:latin typeface="Forma DJR Micro" panose="00000000000000090000" pitchFamily="2" charset="0"/>
                          <a:hlinkClick r:id="rId8" action="ppaction://hlinksldjump"/>
                        </a:rPr>
                        <a:t>Gen to gen comparison</a:t>
                      </a: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133703"/>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kern="1200">
                          <a:solidFill>
                            <a:schemeClr val="tx1"/>
                          </a:solidFill>
                          <a:latin typeface="Forma DJR Micro" panose="00000000000000090000" pitchFamily="2" charset="0"/>
                          <a:ea typeface="+mn-ea"/>
                          <a:cs typeface="+mn-cs"/>
                          <a:hlinkClick r:id="rId9" action="ppaction://hlinksldjump"/>
                        </a:rPr>
                        <a:t>Product features</a:t>
                      </a:r>
                      <a:endParaRPr lang="en-US" sz="2400" b="0" kern="1200">
                        <a:solidFill>
                          <a:schemeClr val="tx1"/>
                        </a:solidFill>
                        <a:latin typeface="Forma DJR Micro" panose="00000000000000090000" pitchFamily="2" charset="0"/>
                        <a:ea typeface="+mn-ea"/>
                        <a:cs typeface="+mn-cs"/>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738304"/>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kern="1200">
                          <a:solidFill>
                            <a:schemeClr val="tx1"/>
                          </a:solidFill>
                          <a:latin typeface="Forma DJR Micro" panose="00000000000000090000" pitchFamily="2" charset="0"/>
                          <a:ea typeface="+mn-ea"/>
                          <a:cs typeface="+mn-cs"/>
                          <a:hlinkClick r:id="rId10" action="ppaction://hlinksldjump"/>
                        </a:rPr>
                        <a:t>HP Services</a:t>
                      </a:r>
                      <a:endParaRPr lang="en-US" sz="2400" b="0" kern="1200">
                        <a:solidFill>
                          <a:schemeClr val="tx1"/>
                        </a:solidFill>
                        <a:latin typeface="Forma DJR Micro" panose="00000000000000090000" pitchFamily="2" charset="0"/>
                        <a:ea typeface="+mn-ea"/>
                        <a:cs typeface="+mn-cs"/>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4682190"/>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a:solidFill>
                            <a:schemeClr val="tx1"/>
                          </a:solidFill>
                          <a:latin typeface="Forma DJR Micro" panose="00000000000000090000" pitchFamily="2" charset="0"/>
                          <a:hlinkClick r:id="rId11" action="ppaction://hlinksldjump"/>
                        </a:rPr>
                        <a:t>Ecosystem</a:t>
                      </a: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4950368"/>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a:solidFill>
                            <a:schemeClr val="tx1"/>
                          </a:solidFill>
                          <a:latin typeface="Forma DJR Micro" panose="00000000000000090000" pitchFamily="2" charset="0"/>
                          <a:hlinkClick r:id="rId12" action="ppaction://hlinksldjump"/>
                        </a:rPr>
                        <a:t>Security Experiences</a:t>
                      </a: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8585079"/>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u="sng">
                          <a:solidFill>
                            <a:schemeClr val="tx1"/>
                          </a:solidFill>
                          <a:latin typeface="Forma DJR Micro" panose="00000000000000090000" pitchFamily="2" charset="0"/>
                          <a:hlinkClick r:id="rId13" action="ppaction://hlinksldjump"/>
                        </a:rPr>
                        <a:t>Sustainability</a:t>
                      </a:r>
                      <a:r>
                        <a:rPr lang="en-US" sz="2400" b="0" u="sng">
                          <a:solidFill>
                            <a:schemeClr val="tx1"/>
                          </a:solidFill>
                          <a:latin typeface="Forma DJR Micro" panose="00000000000000090000" pitchFamily="2" charset="0"/>
                        </a:rPr>
                        <a:t> &amp; </a:t>
                      </a:r>
                      <a:r>
                        <a:rPr lang="en-US" sz="2400" b="0" u="sng">
                          <a:solidFill>
                            <a:schemeClr val="tx1"/>
                          </a:solidFill>
                          <a:latin typeface="Forma DJR Micro" panose="00000000000000090000" pitchFamily="2" charset="0"/>
                          <a:hlinkClick r:id="rId13" action="ppaction://hlinksldjump"/>
                        </a:rPr>
                        <a:t>Reliability</a:t>
                      </a:r>
                      <a:endParaRPr lang="en-US" sz="2400" b="0" u="sng">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403710"/>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a:solidFill>
                            <a:schemeClr val="tx1"/>
                          </a:solidFill>
                          <a:latin typeface="Forma DJR Micro" panose="00000000000000090000" pitchFamily="2" charset="0"/>
                          <a:hlinkClick r:id="rId14" action="ppaction://hlinksldjump"/>
                        </a:rPr>
                        <a:t>2025 Desktop Workstation Portfolio</a:t>
                      </a: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4371357"/>
                  </a:ext>
                </a:extLst>
              </a:tr>
            </a:tbl>
          </a:graphicData>
        </a:graphic>
      </p:graphicFrame>
      <p:sp>
        <p:nvSpPr>
          <p:cNvPr id="3" name="TextBox 2">
            <a:extLst>
              <a:ext uri="{FF2B5EF4-FFF2-40B4-BE49-F238E27FC236}">
                <a16:creationId xmlns:a16="http://schemas.microsoft.com/office/drawing/2014/main" id="{B3ECC8DB-1034-4A01-3852-32F8E1CF777D}"/>
              </a:ext>
            </a:extLst>
          </p:cNvPr>
          <p:cNvSpPr txBox="1"/>
          <p:nvPr/>
        </p:nvSpPr>
        <p:spPr>
          <a:xfrm>
            <a:off x="385594" y="2490237"/>
            <a:ext cx="2840388" cy="725263"/>
          </a:xfrm>
          <a:prstGeom prst="rect">
            <a:avLst/>
          </a:prstGeom>
          <a:noFill/>
        </p:spPr>
        <p:txBody>
          <a:bodyPr wrap="square">
            <a:spAutoFit/>
          </a:bodyPr>
          <a:lstStyle/>
          <a:p>
            <a:r>
              <a:rPr lang="en-US" sz="1800" dirty="0">
                <a:latin typeface="Forma DJR Display"/>
              </a:rPr>
              <a:t>HP Z2 Tower G1i</a:t>
            </a:r>
          </a:p>
          <a:p>
            <a:r>
              <a:rPr lang="en-US" sz="1800" dirty="0">
                <a:latin typeface="Forma DJR Display"/>
              </a:rPr>
              <a:t>Customer Presentation</a:t>
            </a:r>
            <a:endParaRPr lang="en-US" dirty="0"/>
          </a:p>
        </p:txBody>
      </p:sp>
      <p:sp>
        <p:nvSpPr>
          <p:cNvPr id="9" name="TextBox 8">
            <a:extLst>
              <a:ext uri="{FF2B5EF4-FFF2-40B4-BE49-F238E27FC236}">
                <a16:creationId xmlns:a16="http://schemas.microsoft.com/office/drawing/2014/main" id="{D924B915-93FD-BFCC-D692-E1B5611E8E6B}"/>
              </a:ext>
            </a:extLst>
          </p:cNvPr>
          <p:cNvSpPr txBox="1"/>
          <p:nvPr/>
        </p:nvSpPr>
        <p:spPr>
          <a:xfrm>
            <a:off x="195948" y="6631577"/>
            <a:ext cx="850114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10" name="Rectangle 9">
            <a:extLst>
              <a:ext uri="{FF2B5EF4-FFF2-40B4-BE49-F238E27FC236}">
                <a16:creationId xmlns:a16="http://schemas.microsoft.com/office/drawing/2014/main" id="{A49E609C-757B-970B-4976-A9BFFE99E468}"/>
              </a:ext>
            </a:extLst>
          </p:cNvPr>
          <p:cNvSpPr/>
          <p:nvPr/>
        </p:nvSpPr>
        <p:spPr bwMode="ltGray">
          <a:xfrm>
            <a:off x="11257280" y="6278880"/>
            <a:ext cx="680720" cy="52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3480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BE51E-A20C-0080-A6A5-E81C750F5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2B569-0E8D-6F71-0BF7-3ABE3F9C888A}"/>
              </a:ext>
            </a:extLst>
          </p:cNvPr>
          <p:cNvSpPr>
            <a:spLocks noGrp="1"/>
          </p:cNvSpPr>
          <p:nvPr>
            <p:ph type="title"/>
          </p:nvPr>
        </p:nvSpPr>
        <p:spPr>
          <a:xfrm>
            <a:off x="304800" y="452014"/>
            <a:ext cx="11586818" cy="491673"/>
          </a:xfrm>
        </p:spPr>
        <p:txBody>
          <a:bodyPr/>
          <a:lstStyle/>
          <a:p>
            <a:r>
              <a:rPr lang="en-US" sz="3600"/>
              <a:t>Advanced AI Experiences </a:t>
            </a:r>
            <a:endParaRPr lang="en-US"/>
          </a:p>
        </p:txBody>
      </p:sp>
      <p:sp>
        <p:nvSpPr>
          <p:cNvPr id="6" name="Text Placeholder 1">
            <a:extLst>
              <a:ext uri="{FF2B5EF4-FFF2-40B4-BE49-F238E27FC236}">
                <a16:creationId xmlns:a16="http://schemas.microsoft.com/office/drawing/2014/main" id="{50392694-D7F9-FC66-04E7-C2C00AC9F13C}"/>
              </a:ext>
            </a:extLst>
          </p:cNvPr>
          <p:cNvSpPr txBox="1">
            <a:spLocks/>
          </p:cNvSpPr>
          <p:nvPr/>
        </p:nvSpPr>
        <p:spPr>
          <a:xfrm>
            <a:off x="474634" y="2741059"/>
            <a:ext cx="6016702" cy="305625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cap="all" spc="200" baseline="0">
                <a:solidFill>
                  <a:schemeClr val="tx2"/>
                </a:solidFill>
                <a:latin typeface="HP Simplified Light" panose="020B0404020204020204" pitchFamily="34"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ts val="1400"/>
              </a:spcAft>
              <a:tabLst/>
              <a:defRPr/>
            </a:pPr>
            <a:r>
              <a:rPr lang="en-US" sz="1800" cap="none" spc="0" dirty="0">
                <a:solidFill>
                  <a:srgbClr val="549EF8"/>
                </a:solidFill>
                <a:latin typeface="Forma DJR Micro"/>
              </a:rPr>
              <a:t>Power AI-accelerated workflows in-house Ai innovation</a:t>
            </a:r>
          </a:p>
          <a:p>
            <a:r>
              <a:rPr lang="en-US" sz="1400" cap="none" spc="0" dirty="0">
                <a:solidFill>
                  <a:schemeClr val="tx1"/>
                </a:solidFill>
                <a:latin typeface="+mn-lt"/>
              </a:rPr>
              <a:t>Accelerate AI inferencing and development.  Iterate and problem solve faster on your local device with up to an NVIDIA RTX™ 6000 Ada Generation GPU delivering up to 1,457 AI TOPS.  A built-in NPU</a:t>
            </a:r>
            <a:r>
              <a:rPr lang="en-US" sz="1400" cap="none" spc="0" baseline="30000" dirty="0">
                <a:solidFill>
                  <a:schemeClr val="tx1"/>
                </a:solidFill>
                <a:latin typeface="+mn-lt"/>
              </a:rPr>
              <a:t>3,9</a:t>
            </a:r>
            <a:r>
              <a:rPr lang="en-US" sz="1400" cap="none" spc="0" dirty="0">
                <a:solidFill>
                  <a:schemeClr val="tx1"/>
                </a:solidFill>
                <a:latin typeface="+mn-lt"/>
              </a:rPr>
              <a:t> efficiently takes on productivity tasks.</a:t>
            </a:r>
          </a:p>
          <a:p>
            <a:pPr marL="285750" indent="-285750">
              <a:buFont typeface="Arial" panose="020B0604020202020204" pitchFamily="34" charset="0"/>
              <a:buChar char="•"/>
            </a:pPr>
            <a:r>
              <a:rPr lang="en-US" sz="1400" cap="none" spc="0" dirty="0">
                <a:solidFill>
                  <a:schemeClr val="tx1"/>
                </a:solidFill>
                <a:latin typeface="+mn-lt"/>
              </a:rPr>
              <a:t>AI-enhanced CPU with dedicated NPU</a:t>
            </a:r>
            <a:r>
              <a:rPr lang="en-US" sz="1400" cap="none" spc="0" baseline="30000" dirty="0">
                <a:solidFill>
                  <a:schemeClr val="tx1"/>
                </a:solidFill>
                <a:latin typeface="+mn-lt"/>
              </a:rPr>
              <a:t>3,9</a:t>
            </a:r>
            <a:r>
              <a:rPr lang="en-US" sz="1400" cap="none" spc="0" dirty="0">
                <a:solidFill>
                  <a:schemeClr val="tx1"/>
                </a:solidFill>
                <a:latin typeface="+mn-lt"/>
              </a:rPr>
              <a:t> not only unlocks a new level of performance for heavy workflows, but brings AI to Intel based desktop and mainstream workstation platforms</a:t>
            </a:r>
          </a:p>
          <a:p>
            <a:pPr marL="285750" indent="-285750">
              <a:buFont typeface="Arial" panose="020B0604020202020204" pitchFamily="34" charset="0"/>
              <a:buChar char="•"/>
            </a:pPr>
            <a:r>
              <a:rPr lang="en-US" sz="1400" cap="none" spc="0" dirty="0">
                <a:solidFill>
                  <a:schemeClr val="tx1"/>
                </a:solidFill>
                <a:latin typeface="+mn-lt"/>
              </a:rPr>
              <a:t>36 base system TOPS, 13 NPU TOPS, 3 AI accelerators built in </a:t>
            </a:r>
          </a:p>
          <a:p>
            <a:pPr marL="285750" indent="-285750">
              <a:buFont typeface="Arial" panose="020B0604020202020204" pitchFamily="34" charset="0"/>
              <a:buChar char="•"/>
            </a:pPr>
            <a:r>
              <a:rPr lang="en-US" sz="1400" cap="none" spc="0" dirty="0">
                <a:solidFill>
                  <a:schemeClr val="tx1"/>
                </a:solidFill>
                <a:latin typeface="+mn-lt"/>
              </a:rPr>
              <a:t>Up to 1,457 AI TOPS (with NVIDIA 6000 Ada Generation GPU)</a:t>
            </a:r>
            <a:r>
              <a:rPr lang="en-US" sz="1400" cap="none" spc="0" baseline="30000" dirty="0">
                <a:solidFill>
                  <a:schemeClr val="tx1"/>
                </a:solidFill>
                <a:latin typeface="+mn-lt"/>
              </a:rPr>
              <a:t>3.9</a:t>
            </a:r>
          </a:p>
          <a:p>
            <a:endParaRPr lang="en-US" sz="1400" cap="none" spc="0" dirty="0">
              <a:solidFill>
                <a:schemeClr val="tx1"/>
              </a:solidFill>
              <a:latin typeface="+mn-lt"/>
            </a:endParaRPr>
          </a:p>
        </p:txBody>
      </p:sp>
      <p:sp>
        <p:nvSpPr>
          <p:cNvPr id="4" name="TextBox 3">
            <a:extLst>
              <a:ext uri="{FF2B5EF4-FFF2-40B4-BE49-F238E27FC236}">
                <a16:creationId xmlns:a16="http://schemas.microsoft.com/office/drawing/2014/main" id="{45F625A1-F940-B359-6C7F-E3AFDB732073}"/>
              </a:ext>
            </a:extLst>
          </p:cNvPr>
          <p:cNvSpPr txBox="1"/>
          <p:nvPr/>
        </p:nvSpPr>
        <p:spPr>
          <a:xfrm>
            <a:off x="320570" y="6581493"/>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7" name="Rectangle 6">
            <a:extLst>
              <a:ext uri="{FF2B5EF4-FFF2-40B4-BE49-F238E27FC236}">
                <a16:creationId xmlns:a16="http://schemas.microsoft.com/office/drawing/2014/main" id="{0802FD20-00EE-C785-2803-3871F5246B76}"/>
              </a:ext>
            </a:extLst>
          </p:cNvPr>
          <p:cNvSpPr/>
          <p:nvPr/>
        </p:nvSpPr>
        <p:spPr bwMode="ltGray">
          <a:xfrm>
            <a:off x="11084560" y="6314440"/>
            <a:ext cx="939800" cy="543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2">
            <a:extLst>
              <a:ext uri="{FF2B5EF4-FFF2-40B4-BE49-F238E27FC236}">
                <a16:creationId xmlns:a16="http://schemas.microsoft.com/office/drawing/2014/main" id="{34383312-D41D-C7D1-1C0C-4EF72A638399}"/>
              </a:ext>
            </a:extLst>
          </p:cNvPr>
          <p:cNvSpPr>
            <a:spLocks noGrp="1"/>
          </p:cNvSpPr>
          <p:nvPr>
            <p:ph type="body" sz="quarter" idx="15"/>
          </p:nvPr>
        </p:nvSpPr>
        <p:spPr>
          <a:xfrm>
            <a:off x="304800" y="1522918"/>
            <a:ext cx="11795125" cy="433965"/>
          </a:xfrm>
        </p:spPr>
        <p:txBody>
          <a:bodyPr/>
          <a:lstStyle/>
          <a:p>
            <a:r>
              <a:rPr lang="en-US" sz="2400" dirty="0"/>
              <a:t>HP Z2 Tower G1i</a:t>
            </a:r>
          </a:p>
        </p:txBody>
      </p:sp>
      <p:pic>
        <p:nvPicPr>
          <p:cNvPr id="8" name="Picture 7" descr="A computer tower with many monitors&#10;&#10;AI-generated content may be incorrect.">
            <a:extLst>
              <a:ext uri="{FF2B5EF4-FFF2-40B4-BE49-F238E27FC236}">
                <a16:creationId xmlns:a16="http://schemas.microsoft.com/office/drawing/2014/main" id="{3986F3F5-4602-A8BB-4F29-7E577852F84D}"/>
              </a:ext>
            </a:extLst>
          </p:cNvPr>
          <p:cNvPicPr>
            <a:picLocks noChangeAspect="1"/>
          </p:cNvPicPr>
          <p:nvPr/>
        </p:nvPicPr>
        <p:blipFill>
          <a:blip r:embed="rId3"/>
          <a:stretch>
            <a:fillRect/>
          </a:stretch>
        </p:blipFill>
        <p:spPr>
          <a:xfrm>
            <a:off x="5907818" y="2728271"/>
            <a:ext cx="6687047" cy="3761464"/>
          </a:xfrm>
          <a:prstGeom prst="rect">
            <a:avLst/>
          </a:prstGeom>
        </p:spPr>
      </p:pic>
    </p:spTree>
    <p:extLst>
      <p:ext uri="{BB962C8B-B14F-4D97-AF65-F5344CB8AC3E}">
        <p14:creationId xmlns:p14="http://schemas.microsoft.com/office/powerpoint/2010/main" val="330163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D0F1E43-F0D8-A74B-7DC4-55D75F0FDF2B}"/>
              </a:ext>
            </a:extLst>
          </p:cNvPr>
          <p:cNvSpPr/>
          <p:nvPr/>
        </p:nvSpPr>
        <p:spPr bwMode="ltGray">
          <a:xfrm>
            <a:off x="-6178" y="5690398"/>
            <a:ext cx="12198178" cy="8566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2" name="Rectangle 11">
            <a:extLst>
              <a:ext uri="{FF2B5EF4-FFF2-40B4-BE49-F238E27FC236}">
                <a16:creationId xmlns:a16="http://schemas.microsoft.com/office/drawing/2014/main" id="{4F01D216-CD60-81A8-D43D-58DBC26D246C}"/>
              </a:ext>
            </a:extLst>
          </p:cNvPr>
          <p:cNvSpPr/>
          <p:nvPr/>
        </p:nvSpPr>
        <p:spPr bwMode="ltGray">
          <a:xfrm>
            <a:off x="-6178" y="1291444"/>
            <a:ext cx="6234217" cy="16905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3" name="Rectangle 12">
            <a:extLst>
              <a:ext uri="{FF2B5EF4-FFF2-40B4-BE49-F238E27FC236}">
                <a16:creationId xmlns:a16="http://schemas.microsoft.com/office/drawing/2014/main" id="{2A7067A5-10FC-4418-FB3C-CFCEA523E75E}"/>
              </a:ext>
            </a:extLst>
          </p:cNvPr>
          <p:cNvSpPr/>
          <p:nvPr/>
        </p:nvSpPr>
        <p:spPr bwMode="ltGray">
          <a:xfrm>
            <a:off x="-6178" y="2984323"/>
            <a:ext cx="6234217" cy="288638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7279F70D-5501-7A55-46DF-2F98E23CE69E}"/>
              </a:ext>
            </a:extLst>
          </p:cNvPr>
          <p:cNvSpPr>
            <a:spLocks noGrp="1"/>
          </p:cNvSpPr>
          <p:nvPr>
            <p:ph type="title"/>
          </p:nvPr>
        </p:nvSpPr>
        <p:spPr>
          <a:xfrm>
            <a:off x="298807" y="329096"/>
            <a:ext cx="11588393" cy="737510"/>
          </a:xfrm>
        </p:spPr>
        <p:txBody>
          <a:bodyPr/>
          <a:lstStyle/>
          <a:p>
            <a:r>
              <a:rPr lang="en-US" sz="5400">
                <a:latin typeface="Forma DJR Display" panose="00000000000000090000" pitchFamily="2" charset="0"/>
              </a:rPr>
              <a:t>Extensive ISV testing and certification</a:t>
            </a:r>
            <a:r>
              <a:rPr lang="en-US" sz="2700" baseline="93000">
                <a:latin typeface="Forma DJR Display" panose="00000000000000090000" pitchFamily="2" charset="0"/>
              </a:rPr>
              <a:t>11</a:t>
            </a:r>
          </a:p>
        </p:txBody>
      </p:sp>
      <p:sp>
        <p:nvSpPr>
          <p:cNvPr id="3" name="Text Placeholder 2">
            <a:extLst>
              <a:ext uri="{FF2B5EF4-FFF2-40B4-BE49-F238E27FC236}">
                <a16:creationId xmlns:a16="http://schemas.microsoft.com/office/drawing/2014/main" id="{A4C7989A-F4D3-E425-F686-AE1D99268809}"/>
              </a:ext>
            </a:extLst>
          </p:cNvPr>
          <p:cNvSpPr>
            <a:spLocks noGrp="1"/>
          </p:cNvSpPr>
          <p:nvPr>
            <p:ph type="body" sz="quarter" idx="15"/>
          </p:nvPr>
        </p:nvSpPr>
        <p:spPr>
          <a:xfrm>
            <a:off x="298806" y="1395000"/>
            <a:ext cx="5658978" cy="1474763"/>
          </a:xfrm>
        </p:spPr>
        <p:txBody>
          <a:bodyPr/>
          <a:lstStyle/>
          <a:p>
            <a:pPr>
              <a:lnSpc>
                <a:spcPct val="93000"/>
              </a:lnSpc>
              <a:spcBef>
                <a:spcPts val="0"/>
              </a:spcBef>
            </a:pPr>
            <a:r>
              <a:rPr lang="en-US" sz="3200">
                <a:solidFill>
                  <a:srgbClr val="002060"/>
                </a:solidFill>
              </a:rPr>
              <a:t>Ensures peak performance </a:t>
            </a:r>
          </a:p>
          <a:p>
            <a:pPr>
              <a:lnSpc>
                <a:spcPct val="93000"/>
              </a:lnSpc>
              <a:spcBef>
                <a:spcPts val="0"/>
              </a:spcBef>
            </a:pPr>
            <a:r>
              <a:rPr lang="en-US" sz="3200">
                <a:solidFill>
                  <a:srgbClr val="002060"/>
                </a:solidFill>
              </a:rPr>
              <a:t>and reliability from </a:t>
            </a:r>
          </a:p>
          <a:p>
            <a:pPr>
              <a:lnSpc>
                <a:spcPct val="93000"/>
              </a:lnSpc>
              <a:spcBef>
                <a:spcPts val="0"/>
              </a:spcBef>
            </a:pPr>
            <a:r>
              <a:rPr lang="en-US" sz="3200">
                <a:solidFill>
                  <a:srgbClr val="002060"/>
                </a:solidFill>
              </a:rPr>
              <a:t>professional applications</a:t>
            </a:r>
          </a:p>
        </p:txBody>
      </p:sp>
      <p:sp>
        <p:nvSpPr>
          <p:cNvPr id="8" name="Content Placeholder 2">
            <a:extLst>
              <a:ext uri="{FF2B5EF4-FFF2-40B4-BE49-F238E27FC236}">
                <a16:creationId xmlns:a16="http://schemas.microsoft.com/office/drawing/2014/main" id="{811D3F0D-D852-8BA9-458B-8A56877BF819}"/>
              </a:ext>
            </a:extLst>
          </p:cNvPr>
          <p:cNvSpPr txBox="1">
            <a:spLocks/>
          </p:cNvSpPr>
          <p:nvPr/>
        </p:nvSpPr>
        <p:spPr>
          <a:xfrm>
            <a:off x="298807" y="2988010"/>
            <a:ext cx="5658978" cy="2714582"/>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Forma DJR Micro" panose="00000000000000090000" pitchFamily="2" charset="0"/>
              <a:buNone/>
              <a:tabLst/>
              <a:defRPr/>
            </a:pPr>
            <a:r>
              <a:rPr kumimoji="0" lang="en-US" sz="1800" b="0" i="0" u="none" strike="noStrike" kern="1200" cap="none" spc="0" normalizeH="0" baseline="0" noProof="0">
                <a:ln>
                  <a:noFill/>
                </a:ln>
                <a:solidFill>
                  <a:srgbClr val="000000"/>
                </a:solidFill>
                <a:effectLst/>
                <a:uLnTx/>
                <a:uFillTx/>
                <a:latin typeface="Forma DJR Micro"/>
                <a:ea typeface="+mn-lt"/>
                <a:cs typeface="+mn-lt"/>
              </a:rPr>
              <a:t>HP works closely with ISVs</a:t>
            </a:r>
            <a:r>
              <a:rPr kumimoji="0" lang="en-US" sz="1800" b="0" i="0" u="none" strike="noStrike" kern="1200" cap="none" spc="0" normalizeH="0" baseline="30000" noProof="0">
                <a:ln>
                  <a:noFill/>
                </a:ln>
                <a:solidFill>
                  <a:srgbClr val="000000"/>
                </a:solidFill>
                <a:effectLst/>
                <a:uLnTx/>
                <a:uFillTx/>
                <a:latin typeface="Forma DJR Micro"/>
                <a:ea typeface="+mn-lt"/>
                <a:cs typeface="+mn-lt"/>
              </a:rPr>
              <a:t>11</a:t>
            </a:r>
            <a:r>
              <a:rPr kumimoji="0" lang="en-US" sz="1800" b="0" i="0" u="none" strike="noStrike" kern="1200" cap="none" spc="0" normalizeH="0" baseline="0" noProof="0">
                <a:ln>
                  <a:noFill/>
                </a:ln>
                <a:solidFill>
                  <a:srgbClr val="000000"/>
                </a:solidFill>
                <a:effectLst/>
                <a:uLnTx/>
                <a:uFillTx/>
                <a:latin typeface="Forma DJR Micro"/>
                <a:ea typeface="+mn-lt"/>
                <a:cs typeface="+mn-lt"/>
              </a:rPr>
              <a:t> from the beginning – both in the development of new hardware and in the design of new software or a software revision.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lt"/>
                <a:cs typeface="+mn-lt"/>
              </a:rPr>
              <a:t>Provides the confidence and productivity of total compatibility between your hardware and software.</a:t>
            </a: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lt"/>
                <a:cs typeface="+mn-lt"/>
              </a:rPr>
              <a:t>Tested and certified across an array of industries and applications.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For more information or to search for ISV compatibility visit: </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https://www.hp.com/us-en/workstations/isv-certifications/mcad-isv-certification.html</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4" name="TextBox 3">
            <a:extLst>
              <a:ext uri="{FF2B5EF4-FFF2-40B4-BE49-F238E27FC236}">
                <a16:creationId xmlns:a16="http://schemas.microsoft.com/office/drawing/2014/main" id="{9A3F6F67-7826-F349-D689-160890F90C52}"/>
              </a:ext>
            </a:extLst>
          </p:cNvPr>
          <p:cNvSpPr txBox="1"/>
          <p:nvPr/>
        </p:nvSpPr>
        <p:spPr>
          <a:xfrm>
            <a:off x="67474" y="6621632"/>
            <a:ext cx="85011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HP Z2 Tower G1i   |   HP Confidential. For use by HP or Partner with Customers under HP CDA only.</a:t>
            </a:r>
          </a:p>
        </p:txBody>
      </p:sp>
      <p:pic>
        <p:nvPicPr>
          <p:cNvPr id="10" name="Picture 9">
            <a:extLst>
              <a:ext uri="{FF2B5EF4-FFF2-40B4-BE49-F238E27FC236}">
                <a16:creationId xmlns:a16="http://schemas.microsoft.com/office/drawing/2014/main" id="{3687981B-A9C9-EC5F-F173-A35F09276C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8039" y="1446700"/>
            <a:ext cx="5961113" cy="4092480"/>
          </a:xfrm>
          <a:prstGeom prst="rect">
            <a:avLst/>
          </a:prstGeom>
        </p:spPr>
      </p:pic>
    </p:spTree>
    <p:extLst>
      <p:ext uri="{BB962C8B-B14F-4D97-AF65-F5344CB8AC3E}">
        <p14:creationId xmlns:p14="http://schemas.microsoft.com/office/powerpoint/2010/main" val="364425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A4968A-AF1E-88C0-0611-6154F1BB8272}"/>
              </a:ext>
            </a:extLst>
          </p:cNvPr>
          <p:cNvSpPr/>
          <p:nvPr/>
        </p:nvSpPr>
        <p:spPr>
          <a:xfrm>
            <a:off x="0" y="1293813"/>
            <a:ext cx="12192000" cy="1574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F822C16-4CCC-7A40-A941-E7E87DE98CC8}"/>
              </a:ext>
            </a:extLst>
          </p:cNvPr>
          <p:cNvSpPr>
            <a:spLocks noGrp="1"/>
          </p:cNvSpPr>
          <p:nvPr>
            <p:ph type="title"/>
          </p:nvPr>
        </p:nvSpPr>
        <p:spPr>
          <a:xfrm>
            <a:off x="376843" y="434260"/>
            <a:ext cx="7521205" cy="655564"/>
          </a:xfrm>
        </p:spPr>
        <p:txBody>
          <a:bodyPr/>
          <a:lstStyle/>
          <a:p>
            <a:pPr>
              <a:defRPr/>
            </a:pPr>
            <a:r>
              <a:rPr lang="en-US" sz="4800"/>
              <a:t>Custom Performance Modes</a:t>
            </a:r>
          </a:p>
        </p:txBody>
      </p:sp>
      <p:sp>
        <p:nvSpPr>
          <p:cNvPr id="12" name="Text Placeholder 11">
            <a:extLst>
              <a:ext uri="{FF2B5EF4-FFF2-40B4-BE49-F238E27FC236}">
                <a16:creationId xmlns:a16="http://schemas.microsoft.com/office/drawing/2014/main" id="{88B9D8B3-71A1-2044-9835-BF91E8FB7F8B}"/>
              </a:ext>
            </a:extLst>
          </p:cNvPr>
          <p:cNvSpPr>
            <a:spLocks noGrp="1"/>
          </p:cNvSpPr>
          <p:nvPr>
            <p:ph type="body" sz="quarter" idx="4294967295"/>
          </p:nvPr>
        </p:nvSpPr>
        <p:spPr>
          <a:xfrm>
            <a:off x="1906216" y="1779540"/>
            <a:ext cx="5602287" cy="516649"/>
          </a:xfrm>
        </p:spPr>
        <p:txBody>
          <a:bodyPr vert="horz" lIns="91440" tIns="0" rIns="9144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Micro"/>
                <a:ea typeface="+mn-ea"/>
                <a:cs typeface="+mn-cs"/>
              </a:rPr>
              <a:t>Choose from 4 pre-set modes </a:t>
            </a:r>
            <a:r>
              <a:rPr lang="en-US" sz="2000">
                <a:solidFill>
                  <a:prstClr val="black"/>
                </a:solidFill>
                <a:latin typeface="Forma DJR Micro"/>
              </a:rPr>
              <a:t>from </a:t>
            </a:r>
            <a:r>
              <a:rPr kumimoji="0" lang="en-US" sz="2000" b="0" i="0" u="none" strike="noStrike" kern="1200" cap="none" spc="0" normalizeH="0" baseline="0" noProof="0">
                <a:ln>
                  <a:noFill/>
                </a:ln>
                <a:solidFill>
                  <a:prstClr val="black"/>
                </a:solidFill>
                <a:effectLst/>
                <a:uLnTx/>
                <a:uFillTx/>
                <a:latin typeface="Forma DJR Micro"/>
                <a:ea typeface="+mn-ea"/>
                <a:cs typeface="+mn-cs"/>
              </a:rPr>
              <a:t>the BIOS customized for your needs &amp; environment.</a:t>
            </a:r>
          </a:p>
        </p:txBody>
      </p:sp>
      <p:sp>
        <p:nvSpPr>
          <p:cNvPr id="43" name="TextBox 42">
            <a:extLst>
              <a:ext uri="{FF2B5EF4-FFF2-40B4-BE49-F238E27FC236}">
                <a16:creationId xmlns:a16="http://schemas.microsoft.com/office/drawing/2014/main" id="{2A2DCCDB-1028-4C3C-3D5E-E9464FB2E1C5}"/>
              </a:ext>
            </a:extLst>
          </p:cNvPr>
          <p:cNvSpPr txBox="1"/>
          <p:nvPr/>
        </p:nvSpPr>
        <p:spPr>
          <a:xfrm>
            <a:off x="4832007" y="3109847"/>
            <a:ext cx="6487455" cy="3098284"/>
          </a:xfrm>
          <a:prstGeom prst="rect">
            <a:avLst/>
          </a:prstGeom>
          <a:noFill/>
        </p:spPr>
        <p:txBody>
          <a:bodyPr wrap="square" lIns="91440" tIns="45720" rIns="91440" bIns="45720" rtlCol="0" anchor="t">
            <a:spAutoFit/>
          </a:bodyPr>
          <a:lstStyle/>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r>
              <a:rPr kumimoji="0" lang="en-US" sz="1800" b="1" i="0" u="none" strike="noStrike" kern="1200" cap="none" spc="0" normalizeH="0" baseline="0" noProof="0">
                <a:ln>
                  <a:noFill/>
                </a:ln>
                <a:solidFill>
                  <a:srgbClr val="000000"/>
                </a:solidFill>
                <a:effectLst/>
                <a:uLnTx/>
                <a:uFillTx/>
                <a:latin typeface="Forma DJR Micro" pitchFamily="2" charset="77"/>
                <a:ea typeface="+mn-ea"/>
                <a:cs typeface="+mn-cs"/>
              </a:rPr>
              <a:t>High Performance Mode </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 set as default for taking on your toughest workflows </a:t>
            </a:r>
          </a:p>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r>
              <a:rPr kumimoji="0" lang="en-US" sz="1800" b="1" i="0" u="none" strike="noStrike" kern="1200" cap="none" spc="0" normalizeH="0" baseline="0" noProof="0">
                <a:ln>
                  <a:noFill/>
                </a:ln>
                <a:solidFill>
                  <a:srgbClr val="000000"/>
                </a:solidFill>
                <a:effectLst/>
                <a:uLnTx/>
                <a:uFillTx/>
                <a:latin typeface="Forma DJR Micro" pitchFamily="2" charset="77"/>
                <a:ea typeface="+mn-ea"/>
                <a:cs typeface="+mn-cs"/>
              </a:rPr>
              <a:t>Performance Mode </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 balance between performance and acoustics</a:t>
            </a:r>
          </a:p>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r>
              <a:rPr kumimoji="0" lang="en-US" sz="1800" b="1" i="0" u="none" strike="noStrike" kern="1200" cap="none" spc="0" normalizeH="0" baseline="0" noProof="0">
                <a:ln>
                  <a:noFill/>
                </a:ln>
                <a:solidFill>
                  <a:srgbClr val="000000"/>
                </a:solidFill>
                <a:effectLst/>
                <a:uLnTx/>
                <a:uFillTx/>
                <a:latin typeface="Forma DJR Micro" pitchFamily="2" charset="77"/>
                <a:ea typeface="+mn-ea"/>
                <a:cs typeface="+mn-cs"/>
              </a:rPr>
              <a:t>Rack Mode </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 </a:t>
            </a:r>
            <a:r>
              <a:rPr kumimoji="0" lang="en-US" sz="1800" b="0" i="0" u="none" strike="noStrike" kern="1200" cap="none" spc="0" normalizeH="0" baseline="0" noProof="0">
                <a:ln>
                  <a:noFill/>
                </a:ln>
                <a:solidFill>
                  <a:srgbClr val="000000"/>
                </a:solidFill>
                <a:effectLst/>
                <a:uLnTx/>
                <a:uFillTx/>
                <a:latin typeface="Forma DJR Micro"/>
                <a:ea typeface="+mn-ea"/>
                <a:cs typeface="+mn-cs"/>
              </a:rPr>
              <a:t>increases system fan speeds to enable dense rack populations</a:t>
            </a: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r>
              <a:rPr kumimoji="0" lang="en-US" sz="1800" b="1" i="0" u="none" strike="noStrike" kern="1200" cap="none" spc="0" normalizeH="0" baseline="0" noProof="0">
                <a:ln>
                  <a:noFill/>
                </a:ln>
                <a:solidFill>
                  <a:srgbClr val="000000"/>
                </a:solidFill>
                <a:effectLst/>
                <a:uLnTx/>
                <a:uFillTx/>
                <a:latin typeface="Forma DJR Micro" pitchFamily="2" charset="77"/>
                <a:ea typeface="+mn-ea"/>
                <a:cs typeface="+mn-cs"/>
              </a:rPr>
              <a:t>Quiet Mode </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 when you want to prioritize acoustics over performance</a:t>
            </a:r>
          </a:p>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p:txBody>
      </p:sp>
      <p:grpSp>
        <p:nvGrpSpPr>
          <p:cNvPr id="9" name="Group 8">
            <a:extLst>
              <a:ext uri="{FF2B5EF4-FFF2-40B4-BE49-F238E27FC236}">
                <a16:creationId xmlns:a16="http://schemas.microsoft.com/office/drawing/2014/main" id="{96259CAA-FA4B-A307-6CD9-496E7F578E23}"/>
              </a:ext>
            </a:extLst>
          </p:cNvPr>
          <p:cNvGrpSpPr/>
          <p:nvPr/>
        </p:nvGrpSpPr>
        <p:grpSpPr>
          <a:xfrm>
            <a:off x="927360" y="1717825"/>
            <a:ext cx="640080" cy="640080"/>
            <a:chOff x="10344677" y="3699832"/>
            <a:chExt cx="640080" cy="640080"/>
          </a:xfrm>
        </p:grpSpPr>
        <p:sp>
          <p:nvSpPr>
            <p:cNvPr id="10" name="Oval 9">
              <a:extLst>
                <a:ext uri="{FF2B5EF4-FFF2-40B4-BE49-F238E27FC236}">
                  <a16:creationId xmlns:a16="http://schemas.microsoft.com/office/drawing/2014/main" id="{4B772EB5-50CA-4675-57C9-B3E1518EBB52}"/>
                </a:ext>
              </a:extLst>
            </p:cNvPr>
            <p:cNvSpPr/>
            <p:nvPr/>
          </p:nvSpPr>
          <p:spPr>
            <a:xfrm>
              <a:off x="10344677" y="3699832"/>
              <a:ext cx="640080" cy="6400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pic>
          <p:nvPicPr>
            <p:cNvPr id="11" name="Graphic 10">
              <a:extLst>
                <a:ext uri="{FF2B5EF4-FFF2-40B4-BE49-F238E27FC236}">
                  <a16:creationId xmlns:a16="http://schemas.microsoft.com/office/drawing/2014/main" id="{FCD98301-04F0-906A-3501-A2583EAF3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2784" y="3820680"/>
              <a:ext cx="434289" cy="279186"/>
            </a:xfrm>
            <a:prstGeom prst="rect">
              <a:avLst/>
            </a:prstGeom>
          </p:spPr>
        </p:pic>
      </p:grpSp>
      <p:sp>
        <p:nvSpPr>
          <p:cNvPr id="8" name="Slide Number Placeholder 6">
            <a:extLst>
              <a:ext uri="{FF2B5EF4-FFF2-40B4-BE49-F238E27FC236}">
                <a16:creationId xmlns:a16="http://schemas.microsoft.com/office/drawing/2014/main" id="{87A3FAC3-457C-FDB8-5FB7-66C38528CA8B}"/>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22</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Z6 G5   I   HP Confidential. For use by HP or Partner with Customers under HP CDA only. </a:t>
            </a:r>
          </a:p>
        </p:txBody>
      </p:sp>
      <p:sp>
        <p:nvSpPr>
          <p:cNvPr id="14" name="Rectangle 13">
            <a:extLst>
              <a:ext uri="{FF2B5EF4-FFF2-40B4-BE49-F238E27FC236}">
                <a16:creationId xmlns:a16="http://schemas.microsoft.com/office/drawing/2014/main" id="{81F8C86F-CD75-193E-63C0-82A41E0E219E}"/>
              </a:ext>
            </a:extLst>
          </p:cNvPr>
          <p:cNvSpPr/>
          <p:nvPr/>
        </p:nvSpPr>
        <p:spPr bwMode="ltGray">
          <a:xfrm>
            <a:off x="346552" y="6424397"/>
            <a:ext cx="5334527" cy="29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 name="TextBox 3">
            <a:extLst>
              <a:ext uri="{FF2B5EF4-FFF2-40B4-BE49-F238E27FC236}">
                <a16:creationId xmlns:a16="http://schemas.microsoft.com/office/drawing/2014/main" id="{1C22B08B-EF92-EB0A-E503-EB86E4E83A76}"/>
              </a:ext>
            </a:extLst>
          </p:cNvPr>
          <p:cNvSpPr txBox="1"/>
          <p:nvPr/>
        </p:nvSpPr>
        <p:spPr>
          <a:xfrm>
            <a:off x="320570" y="6581493"/>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pic>
        <p:nvPicPr>
          <p:cNvPr id="7" name="Picture 6">
            <a:extLst>
              <a:ext uri="{FF2B5EF4-FFF2-40B4-BE49-F238E27FC236}">
                <a16:creationId xmlns:a16="http://schemas.microsoft.com/office/drawing/2014/main" id="{799208F8-A3E5-59F2-D705-A19E3A8E3E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018" y="2864626"/>
            <a:ext cx="4372785" cy="3716867"/>
          </a:xfrm>
          <a:prstGeom prst="rect">
            <a:avLst/>
          </a:prstGeom>
        </p:spPr>
      </p:pic>
      <p:sp>
        <p:nvSpPr>
          <p:cNvPr id="13" name="Rectangle 12">
            <a:extLst>
              <a:ext uri="{FF2B5EF4-FFF2-40B4-BE49-F238E27FC236}">
                <a16:creationId xmlns:a16="http://schemas.microsoft.com/office/drawing/2014/main" id="{6E0E834F-A4C5-7AB2-183F-01CCB9C949E3}"/>
              </a:ext>
            </a:extLst>
          </p:cNvPr>
          <p:cNvSpPr/>
          <p:nvPr/>
        </p:nvSpPr>
        <p:spPr bwMode="ltGray">
          <a:xfrm>
            <a:off x="11319462" y="6329680"/>
            <a:ext cx="786178" cy="52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47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F9B273-9412-487A-AF23-4DCE74E1E9DE}"/>
              </a:ext>
            </a:extLst>
          </p:cNvPr>
          <p:cNvSpPr>
            <a:spLocks noGrp="1"/>
          </p:cNvSpPr>
          <p:nvPr>
            <p:ph type="title"/>
          </p:nvPr>
        </p:nvSpPr>
        <p:spPr>
          <a:xfrm>
            <a:off x="298808" y="354850"/>
            <a:ext cx="11426294" cy="744483"/>
          </a:xfrm>
        </p:spPr>
        <p:txBody>
          <a:bodyPr/>
          <a:lstStyle/>
          <a:p>
            <a:pPr algn="l">
              <a:lnSpc>
                <a:spcPts val="6000"/>
              </a:lnSpc>
            </a:pPr>
            <a:r>
              <a:rPr lang="en-US" sz="4800" cap="none">
                <a:latin typeface="Forma DJR Display" panose="00000000000000090000" pitchFamily="50" charset="0"/>
              </a:rPr>
              <a:t>Thermals – Keep Cool Under Any Workload</a:t>
            </a:r>
          </a:p>
        </p:txBody>
      </p:sp>
      <p:sp>
        <p:nvSpPr>
          <p:cNvPr id="9" name="Text Placeholder 8">
            <a:extLst>
              <a:ext uri="{FF2B5EF4-FFF2-40B4-BE49-F238E27FC236}">
                <a16:creationId xmlns:a16="http://schemas.microsoft.com/office/drawing/2014/main" id="{3B21454E-DE8E-C165-CCFF-9C5758837EE6}"/>
              </a:ext>
            </a:extLst>
          </p:cNvPr>
          <p:cNvSpPr>
            <a:spLocks noGrp="1"/>
          </p:cNvSpPr>
          <p:nvPr>
            <p:ph type="body" sz="quarter" idx="26"/>
          </p:nvPr>
        </p:nvSpPr>
        <p:spPr/>
        <p:txBody>
          <a:bodyPr/>
          <a:lstStyle/>
          <a:p>
            <a:r>
              <a:rPr lang="en-US"/>
              <a:t>Phase Change Cooling</a:t>
            </a:r>
          </a:p>
          <a:p>
            <a:endParaRPr lang="en-US"/>
          </a:p>
          <a:p>
            <a:r>
              <a:rPr lang="en-US" sz="1600"/>
              <a:t>Phase change CPU cooling optimizes heat transfer, enabling better performance and greater reliability than traditional liquid cooling solutions.</a:t>
            </a:r>
          </a:p>
        </p:txBody>
      </p:sp>
      <p:sp>
        <p:nvSpPr>
          <p:cNvPr id="10" name="Text Placeholder 9">
            <a:extLst>
              <a:ext uri="{FF2B5EF4-FFF2-40B4-BE49-F238E27FC236}">
                <a16:creationId xmlns:a16="http://schemas.microsoft.com/office/drawing/2014/main" id="{2C39A1EA-0072-D900-E40D-57BD72BF6A95}"/>
              </a:ext>
            </a:extLst>
          </p:cNvPr>
          <p:cNvSpPr>
            <a:spLocks noGrp="1"/>
          </p:cNvSpPr>
          <p:nvPr>
            <p:ph type="body" sz="quarter" idx="27"/>
          </p:nvPr>
        </p:nvSpPr>
        <p:spPr/>
        <p:txBody>
          <a:bodyPr/>
          <a:lstStyle/>
          <a:p>
            <a:r>
              <a:rPr lang="en-US" dirty="0"/>
              <a:t>Fans and Venting</a:t>
            </a:r>
          </a:p>
          <a:p>
            <a:endParaRPr lang="en-US" dirty="0"/>
          </a:p>
          <a:p>
            <a:r>
              <a:rPr lang="en-US" sz="1600" dirty="0"/>
              <a:t>Sensors and proprietary algorithms detect when your system is about to heat up, activating the fans to prevent overheating during your toughest projects. New lattice venting optimizes airflow intake.</a:t>
            </a:r>
          </a:p>
        </p:txBody>
      </p:sp>
      <p:sp>
        <p:nvSpPr>
          <p:cNvPr id="11" name="Text Placeholder 10">
            <a:extLst>
              <a:ext uri="{FF2B5EF4-FFF2-40B4-BE49-F238E27FC236}">
                <a16:creationId xmlns:a16="http://schemas.microsoft.com/office/drawing/2014/main" id="{7815A729-5724-707B-01F7-B43F753E9A36}"/>
              </a:ext>
            </a:extLst>
          </p:cNvPr>
          <p:cNvSpPr>
            <a:spLocks noGrp="1"/>
          </p:cNvSpPr>
          <p:nvPr>
            <p:ph type="body" sz="quarter" idx="28"/>
          </p:nvPr>
        </p:nvSpPr>
        <p:spPr/>
        <p:txBody>
          <a:bodyPr/>
          <a:lstStyle/>
          <a:p>
            <a:r>
              <a:rPr lang="en-US"/>
              <a:t>Unthrottled Performance</a:t>
            </a:r>
          </a:p>
          <a:p>
            <a:endParaRPr lang="en-US"/>
          </a:p>
          <a:p>
            <a:r>
              <a:rPr lang="en-US" sz="1600"/>
              <a:t>HP Z2 Tower's thermal technology keeps the processor and graphics card consistently cool, so they can run at max performance without throttling.</a:t>
            </a:r>
          </a:p>
        </p:txBody>
      </p:sp>
      <p:grpSp>
        <p:nvGrpSpPr>
          <p:cNvPr id="19" name="Group 18">
            <a:extLst>
              <a:ext uri="{FF2B5EF4-FFF2-40B4-BE49-F238E27FC236}">
                <a16:creationId xmlns:a16="http://schemas.microsoft.com/office/drawing/2014/main" id="{E70871A7-1041-7089-0AFC-C40EBBAF4D3E}"/>
              </a:ext>
            </a:extLst>
          </p:cNvPr>
          <p:cNvGrpSpPr/>
          <p:nvPr/>
        </p:nvGrpSpPr>
        <p:grpSpPr>
          <a:xfrm>
            <a:off x="451234" y="3356581"/>
            <a:ext cx="586079" cy="358138"/>
            <a:chOff x="873833" y="2940084"/>
            <a:chExt cx="586079" cy="358138"/>
          </a:xfrm>
        </p:grpSpPr>
        <p:pic>
          <p:nvPicPr>
            <p:cNvPr id="21" name="Picture 20">
              <a:extLst>
                <a:ext uri="{FF2B5EF4-FFF2-40B4-BE49-F238E27FC236}">
                  <a16:creationId xmlns:a16="http://schemas.microsoft.com/office/drawing/2014/main" id="{EE090D32-5322-12F2-FD7C-DF914F25FFAC}"/>
                </a:ext>
              </a:extLst>
            </p:cNvPr>
            <p:cNvPicPr>
              <a:picLocks noChangeAspect="1"/>
            </p:cNvPicPr>
            <p:nvPr/>
          </p:nvPicPr>
          <p:blipFill>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73833" y="3001662"/>
              <a:ext cx="487370" cy="296560"/>
            </a:xfrm>
            <a:prstGeom prst="rect">
              <a:avLst/>
            </a:prstGeom>
          </p:spPr>
        </p:pic>
        <p:sp>
          <p:nvSpPr>
            <p:cNvPr id="23" name="Oval 22">
              <a:extLst>
                <a:ext uri="{FF2B5EF4-FFF2-40B4-BE49-F238E27FC236}">
                  <a16:creationId xmlns:a16="http://schemas.microsoft.com/office/drawing/2014/main" id="{0B61F0B6-2063-44BC-78E5-2DAF290D0747}"/>
                </a:ext>
              </a:extLst>
            </p:cNvPr>
            <p:cNvSpPr/>
            <p:nvPr/>
          </p:nvSpPr>
          <p:spPr>
            <a:xfrm>
              <a:off x="1250682" y="2940084"/>
              <a:ext cx="209230" cy="2092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HP Simplified Light" panose="020B0404020204020204" pitchFamily="34" charset="0"/>
                <a:ea typeface="+mn-ea"/>
                <a:cs typeface="+mn-cs"/>
              </a:endParaRPr>
            </a:p>
          </p:txBody>
        </p:sp>
      </p:grpSp>
      <p:pic>
        <p:nvPicPr>
          <p:cNvPr id="7" name="Picture 6" descr="A picture containing black, darkness&#10;&#10;Description automatically generated">
            <a:extLst>
              <a:ext uri="{FF2B5EF4-FFF2-40B4-BE49-F238E27FC236}">
                <a16:creationId xmlns:a16="http://schemas.microsoft.com/office/drawing/2014/main" id="{52F7436D-9281-FF68-1636-1CBB1A3C63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4352" y="6433934"/>
            <a:ext cx="552205" cy="258331"/>
          </a:xfrm>
          <a:prstGeom prst="rect">
            <a:avLst/>
          </a:prstGeom>
        </p:spPr>
      </p:pic>
      <p:pic>
        <p:nvPicPr>
          <p:cNvPr id="15" name="Picture 14">
            <a:extLst>
              <a:ext uri="{FF2B5EF4-FFF2-40B4-BE49-F238E27FC236}">
                <a16:creationId xmlns:a16="http://schemas.microsoft.com/office/drawing/2014/main" id="{544C4296-E7C7-D5CF-966C-7A9A40D33D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86161" y="3988429"/>
            <a:ext cx="4651587" cy="2484509"/>
          </a:xfrm>
          <a:prstGeom prst="rect">
            <a:avLst/>
          </a:prstGeom>
        </p:spPr>
      </p:pic>
      <p:sp>
        <p:nvSpPr>
          <p:cNvPr id="16" name="Rectangle 15">
            <a:extLst>
              <a:ext uri="{FF2B5EF4-FFF2-40B4-BE49-F238E27FC236}">
                <a16:creationId xmlns:a16="http://schemas.microsoft.com/office/drawing/2014/main" id="{2C928DDE-E0B8-7F84-8F72-D782109FA1F9}"/>
              </a:ext>
            </a:extLst>
          </p:cNvPr>
          <p:cNvSpPr/>
          <p:nvPr/>
        </p:nvSpPr>
        <p:spPr>
          <a:xfrm>
            <a:off x="298450" y="6606478"/>
            <a:ext cx="2590223" cy="176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F55469-78A2-4EE7-BF8F-E826CA35F361}"/>
              </a:ext>
            </a:extLst>
          </p:cNvPr>
          <p:cNvSpPr txBox="1"/>
          <p:nvPr/>
        </p:nvSpPr>
        <p:spPr>
          <a:xfrm>
            <a:off x="298450" y="6583131"/>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26" name="Rectangle 25">
            <a:extLst>
              <a:ext uri="{FF2B5EF4-FFF2-40B4-BE49-F238E27FC236}">
                <a16:creationId xmlns:a16="http://schemas.microsoft.com/office/drawing/2014/main" id="{8096ADCF-899A-0D28-BEB9-2F87FF85DAE9}"/>
              </a:ext>
            </a:extLst>
          </p:cNvPr>
          <p:cNvSpPr/>
          <p:nvPr/>
        </p:nvSpPr>
        <p:spPr>
          <a:xfrm>
            <a:off x="11099800" y="6289040"/>
            <a:ext cx="9906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749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4E772-213F-EBD8-D72C-1A2AC00254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22367BA-0303-A271-FCB5-5B68D5B4051C}"/>
              </a:ext>
            </a:extLst>
          </p:cNvPr>
          <p:cNvSpPr>
            <a:spLocks noGrp="1"/>
          </p:cNvSpPr>
          <p:nvPr>
            <p:ph type="title"/>
          </p:nvPr>
        </p:nvSpPr>
        <p:spPr>
          <a:xfrm>
            <a:off x="304800" y="297741"/>
            <a:ext cx="11586818" cy="800219"/>
          </a:xfrm>
        </p:spPr>
        <p:txBody>
          <a:bodyPr/>
          <a:lstStyle/>
          <a:p>
            <a:pPr algn="l">
              <a:lnSpc>
                <a:spcPts val="6000"/>
              </a:lnSpc>
            </a:pPr>
            <a:r>
              <a:rPr lang="en-US" sz="5800" cap="none">
                <a:latin typeface="Forma DJR Display" panose="00000000000000090000" pitchFamily="50" charset="0"/>
              </a:rPr>
              <a:t>Easy connectivity </a:t>
            </a:r>
          </a:p>
        </p:txBody>
      </p:sp>
      <p:sp>
        <p:nvSpPr>
          <p:cNvPr id="10" name="Text Placeholder 9">
            <a:extLst>
              <a:ext uri="{FF2B5EF4-FFF2-40B4-BE49-F238E27FC236}">
                <a16:creationId xmlns:a16="http://schemas.microsoft.com/office/drawing/2014/main" id="{F7E7502E-AFAA-C100-EF6C-85AE390C0412}"/>
              </a:ext>
            </a:extLst>
          </p:cNvPr>
          <p:cNvSpPr>
            <a:spLocks noGrp="1"/>
          </p:cNvSpPr>
          <p:nvPr>
            <p:ph type="body" sz="quarter" idx="15"/>
          </p:nvPr>
        </p:nvSpPr>
        <p:spPr>
          <a:xfrm>
            <a:off x="304800" y="1522917"/>
            <a:ext cx="11582400" cy="433965"/>
          </a:xfrm>
        </p:spPr>
        <p:txBody>
          <a:bodyPr/>
          <a:lstStyle/>
          <a:p>
            <a:r>
              <a:rPr lang="en-US" sz="2400"/>
              <a:t>HP Z2 Tower G1i</a:t>
            </a:r>
          </a:p>
        </p:txBody>
      </p:sp>
      <p:sp>
        <p:nvSpPr>
          <p:cNvPr id="2" name="Text Placeholder 5">
            <a:extLst>
              <a:ext uri="{FF2B5EF4-FFF2-40B4-BE49-F238E27FC236}">
                <a16:creationId xmlns:a16="http://schemas.microsoft.com/office/drawing/2014/main" id="{122647EF-75E9-F916-D18D-F7FC250D7168}"/>
              </a:ext>
            </a:extLst>
          </p:cNvPr>
          <p:cNvSpPr txBox="1">
            <a:spLocks/>
          </p:cNvSpPr>
          <p:nvPr/>
        </p:nvSpPr>
        <p:spPr>
          <a:xfrm>
            <a:off x="985317" y="3083649"/>
            <a:ext cx="5110683" cy="1190896"/>
          </a:xfrm>
          <a:prstGeom prst="rect">
            <a:avLst/>
          </a:prstGeom>
        </p:spPr>
        <p:txBody>
          <a:bodyPr vert="horz" lIns="91440" tIns="0" rIns="91440" bIns="0" rtlCol="0">
            <a:noAutofit/>
          </a:bodyPr>
          <a:lstStyle>
            <a:lvl1pPr marL="0" indent="0" algn="l" defTabSz="914400" rtl="0" eaLnBrk="1" latinLnBrk="0" hangingPunct="1">
              <a:lnSpc>
                <a:spcPct val="100000"/>
              </a:lnSpc>
              <a:spcBef>
                <a:spcPts val="0"/>
              </a:spcBef>
              <a:spcAft>
                <a:spcPts val="1400"/>
              </a:spcAft>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solidFill>
              <a:effectLst/>
              <a:uLnTx/>
              <a:uFillTx/>
              <a:latin typeface="Forma DJR Micro"/>
              <a:ea typeface="+mn-ea"/>
              <a:cs typeface="+mn-cs"/>
            </a:endParaRPr>
          </a:p>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Forma DJR Micro"/>
                <a:ea typeface="+mn-ea"/>
                <a:cs typeface="+mn-cs"/>
              </a:rPr>
              <a:t>Get a fast and reliable connection in dense wireless environments with gigabit data rate Wi-Fi 7.</a:t>
            </a:r>
            <a:r>
              <a:rPr kumimoji="0" lang="en-US" sz="1600" b="0" i="0" u="none" strike="noStrike" kern="1200" cap="none" spc="0" normalizeH="0" baseline="30000" noProof="0" dirty="0">
                <a:ln>
                  <a:noFill/>
                </a:ln>
                <a:solidFill>
                  <a:srgbClr val="000000"/>
                </a:solidFill>
                <a:effectLst/>
                <a:uLnTx/>
                <a:uFillTx/>
                <a:latin typeface="Forma DJR Micro"/>
                <a:ea typeface="+mn-ea"/>
                <a:cs typeface="+mn-cs"/>
              </a:rPr>
              <a:t>26,46</a:t>
            </a:r>
          </a:p>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endParaRPr kumimoji="0" lang="en-US" sz="1600" b="0" i="0" u="none" strike="noStrike" kern="1200" cap="none" spc="0" normalizeH="0" baseline="30000" noProof="0" dirty="0">
              <a:ln>
                <a:noFill/>
              </a:ln>
              <a:solidFill>
                <a:srgbClr val="000000"/>
              </a:solidFill>
              <a:effectLst/>
              <a:uLnTx/>
              <a:uFillTx/>
              <a:latin typeface="Forma DJR Micro"/>
              <a:ea typeface="+mn-ea"/>
              <a:cs typeface="+mn-cs"/>
            </a:endParaRPr>
          </a:p>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lang="en-US" sz="1600" dirty="0">
                <a:solidFill>
                  <a:srgbClr val="000000"/>
                </a:solidFill>
                <a:latin typeface="Forma DJR Micro"/>
              </a:rPr>
              <a:t>Dual-port Thunderbolt 5 provides up to 80Gb/s data bandwidth for peripherals and up to 120Gb/s display bandwidth.</a:t>
            </a:r>
            <a:r>
              <a:rPr lang="en-US" sz="1600" baseline="30000" dirty="0">
                <a:solidFill>
                  <a:srgbClr val="000000"/>
                </a:solidFill>
                <a:latin typeface="Forma DJR Micro"/>
              </a:rPr>
              <a:t>111</a:t>
            </a:r>
          </a:p>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endParaRPr kumimoji="0" lang="en-US" sz="1600" b="0" i="0" u="none" strike="noStrike" kern="1200" cap="none" spc="0" normalizeH="0" baseline="30000" noProof="0" dirty="0">
              <a:ln>
                <a:noFill/>
              </a:ln>
              <a:solidFill>
                <a:srgbClr val="000000"/>
              </a:solidFill>
              <a:effectLst/>
              <a:uLnTx/>
              <a:uFillTx/>
              <a:latin typeface="Forma DJR Micro"/>
              <a:ea typeface="+mn-ea"/>
              <a:cs typeface="+mn-cs"/>
            </a:endParaRPr>
          </a:p>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endParaRPr lang="en-US" sz="1600" baseline="30000" dirty="0">
              <a:solidFill>
                <a:srgbClr val="000000"/>
              </a:solidFill>
              <a:latin typeface="Forma DJR Micro"/>
            </a:endParaRPr>
          </a:p>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endParaRPr kumimoji="0" lang="en-US" sz="1600" b="0" i="0" u="none" strike="noStrike" kern="1200" cap="none" spc="0" normalizeH="0" baseline="30000" noProof="0" dirty="0">
              <a:ln>
                <a:noFill/>
              </a:ln>
              <a:solidFill>
                <a:srgbClr val="000000"/>
              </a:solidFill>
              <a:effectLst/>
              <a:uLnTx/>
              <a:uFillTx/>
              <a:latin typeface="Forma DJR Micro"/>
              <a:ea typeface="+mn-ea"/>
              <a:cs typeface="+mn-cs"/>
            </a:endParaRPr>
          </a:p>
        </p:txBody>
      </p:sp>
      <p:sp>
        <p:nvSpPr>
          <p:cNvPr id="8" name="Text Placeholder 16">
            <a:extLst>
              <a:ext uri="{FF2B5EF4-FFF2-40B4-BE49-F238E27FC236}">
                <a16:creationId xmlns:a16="http://schemas.microsoft.com/office/drawing/2014/main" id="{1D9BE7D0-2BAD-5E8D-241C-AE636D597F91}"/>
              </a:ext>
            </a:extLst>
          </p:cNvPr>
          <p:cNvSpPr txBox="1">
            <a:spLocks/>
          </p:cNvSpPr>
          <p:nvPr/>
        </p:nvSpPr>
        <p:spPr>
          <a:xfrm>
            <a:off x="985318" y="2746207"/>
            <a:ext cx="3705521" cy="209230"/>
          </a:xfrm>
          <a:prstGeom prst="rect">
            <a:avLst/>
          </a:prstGeom>
        </p:spPr>
        <p:txBody>
          <a:bodyPr vert="horz" lIns="91440" tIns="0" rIns="91440" bIns="0" rtlCol="0">
            <a:noAutofit/>
          </a:bodyPr>
          <a:lstStyle>
            <a:lvl1pPr marL="0" indent="0" algn="l" defTabSz="914400" rtl="0" eaLnBrk="1" latinLnBrk="0" hangingPunct="1">
              <a:lnSpc>
                <a:spcPct val="100000"/>
              </a:lnSpc>
              <a:spcBef>
                <a:spcPts val="0"/>
              </a:spcBef>
              <a:spcAft>
                <a:spcPts val="1400"/>
              </a:spcAft>
              <a:buFont typeface="Arial" panose="020B0604020202020204" pitchFamily="34" charset="0"/>
              <a:buNone/>
              <a:defRPr sz="1200" b="0" i="0" kern="1200" cap="all" spc="200" baseline="0">
                <a:solidFill>
                  <a:schemeClr val="accent2"/>
                </a:solidFill>
                <a:latin typeface="HP Simplified" panose="020B0604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4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549EF8"/>
                </a:solidFill>
                <a:effectLst/>
                <a:uLnTx/>
                <a:uFillTx/>
                <a:latin typeface="Forma DJR Micro"/>
                <a:ea typeface="+mn-ea"/>
                <a:cs typeface="+mn-cs"/>
              </a:rPr>
              <a:t>Fast and efficient Wi-Fi 7 </a:t>
            </a:r>
            <a:endParaRPr kumimoji="0" lang="en-US" sz="1800" b="0" i="1" u="none" strike="noStrike" kern="1200" cap="none" spc="0" normalizeH="0" baseline="0" noProof="0">
              <a:ln>
                <a:noFill/>
              </a:ln>
              <a:solidFill>
                <a:srgbClr val="549EF8"/>
              </a:solidFill>
              <a:effectLst/>
              <a:uLnTx/>
              <a:uFillTx/>
              <a:latin typeface="Forma DJR Micro"/>
              <a:ea typeface="+mn-ea"/>
              <a:cs typeface="+mn-cs"/>
            </a:endParaRPr>
          </a:p>
        </p:txBody>
      </p:sp>
      <p:sp>
        <p:nvSpPr>
          <p:cNvPr id="17" name="Oval 16">
            <a:extLst>
              <a:ext uri="{FF2B5EF4-FFF2-40B4-BE49-F238E27FC236}">
                <a16:creationId xmlns:a16="http://schemas.microsoft.com/office/drawing/2014/main" id="{55790593-2948-71BB-0418-5C7AD323438B}"/>
              </a:ext>
            </a:extLst>
          </p:cNvPr>
          <p:cNvSpPr/>
          <p:nvPr/>
        </p:nvSpPr>
        <p:spPr>
          <a:xfrm>
            <a:off x="93146" y="2545986"/>
            <a:ext cx="723312" cy="7233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139C9A03-DF39-CCFC-74E9-1250DFE404F5}"/>
              </a:ext>
            </a:extLst>
          </p:cNvPr>
          <p:cNvGrpSpPr/>
          <p:nvPr/>
        </p:nvGrpSpPr>
        <p:grpSpPr>
          <a:xfrm>
            <a:off x="213102" y="2725051"/>
            <a:ext cx="603356" cy="365181"/>
            <a:chOff x="873833" y="2933041"/>
            <a:chExt cx="603356" cy="365181"/>
          </a:xfrm>
        </p:grpSpPr>
        <p:grpSp>
          <p:nvGrpSpPr>
            <p:cNvPr id="19" name="Group 18">
              <a:extLst>
                <a:ext uri="{FF2B5EF4-FFF2-40B4-BE49-F238E27FC236}">
                  <a16:creationId xmlns:a16="http://schemas.microsoft.com/office/drawing/2014/main" id="{0EA536A8-83FB-DE94-D8F5-B5B0C2384AA1}"/>
                </a:ext>
              </a:extLst>
            </p:cNvPr>
            <p:cNvGrpSpPr/>
            <p:nvPr/>
          </p:nvGrpSpPr>
          <p:grpSpPr>
            <a:xfrm>
              <a:off x="873833" y="2940084"/>
              <a:ext cx="586079" cy="358138"/>
              <a:chOff x="873833" y="2940084"/>
              <a:chExt cx="586079" cy="358138"/>
            </a:xfrm>
          </p:grpSpPr>
          <p:pic>
            <p:nvPicPr>
              <p:cNvPr id="21" name="Picture 20">
                <a:extLst>
                  <a:ext uri="{FF2B5EF4-FFF2-40B4-BE49-F238E27FC236}">
                    <a16:creationId xmlns:a16="http://schemas.microsoft.com/office/drawing/2014/main" id="{20979E63-C307-4D4C-EDD0-899E04D0FD61}"/>
                  </a:ext>
                </a:extLst>
              </p:cNvPr>
              <p:cNvPicPr>
                <a:picLocks noChangeAspect="1"/>
              </p:cNvPicPr>
              <p:nvPr/>
            </p:nvPicPr>
            <p:blipFill>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73833" y="3001662"/>
                <a:ext cx="487370" cy="296560"/>
              </a:xfrm>
              <a:prstGeom prst="rect">
                <a:avLst/>
              </a:prstGeom>
            </p:spPr>
          </p:pic>
          <p:sp>
            <p:nvSpPr>
              <p:cNvPr id="23" name="Oval 22">
                <a:extLst>
                  <a:ext uri="{FF2B5EF4-FFF2-40B4-BE49-F238E27FC236}">
                    <a16:creationId xmlns:a16="http://schemas.microsoft.com/office/drawing/2014/main" id="{A6F7610F-B66E-1836-1C2B-C93752881BB7}"/>
                  </a:ext>
                </a:extLst>
              </p:cNvPr>
              <p:cNvSpPr/>
              <p:nvPr/>
            </p:nvSpPr>
            <p:spPr>
              <a:xfrm>
                <a:off x="1250682" y="2940084"/>
                <a:ext cx="209230" cy="2092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HP Simplified Light" panose="020B0404020204020204" pitchFamily="34" charset="0"/>
                  <a:ea typeface="+mn-ea"/>
                  <a:cs typeface="+mn-cs"/>
                </a:endParaRPr>
              </a:p>
            </p:txBody>
          </p:sp>
        </p:grpSp>
        <p:sp>
          <p:nvSpPr>
            <p:cNvPr id="20" name="Rectangle 19">
              <a:extLst>
                <a:ext uri="{FF2B5EF4-FFF2-40B4-BE49-F238E27FC236}">
                  <a16:creationId xmlns:a16="http://schemas.microsoft.com/office/drawing/2014/main" id="{1822B67B-BEE6-5554-84BF-E4D87A8A7B77}"/>
                </a:ext>
              </a:extLst>
            </p:cNvPr>
            <p:cNvSpPr/>
            <p:nvPr/>
          </p:nvSpPr>
          <p:spPr>
            <a:xfrm>
              <a:off x="1238021" y="2933041"/>
              <a:ext cx="239168"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Forma DJR Micro"/>
                  <a:ea typeface="+mn-ea"/>
                  <a:cs typeface="+mn-cs"/>
                </a:rPr>
                <a:t>7</a:t>
              </a:r>
              <a:endParaRPr kumimoji="0" lang="en-GB" sz="900" b="0" i="0" u="none" strike="noStrike" kern="1200" cap="none" spc="0" normalizeH="0" baseline="0" noProof="0">
                <a:ln>
                  <a:noFill/>
                </a:ln>
                <a:solidFill>
                  <a:srgbClr val="000000"/>
                </a:solidFill>
                <a:effectLst/>
                <a:uLnTx/>
                <a:uFillTx/>
                <a:latin typeface="Forma DJR Micro"/>
                <a:ea typeface="+mn-ea"/>
                <a:cs typeface="+mn-cs"/>
              </a:endParaRPr>
            </a:p>
          </p:txBody>
        </p:sp>
      </p:grpSp>
      <p:pic>
        <p:nvPicPr>
          <p:cNvPr id="7" name="Picture 6" descr="A picture containing black, darkness&#10;&#10;Description automatically generated">
            <a:extLst>
              <a:ext uri="{FF2B5EF4-FFF2-40B4-BE49-F238E27FC236}">
                <a16:creationId xmlns:a16="http://schemas.microsoft.com/office/drawing/2014/main" id="{36CEA857-2CC9-6E88-1B0B-44DD6696E2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4352" y="6433934"/>
            <a:ext cx="552205" cy="258331"/>
          </a:xfrm>
          <a:prstGeom prst="rect">
            <a:avLst/>
          </a:prstGeom>
        </p:spPr>
      </p:pic>
      <p:sp>
        <p:nvSpPr>
          <p:cNvPr id="4" name="TextBox 3">
            <a:extLst>
              <a:ext uri="{FF2B5EF4-FFF2-40B4-BE49-F238E27FC236}">
                <a16:creationId xmlns:a16="http://schemas.microsoft.com/office/drawing/2014/main" id="{0AB9F8CA-40D5-2E6C-7BD4-77076FE6FBD5}"/>
              </a:ext>
            </a:extLst>
          </p:cNvPr>
          <p:cNvSpPr txBox="1"/>
          <p:nvPr/>
        </p:nvSpPr>
        <p:spPr>
          <a:xfrm>
            <a:off x="320570" y="6581493"/>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11" name="Rectangle 10">
            <a:extLst>
              <a:ext uri="{FF2B5EF4-FFF2-40B4-BE49-F238E27FC236}">
                <a16:creationId xmlns:a16="http://schemas.microsoft.com/office/drawing/2014/main" id="{01997FBC-8173-7C3D-15E9-E775CAB4D6B3}"/>
              </a:ext>
            </a:extLst>
          </p:cNvPr>
          <p:cNvSpPr/>
          <p:nvPr/>
        </p:nvSpPr>
        <p:spPr bwMode="ltGray">
          <a:xfrm>
            <a:off x="11231880" y="6309360"/>
            <a:ext cx="80264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A computer tower with a screen on the side&#10;&#10;AI-generated content may be incorrect.">
            <a:extLst>
              <a:ext uri="{FF2B5EF4-FFF2-40B4-BE49-F238E27FC236}">
                <a16:creationId xmlns:a16="http://schemas.microsoft.com/office/drawing/2014/main" id="{CCDE136E-EB30-7EDA-C26E-1CE6F0B75B72}"/>
              </a:ext>
            </a:extLst>
          </p:cNvPr>
          <p:cNvPicPr>
            <a:picLocks noChangeAspect="1"/>
          </p:cNvPicPr>
          <p:nvPr/>
        </p:nvPicPr>
        <p:blipFill>
          <a:blip r:embed="rId6"/>
          <a:stretch>
            <a:fillRect/>
          </a:stretch>
        </p:blipFill>
        <p:spPr>
          <a:xfrm>
            <a:off x="5381336" y="2474940"/>
            <a:ext cx="6880765" cy="3870430"/>
          </a:xfrm>
          <a:prstGeom prst="rect">
            <a:avLst/>
          </a:prstGeom>
        </p:spPr>
      </p:pic>
    </p:spTree>
    <p:extLst>
      <p:ext uri="{BB962C8B-B14F-4D97-AF65-F5344CB8AC3E}">
        <p14:creationId xmlns:p14="http://schemas.microsoft.com/office/powerpoint/2010/main" val="682805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4238B-B549-F4E0-82E1-DC79C2DC89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C911AD9-28E4-41F6-7C2A-80BA552033AB}"/>
              </a:ext>
            </a:extLst>
          </p:cNvPr>
          <p:cNvSpPr>
            <a:spLocks noGrp="1"/>
          </p:cNvSpPr>
          <p:nvPr>
            <p:ph type="title"/>
          </p:nvPr>
        </p:nvSpPr>
        <p:spPr/>
        <p:txBody>
          <a:bodyPr/>
          <a:lstStyle/>
          <a:p>
            <a:pPr algn="l">
              <a:lnSpc>
                <a:spcPts val="6000"/>
              </a:lnSpc>
            </a:pPr>
            <a:r>
              <a:rPr lang="en-US" sz="5800" cap="none">
                <a:latin typeface="Forma DJR Display" panose="00000000000000090000" pitchFamily="50" charset="0"/>
              </a:rPr>
              <a:t>Customized connections</a:t>
            </a:r>
          </a:p>
        </p:txBody>
      </p:sp>
      <p:sp>
        <p:nvSpPr>
          <p:cNvPr id="11" name="Text Placeholder 10">
            <a:extLst>
              <a:ext uri="{FF2B5EF4-FFF2-40B4-BE49-F238E27FC236}">
                <a16:creationId xmlns:a16="http://schemas.microsoft.com/office/drawing/2014/main" id="{335186C8-076B-CA0B-D619-3A6BE7B49765}"/>
              </a:ext>
            </a:extLst>
          </p:cNvPr>
          <p:cNvSpPr>
            <a:spLocks noGrp="1"/>
          </p:cNvSpPr>
          <p:nvPr>
            <p:ph type="body" sz="quarter" idx="15"/>
          </p:nvPr>
        </p:nvSpPr>
        <p:spPr>
          <a:xfrm>
            <a:off x="304800" y="1522917"/>
            <a:ext cx="11582400" cy="433965"/>
          </a:xfrm>
        </p:spPr>
        <p:txBody>
          <a:bodyPr/>
          <a:lstStyle/>
          <a:p>
            <a:r>
              <a:rPr lang="en-US" sz="2400" dirty="0"/>
              <a:t>HP Z2 Tower G1i</a:t>
            </a:r>
          </a:p>
        </p:txBody>
      </p:sp>
      <p:sp>
        <p:nvSpPr>
          <p:cNvPr id="14" name="TextBox 13">
            <a:extLst>
              <a:ext uri="{FF2B5EF4-FFF2-40B4-BE49-F238E27FC236}">
                <a16:creationId xmlns:a16="http://schemas.microsoft.com/office/drawing/2014/main" id="{AC48DCD2-BAFB-9345-6E5E-9A3595981C24}"/>
              </a:ext>
            </a:extLst>
          </p:cNvPr>
          <p:cNvSpPr txBox="1"/>
          <p:nvPr/>
        </p:nvSpPr>
        <p:spPr>
          <a:xfrm>
            <a:off x="266007" y="651008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Z1 SFF G1i  | HP Confidential. For use by HP or Partner with Customers under HP CDA only.</a:t>
            </a:r>
          </a:p>
        </p:txBody>
      </p:sp>
      <p:grpSp>
        <p:nvGrpSpPr>
          <p:cNvPr id="57" name="Group 56">
            <a:extLst>
              <a:ext uri="{FF2B5EF4-FFF2-40B4-BE49-F238E27FC236}">
                <a16:creationId xmlns:a16="http://schemas.microsoft.com/office/drawing/2014/main" id="{A6C0D0CE-BA12-2138-D54A-C46681C54421}"/>
              </a:ext>
            </a:extLst>
          </p:cNvPr>
          <p:cNvGrpSpPr/>
          <p:nvPr/>
        </p:nvGrpSpPr>
        <p:grpSpPr>
          <a:xfrm>
            <a:off x="166626" y="2364799"/>
            <a:ext cx="5274915" cy="4145288"/>
            <a:chOff x="180680" y="2364799"/>
            <a:chExt cx="5274915" cy="4145288"/>
          </a:xfrm>
        </p:grpSpPr>
        <p:pic>
          <p:nvPicPr>
            <p:cNvPr id="16" name="Picture 15" descr="A black computer tower with a black background&#10;&#10;AI-generated content may be incorrect.">
              <a:extLst>
                <a:ext uri="{FF2B5EF4-FFF2-40B4-BE49-F238E27FC236}">
                  <a16:creationId xmlns:a16="http://schemas.microsoft.com/office/drawing/2014/main" id="{99A47DC9-3A1B-DA2E-63BE-E09452B344E9}"/>
                </a:ext>
              </a:extLst>
            </p:cNvPr>
            <p:cNvPicPr>
              <a:picLocks noChangeAspect="1"/>
            </p:cNvPicPr>
            <p:nvPr/>
          </p:nvPicPr>
          <p:blipFill>
            <a:blip r:embed="rId3"/>
            <a:stretch>
              <a:fillRect/>
            </a:stretch>
          </p:blipFill>
          <p:spPr>
            <a:xfrm>
              <a:off x="180680" y="2364799"/>
              <a:ext cx="4876810" cy="4145288"/>
            </a:xfrm>
            <a:prstGeom prst="rect">
              <a:avLst/>
            </a:prstGeom>
          </p:spPr>
        </p:pic>
        <p:cxnSp>
          <p:nvCxnSpPr>
            <p:cNvPr id="17" name="Straight Connector 16">
              <a:extLst>
                <a:ext uri="{FF2B5EF4-FFF2-40B4-BE49-F238E27FC236}">
                  <a16:creationId xmlns:a16="http://schemas.microsoft.com/office/drawing/2014/main" id="{36A94447-4A64-224F-8B4B-BA1A047B6CE7}"/>
                </a:ext>
              </a:extLst>
            </p:cNvPr>
            <p:cNvCxnSpPr>
              <a:cxnSpLocks/>
            </p:cNvCxnSpPr>
            <p:nvPr/>
          </p:nvCxnSpPr>
          <p:spPr bwMode="black">
            <a:xfrm>
              <a:off x="1419465" y="3128036"/>
              <a:ext cx="644443"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35" name="TextBox 34">
              <a:extLst>
                <a:ext uri="{FF2B5EF4-FFF2-40B4-BE49-F238E27FC236}">
                  <a16:creationId xmlns:a16="http://schemas.microsoft.com/office/drawing/2014/main" id="{6E295555-0D15-F931-8030-6E892DD0194E}"/>
                </a:ext>
              </a:extLst>
            </p:cNvPr>
            <p:cNvSpPr txBox="1"/>
            <p:nvPr/>
          </p:nvSpPr>
          <p:spPr>
            <a:xfrm>
              <a:off x="436292" y="3035703"/>
              <a:ext cx="1055092" cy="184666"/>
            </a:xfrm>
            <a:prstGeom prst="rect">
              <a:avLst/>
            </a:prstGeom>
            <a:noFill/>
          </p:spPr>
          <p:txBody>
            <a:bodyPr wrap="square" lIns="0" tIns="0" rIns="0" bIns="0" rtlCol="0">
              <a:spAutoFit/>
            </a:bodyPr>
            <a:lstStyle/>
            <a:p>
              <a:r>
                <a:rPr lang="en-US" sz="1200" dirty="0"/>
                <a:t>Slim ODD Bay</a:t>
              </a:r>
            </a:p>
          </p:txBody>
        </p:sp>
        <p:cxnSp>
          <p:nvCxnSpPr>
            <p:cNvPr id="45" name="Straight Connector 44">
              <a:extLst>
                <a:ext uri="{FF2B5EF4-FFF2-40B4-BE49-F238E27FC236}">
                  <a16:creationId xmlns:a16="http://schemas.microsoft.com/office/drawing/2014/main" id="{F13F794A-F6B2-72B5-7070-3F6A5D52F438}"/>
                </a:ext>
              </a:extLst>
            </p:cNvPr>
            <p:cNvCxnSpPr>
              <a:cxnSpLocks/>
            </p:cNvCxnSpPr>
            <p:nvPr/>
          </p:nvCxnSpPr>
          <p:spPr bwMode="black">
            <a:xfrm>
              <a:off x="1419465" y="3429000"/>
              <a:ext cx="644443"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47" name="TextBox 46">
              <a:extLst>
                <a:ext uri="{FF2B5EF4-FFF2-40B4-BE49-F238E27FC236}">
                  <a16:creationId xmlns:a16="http://schemas.microsoft.com/office/drawing/2014/main" id="{C491D60F-BBBC-04A0-3FDA-AA9E26ECA7C6}"/>
                </a:ext>
              </a:extLst>
            </p:cNvPr>
            <p:cNvSpPr txBox="1"/>
            <p:nvPr/>
          </p:nvSpPr>
          <p:spPr>
            <a:xfrm>
              <a:off x="180680" y="3336667"/>
              <a:ext cx="1310704" cy="170816"/>
            </a:xfrm>
            <a:prstGeom prst="rect">
              <a:avLst/>
            </a:prstGeom>
            <a:noFill/>
          </p:spPr>
          <p:txBody>
            <a:bodyPr wrap="square" lIns="0" tIns="0" rIns="0" bIns="0" rtlCol="0">
              <a:spAutoFit/>
            </a:bodyPr>
            <a:lstStyle/>
            <a:p>
              <a:r>
                <a:rPr lang="en-US" sz="1200" dirty="0"/>
                <a:t>External 5.25” Bay</a:t>
              </a:r>
            </a:p>
          </p:txBody>
        </p:sp>
        <p:cxnSp>
          <p:nvCxnSpPr>
            <p:cNvPr id="48" name="Straight Connector 47">
              <a:extLst>
                <a:ext uri="{FF2B5EF4-FFF2-40B4-BE49-F238E27FC236}">
                  <a16:creationId xmlns:a16="http://schemas.microsoft.com/office/drawing/2014/main" id="{C3C88066-AF74-81CF-A584-823B4981C894}"/>
                </a:ext>
              </a:extLst>
            </p:cNvPr>
            <p:cNvCxnSpPr>
              <a:cxnSpLocks/>
            </p:cNvCxnSpPr>
            <p:nvPr/>
          </p:nvCxnSpPr>
          <p:spPr bwMode="black">
            <a:xfrm>
              <a:off x="3379156" y="4010917"/>
              <a:ext cx="644443"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49" name="TextBox 48">
              <a:extLst>
                <a:ext uri="{FF2B5EF4-FFF2-40B4-BE49-F238E27FC236}">
                  <a16:creationId xmlns:a16="http://schemas.microsoft.com/office/drawing/2014/main" id="{B10B8358-28EA-52C3-13F2-D72300BF8DEE}"/>
                </a:ext>
              </a:extLst>
            </p:cNvPr>
            <p:cNvSpPr txBox="1"/>
            <p:nvPr/>
          </p:nvSpPr>
          <p:spPr>
            <a:xfrm>
              <a:off x="4112460" y="3956485"/>
              <a:ext cx="1055092" cy="170816"/>
            </a:xfrm>
            <a:prstGeom prst="rect">
              <a:avLst/>
            </a:prstGeom>
            <a:noFill/>
          </p:spPr>
          <p:txBody>
            <a:bodyPr wrap="square" lIns="0" tIns="0" rIns="0" bIns="0" rtlCol="0">
              <a:spAutoFit/>
            </a:bodyPr>
            <a:lstStyle/>
            <a:p>
              <a:r>
                <a:rPr lang="en-US" sz="1200" dirty="0"/>
                <a:t>Power Button</a:t>
              </a:r>
            </a:p>
          </p:txBody>
        </p:sp>
        <p:cxnSp>
          <p:nvCxnSpPr>
            <p:cNvPr id="50" name="Straight Connector 49">
              <a:extLst>
                <a:ext uri="{FF2B5EF4-FFF2-40B4-BE49-F238E27FC236}">
                  <a16:creationId xmlns:a16="http://schemas.microsoft.com/office/drawing/2014/main" id="{DB2EF84A-93CB-A759-4551-EFDEFBFEDC9E}"/>
                </a:ext>
              </a:extLst>
            </p:cNvPr>
            <p:cNvCxnSpPr>
              <a:cxnSpLocks/>
            </p:cNvCxnSpPr>
            <p:nvPr/>
          </p:nvCxnSpPr>
          <p:spPr bwMode="black">
            <a:xfrm>
              <a:off x="3387720" y="4204413"/>
              <a:ext cx="644443"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51" name="TextBox 50">
              <a:extLst>
                <a:ext uri="{FF2B5EF4-FFF2-40B4-BE49-F238E27FC236}">
                  <a16:creationId xmlns:a16="http://schemas.microsoft.com/office/drawing/2014/main" id="{9E161655-C947-C1A1-CDC8-3380CC158074}"/>
                </a:ext>
              </a:extLst>
            </p:cNvPr>
            <p:cNvSpPr txBox="1"/>
            <p:nvPr/>
          </p:nvSpPr>
          <p:spPr>
            <a:xfrm>
              <a:off x="4121024" y="4149981"/>
              <a:ext cx="1055092" cy="337015"/>
            </a:xfrm>
            <a:prstGeom prst="rect">
              <a:avLst/>
            </a:prstGeom>
            <a:noFill/>
          </p:spPr>
          <p:txBody>
            <a:bodyPr wrap="square" lIns="0" tIns="0" rIns="0" bIns="0" rtlCol="0">
              <a:spAutoFit/>
            </a:bodyPr>
            <a:lstStyle/>
            <a:p>
              <a:r>
                <a:rPr lang="en-US" sz="1200" dirty="0"/>
                <a:t>Headphone/mic combo</a:t>
              </a:r>
            </a:p>
          </p:txBody>
        </p:sp>
        <p:sp>
          <p:nvSpPr>
            <p:cNvPr id="52" name="Rectangle 51">
              <a:extLst>
                <a:ext uri="{FF2B5EF4-FFF2-40B4-BE49-F238E27FC236}">
                  <a16:creationId xmlns:a16="http://schemas.microsoft.com/office/drawing/2014/main" id="{C5A1B702-76F6-44F9-F801-28BB9F9A490A}"/>
                </a:ext>
              </a:extLst>
            </p:cNvPr>
            <p:cNvSpPr/>
            <p:nvPr/>
          </p:nvSpPr>
          <p:spPr bwMode="ltGray">
            <a:xfrm rot="5400000">
              <a:off x="2897657" y="4608993"/>
              <a:ext cx="814173" cy="1659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3" name="Straight Connector 52">
              <a:extLst>
                <a:ext uri="{FF2B5EF4-FFF2-40B4-BE49-F238E27FC236}">
                  <a16:creationId xmlns:a16="http://schemas.microsoft.com/office/drawing/2014/main" id="{875AA533-6BEE-4C47-7D17-17BE2F6C569A}"/>
                </a:ext>
              </a:extLst>
            </p:cNvPr>
            <p:cNvCxnSpPr>
              <a:cxnSpLocks/>
            </p:cNvCxnSpPr>
            <p:nvPr/>
          </p:nvCxnSpPr>
          <p:spPr bwMode="black">
            <a:xfrm>
              <a:off x="3387720" y="4686961"/>
              <a:ext cx="644443"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54" name="TextBox 53">
              <a:extLst>
                <a:ext uri="{FF2B5EF4-FFF2-40B4-BE49-F238E27FC236}">
                  <a16:creationId xmlns:a16="http://schemas.microsoft.com/office/drawing/2014/main" id="{36E6EF74-A5EA-9B46-568D-1EA74CBA3C9F}"/>
                </a:ext>
              </a:extLst>
            </p:cNvPr>
            <p:cNvSpPr txBox="1"/>
            <p:nvPr/>
          </p:nvSpPr>
          <p:spPr>
            <a:xfrm>
              <a:off x="4121024" y="4632529"/>
              <a:ext cx="1055092" cy="337015"/>
            </a:xfrm>
            <a:prstGeom prst="rect">
              <a:avLst/>
            </a:prstGeom>
            <a:noFill/>
          </p:spPr>
          <p:txBody>
            <a:bodyPr wrap="square" lIns="0" tIns="0" rIns="0" bIns="0" rtlCol="0">
              <a:spAutoFit/>
            </a:bodyPr>
            <a:lstStyle/>
            <a:p>
              <a:r>
                <a:rPr lang="en-US" sz="1200" dirty="0"/>
                <a:t>4 USB-A 10Gbps ports</a:t>
              </a:r>
            </a:p>
          </p:txBody>
        </p:sp>
        <p:cxnSp>
          <p:nvCxnSpPr>
            <p:cNvPr id="55" name="Straight Connector 54">
              <a:extLst>
                <a:ext uri="{FF2B5EF4-FFF2-40B4-BE49-F238E27FC236}">
                  <a16:creationId xmlns:a16="http://schemas.microsoft.com/office/drawing/2014/main" id="{9A7C4C85-3441-C26E-B861-79C4A9F121BA}"/>
                </a:ext>
              </a:extLst>
            </p:cNvPr>
            <p:cNvCxnSpPr>
              <a:cxnSpLocks/>
            </p:cNvCxnSpPr>
            <p:nvPr/>
          </p:nvCxnSpPr>
          <p:spPr bwMode="black">
            <a:xfrm>
              <a:off x="3387720" y="5330034"/>
              <a:ext cx="644443"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56" name="TextBox 55">
              <a:extLst>
                <a:ext uri="{FF2B5EF4-FFF2-40B4-BE49-F238E27FC236}">
                  <a16:creationId xmlns:a16="http://schemas.microsoft.com/office/drawing/2014/main" id="{AFAC6D18-2AFA-DB44-EA52-366AEBD57522}"/>
                </a:ext>
              </a:extLst>
            </p:cNvPr>
            <p:cNvSpPr txBox="1"/>
            <p:nvPr/>
          </p:nvSpPr>
          <p:spPr>
            <a:xfrm>
              <a:off x="4111474" y="5286724"/>
              <a:ext cx="1344121" cy="503215"/>
            </a:xfrm>
            <a:prstGeom prst="rect">
              <a:avLst/>
            </a:prstGeom>
            <a:noFill/>
          </p:spPr>
          <p:txBody>
            <a:bodyPr wrap="square" lIns="0" tIns="0" rIns="0" bIns="0" rtlCol="0">
              <a:spAutoFit/>
            </a:bodyPr>
            <a:lstStyle/>
            <a:p>
              <a:r>
                <a:rPr lang="en-US" sz="1200" dirty="0"/>
                <a:t>2 USB-C 20Gbps ports (charge supports</a:t>
              </a:r>
            </a:p>
          </p:txBody>
        </p:sp>
      </p:grpSp>
      <p:pic>
        <p:nvPicPr>
          <p:cNvPr id="71" name="Picture 70">
            <a:extLst>
              <a:ext uri="{FF2B5EF4-FFF2-40B4-BE49-F238E27FC236}">
                <a16:creationId xmlns:a16="http://schemas.microsoft.com/office/drawing/2014/main" id="{675C52F5-99E7-FF90-D65A-A92228F37B70}"/>
              </a:ext>
            </a:extLst>
          </p:cNvPr>
          <p:cNvPicPr>
            <a:picLocks noChangeAspect="1"/>
          </p:cNvPicPr>
          <p:nvPr/>
        </p:nvPicPr>
        <p:blipFill>
          <a:blip r:embed="rId4"/>
          <a:stretch>
            <a:fillRect/>
          </a:stretch>
        </p:blipFill>
        <p:spPr>
          <a:xfrm>
            <a:off x="8230882" y="2321913"/>
            <a:ext cx="2282906" cy="4143052"/>
          </a:xfrm>
          <a:prstGeom prst="rect">
            <a:avLst/>
          </a:prstGeom>
        </p:spPr>
      </p:pic>
      <p:grpSp>
        <p:nvGrpSpPr>
          <p:cNvPr id="97" name="Group 96">
            <a:extLst>
              <a:ext uri="{FF2B5EF4-FFF2-40B4-BE49-F238E27FC236}">
                <a16:creationId xmlns:a16="http://schemas.microsoft.com/office/drawing/2014/main" id="{0B8DE529-83B5-4A76-9BF4-AE80DBE8A122}"/>
              </a:ext>
            </a:extLst>
          </p:cNvPr>
          <p:cNvGrpSpPr/>
          <p:nvPr/>
        </p:nvGrpSpPr>
        <p:grpSpPr>
          <a:xfrm>
            <a:off x="6066088" y="2942443"/>
            <a:ext cx="2184388" cy="2609080"/>
            <a:chOff x="6139380" y="2443356"/>
            <a:chExt cx="2184388" cy="2609080"/>
          </a:xfrm>
        </p:grpSpPr>
        <p:sp>
          <p:nvSpPr>
            <p:cNvPr id="72" name="TextBox 71">
              <a:extLst>
                <a:ext uri="{FF2B5EF4-FFF2-40B4-BE49-F238E27FC236}">
                  <a16:creationId xmlns:a16="http://schemas.microsoft.com/office/drawing/2014/main" id="{B1F964C9-E9D5-83CB-B284-3A5212298198}"/>
                </a:ext>
              </a:extLst>
            </p:cNvPr>
            <p:cNvSpPr txBox="1"/>
            <p:nvPr/>
          </p:nvSpPr>
          <p:spPr>
            <a:xfrm>
              <a:off x="6506139" y="2519429"/>
              <a:ext cx="1499634" cy="170816"/>
            </a:xfrm>
            <a:prstGeom prst="rect">
              <a:avLst/>
            </a:prstGeom>
            <a:noFill/>
          </p:spPr>
          <p:txBody>
            <a:bodyPr wrap="square" lIns="0" tIns="0" rIns="0" bIns="0" rtlCol="0">
              <a:spAutoFit/>
            </a:bodyPr>
            <a:lstStyle/>
            <a:p>
              <a:r>
                <a:rPr lang="en-US" sz="1200" dirty="0"/>
                <a:t>Power Connector</a:t>
              </a:r>
            </a:p>
          </p:txBody>
        </p:sp>
        <p:grpSp>
          <p:nvGrpSpPr>
            <p:cNvPr id="76" name="Group 75">
              <a:extLst>
                <a:ext uri="{FF2B5EF4-FFF2-40B4-BE49-F238E27FC236}">
                  <a16:creationId xmlns:a16="http://schemas.microsoft.com/office/drawing/2014/main" id="{B2308213-F953-2825-0112-69E3D63AB7C2}"/>
                </a:ext>
              </a:extLst>
            </p:cNvPr>
            <p:cNvGrpSpPr/>
            <p:nvPr/>
          </p:nvGrpSpPr>
          <p:grpSpPr>
            <a:xfrm>
              <a:off x="6139380" y="2443356"/>
              <a:ext cx="286590" cy="294772"/>
              <a:chOff x="6861976" y="3832529"/>
              <a:chExt cx="286590" cy="294772"/>
            </a:xfrm>
          </p:grpSpPr>
          <p:sp>
            <p:nvSpPr>
              <p:cNvPr id="74" name="Oval 73">
                <a:extLst>
                  <a:ext uri="{FF2B5EF4-FFF2-40B4-BE49-F238E27FC236}">
                    <a16:creationId xmlns:a16="http://schemas.microsoft.com/office/drawing/2014/main" id="{3CAB684B-CE91-E93B-2B3B-3C5AB213C49A}"/>
                  </a:ext>
                </a:extLst>
              </p:cNvPr>
              <p:cNvSpPr/>
              <p:nvPr/>
            </p:nvSpPr>
            <p:spPr bwMode="ltGray">
              <a:xfrm>
                <a:off x="6861976" y="3832529"/>
                <a:ext cx="286590" cy="2947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 name="TextBox 72">
                <a:extLst>
                  <a:ext uri="{FF2B5EF4-FFF2-40B4-BE49-F238E27FC236}">
                    <a16:creationId xmlns:a16="http://schemas.microsoft.com/office/drawing/2014/main" id="{6FDADDC5-B070-F89B-D83F-E155F4B587EC}"/>
                  </a:ext>
                </a:extLst>
              </p:cNvPr>
              <p:cNvSpPr txBox="1"/>
              <p:nvPr/>
            </p:nvSpPr>
            <p:spPr>
              <a:xfrm>
                <a:off x="6972025" y="3901279"/>
                <a:ext cx="65724" cy="199285"/>
              </a:xfrm>
              <a:prstGeom prst="rect">
                <a:avLst/>
              </a:prstGeom>
              <a:noFill/>
            </p:spPr>
            <p:txBody>
              <a:bodyPr wrap="none" lIns="0" tIns="0" rIns="0" bIns="0" rtlCol="0">
                <a:spAutoFit/>
              </a:bodyPr>
              <a:lstStyle/>
              <a:p>
                <a:r>
                  <a:rPr lang="en-US" sz="1400" dirty="0"/>
                  <a:t>1</a:t>
                </a:r>
              </a:p>
            </p:txBody>
          </p:sp>
        </p:grpSp>
        <p:sp>
          <p:nvSpPr>
            <p:cNvPr id="77" name="TextBox 76">
              <a:extLst>
                <a:ext uri="{FF2B5EF4-FFF2-40B4-BE49-F238E27FC236}">
                  <a16:creationId xmlns:a16="http://schemas.microsoft.com/office/drawing/2014/main" id="{01AE3C9B-5424-1246-885C-BDF8066BD19B}"/>
                </a:ext>
              </a:extLst>
            </p:cNvPr>
            <p:cNvSpPr txBox="1"/>
            <p:nvPr/>
          </p:nvSpPr>
          <p:spPr>
            <a:xfrm>
              <a:off x="6510493" y="2901310"/>
              <a:ext cx="1495280" cy="673133"/>
            </a:xfrm>
            <a:prstGeom prst="rect">
              <a:avLst/>
            </a:prstGeom>
            <a:noFill/>
          </p:spPr>
          <p:txBody>
            <a:bodyPr wrap="square" lIns="0" tIns="0" rIns="0" bIns="0" rtlCol="0">
              <a:spAutoFit/>
            </a:bodyPr>
            <a:lstStyle/>
            <a:p>
              <a:r>
                <a:rPr lang="en-US" sz="1200" dirty="0"/>
                <a:t>1 Audio Line-in jack</a:t>
              </a:r>
            </a:p>
            <a:p>
              <a:r>
                <a:rPr lang="en-US" sz="1200" dirty="0"/>
                <a:t>1 Audio Line-out jack</a:t>
              </a:r>
            </a:p>
            <a:p>
              <a:endParaRPr lang="en-US" sz="1200" dirty="0"/>
            </a:p>
          </p:txBody>
        </p:sp>
        <p:grpSp>
          <p:nvGrpSpPr>
            <p:cNvPr id="78" name="Group 77">
              <a:extLst>
                <a:ext uri="{FF2B5EF4-FFF2-40B4-BE49-F238E27FC236}">
                  <a16:creationId xmlns:a16="http://schemas.microsoft.com/office/drawing/2014/main" id="{155138C8-A289-08DC-02B0-CBD7B65D3E06}"/>
                </a:ext>
              </a:extLst>
            </p:cNvPr>
            <p:cNvGrpSpPr/>
            <p:nvPr/>
          </p:nvGrpSpPr>
          <p:grpSpPr>
            <a:xfrm>
              <a:off x="6149107" y="2952388"/>
              <a:ext cx="286590" cy="294772"/>
              <a:chOff x="6861976" y="3832529"/>
              <a:chExt cx="286590" cy="294772"/>
            </a:xfrm>
          </p:grpSpPr>
          <p:sp>
            <p:nvSpPr>
              <p:cNvPr id="79" name="Oval 78">
                <a:extLst>
                  <a:ext uri="{FF2B5EF4-FFF2-40B4-BE49-F238E27FC236}">
                    <a16:creationId xmlns:a16="http://schemas.microsoft.com/office/drawing/2014/main" id="{C7180746-1FA7-5232-8E56-A4E744851E09}"/>
                  </a:ext>
                </a:extLst>
              </p:cNvPr>
              <p:cNvSpPr/>
              <p:nvPr/>
            </p:nvSpPr>
            <p:spPr bwMode="ltGray">
              <a:xfrm>
                <a:off x="6861976" y="3832529"/>
                <a:ext cx="286590" cy="2947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 name="TextBox 79">
                <a:extLst>
                  <a:ext uri="{FF2B5EF4-FFF2-40B4-BE49-F238E27FC236}">
                    <a16:creationId xmlns:a16="http://schemas.microsoft.com/office/drawing/2014/main" id="{C8C52E83-F38D-0089-FEB9-A3CA04B59E64}"/>
                  </a:ext>
                </a:extLst>
              </p:cNvPr>
              <p:cNvSpPr txBox="1"/>
              <p:nvPr/>
            </p:nvSpPr>
            <p:spPr>
              <a:xfrm>
                <a:off x="6967730" y="3901866"/>
                <a:ext cx="94578" cy="199285"/>
              </a:xfrm>
              <a:prstGeom prst="rect">
                <a:avLst/>
              </a:prstGeom>
              <a:noFill/>
            </p:spPr>
            <p:txBody>
              <a:bodyPr wrap="none" lIns="0" tIns="0" rIns="0" bIns="0" rtlCol="0">
                <a:spAutoFit/>
              </a:bodyPr>
              <a:lstStyle/>
              <a:p>
                <a:r>
                  <a:rPr lang="en-US" sz="1400" dirty="0"/>
                  <a:t>2</a:t>
                </a:r>
              </a:p>
            </p:txBody>
          </p:sp>
        </p:grpSp>
        <p:sp>
          <p:nvSpPr>
            <p:cNvPr id="81" name="TextBox 80">
              <a:extLst>
                <a:ext uri="{FF2B5EF4-FFF2-40B4-BE49-F238E27FC236}">
                  <a16:creationId xmlns:a16="http://schemas.microsoft.com/office/drawing/2014/main" id="{4F7A289E-627E-02DB-5E45-A353098CF40B}"/>
                </a:ext>
              </a:extLst>
            </p:cNvPr>
            <p:cNvSpPr txBox="1"/>
            <p:nvPr/>
          </p:nvSpPr>
          <p:spPr>
            <a:xfrm>
              <a:off x="6515866" y="3499499"/>
              <a:ext cx="1495279" cy="170816"/>
            </a:xfrm>
            <a:prstGeom prst="rect">
              <a:avLst/>
            </a:prstGeom>
            <a:noFill/>
          </p:spPr>
          <p:txBody>
            <a:bodyPr wrap="square" lIns="0" tIns="0" rIns="0" bIns="0" rtlCol="0">
              <a:spAutoFit/>
            </a:bodyPr>
            <a:lstStyle/>
            <a:p>
              <a:r>
                <a:rPr lang="en-US" sz="1200" dirty="0"/>
                <a:t>2 DisplayPort 1.4 ports</a:t>
              </a:r>
            </a:p>
          </p:txBody>
        </p:sp>
        <p:grpSp>
          <p:nvGrpSpPr>
            <p:cNvPr id="82" name="Group 81">
              <a:extLst>
                <a:ext uri="{FF2B5EF4-FFF2-40B4-BE49-F238E27FC236}">
                  <a16:creationId xmlns:a16="http://schemas.microsoft.com/office/drawing/2014/main" id="{80AAA408-28E0-80A2-B087-99BD472161E6}"/>
                </a:ext>
              </a:extLst>
            </p:cNvPr>
            <p:cNvGrpSpPr/>
            <p:nvPr/>
          </p:nvGrpSpPr>
          <p:grpSpPr>
            <a:xfrm>
              <a:off x="6149108" y="3423426"/>
              <a:ext cx="286590" cy="294772"/>
              <a:chOff x="6861976" y="3832529"/>
              <a:chExt cx="286590" cy="294772"/>
            </a:xfrm>
          </p:grpSpPr>
          <p:sp>
            <p:nvSpPr>
              <p:cNvPr id="83" name="Oval 82">
                <a:extLst>
                  <a:ext uri="{FF2B5EF4-FFF2-40B4-BE49-F238E27FC236}">
                    <a16:creationId xmlns:a16="http://schemas.microsoft.com/office/drawing/2014/main" id="{5009A419-EEB0-CCFF-18FC-D1A5BED5B9ED}"/>
                  </a:ext>
                </a:extLst>
              </p:cNvPr>
              <p:cNvSpPr/>
              <p:nvPr/>
            </p:nvSpPr>
            <p:spPr bwMode="ltGray">
              <a:xfrm>
                <a:off x="6861976" y="3832529"/>
                <a:ext cx="286590" cy="2947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 name="TextBox 83">
                <a:extLst>
                  <a:ext uri="{FF2B5EF4-FFF2-40B4-BE49-F238E27FC236}">
                    <a16:creationId xmlns:a16="http://schemas.microsoft.com/office/drawing/2014/main" id="{75C366F3-E344-140E-93F5-DF7E61EA3542}"/>
                  </a:ext>
                </a:extLst>
              </p:cNvPr>
              <p:cNvSpPr txBox="1"/>
              <p:nvPr/>
            </p:nvSpPr>
            <p:spPr>
              <a:xfrm>
                <a:off x="6956123" y="3901279"/>
                <a:ext cx="99386" cy="199285"/>
              </a:xfrm>
              <a:prstGeom prst="rect">
                <a:avLst/>
              </a:prstGeom>
              <a:noFill/>
            </p:spPr>
            <p:txBody>
              <a:bodyPr wrap="none" lIns="0" tIns="0" rIns="0" bIns="0" rtlCol="0">
                <a:spAutoFit/>
              </a:bodyPr>
              <a:lstStyle/>
              <a:p>
                <a:r>
                  <a:rPr lang="en-US" sz="1400" dirty="0"/>
                  <a:t>3</a:t>
                </a:r>
              </a:p>
            </p:txBody>
          </p:sp>
        </p:grpSp>
        <p:sp>
          <p:nvSpPr>
            <p:cNvPr id="85" name="TextBox 84">
              <a:extLst>
                <a:ext uri="{FF2B5EF4-FFF2-40B4-BE49-F238E27FC236}">
                  <a16:creationId xmlns:a16="http://schemas.microsoft.com/office/drawing/2014/main" id="{789B445E-5535-EF7A-6555-3C7A81A5CFE9}"/>
                </a:ext>
              </a:extLst>
            </p:cNvPr>
            <p:cNvSpPr txBox="1"/>
            <p:nvPr/>
          </p:nvSpPr>
          <p:spPr>
            <a:xfrm>
              <a:off x="6506139" y="3914660"/>
              <a:ext cx="1817629" cy="337015"/>
            </a:xfrm>
            <a:prstGeom prst="rect">
              <a:avLst/>
            </a:prstGeom>
            <a:noFill/>
          </p:spPr>
          <p:txBody>
            <a:bodyPr wrap="square" lIns="0" tIns="0" rIns="0" bIns="0" rtlCol="0">
              <a:spAutoFit/>
            </a:bodyPr>
            <a:lstStyle/>
            <a:p>
              <a:r>
                <a:rPr lang="en-US" sz="1200" dirty="0"/>
                <a:t>3 Hi-Speed USB-A 480Mbps ports</a:t>
              </a:r>
            </a:p>
          </p:txBody>
        </p:sp>
        <p:grpSp>
          <p:nvGrpSpPr>
            <p:cNvPr id="86" name="Group 85">
              <a:extLst>
                <a:ext uri="{FF2B5EF4-FFF2-40B4-BE49-F238E27FC236}">
                  <a16:creationId xmlns:a16="http://schemas.microsoft.com/office/drawing/2014/main" id="{CB35CA71-BA26-4E7F-EDAB-A4259DE3D560}"/>
                </a:ext>
              </a:extLst>
            </p:cNvPr>
            <p:cNvGrpSpPr/>
            <p:nvPr/>
          </p:nvGrpSpPr>
          <p:grpSpPr>
            <a:xfrm>
              <a:off x="6139759" y="3901007"/>
              <a:ext cx="286590" cy="294772"/>
              <a:chOff x="6861976" y="3832529"/>
              <a:chExt cx="286590" cy="294772"/>
            </a:xfrm>
          </p:grpSpPr>
          <p:sp>
            <p:nvSpPr>
              <p:cNvPr id="87" name="Oval 86">
                <a:extLst>
                  <a:ext uri="{FF2B5EF4-FFF2-40B4-BE49-F238E27FC236}">
                    <a16:creationId xmlns:a16="http://schemas.microsoft.com/office/drawing/2014/main" id="{F5B1B4E2-4120-4051-702C-1C01A12652D0}"/>
                  </a:ext>
                </a:extLst>
              </p:cNvPr>
              <p:cNvSpPr/>
              <p:nvPr/>
            </p:nvSpPr>
            <p:spPr bwMode="ltGray">
              <a:xfrm>
                <a:off x="6861976" y="3832529"/>
                <a:ext cx="286590" cy="2947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 name="TextBox 87">
                <a:extLst>
                  <a:ext uri="{FF2B5EF4-FFF2-40B4-BE49-F238E27FC236}">
                    <a16:creationId xmlns:a16="http://schemas.microsoft.com/office/drawing/2014/main" id="{F56FEFDA-2E1E-B55B-F0DB-895DAC2424A1}"/>
                  </a:ext>
                </a:extLst>
              </p:cNvPr>
              <p:cNvSpPr txBox="1"/>
              <p:nvPr/>
            </p:nvSpPr>
            <p:spPr>
              <a:xfrm>
                <a:off x="6956123" y="3901279"/>
                <a:ext cx="99386" cy="199285"/>
              </a:xfrm>
              <a:prstGeom prst="rect">
                <a:avLst/>
              </a:prstGeom>
              <a:noFill/>
            </p:spPr>
            <p:txBody>
              <a:bodyPr wrap="none" lIns="0" tIns="0" rIns="0" bIns="0" rtlCol="0">
                <a:spAutoFit/>
              </a:bodyPr>
              <a:lstStyle/>
              <a:p>
                <a:r>
                  <a:rPr lang="en-US" sz="1400" dirty="0"/>
                  <a:t>4</a:t>
                </a:r>
              </a:p>
            </p:txBody>
          </p:sp>
        </p:grpSp>
        <p:sp>
          <p:nvSpPr>
            <p:cNvPr id="89" name="TextBox 88">
              <a:extLst>
                <a:ext uri="{FF2B5EF4-FFF2-40B4-BE49-F238E27FC236}">
                  <a16:creationId xmlns:a16="http://schemas.microsoft.com/office/drawing/2014/main" id="{C1E9622D-AA79-376D-724C-058299C8E17E}"/>
                </a:ext>
              </a:extLst>
            </p:cNvPr>
            <p:cNvSpPr txBox="1"/>
            <p:nvPr/>
          </p:nvSpPr>
          <p:spPr>
            <a:xfrm>
              <a:off x="6519059" y="4410310"/>
              <a:ext cx="1495278" cy="170816"/>
            </a:xfrm>
            <a:prstGeom prst="rect">
              <a:avLst/>
            </a:prstGeom>
            <a:noFill/>
          </p:spPr>
          <p:txBody>
            <a:bodyPr wrap="square" lIns="0" tIns="0" rIns="0" bIns="0" rtlCol="0">
              <a:spAutoFit/>
            </a:bodyPr>
            <a:lstStyle/>
            <a:p>
              <a:r>
                <a:rPr lang="en-US" sz="1200" dirty="0"/>
                <a:t>2 USB-A 10Gbps ports</a:t>
              </a:r>
            </a:p>
          </p:txBody>
        </p:sp>
        <p:grpSp>
          <p:nvGrpSpPr>
            <p:cNvPr id="90" name="Group 89">
              <a:extLst>
                <a:ext uri="{FF2B5EF4-FFF2-40B4-BE49-F238E27FC236}">
                  <a16:creationId xmlns:a16="http://schemas.microsoft.com/office/drawing/2014/main" id="{DF236A22-4F39-E73A-574C-EE6AA32918C3}"/>
                </a:ext>
              </a:extLst>
            </p:cNvPr>
            <p:cNvGrpSpPr/>
            <p:nvPr/>
          </p:nvGrpSpPr>
          <p:grpSpPr>
            <a:xfrm>
              <a:off x="6152300" y="4334237"/>
              <a:ext cx="286590" cy="294772"/>
              <a:chOff x="6861976" y="3832529"/>
              <a:chExt cx="286590" cy="294772"/>
            </a:xfrm>
          </p:grpSpPr>
          <p:sp>
            <p:nvSpPr>
              <p:cNvPr id="91" name="Oval 90">
                <a:extLst>
                  <a:ext uri="{FF2B5EF4-FFF2-40B4-BE49-F238E27FC236}">
                    <a16:creationId xmlns:a16="http://schemas.microsoft.com/office/drawing/2014/main" id="{0478FD2C-E2EA-F8F0-B582-A5FA8F364C46}"/>
                  </a:ext>
                </a:extLst>
              </p:cNvPr>
              <p:cNvSpPr/>
              <p:nvPr/>
            </p:nvSpPr>
            <p:spPr bwMode="ltGray">
              <a:xfrm>
                <a:off x="6861976" y="3832529"/>
                <a:ext cx="286590" cy="2947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TextBox 91">
                <a:extLst>
                  <a:ext uri="{FF2B5EF4-FFF2-40B4-BE49-F238E27FC236}">
                    <a16:creationId xmlns:a16="http://schemas.microsoft.com/office/drawing/2014/main" id="{E658D81C-31A6-7940-0132-4D5157CAEB09}"/>
                  </a:ext>
                </a:extLst>
              </p:cNvPr>
              <p:cNvSpPr txBox="1"/>
              <p:nvPr/>
            </p:nvSpPr>
            <p:spPr>
              <a:xfrm>
                <a:off x="6956123" y="3901279"/>
                <a:ext cx="99386" cy="199285"/>
              </a:xfrm>
              <a:prstGeom prst="rect">
                <a:avLst/>
              </a:prstGeom>
              <a:noFill/>
            </p:spPr>
            <p:txBody>
              <a:bodyPr wrap="none" lIns="0" tIns="0" rIns="0" bIns="0" rtlCol="0">
                <a:spAutoFit/>
              </a:bodyPr>
              <a:lstStyle/>
              <a:p>
                <a:r>
                  <a:rPr lang="en-US" sz="1400" dirty="0"/>
                  <a:t>5</a:t>
                </a:r>
              </a:p>
            </p:txBody>
          </p:sp>
        </p:grpSp>
        <p:sp>
          <p:nvSpPr>
            <p:cNvPr id="93" name="TextBox 92">
              <a:extLst>
                <a:ext uri="{FF2B5EF4-FFF2-40B4-BE49-F238E27FC236}">
                  <a16:creationId xmlns:a16="http://schemas.microsoft.com/office/drawing/2014/main" id="{8CB623DE-B085-38C3-DDA1-60503DCB5115}"/>
                </a:ext>
              </a:extLst>
            </p:cNvPr>
            <p:cNvSpPr txBox="1"/>
            <p:nvPr/>
          </p:nvSpPr>
          <p:spPr>
            <a:xfrm>
              <a:off x="6506139" y="4833737"/>
              <a:ext cx="1055092" cy="170816"/>
            </a:xfrm>
            <a:prstGeom prst="rect">
              <a:avLst/>
            </a:prstGeom>
            <a:noFill/>
          </p:spPr>
          <p:txBody>
            <a:bodyPr wrap="square" lIns="0" tIns="0" rIns="0" bIns="0" rtlCol="0">
              <a:spAutoFit/>
            </a:bodyPr>
            <a:lstStyle/>
            <a:p>
              <a:r>
                <a:rPr lang="en-US" sz="1200" dirty="0"/>
                <a:t>1 1Gb LAN</a:t>
              </a:r>
            </a:p>
          </p:txBody>
        </p:sp>
        <p:grpSp>
          <p:nvGrpSpPr>
            <p:cNvPr id="94" name="Group 93">
              <a:extLst>
                <a:ext uri="{FF2B5EF4-FFF2-40B4-BE49-F238E27FC236}">
                  <a16:creationId xmlns:a16="http://schemas.microsoft.com/office/drawing/2014/main" id="{A3C583C8-F0A3-C445-6E96-E5C59E798A96}"/>
                </a:ext>
              </a:extLst>
            </p:cNvPr>
            <p:cNvGrpSpPr/>
            <p:nvPr/>
          </p:nvGrpSpPr>
          <p:grpSpPr>
            <a:xfrm>
              <a:off x="6139380" y="4757664"/>
              <a:ext cx="286590" cy="294772"/>
              <a:chOff x="6861976" y="3832529"/>
              <a:chExt cx="286590" cy="294772"/>
            </a:xfrm>
          </p:grpSpPr>
          <p:sp>
            <p:nvSpPr>
              <p:cNvPr id="95" name="Oval 94">
                <a:extLst>
                  <a:ext uri="{FF2B5EF4-FFF2-40B4-BE49-F238E27FC236}">
                    <a16:creationId xmlns:a16="http://schemas.microsoft.com/office/drawing/2014/main" id="{96219371-7F96-D395-427A-5924F84290E2}"/>
                  </a:ext>
                </a:extLst>
              </p:cNvPr>
              <p:cNvSpPr/>
              <p:nvPr/>
            </p:nvSpPr>
            <p:spPr bwMode="ltGray">
              <a:xfrm>
                <a:off x="6861976" y="3832529"/>
                <a:ext cx="286590" cy="2947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TextBox 95">
                <a:extLst>
                  <a:ext uri="{FF2B5EF4-FFF2-40B4-BE49-F238E27FC236}">
                    <a16:creationId xmlns:a16="http://schemas.microsoft.com/office/drawing/2014/main" id="{79CF2E4E-E62A-6A46-F539-E03142CFEA82}"/>
                  </a:ext>
                </a:extLst>
              </p:cNvPr>
              <p:cNvSpPr txBox="1"/>
              <p:nvPr/>
            </p:nvSpPr>
            <p:spPr>
              <a:xfrm>
                <a:off x="6956123" y="3901279"/>
                <a:ext cx="102592" cy="199285"/>
              </a:xfrm>
              <a:prstGeom prst="rect">
                <a:avLst/>
              </a:prstGeom>
              <a:noFill/>
            </p:spPr>
            <p:txBody>
              <a:bodyPr wrap="none" lIns="0" tIns="0" rIns="0" bIns="0" rtlCol="0">
                <a:spAutoFit/>
              </a:bodyPr>
              <a:lstStyle/>
              <a:p>
                <a:r>
                  <a:rPr lang="en-US" sz="1400" dirty="0"/>
                  <a:t>6</a:t>
                </a:r>
              </a:p>
            </p:txBody>
          </p:sp>
        </p:grpSp>
      </p:grpSp>
    </p:spTree>
    <p:extLst>
      <p:ext uri="{BB962C8B-B14F-4D97-AF65-F5344CB8AC3E}">
        <p14:creationId xmlns:p14="http://schemas.microsoft.com/office/powerpoint/2010/main" val="1069318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3612130-4A78-5BA2-3AEF-B17ECDA597DF}"/>
              </a:ext>
            </a:extLst>
          </p:cNvPr>
          <p:cNvGrpSpPr/>
          <p:nvPr/>
        </p:nvGrpSpPr>
        <p:grpSpPr>
          <a:xfrm>
            <a:off x="0" y="-177858"/>
            <a:ext cx="6385432" cy="7035858"/>
            <a:chOff x="-4766" y="-175517"/>
            <a:chExt cx="4018085" cy="6943277"/>
          </a:xfrm>
        </p:grpSpPr>
        <p:sp>
          <p:nvSpPr>
            <p:cNvPr id="21" name="Rectangle 20">
              <a:extLst>
                <a:ext uri="{FF2B5EF4-FFF2-40B4-BE49-F238E27FC236}">
                  <a16:creationId xmlns:a16="http://schemas.microsoft.com/office/drawing/2014/main" id="{E9045842-4709-4710-B07F-DEEF0AB23B40}"/>
                </a:ext>
              </a:extLst>
            </p:cNvPr>
            <p:cNvSpPr/>
            <p:nvPr/>
          </p:nvSpPr>
          <p:spPr>
            <a:xfrm>
              <a:off x="-4766" y="2507119"/>
              <a:ext cx="3889986" cy="426064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20" name="Rectangle 19">
              <a:extLst>
                <a:ext uri="{FF2B5EF4-FFF2-40B4-BE49-F238E27FC236}">
                  <a16:creationId xmlns:a16="http://schemas.microsoft.com/office/drawing/2014/main" id="{33B071DE-CA73-43E9-98E6-2514AB10C6CB}"/>
                </a:ext>
              </a:extLst>
            </p:cNvPr>
            <p:cNvSpPr/>
            <p:nvPr/>
          </p:nvSpPr>
          <p:spPr>
            <a:xfrm>
              <a:off x="0" y="1"/>
              <a:ext cx="3889986" cy="26061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9" name="TextBox 8">
              <a:extLst>
                <a:ext uri="{FF2B5EF4-FFF2-40B4-BE49-F238E27FC236}">
                  <a16:creationId xmlns:a16="http://schemas.microsoft.com/office/drawing/2014/main" id="{581EF0C9-F1DD-49BA-BE65-D27A7D08E84A}"/>
                </a:ext>
              </a:extLst>
            </p:cNvPr>
            <p:cNvSpPr txBox="1"/>
            <p:nvPr/>
          </p:nvSpPr>
          <p:spPr>
            <a:xfrm>
              <a:off x="88170" y="-175517"/>
              <a:ext cx="3925149" cy="2957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76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Forma DJR Display" panose="00000000000000090000" pitchFamily="2" charset="0"/>
                  <a:ea typeface="+mn-ea"/>
                  <a:cs typeface="+mn-cs"/>
                </a:rPr>
                <a:t>Complete out of Band Remote Workstation Management</a:t>
              </a:r>
              <a:endParaRPr kumimoji="0" lang="en-GB" sz="4800" b="0" i="0" u="none" strike="noStrike" kern="1200" cap="none" spc="0" normalizeH="0" baseline="0" noProof="0" dirty="0">
                <a:ln>
                  <a:noFill/>
                </a:ln>
                <a:solidFill>
                  <a:srgbClr val="000000"/>
                </a:solidFill>
                <a:effectLst/>
                <a:uLnTx/>
                <a:uFillTx/>
                <a:latin typeface="Forma DJR Display" panose="00000000000000090000" pitchFamily="2" charset="0"/>
                <a:ea typeface="+mn-ea"/>
                <a:cs typeface="+mn-cs"/>
              </a:endParaRPr>
            </a:p>
          </p:txBody>
        </p:sp>
        <p:sp>
          <p:nvSpPr>
            <p:cNvPr id="42" name="Rectangle 41">
              <a:extLst>
                <a:ext uri="{FF2B5EF4-FFF2-40B4-BE49-F238E27FC236}">
                  <a16:creationId xmlns:a16="http://schemas.microsoft.com/office/drawing/2014/main" id="{3976C1B5-DE7F-42FD-8BE3-5781FECA3D67}"/>
                </a:ext>
              </a:extLst>
            </p:cNvPr>
            <p:cNvSpPr/>
            <p:nvPr/>
          </p:nvSpPr>
          <p:spPr>
            <a:xfrm>
              <a:off x="191956" y="3678822"/>
              <a:ext cx="3147991" cy="320088"/>
            </a:xfrm>
            <a:prstGeom prst="rect">
              <a:avLst/>
            </a:prstGeom>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600" b="0" i="0" u="none" strike="noStrike" kern="1200" cap="none" spc="0" normalizeH="0" baseline="0" noProof="0">
                <a:ln>
                  <a:noFill/>
                </a:ln>
                <a:solidFill>
                  <a:srgbClr val="000000"/>
                </a:solidFill>
                <a:effectLst/>
                <a:uLnTx/>
                <a:uFillTx/>
                <a:latin typeface="Forma DJR Micro"/>
                <a:ea typeface="+mn-ea"/>
                <a:cs typeface="+mn-cs"/>
              </a:endParaRPr>
            </a:p>
          </p:txBody>
        </p:sp>
      </p:grpSp>
      <p:sp>
        <p:nvSpPr>
          <p:cNvPr id="4" name="TextBox 3">
            <a:extLst>
              <a:ext uri="{FF2B5EF4-FFF2-40B4-BE49-F238E27FC236}">
                <a16:creationId xmlns:a16="http://schemas.microsoft.com/office/drawing/2014/main" id="{610F7964-0D3C-35FD-0A0B-321C61DBF6CE}"/>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11" name="Title 1">
            <a:extLst>
              <a:ext uri="{FF2B5EF4-FFF2-40B4-BE49-F238E27FC236}">
                <a16:creationId xmlns:a16="http://schemas.microsoft.com/office/drawing/2014/main" id="{47BC6056-D1F4-29F3-704E-D9776EDD6DB8}"/>
              </a:ext>
            </a:extLst>
          </p:cNvPr>
          <p:cNvSpPr txBox="1">
            <a:spLocks/>
          </p:cNvSpPr>
          <p:nvPr/>
        </p:nvSpPr>
        <p:spPr>
          <a:xfrm>
            <a:off x="561539" y="3483909"/>
            <a:ext cx="4339627" cy="852251"/>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Forma DJR Micro" panose="00000000000000090000" pitchFamily="2" charset="0"/>
                <a:ea typeface="新細明體" panose="02020500000000000000" pitchFamily="18" charset="-120"/>
                <a:cs typeface="+mj-cs"/>
              </a:rPr>
              <a:t>HP Remote System Controller</a:t>
            </a:r>
          </a:p>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000000"/>
              </a:solidFill>
              <a:effectLst/>
              <a:uLnTx/>
              <a:uFillTx/>
              <a:latin typeface="Forma DJR Micro" panose="00000000000000090000" pitchFamily="2" charset="0"/>
              <a:ea typeface="新細明體" panose="02020500000000000000" pitchFamily="18" charset="-120"/>
              <a:cs typeface="+mj-cs"/>
            </a:endParaRPr>
          </a:p>
        </p:txBody>
      </p:sp>
      <p:cxnSp>
        <p:nvCxnSpPr>
          <p:cNvPr id="3" name="Straight Connector 2">
            <a:extLst>
              <a:ext uri="{FF2B5EF4-FFF2-40B4-BE49-F238E27FC236}">
                <a16:creationId xmlns:a16="http://schemas.microsoft.com/office/drawing/2014/main" id="{0F8C1773-22EC-B5A3-4A52-59B1D511C332}"/>
              </a:ext>
            </a:extLst>
          </p:cNvPr>
          <p:cNvCxnSpPr>
            <a:cxnSpLocks/>
          </p:cNvCxnSpPr>
          <p:nvPr/>
        </p:nvCxnSpPr>
        <p:spPr>
          <a:xfrm>
            <a:off x="6597674" y="1004766"/>
            <a:ext cx="477379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368E2C5-FB74-0AA0-FDB1-0B17069BD779}"/>
              </a:ext>
            </a:extLst>
          </p:cNvPr>
          <p:cNvSpPr txBox="1">
            <a:spLocks/>
          </p:cNvSpPr>
          <p:nvPr/>
        </p:nvSpPr>
        <p:spPr>
          <a:xfrm>
            <a:off x="6509742" y="1075087"/>
            <a:ext cx="4947099" cy="7778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Forma DJR Micro"/>
                <a:ea typeface="+mn-ea"/>
                <a:cs typeface="Gotham" pitchFamily="50" charset="0"/>
              </a:rPr>
              <a:t>WORKSTATION FLEET MANAGEMENT – FROM ANYWHERE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Forma DJR Micro"/>
                <a:ea typeface="+mn-ea"/>
                <a:cs typeface="Aktiv Grotesk Cd Trial" panose="020B0506020203020204" pitchFamily="34" charset="77"/>
              </a:rPr>
              <a:t>Manage and monitor your fleet of workstations from any location.</a:t>
            </a:r>
            <a:r>
              <a:rPr kumimoji="0" lang="en-US" sz="1600" b="0" i="0" u="none" strike="noStrike" kern="1200" cap="none" spc="0" normalizeH="0" baseline="30000" noProof="0">
                <a:ln>
                  <a:noFill/>
                </a:ln>
                <a:solidFill>
                  <a:prstClr val="black"/>
                </a:solidFill>
                <a:effectLst/>
                <a:uLnTx/>
                <a:uFillTx/>
                <a:latin typeface="Forma DJR Micro"/>
                <a:ea typeface="+mn-ea"/>
                <a:cs typeface="Aktiv Grotesk Cd Trial" panose="020B0506020203020204" pitchFamily="34" charset="77"/>
              </a:rPr>
              <a:t>72</a:t>
            </a:r>
            <a:endParaRPr kumimoji="0" lang="en-US" sz="1600" b="0" i="0" u="none" strike="noStrike" kern="1200" cap="none" spc="0" normalizeH="0" baseline="0" noProof="0">
              <a:ln>
                <a:noFill/>
              </a:ln>
              <a:solidFill>
                <a:prstClr val="black"/>
              </a:solidFill>
              <a:effectLst/>
              <a:uLnTx/>
              <a:uFillTx/>
              <a:latin typeface="Forma DJR Micro"/>
              <a:ea typeface="+mn-ea"/>
              <a:cs typeface="Aktiv Grotesk Cd Trial" panose="020B0506020203020204" pitchFamily="34" charset="77"/>
            </a:endParaRPr>
          </a:p>
        </p:txBody>
      </p:sp>
      <p:cxnSp>
        <p:nvCxnSpPr>
          <p:cNvPr id="6" name="Straight Connector 5">
            <a:extLst>
              <a:ext uri="{FF2B5EF4-FFF2-40B4-BE49-F238E27FC236}">
                <a16:creationId xmlns:a16="http://schemas.microsoft.com/office/drawing/2014/main" id="{0BA89D97-8621-76C3-5448-7E2A16D598CD}"/>
              </a:ext>
            </a:extLst>
          </p:cNvPr>
          <p:cNvCxnSpPr>
            <a:cxnSpLocks/>
          </p:cNvCxnSpPr>
          <p:nvPr/>
        </p:nvCxnSpPr>
        <p:spPr>
          <a:xfrm>
            <a:off x="6592957" y="2196157"/>
            <a:ext cx="477379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751FB10F-4CEF-E095-E02D-692EFBF09A7E}"/>
              </a:ext>
            </a:extLst>
          </p:cNvPr>
          <p:cNvSpPr txBox="1">
            <a:spLocks/>
          </p:cNvSpPr>
          <p:nvPr/>
        </p:nvSpPr>
        <p:spPr>
          <a:xfrm>
            <a:off x="6505025" y="2266478"/>
            <a:ext cx="4604445" cy="77787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Gotham" pitchFamily="50" charset="0"/>
              </a:rPr>
              <a:t>ONE CONSOLE. ALL ACCESS.</a:t>
            </a:r>
          </a:p>
          <a:p>
            <a:pPr marL="0" marR="0" lvl="0" indent="0" algn="l" defTabSz="914126" rtl="0" eaLnBrk="1" fontAlgn="auto" latinLnBrk="0" hangingPunct="1">
              <a:lnSpc>
                <a:spcPct val="90000"/>
              </a:lnSpc>
              <a:spcBef>
                <a:spcPts val="600"/>
              </a:spcBef>
              <a:spcAft>
                <a:spcPts val="120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Perform out of band management tasks through a single interface—remotely.</a:t>
            </a:r>
            <a:r>
              <a:rPr kumimoji="0" lang="en-US" sz="1600" b="0" i="0" u="none" strike="noStrike" kern="1200" cap="none" spc="0" normalizeH="0" baseline="30000" noProof="0">
                <a:ln>
                  <a:noFill/>
                </a:ln>
                <a:solidFill>
                  <a:prstClr val="black"/>
                </a:solidFill>
                <a:effectLst/>
                <a:uLnTx/>
                <a:uFillTx/>
                <a:latin typeface="Forma DJR Micro"/>
                <a:ea typeface="+mn-ea"/>
                <a:cs typeface="+mn-cs"/>
              </a:rPr>
              <a:t>73</a:t>
            </a:r>
            <a:endParaRPr kumimoji="0" lang="en-US" sz="1600" b="0" i="0" u="none" strike="noStrike" kern="1200" cap="none" spc="0" normalizeH="0" baseline="0" noProof="0">
              <a:ln>
                <a:noFill/>
              </a:ln>
              <a:solidFill>
                <a:prstClr val="black"/>
              </a:solidFill>
              <a:effectLst/>
              <a:uLnTx/>
              <a:uFillTx/>
              <a:latin typeface="Forma DJR Micro"/>
              <a:ea typeface="+mn-ea"/>
              <a:cs typeface="+mn-cs"/>
            </a:endParaRPr>
          </a:p>
        </p:txBody>
      </p:sp>
      <p:cxnSp>
        <p:nvCxnSpPr>
          <p:cNvPr id="8" name="Straight Connector 7">
            <a:extLst>
              <a:ext uri="{FF2B5EF4-FFF2-40B4-BE49-F238E27FC236}">
                <a16:creationId xmlns:a16="http://schemas.microsoft.com/office/drawing/2014/main" id="{62A0C81A-CCDC-7DCF-BAD3-C4AE3119CCBA}"/>
              </a:ext>
            </a:extLst>
          </p:cNvPr>
          <p:cNvCxnSpPr>
            <a:cxnSpLocks/>
          </p:cNvCxnSpPr>
          <p:nvPr/>
        </p:nvCxnSpPr>
        <p:spPr>
          <a:xfrm>
            <a:off x="6592957" y="3344732"/>
            <a:ext cx="477379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88039F4C-EFF9-040C-EA6F-870FB7F5D1C1}"/>
              </a:ext>
            </a:extLst>
          </p:cNvPr>
          <p:cNvSpPr txBox="1">
            <a:spLocks/>
          </p:cNvSpPr>
          <p:nvPr/>
        </p:nvSpPr>
        <p:spPr>
          <a:xfrm>
            <a:off x="6509742" y="3460163"/>
            <a:ext cx="4747256" cy="77787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mn-cs"/>
              </a:rPr>
              <a:t>MULTIPLE OPTIONS FOR EASY DEPLOYMENT </a:t>
            </a:r>
            <a:r>
              <a:rPr lang="en-US" sz="1600" b="1" baseline="30000">
                <a:solidFill>
                  <a:prstClr val="black"/>
                </a:solidFill>
                <a:latin typeface="Forma DJR Micro"/>
              </a:rPr>
              <a:t>109</a:t>
            </a:r>
            <a:endParaRPr kumimoji="0" lang="en-US" sz="1600" b="1" i="0" u="none" strike="noStrike" kern="1200" cap="none" spc="0" normalizeH="0" baseline="0" noProof="0">
              <a:ln>
                <a:noFill/>
              </a:ln>
              <a:solidFill>
                <a:prstClr val="black"/>
              </a:solidFill>
              <a:effectLst/>
              <a:uLnTx/>
              <a:uFillTx/>
              <a:latin typeface="Forma DJR Micro"/>
              <a:ea typeface="+mn-ea"/>
              <a:cs typeface="+mn-cs"/>
            </a:endParaRPr>
          </a:p>
        </p:txBody>
      </p:sp>
      <p:cxnSp>
        <p:nvCxnSpPr>
          <p:cNvPr id="16" name="Straight Connector 15">
            <a:extLst>
              <a:ext uri="{FF2B5EF4-FFF2-40B4-BE49-F238E27FC236}">
                <a16:creationId xmlns:a16="http://schemas.microsoft.com/office/drawing/2014/main" id="{060ED84F-1B64-BD7A-CF4D-4EF5E1F6A467}"/>
              </a:ext>
            </a:extLst>
          </p:cNvPr>
          <p:cNvCxnSpPr>
            <a:cxnSpLocks/>
          </p:cNvCxnSpPr>
          <p:nvPr/>
        </p:nvCxnSpPr>
        <p:spPr>
          <a:xfrm>
            <a:off x="6592956" y="4653849"/>
            <a:ext cx="477379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DDC87EA1-F3EB-1804-A0A2-56354110BEC2}"/>
              </a:ext>
            </a:extLst>
          </p:cNvPr>
          <p:cNvSpPr txBox="1">
            <a:spLocks/>
          </p:cNvSpPr>
          <p:nvPr/>
        </p:nvSpPr>
        <p:spPr>
          <a:xfrm>
            <a:off x="6503109" y="4761724"/>
            <a:ext cx="4604445" cy="7778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mn-cs"/>
              </a:rPr>
              <a:t>SECURITY YOU NEED. CONTROL YOU WANT.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Forma DJR Micro"/>
                <a:ea typeface="+mn-ea"/>
                <a:cs typeface="Aktiv Grotesk Cd Trial" panose="020B0506020203020204" pitchFamily="34" charset="77"/>
              </a:rPr>
              <a:t>Based on a zero-trust model with extensive testing, HP Remote System Controller is a secure, browser based remote IT management access to workstations.</a:t>
            </a:r>
          </a:p>
        </p:txBody>
      </p:sp>
      <p:pic>
        <p:nvPicPr>
          <p:cNvPr id="14" name="Picture 13" descr="Graphical user interface&#10;&#10;Description automatically generated">
            <a:extLst>
              <a:ext uri="{FF2B5EF4-FFF2-40B4-BE49-F238E27FC236}">
                <a16:creationId xmlns:a16="http://schemas.microsoft.com/office/drawing/2014/main" id="{4E649DE8-D7A6-1608-456B-F20A09F10F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739" b="32780"/>
          <a:stretch/>
        </p:blipFill>
        <p:spPr>
          <a:xfrm>
            <a:off x="825252" y="4264501"/>
            <a:ext cx="3869466" cy="1256811"/>
          </a:xfrm>
          <a:prstGeom prst="rect">
            <a:avLst/>
          </a:prstGeom>
        </p:spPr>
      </p:pic>
      <p:sp>
        <p:nvSpPr>
          <p:cNvPr id="22" name="TextBox 21">
            <a:extLst>
              <a:ext uri="{FF2B5EF4-FFF2-40B4-BE49-F238E27FC236}">
                <a16:creationId xmlns:a16="http://schemas.microsoft.com/office/drawing/2014/main" id="{4325D441-C649-D077-8FC7-EB89176A7EE3}"/>
              </a:ext>
            </a:extLst>
          </p:cNvPr>
          <p:cNvSpPr txBox="1"/>
          <p:nvPr/>
        </p:nvSpPr>
        <p:spPr>
          <a:xfrm>
            <a:off x="6509742" y="3820748"/>
            <a:ext cx="4773792" cy="76328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prstClr val="black"/>
                </a:solidFill>
                <a:latin typeface="Forma DJR Micro"/>
              </a:rPr>
              <a:t>Unleash your ability to deploy distributed workstations with an easy to deploy solution.</a:t>
            </a:r>
            <a:r>
              <a:rPr lang="en-US" sz="1600" baseline="30000">
                <a:solidFill>
                  <a:prstClr val="black"/>
                </a:solidFill>
                <a:latin typeface="Forma DJR Micro"/>
              </a:rPr>
              <a:t>74</a:t>
            </a:r>
          </a:p>
        </p:txBody>
      </p:sp>
    </p:spTree>
    <p:extLst>
      <p:ext uri="{BB962C8B-B14F-4D97-AF65-F5344CB8AC3E}">
        <p14:creationId xmlns:p14="http://schemas.microsoft.com/office/powerpoint/2010/main" val="2900592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howing a child something on the computer&#10;&#10;Description automatically generated with medium confidence">
            <a:extLst>
              <a:ext uri="{FF2B5EF4-FFF2-40B4-BE49-F238E27FC236}">
                <a16:creationId xmlns:a16="http://schemas.microsoft.com/office/drawing/2014/main" id="{AA207309-2B1F-F750-CC56-97AD23F29B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473" t="15857" b="4200"/>
          <a:stretch/>
        </p:blipFill>
        <p:spPr>
          <a:xfrm>
            <a:off x="0" y="0"/>
            <a:ext cx="12192000" cy="6874042"/>
          </a:xfrm>
          <a:prstGeom prst="rect">
            <a:avLst/>
          </a:prstGeom>
        </p:spPr>
      </p:pic>
      <p:sp>
        <p:nvSpPr>
          <p:cNvPr id="9" name="Rectangle 8">
            <a:extLst>
              <a:ext uri="{FF2B5EF4-FFF2-40B4-BE49-F238E27FC236}">
                <a16:creationId xmlns:a16="http://schemas.microsoft.com/office/drawing/2014/main" id="{7AAD5D80-814D-33AF-14BD-A32B91404A5E}"/>
              </a:ext>
            </a:extLst>
          </p:cNvPr>
          <p:cNvSpPr/>
          <p:nvPr/>
        </p:nvSpPr>
        <p:spPr>
          <a:xfrm rot="10800000">
            <a:off x="0" y="2425700"/>
            <a:ext cx="12192000" cy="4432300"/>
          </a:xfrm>
          <a:prstGeom prst="rect">
            <a:avLst/>
          </a:prstGeom>
          <a:gradFill flip="none" rotWithShape="1">
            <a:gsLst>
              <a:gs pos="0">
                <a:schemeClr val="tx1">
                  <a:alpha val="80056"/>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cxnSp>
        <p:nvCxnSpPr>
          <p:cNvPr id="11" name="Straight Connector 10">
            <a:extLst>
              <a:ext uri="{FF2B5EF4-FFF2-40B4-BE49-F238E27FC236}">
                <a16:creationId xmlns:a16="http://schemas.microsoft.com/office/drawing/2014/main" id="{E9F6FF15-B7DD-F25D-BBFD-39EC421E9119}"/>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3C0EE62E-DAF3-047C-424A-F3EC6B188C65}"/>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US" sz="6000" b="0" i="0" u="none" strike="noStrike" kern="1200" cap="none" spc="0" normalizeH="0" baseline="0" noProof="0">
                <a:ln>
                  <a:noFill/>
                </a:ln>
                <a:solidFill>
                  <a:srgbClr val="FFFFFF"/>
                </a:solidFill>
                <a:effectLst/>
                <a:uLnTx/>
                <a:uFillTx/>
                <a:latin typeface="Forma DJR Display" pitchFamily="2" charset="77"/>
                <a:ea typeface="+mn-ea"/>
                <a:cs typeface="+mn-cs"/>
              </a:rPr>
              <a:t>HP Services</a:t>
            </a:r>
          </a:p>
        </p:txBody>
      </p:sp>
      <p:pic>
        <p:nvPicPr>
          <p:cNvPr id="3" name="Picture 2" descr="A picture containing text, clipart&#10;&#10;Description automatically generated">
            <a:extLst>
              <a:ext uri="{FF2B5EF4-FFF2-40B4-BE49-F238E27FC236}">
                <a16:creationId xmlns:a16="http://schemas.microsoft.com/office/drawing/2014/main" id="{0976BADF-0B70-5494-ED5D-F01EC9F378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sp>
        <p:nvSpPr>
          <p:cNvPr id="6" name="TextBox 5">
            <a:extLst>
              <a:ext uri="{FF2B5EF4-FFF2-40B4-BE49-F238E27FC236}">
                <a16:creationId xmlns:a16="http://schemas.microsoft.com/office/drawing/2014/main" id="{BC477E7D-574D-CDE8-9F76-FC5F510229B0}"/>
              </a:ext>
            </a:extLst>
          </p:cNvPr>
          <p:cNvSpPr txBox="1"/>
          <p:nvPr/>
        </p:nvSpPr>
        <p:spPr>
          <a:xfrm>
            <a:off x="9088221" y="4905620"/>
            <a:ext cx="2197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FPO</a:t>
            </a:r>
          </a:p>
        </p:txBody>
      </p:sp>
      <p:sp>
        <p:nvSpPr>
          <p:cNvPr id="7" name="TextBox 6">
            <a:extLst>
              <a:ext uri="{FF2B5EF4-FFF2-40B4-BE49-F238E27FC236}">
                <a16:creationId xmlns:a16="http://schemas.microsoft.com/office/drawing/2014/main" id="{20D3ADD1-BBEE-FB40-91B9-FE3F924109BA}"/>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chemeClr val="bg1"/>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r>
              <a:rPr kumimoji="0" lang="en-US" sz="70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  |  Z2 Tower G1i  |  HP Confidential. For use by HP or Partner with Customers under HP CDA only.</a:t>
            </a:r>
          </a:p>
        </p:txBody>
      </p:sp>
    </p:spTree>
    <p:extLst>
      <p:ext uri="{BB962C8B-B14F-4D97-AF65-F5344CB8AC3E}">
        <p14:creationId xmlns:p14="http://schemas.microsoft.com/office/powerpoint/2010/main" val="177725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54C01C-CFD4-779F-1594-7C6970A8999A}"/>
              </a:ext>
            </a:extLst>
          </p:cNvPr>
          <p:cNvSpPr/>
          <p:nvPr/>
        </p:nvSpPr>
        <p:spPr bwMode="ltGray">
          <a:xfrm>
            <a:off x="8056" y="2440315"/>
            <a:ext cx="12192000" cy="9595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8" name="Rectangle 17">
            <a:extLst>
              <a:ext uri="{FF2B5EF4-FFF2-40B4-BE49-F238E27FC236}">
                <a16:creationId xmlns:a16="http://schemas.microsoft.com/office/drawing/2014/main" id="{EB8D7E39-D5D6-C25B-B3D6-CB80776E3BFC}"/>
              </a:ext>
            </a:extLst>
          </p:cNvPr>
          <p:cNvSpPr/>
          <p:nvPr/>
        </p:nvSpPr>
        <p:spPr bwMode="ltGray">
          <a:xfrm>
            <a:off x="0" y="1291787"/>
            <a:ext cx="12192000" cy="1152378"/>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1" name="Title 3">
            <a:extLst>
              <a:ext uri="{FF2B5EF4-FFF2-40B4-BE49-F238E27FC236}">
                <a16:creationId xmlns:a16="http://schemas.microsoft.com/office/drawing/2014/main" id="{45E38E93-00C0-C7AF-61C4-C145BA6662D4}"/>
              </a:ext>
            </a:extLst>
          </p:cNvPr>
          <p:cNvSpPr txBox="1">
            <a:spLocks/>
          </p:cNvSpPr>
          <p:nvPr/>
        </p:nvSpPr>
        <p:spPr>
          <a:xfrm>
            <a:off x="327262" y="1741362"/>
            <a:ext cx="7930411" cy="608166"/>
          </a:xfrm>
          <a:prstGeom prst="rect">
            <a:avLst/>
          </a:prstGeom>
        </p:spPr>
        <p:txBody>
          <a:bodyPr vert="horz" lIns="91440" tIns="0" rIns="0" bIns="0" rtlCol="0" anchor="t" anchorCtr="0">
            <a:no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Forma DJR Micro" panose="00000000000000090000" pitchFamily="2" charset="0"/>
              <a:buNone/>
              <a:tabLst>
                <a:tab pos="225425" algn="l"/>
              </a:tabLst>
              <a:defRPr/>
            </a:pPr>
            <a:r>
              <a:rPr kumimoji="0" lang="en-US" sz="2400" b="0" i="0" u="none" strike="noStrike" kern="1200" cap="none" spc="0" normalizeH="0" baseline="0" noProof="0">
                <a:ln>
                  <a:noFill/>
                </a:ln>
                <a:solidFill>
                  <a:srgbClr val="000000"/>
                </a:solidFill>
                <a:effectLst/>
                <a:uLnTx/>
                <a:uFillTx/>
                <a:latin typeface="Forma DJR Micro" pitchFamily="2" charset="77"/>
                <a:ea typeface="+mj-ea"/>
                <a:cs typeface="+mj-cs"/>
              </a:rPr>
              <a:t>Complete solutions to enable your workforce</a:t>
            </a:r>
            <a:r>
              <a:rPr kumimoji="0" lang="en-US" sz="2400" b="0" i="0" u="none" strike="noStrike" kern="1200" cap="none" spc="0" normalizeH="0" baseline="0" noProof="0">
                <a:ln>
                  <a:noFill/>
                </a:ln>
                <a:solidFill>
                  <a:srgbClr val="000000"/>
                </a:solidFill>
                <a:effectLst/>
                <a:uLnTx/>
                <a:uFillTx/>
                <a:latin typeface="Forma DJR Micro"/>
                <a:ea typeface="+mj-ea"/>
                <a:cs typeface="+mj-cs"/>
              </a:rPr>
              <a:t>—</a:t>
            </a:r>
            <a:r>
              <a:rPr kumimoji="0" lang="en-US" sz="2400" b="0" i="0" u="none" strike="noStrike" kern="1200" cap="none" spc="0" normalizeH="0" baseline="0" noProof="0">
                <a:ln>
                  <a:noFill/>
                </a:ln>
                <a:solidFill>
                  <a:srgbClr val="000000"/>
                </a:solidFill>
                <a:effectLst/>
                <a:uLnTx/>
                <a:uFillTx/>
                <a:latin typeface="Forma DJR Micro" pitchFamily="2" charset="77"/>
                <a:ea typeface="+mj-ea"/>
                <a:cs typeface="+mj-cs"/>
              </a:rPr>
              <a:t>anywhere</a:t>
            </a:r>
            <a:endParaRPr kumimoji="0" lang="en-US" sz="3600" b="0" i="0" u="none" strike="noStrike" kern="1200" cap="none" spc="0" normalizeH="0" baseline="0" noProof="0">
              <a:ln>
                <a:noFill/>
              </a:ln>
              <a:solidFill>
                <a:srgbClr val="000000"/>
              </a:solidFill>
              <a:effectLst/>
              <a:uLnTx/>
              <a:uFillTx/>
              <a:latin typeface="Forma DJR Micro" pitchFamily="2" charset="77"/>
              <a:ea typeface="+mj-ea"/>
              <a:cs typeface="+mj-cs"/>
            </a:endParaRPr>
          </a:p>
        </p:txBody>
      </p:sp>
      <p:pic>
        <p:nvPicPr>
          <p:cNvPr id="54" name="Graphic 53" descr="Download from cloud outline">
            <a:extLst>
              <a:ext uri="{FF2B5EF4-FFF2-40B4-BE49-F238E27FC236}">
                <a16:creationId xmlns:a16="http://schemas.microsoft.com/office/drawing/2014/main" id="{9A5C80A5-22EB-D161-7DD5-5D1CB34EC25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8837" y="3478002"/>
            <a:ext cx="843836" cy="843836"/>
          </a:xfrm>
          <a:prstGeom prst="rect">
            <a:avLst/>
          </a:prstGeom>
        </p:spPr>
      </p:pic>
      <p:graphicFrame>
        <p:nvGraphicFramePr>
          <p:cNvPr id="58" name="Table 20">
            <a:extLst>
              <a:ext uri="{FF2B5EF4-FFF2-40B4-BE49-F238E27FC236}">
                <a16:creationId xmlns:a16="http://schemas.microsoft.com/office/drawing/2014/main" id="{6FDE4141-6C45-ABD4-7D0C-0687878A05FF}"/>
              </a:ext>
            </a:extLst>
          </p:cNvPr>
          <p:cNvGraphicFramePr>
            <a:graphicFrameLocks noGrp="1"/>
          </p:cNvGraphicFramePr>
          <p:nvPr/>
        </p:nvGraphicFramePr>
        <p:xfrm>
          <a:off x="346552" y="4423131"/>
          <a:ext cx="2314855" cy="1320800"/>
        </p:xfrm>
        <a:graphic>
          <a:graphicData uri="http://schemas.openxmlformats.org/drawingml/2006/table">
            <a:tbl>
              <a:tblPr firstRow="1" bandRow="1">
                <a:tableStyleId>{5C22544A-7EE6-4342-B048-85BDC9FD1C3A}</a:tableStyleId>
              </a:tblPr>
              <a:tblGrid>
                <a:gridCol w="2314855">
                  <a:extLst>
                    <a:ext uri="{9D8B030D-6E8A-4147-A177-3AD203B41FA5}">
                      <a16:colId xmlns:a16="http://schemas.microsoft.com/office/drawing/2014/main" val="4043640857"/>
                    </a:ext>
                  </a:extLst>
                </a:gridCol>
              </a:tblGrid>
              <a:tr h="370840">
                <a:tc>
                  <a:txBody>
                    <a:bodyPr/>
                    <a:lstStyle/>
                    <a:p>
                      <a:r>
                        <a:rPr lang="en-US" sz="1800" b="0">
                          <a:solidFill>
                            <a:schemeClr val="tx1"/>
                          </a:solidFill>
                          <a:latin typeface="Forma DJR Micro" pitchFamily="2" charset="77"/>
                        </a:rPr>
                        <a:t>Provision and deploy</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Simplicity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Send devices and apps to users with ease</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pic>
        <p:nvPicPr>
          <p:cNvPr id="60" name="Graphic 59" descr="Upward trend outline">
            <a:extLst>
              <a:ext uri="{FF2B5EF4-FFF2-40B4-BE49-F238E27FC236}">
                <a16:creationId xmlns:a16="http://schemas.microsoft.com/office/drawing/2014/main" id="{6106A4E2-9F64-92D6-14A4-14E9546E884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42131" y="3559949"/>
            <a:ext cx="737094" cy="737094"/>
          </a:xfrm>
          <a:prstGeom prst="rect">
            <a:avLst/>
          </a:prstGeom>
        </p:spPr>
      </p:pic>
      <p:graphicFrame>
        <p:nvGraphicFramePr>
          <p:cNvPr id="62" name="Table 20">
            <a:extLst>
              <a:ext uri="{FF2B5EF4-FFF2-40B4-BE49-F238E27FC236}">
                <a16:creationId xmlns:a16="http://schemas.microsoft.com/office/drawing/2014/main" id="{797E1C69-9E09-7308-016F-92AB580643F7}"/>
              </a:ext>
            </a:extLst>
          </p:cNvPr>
          <p:cNvGraphicFramePr>
            <a:graphicFrameLocks noGrp="1"/>
          </p:cNvGraphicFramePr>
          <p:nvPr/>
        </p:nvGraphicFramePr>
        <p:xfrm>
          <a:off x="2732848" y="4423131"/>
          <a:ext cx="2312488" cy="1320800"/>
        </p:xfrm>
        <a:graphic>
          <a:graphicData uri="http://schemas.openxmlformats.org/drawingml/2006/table">
            <a:tbl>
              <a:tblPr firstRow="1" bandRow="1">
                <a:tableStyleId>{5C22544A-7EE6-4342-B048-85BDC9FD1C3A}</a:tableStyleId>
              </a:tblPr>
              <a:tblGrid>
                <a:gridCol w="2312488">
                  <a:extLst>
                    <a:ext uri="{9D8B030D-6E8A-4147-A177-3AD203B41FA5}">
                      <a16:colId xmlns:a16="http://schemas.microsoft.com/office/drawing/2014/main" val="4043640857"/>
                    </a:ext>
                  </a:extLst>
                </a:gridCol>
              </a:tblGrid>
              <a:tr h="370840">
                <a:tc>
                  <a:txBody>
                    <a:bodyPr/>
                    <a:lstStyle/>
                    <a:p>
                      <a:r>
                        <a:rPr lang="en-US" sz="1800" b="0">
                          <a:solidFill>
                            <a:schemeClr val="tx1"/>
                          </a:solidFill>
                          <a:latin typeface="Forma DJR Micro" pitchFamily="2" charset="77"/>
                        </a:rPr>
                        <a:t>Monitor and manage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Proactive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Maximize uptime with proactive insights</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graphicFrame>
        <p:nvGraphicFramePr>
          <p:cNvPr id="63" name="Table 20">
            <a:extLst>
              <a:ext uri="{FF2B5EF4-FFF2-40B4-BE49-F238E27FC236}">
                <a16:creationId xmlns:a16="http://schemas.microsoft.com/office/drawing/2014/main" id="{54FD7FC0-663E-21F5-7530-DBBEBDDE0C8D}"/>
              </a:ext>
            </a:extLst>
          </p:cNvPr>
          <p:cNvGraphicFramePr>
            <a:graphicFrameLocks noGrp="1"/>
          </p:cNvGraphicFramePr>
          <p:nvPr/>
        </p:nvGraphicFramePr>
        <p:xfrm>
          <a:off x="5119143" y="4423131"/>
          <a:ext cx="2213656" cy="1538986"/>
        </p:xfrm>
        <a:graphic>
          <a:graphicData uri="http://schemas.openxmlformats.org/drawingml/2006/table">
            <a:tbl>
              <a:tblPr firstRow="1" bandRow="1">
                <a:tableStyleId>{5C22544A-7EE6-4342-B048-85BDC9FD1C3A}</a:tableStyleId>
              </a:tblPr>
              <a:tblGrid>
                <a:gridCol w="2213656">
                  <a:extLst>
                    <a:ext uri="{9D8B030D-6E8A-4147-A177-3AD203B41FA5}">
                      <a16:colId xmlns:a16="http://schemas.microsoft.com/office/drawing/2014/main" val="4043640857"/>
                    </a:ext>
                  </a:extLst>
                </a:gridCol>
              </a:tblGrid>
              <a:tr h="0">
                <a:tc>
                  <a:txBody>
                    <a:bodyPr/>
                    <a:lstStyle/>
                    <a:p>
                      <a:r>
                        <a:rPr lang="en-US" sz="1800" b="0" dirty="0">
                          <a:solidFill>
                            <a:schemeClr val="tx1"/>
                          </a:solidFill>
                          <a:latin typeface="Forma DJR Micro" pitchFamily="2" charset="77"/>
                        </a:rPr>
                        <a:t>Secure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Protection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dirty="0">
                          <a:ln>
                            <a:noFill/>
                          </a:ln>
                          <a:solidFill>
                            <a:schemeClr val="tx1"/>
                          </a:solidFill>
                          <a:effectLst/>
                          <a:uLnTx/>
                          <a:uFillTx/>
                          <a:latin typeface="Forma DJR Micro" pitchFamily="2" charset="77"/>
                        </a:rPr>
                        <a:t>Work securely anywhere with multi-layered protection</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pic>
        <p:nvPicPr>
          <p:cNvPr id="64" name="Graphic 63" descr="Shield Tick outline">
            <a:extLst>
              <a:ext uri="{FF2B5EF4-FFF2-40B4-BE49-F238E27FC236}">
                <a16:creationId xmlns:a16="http://schemas.microsoft.com/office/drawing/2014/main" id="{C429B4BC-6E9A-4093-0C0B-67F521EAFCB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068907" y="3496290"/>
            <a:ext cx="807260" cy="807260"/>
          </a:xfrm>
          <a:prstGeom prst="rect">
            <a:avLst/>
          </a:prstGeom>
        </p:spPr>
      </p:pic>
      <p:graphicFrame>
        <p:nvGraphicFramePr>
          <p:cNvPr id="65" name="Table 20">
            <a:extLst>
              <a:ext uri="{FF2B5EF4-FFF2-40B4-BE49-F238E27FC236}">
                <a16:creationId xmlns:a16="http://schemas.microsoft.com/office/drawing/2014/main" id="{82CB4FA2-8555-B262-F514-D3EC4F039D28}"/>
              </a:ext>
            </a:extLst>
          </p:cNvPr>
          <p:cNvGraphicFramePr>
            <a:graphicFrameLocks noGrp="1"/>
          </p:cNvGraphicFramePr>
          <p:nvPr/>
        </p:nvGraphicFramePr>
        <p:xfrm>
          <a:off x="7362558" y="4423131"/>
          <a:ext cx="2163755" cy="1538986"/>
        </p:xfrm>
        <a:graphic>
          <a:graphicData uri="http://schemas.openxmlformats.org/drawingml/2006/table">
            <a:tbl>
              <a:tblPr firstRow="1" bandRow="1">
                <a:tableStyleId>{5C22544A-7EE6-4342-B048-85BDC9FD1C3A}</a:tableStyleId>
              </a:tblPr>
              <a:tblGrid>
                <a:gridCol w="2163755">
                  <a:extLst>
                    <a:ext uri="{9D8B030D-6E8A-4147-A177-3AD203B41FA5}">
                      <a16:colId xmlns:a16="http://schemas.microsoft.com/office/drawing/2014/main" val="4043640857"/>
                    </a:ext>
                  </a:extLst>
                </a:gridCol>
              </a:tblGrid>
              <a:tr h="0">
                <a:tc>
                  <a:txBody>
                    <a:bodyPr/>
                    <a:lstStyle/>
                    <a:p>
                      <a:r>
                        <a:rPr lang="en-US" sz="1800" b="0">
                          <a:solidFill>
                            <a:schemeClr val="tx1"/>
                          </a:solidFill>
                          <a:latin typeface="Forma DJR Micro" pitchFamily="2" charset="77"/>
                        </a:rPr>
                        <a:t>Support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Automation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Better experiences with automated support</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graphicFrame>
        <p:nvGraphicFramePr>
          <p:cNvPr id="66" name="Table 20">
            <a:extLst>
              <a:ext uri="{FF2B5EF4-FFF2-40B4-BE49-F238E27FC236}">
                <a16:creationId xmlns:a16="http://schemas.microsoft.com/office/drawing/2014/main" id="{8355D04E-B50B-B13D-6FE8-0A169E012923}"/>
              </a:ext>
            </a:extLst>
          </p:cNvPr>
          <p:cNvGraphicFramePr>
            <a:graphicFrameLocks noGrp="1"/>
          </p:cNvGraphicFramePr>
          <p:nvPr/>
        </p:nvGraphicFramePr>
        <p:xfrm>
          <a:off x="9663127" y="4423131"/>
          <a:ext cx="2163755" cy="1538986"/>
        </p:xfrm>
        <a:graphic>
          <a:graphicData uri="http://schemas.openxmlformats.org/drawingml/2006/table">
            <a:tbl>
              <a:tblPr firstRow="1" bandRow="1">
                <a:tableStyleId>{5C22544A-7EE6-4342-B048-85BDC9FD1C3A}</a:tableStyleId>
              </a:tblPr>
              <a:tblGrid>
                <a:gridCol w="2163755">
                  <a:extLst>
                    <a:ext uri="{9D8B030D-6E8A-4147-A177-3AD203B41FA5}">
                      <a16:colId xmlns:a16="http://schemas.microsoft.com/office/drawing/2014/main" val="4043640857"/>
                    </a:ext>
                  </a:extLst>
                </a:gridCol>
              </a:tblGrid>
              <a:tr h="0">
                <a:tc>
                  <a:txBody>
                    <a:bodyPr/>
                    <a:lstStyle/>
                    <a:p>
                      <a:r>
                        <a:rPr lang="en-US" sz="1800" b="0">
                          <a:solidFill>
                            <a:schemeClr val="tx1"/>
                          </a:solidFill>
                          <a:latin typeface="Forma DJR Micro" pitchFamily="2" charset="77"/>
                        </a:rPr>
                        <a:t>Recover and renew</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Sustainability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Create higher residual value, be Earth-friendly</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pic>
        <p:nvPicPr>
          <p:cNvPr id="67" name="Graphic 66" descr="Single gear outline">
            <a:extLst>
              <a:ext uri="{FF2B5EF4-FFF2-40B4-BE49-F238E27FC236}">
                <a16:creationId xmlns:a16="http://schemas.microsoft.com/office/drawing/2014/main" id="{32CEBF22-EA65-2364-99C2-222589040B5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70658" y="3496290"/>
            <a:ext cx="900722" cy="900722"/>
          </a:xfrm>
          <a:prstGeom prst="rect">
            <a:avLst/>
          </a:prstGeom>
        </p:spPr>
      </p:pic>
      <p:pic>
        <p:nvPicPr>
          <p:cNvPr id="68" name="Graphic 67" descr="Plant outline">
            <a:extLst>
              <a:ext uri="{FF2B5EF4-FFF2-40B4-BE49-F238E27FC236}">
                <a16:creationId xmlns:a16="http://schemas.microsoft.com/office/drawing/2014/main" id="{B5F1424F-DE46-DC6F-F85B-2DF8047A7A1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553825" y="3458159"/>
            <a:ext cx="883523" cy="883523"/>
          </a:xfrm>
          <a:prstGeom prst="rect">
            <a:avLst/>
          </a:prstGeom>
        </p:spPr>
      </p:pic>
      <p:sp>
        <p:nvSpPr>
          <p:cNvPr id="71" name="Title 3">
            <a:extLst>
              <a:ext uri="{FF2B5EF4-FFF2-40B4-BE49-F238E27FC236}">
                <a16:creationId xmlns:a16="http://schemas.microsoft.com/office/drawing/2014/main" id="{F9564B79-73B8-3460-D09E-25ACF6C4D121}"/>
              </a:ext>
            </a:extLst>
          </p:cNvPr>
          <p:cNvSpPr txBox="1">
            <a:spLocks/>
          </p:cNvSpPr>
          <p:nvPr/>
        </p:nvSpPr>
        <p:spPr>
          <a:xfrm>
            <a:off x="317737" y="2769939"/>
            <a:ext cx="11347727" cy="608166"/>
          </a:xfrm>
          <a:prstGeom prst="rect">
            <a:avLst/>
          </a:prstGeom>
        </p:spPr>
        <p:txBody>
          <a:bodyPr vert="horz" lIns="91440" tIns="0" rIns="0" bIns="0" rtlCol="0" anchor="t" anchorCtr="0">
            <a:no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Forma DJR Micro" panose="00000000000000090000" pitchFamily="2" charset="0"/>
              <a:buNone/>
              <a:tabLst>
                <a:tab pos="225425" algn="l"/>
              </a:tabLst>
              <a:defRPr/>
            </a:pPr>
            <a:r>
              <a:rPr kumimoji="0" lang="en-US" sz="2000" b="0" i="0" u="none" strike="noStrike" kern="1200" cap="none" spc="0" normalizeH="0" baseline="0" noProof="0">
                <a:ln>
                  <a:noFill/>
                </a:ln>
                <a:solidFill>
                  <a:srgbClr val="000000"/>
                </a:solidFill>
                <a:effectLst/>
                <a:uLnTx/>
                <a:uFillTx/>
                <a:latin typeface="Forma DJR Micro" pitchFamily="2" charset="77"/>
                <a:ea typeface="+mj-ea"/>
                <a:cs typeface="+mj-cs"/>
              </a:rPr>
              <a:t>HP </a:t>
            </a:r>
            <a:r>
              <a:rPr kumimoji="0" lang="en-US" sz="2000" b="0" i="0" u="none" strike="noStrike" kern="1200" cap="none" spc="0" normalizeH="0" baseline="0" noProof="0" err="1">
                <a:ln>
                  <a:noFill/>
                </a:ln>
                <a:solidFill>
                  <a:srgbClr val="000000"/>
                </a:solidFill>
                <a:effectLst/>
                <a:uLnTx/>
                <a:uFillTx/>
                <a:latin typeface="Forma DJR Micro" pitchFamily="2" charset="77"/>
                <a:ea typeface="+mj-ea"/>
                <a:cs typeface="+mj-cs"/>
              </a:rPr>
              <a:t>TechPulse</a:t>
            </a:r>
            <a:r>
              <a:rPr kumimoji="0" lang="en-US" sz="2000" b="0" i="0" u="none" strike="noStrike" kern="1200" cap="none" spc="0" normalizeH="0" baseline="0" noProof="0">
                <a:ln>
                  <a:noFill/>
                </a:ln>
                <a:solidFill>
                  <a:srgbClr val="000000"/>
                </a:solidFill>
                <a:effectLst/>
                <a:uLnTx/>
                <a:uFillTx/>
                <a:latin typeface="Forma DJR Micro" pitchFamily="2" charset="77"/>
                <a:ea typeface="+mj-ea"/>
                <a:cs typeface="+mj-cs"/>
              </a:rPr>
              <a:t>: delivering actionable insights</a:t>
            </a:r>
            <a:r>
              <a:rPr kumimoji="0" lang="en-US" sz="2000" b="0" i="0" u="none" strike="noStrike" kern="1200" cap="none" spc="0" normalizeH="0" baseline="30000" noProof="0">
                <a:ln>
                  <a:noFill/>
                </a:ln>
                <a:solidFill>
                  <a:srgbClr val="000000"/>
                </a:solidFill>
                <a:effectLst/>
                <a:uLnTx/>
                <a:uFillTx/>
                <a:latin typeface="Forma DJR Micro" pitchFamily="2" charset="77"/>
                <a:ea typeface="+mj-ea"/>
                <a:cs typeface="+mj-cs"/>
              </a:rPr>
              <a:t>77</a:t>
            </a:r>
            <a:r>
              <a:rPr kumimoji="0" lang="en-US" sz="2000" b="0" i="0" u="none" strike="noStrike" kern="1200" cap="none" spc="0" normalizeH="0" baseline="0" noProof="0">
                <a:ln>
                  <a:noFill/>
                </a:ln>
                <a:solidFill>
                  <a:srgbClr val="000000"/>
                </a:solidFill>
                <a:effectLst/>
                <a:uLnTx/>
                <a:uFillTx/>
                <a:latin typeface="Forma DJR Micro" pitchFamily="2" charset="77"/>
                <a:ea typeface="+mj-ea"/>
                <a:cs typeface="+mj-cs"/>
              </a:rPr>
              <a:t> </a:t>
            </a:r>
          </a:p>
        </p:txBody>
      </p:sp>
      <p:sp>
        <p:nvSpPr>
          <p:cNvPr id="3" name="Title 2">
            <a:extLst>
              <a:ext uri="{FF2B5EF4-FFF2-40B4-BE49-F238E27FC236}">
                <a16:creationId xmlns:a16="http://schemas.microsoft.com/office/drawing/2014/main" id="{617582F6-BEA6-2EB5-4FAE-6FF4F540E44A}"/>
              </a:ext>
            </a:extLst>
          </p:cNvPr>
          <p:cNvSpPr>
            <a:spLocks noGrp="1"/>
          </p:cNvSpPr>
          <p:nvPr>
            <p:ph type="title"/>
          </p:nvPr>
        </p:nvSpPr>
        <p:spPr>
          <a:xfrm>
            <a:off x="312856" y="460991"/>
            <a:ext cx="11582400" cy="600934"/>
          </a:xfrm>
        </p:spPr>
        <p:txBody>
          <a:bodyPr lIns="91440"/>
          <a:lstStyle/>
          <a:p>
            <a:r>
              <a:rPr lang="en-US"/>
              <a:t>HP Services</a:t>
            </a:r>
            <a:r>
              <a:rPr lang="en-US" baseline="30000"/>
              <a:t>76</a:t>
            </a:r>
          </a:p>
        </p:txBody>
      </p:sp>
      <p:sp>
        <p:nvSpPr>
          <p:cNvPr id="7" name="TextBox 6">
            <a:extLst>
              <a:ext uri="{FF2B5EF4-FFF2-40B4-BE49-F238E27FC236}">
                <a16:creationId xmlns:a16="http://schemas.microsoft.com/office/drawing/2014/main" id="{6CAF54AC-9012-DC61-7067-00286D008F97}"/>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8" name="Rectangle 7">
            <a:extLst>
              <a:ext uri="{FF2B5EF4-FFF2-40B4-BE49-F238E27FC236}">
                <a16:creationId xmlns:a16="http://schemas.microsoft.com/office/drawing/2014/main" id="{A1E990B9-E87F-27ED-9C85-A8ED5160C1A8}"/>
              </a:ext>
            </a:extLst>
          </p:cNvPr>
          <p:cNvSpPr/>
          <p:nvPr/>
        </p:nvSpPr>
        <p:spPr bwMode="ltGray">
          <a:xfrm>
            <a:off x="11277600" y="6395720"/>
            <a:ext cx="731520" cy="462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1131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7BC70C-31C7-13DC-E6E7-2DFB7581F802}"/>
              </a:ext>
            </a:extLst>
          </p:cNvPr>
          <p:cNvSpPr/>
          <p:nvPr/>
        </p:nvSpPr>
        <p:spPr bwMode="ltGray">
          <a:xfrm>
            <a:off x="11343640" y="6451600"/>
            <a:ext cx="706120" cy="38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2">
            <a:extLst>
              <a:ext uri="{FF2B5EF4-FFF2-40B4-BE49-F238E27FC236}">
                <a16:creationId xmlns:a16="http://schemas.microsoft.com/office/drawing/2014/main" id="{1F2A191E-8EBD-2802-A621-3A86D8F80AD5}"/>
              </a:ext>
            </a:extLst>
          </p:cNvPr>
          <p:cNvSpPr>
            <a:spLocks noGrp="1"/>
          </p:cNvSpPr>
          <p:nvPr>
            <p:ph type="title"/>
          </p:nvPr>
        </p:nvSpPr>
        <p:spPr/>
        <p:txBody>
          <a:bodyPr lIns="91440"/>
          <a:lstStyle/>
          <a:p>
            <a:r>
              <a:rPr lang="en-US"/>
              <a:t>Benefits of managed services</a:t>
            </a:r>
            <a:r>
              <a:rPr lang="en-US" baseline="30000"/>
              <a:t>76</a:t>
            </a:r>
          </a:p>
        </p:txBody>
      </p:sp>
      <p:pic>
        <p:nvPicPr>
          <p:cNvPr id="14" name="Picture Placeholder 39" descr="Money outline">
            <a:extLst>
              <a:ext uri="{FF2B5EF4-FFF2-40B4-BE49-F238E27FC236}">
                <a16:creationId xmlns:a16="http://schemas.microsoft.com/office/drawing/2014/main" id="{3501EAF8-52EB-D636-D115-C5492BD531C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45556" y="4028806"/>
            <a:ext cx="847406" cy="847406"/>
          </a:xfrm>
          <a:prstGeom prst="rect">
            <a:avLst/>
          </a:prstGeom>
        </p:spPr>
      </p:pic>
      <p:pic>
        <p:nvPicPr>
          <p:cNvPr id="23" name="Picture 22">
            <a:extLst>
              <a:ext uri="{FF2B5EF4-FFF2-40B4-BE49-F238E27FC236}">
                <a16:creationId xmlns:a16="http://schemas.microsoft.com/office/drawing/2014/main" id="{5F63B5E3-3FD1-06DD-EEEB-B8828B6953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2144" y="1678384"/>
            <a:ext cx="660135" cy="599114"/>
          </a:xfrm>
          <a:prstGeom prst="rect">
            <a:avLst/>
          </a:prstGeom>
        </p:spPr>
      </p:pic>
      <p:pic>
        <p:nvPicPr>
          <p:cNvPr id="24" name="Picture 23">
            <a:extLst>
              <a:ext uri="{FF2B5EF4-FFF2-40B4-BE49-F238E27FC236}">
                <a16:creationId xmlns:a16="http://schemas.microsoft.com/office/drawing/2014/main" id="{20D15AF3-7703-85D7-5FB9-4CC9621173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3265" y="1711023"/>
            <a:ext cx="851989" cy="606645"/>
          </a:xfrm>
          <a:prstGeom prst="rect">
            <a:avLst/>
          </a:prstGeom>
        </p:spPr>
      </p:pic>
      <p:pic>
        <p:nvPicPr>
          <p:cNvPr id="25" name="Picture 24">
            <a:extLst>
              <a:ext uri="{FF2B5EF4-FFF2-40B4-BE49-F238E27FC236}">
                <a16:creationId xmlns:a16="http://schemas.microsoft.com/office/drawing/2014/main" id="{4519F7FF-3F1B-E669-FE9C-A66D55C239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35575" y="4209780"/>
            <a:ext cx="497753" cy="541174"/>
          </a:xfrm>
          <a:prstGeom prst="rect">
            <a:avLst/>
          </a:prstGeom>
        </p:spPr>
      </p:pic>
      <p:sp>
        <p:nvSpPr>
          <p:cNvPr id="26" name="TextBox 25">
            <a:extLst>
              <a:ext uri="{FF2B5EF4-FFF2-40B4-BE49-F238E27FC236}">
                <a16:creationId xmlns:a16="http://schemas.microsoft.com/office/drawing/2014/main" id="{C9095A8E-6305-DC4C-6A96-A13B8CB726BA}"/>
              </a:ext>
            </a:extLst>
          </p:cNvPr>
          <p:cNvSpPr txBox="1"/>
          <p:nvPr/>
        </p:nvSpPr>
        <p:spPr>
          <a:xfrm>
            <a:off x="476030" y="2363596"/>
            <a:ext cx="2750913" cy="1054135"/>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Reduce IT cost and complexity</a:t>
            </a:r>
          </a:p>
          <a:p>
            <a:pPr marL="228600" marR="0" lvl="0" indent="-228600" algn="l" defTabSz="914400" rtl="0" eaLnBrk="1" fontAlgn="auto" latinLnBrk="0" hangingPunct="1">
              <a:lnSpc>
                <a:spcPct val="90000"/>
              </a:lnSpc>
              <a:spcBef>
                <a:spcPts val="300"/>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World-class lifecycle services </a:t>
            </a:r>
          </a:p>
          <a:p>
            <a:pPr marL="228600" marR="0" lvl="0" indent="-22860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AI-driven analytics</a:t>
            </a:r>
            <a:endParaRPr kumimoji="0" lang="en-US" sz="1400" b="0" i="0" u="none" strike="noStrike" kern="1200" cap="none" spc="0" normalizeH="0" baseline="30000" noProof="0">
              <a:ln>
                <a:noFill/>
              </a:ln>
              <a:solidFill>
                <a:srgbClr val="000000"/>
              </a:solidFill>
              <a:effectLst/>
              <a:uLnTx/>
              <a:uFillTx/>
              <a:latin typeface="Forma DJR Micro" pitchFamily="2" charset="77"/>
              <a:ea typeface="+mn-ea"/>
              <a:cs typeface="+mn-cs"/>
            </a:endParaRPr>
          </a:p>
        </p:txBody>
      </p:sp>
      <p:sp>
        <p:nvSpPr>
          <p:cNvPr id="30" name="TextBox 29">
            <a:extLst>
              <a:ext uri="{FF2B5EF4-FFF2-40B4-BE49-F238E27FC236}">
                <a16:creationId xmlns:a16="http://schemas.microsoft.com/office/drawing/2014/main" id="{47DD2016-CDFC-4718-4E0C-F794A683D601}"/>
              </a:ext>
            </a:extLst>
          </p:cNvPr>
          <p:cNvSpPr txBox="1"/>
          <p:nvPr/>
        </p:nvSpPr>
        <p:spPr>
          <a:xfrm>
            <a:off x="476030" y="4876212"/>
            <a:ext cx="2344989" cy="951543"/>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Free up cash flow</a:t>
            </a:r>
          </a:p>
          <a:p>
            <a:pPr marL="0" marR="0" lvl="0" indent="-228600" algn="l" defTabSz="914400" rtl="0" eaLnBrk="1" fontAlgn="auto" latinLnBrk="0" hangingPunct="1">
              <a:lnSpc>
                <a:spcPct val="90000"/>
              </a:lnSpc>
              <a:spcBef>
                <a:spcPts val="300"/>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Flexible payment terms</a:t>
            </a:r>
          </a:p>
          <a:p>
            <a:pPr marL="0" marR="0" lvl="0" indent="-22860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Flex up/flex down</a:t>
            </a:r>
          </a:p>
          <a:p>
            <a:pPr marL="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30000" noProof="0">
              <a:ln>
                <a:noFill/>
              </a:ln>
              <a:solidFill>
                <a:srgbClr val="000000"/>
              </a:solidFill>
              <a:effectLst/>
              <a:uLnTx/>
              <a:uFillTx/>
              <a:latin typeface="Forma DJR Micro" pitchFamily="2" charset="77"/>
              <a:ea typeface="+mn-ea"/>
              <a:cs typeface="+mn-cs"/>
            </a:endParaRPr>
          </a:p>
        </p:txBody>
      </p:sp>
      <p:sp>
        <p:nvSpPr>
          <p:cNvPr id="31" name="TextBox 30">
            <a:extLst>
              <a:ext uri="{FF2B5EF4-FFF2-40B4-BE49-F238E27FC236}">
                <a16:creationId xmlns:a16="http://schemas.microsoft.com/office/drawing/2014/main" id="{7991BB81-A2AB-4C43-65FA-3A970717768B}"/>
              </a:ext>
            </a:extLst>
          </p:cNvPr>
          <p:cNvSpPr txBox="1"/>
          <p:nvPr/>
        </p:nvSpPr>
        <p:spPr>
          <a:xfrm>
            <a:off x="3725608" y="2363596"/>
            <a:ext cx="2971608" cy="1413207"/>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Improve the employee experience</a:t>
            </a:r>
          </a:p>
          <a:p>
            <a:pPr marL="228600" marR="0" lvl="0" indent="-228600" algn="l" defTabSz="914400" rtl="0" eaLnBrk="1" fontAlgn="auto" latinLnBrk="0" hangingPunct="1">
              <a:lnSpc>
                <a:spcPct val="90000"/>
              </a:lnSpc>
              <a:spcBef>
                <a:spcPts val="300"/>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Keep employees productive</a:t>
            </a:r>
          </a:p>
          <a:p>
            <a:pPr marL="228600" marR="0" lvl="0" indent="-22860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Measure employee experience</a:t>
            </a:r>
          </a:p>
          <a:p>
            <a:pPr marL="28575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30000" noProof="0">
              <a:ln>
                <a:noFill/>
              </a:ln>
              <a:solidFill>
                <a:srgbClr val="000000"/>
              </a:solidFill>
              <a:effectLst/>
              <a:uLnTx/>
              <a:uFillTx/>
              <a:latin typeface="Forma DJR Micro" pitchFamily="2" charset="77"/>
              <a:ea typeface="+mn-ea"/>
              <a:cs typeface="+mn-cs"/>
            </a:endParaRPr>
          </a:p>
        </p:txBody>
      </p:sp>
      <p:sp>
        <p:nvSpPr>
          <p:cNvPr id="32" name="TextBox 31">
            <a:extLst>
              <a:ext uri="{FF2B5EF4-FFF2-40B4-BE49-F238E27FC236}">
                <a16:creationId xmlns:a16="http://schemas.microsoft.com/office/drawing/2014/main" id="{468276CA-C0CD-9CBE-2DEB-0C291027D232}"/>
              </a:ext>
            </a:extLst>
          </p:cNvPr>
          <p:cNvSpPr txBox="1"/>
          <p:nvPr/>
        </p:nvSpPr>
        <p:spPr>
          <a:xfrm>
            <a:off x="3714552" y="4876212"/>
            <a:ext cx="2540790" cy="1382430"/>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Minimize security risk</a:t>
            </a:r>
          </a:p>
          <a:p>
            <a:pPr marL="228600" marR="0" lvl="0" indent="-228600" algn="l" defTabSz="914400" rtl="0" eaLnBrk="1" fontAlgn="auto" latinLnBrk="0" hangingPunct="1">
              <a:lnSpc>
                <a:spcPct val="90000"/>
              </a:lnSpc>
              <a:spcBef>
                <a:spcPts val="300"/>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Built-in security capabilities</a:t>
            </a:r>
          </a:p>
          <a:p>
            <a:pPr marL="0" marR="0" lvl="0" indent="-22860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Add-on security services</a:t>
            </a:r>
          </a:p>
          <a:p>
            <a:pPr marL="28575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8575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30000" noProof="0">
              <a:ln>
                <a:noFill/>
              </a:ln>
              <a:solidFill>
                <a:srgbClr val="000000"/>
              </a:solidFill>
              <a:effectLst/>
              <a:uLnTx/>
              <a:uFillTx/>
              <a:latin typeface="Forma DJR Micro" pitchFamily="2" charset="77"/>
              <a:ea typeface="+mn-ea"/>
              <a:cs typeface="+mn-cs"/>
            </a:endParaRPr>
          </a:p>
        </p:txBody>
      </p:sp>
      <p:cxnSp>
        <p:nvCxnSpPr>
          <p:cNvPr id="33" name="Straight Connector 32">
            <a:extLst>
              <a:ext uri="{FF2B5EF4-FFF2-40B4-BE49-F238E27FC236}">
                <a16:creationId xmlns:a16="http://schemas.microsoft.com/office/drawing/2014/main" id="{AA013C8A-A0B2-3AE3-4A00-E20F86820E1E}"/>
              </a:ext>
            </a:extLst>
          </p:cNvPr>
          <p:cNvCxnSpPr>
            <a:cxnSpLocks/>
          </p:cNvCxnSpPr>
          <p:nvPr/>
        </p:nvCxnSpPr>
        <p:spPr>
          <a:xfrm>
            <a:off x="457603" y="3760152"/>
            <a:ext cx="28478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3548C4A-6A08-0F8B-D77F-3F60E6AEEB0E}"/>
              </a:ext>
            </a:extLst>
          </p:cNvPr>
          <p:cNvCxnSpPr>
            <a:cxnSpLocks/>
          </p:cNvCxnSpPr>
          <p:nvPr/>
        </p:nvCxnSpPr>
        <p:spPr>
          <a:xfrm>
            <a:off x="3407510" y="3760152"/>
            <a:ext cx="28478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17D369-AE76-0D29-3AA8-99C94EA2921E}"/>
              </a:ext>
            </a:extLst>
          </p:cNvPr>
          <p:cNvCxnSpPr>
            <a:cxnSpLocks/>
          </p:cNvCxnSpPr>
          <p:nvPr/>
        </p:nvCxnSpPr>
        <p:spPr>
          <a:xfrm>
            <a:off x="3364629" y="3862196"/>
            <a:ext cx="0" cy="19655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D4CDDA9-881F-60FE-395B-2F053E3FFF7D}"/>
              </a:ext>
            </a:extLst>
          </p:cNvPr>
          <p:cNvCxnSpPr>
            <a:cxnSpLocks/>
          </p:cNvCxnSpPr>
          <p:nvPr/>
        </p:nvCxnSpPr>
        <p:spPr>
          <a:xfrm>
            <a:off x="3364629" y="1710667"/>
            <a:ext cx="0" cy="19655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E81467-C329-A63C-B015-443D8DD16178}"/>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pic>
        <p:nvPicPr>
          <p:cNvPr id="4" name="Picture 3">
            <a:extLst>
              <a:ext uri="{FF2B5EF4-FFF2-40B4-BE49-F238E27FC236}">
                <a16:creationId xmlns:a16="http://schemas.microsoft.com/office/drawing/2014/main" id="{B9C70E18-B159-F4FC-402A-0916F59BD8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01523" y="2055071"/>
            <a:ext cx="4985677" cy="4237825"/>
          </a:xfrm>
          <a:prstGeom prst="rect">
            <a:avLst/>
          </a:prstGeom>
        </p:spPr>
      </p:pic>
    </p:spTree>
    <p:extLst>
      <p:ext uri="{BB962C8B-B14F-4D97-AF65-F5344CB8AC3E}">
        <p14:creationId xmlns:p14="http://schemas.microsoft.com/office/powerpoint/2010/main" val="413835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1601549-FB97-0B71-C5FC-ED46F20EB963}"/>
              </a:ext>
            </a:extLst>
          </p:cNvPr>
          <p:cNvSpPr>
            <a:spLocks noGrp="1"/>
          </p:cNvSpPr>
          <p:nvPr>
            <p:ph type="body" idx="37"/>
          </p:nvPr>
        </p:nvSpPr>
        <p:spPr>
          <a:xfrm>
            <a:off x="298808" y="1610090"/>
            <a:ext cx="10396406" cy="5218608"/>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u="sng" kern="100">
                <a:effectLst/>
                <a:latin typeface="Forma DJR Micro" panose="00000000000000090000" pitchFamily="2" charset="0"/>
                <a:ea typeface="Aptos" panose="020B0004020202020204" pitchFamily="34" charset="0"/>
                <a:cs typeface="Arial" panose="020B0604020202020204" pitchFamily="34" charset="0"/>
              </a:rPr>
              <a:t>Generations</a:t>
            </a:r>
            <a:r>
              <a:rPr lang="en-US" sz="1800" kern="100">
                <a:effectLst/>
                <a:latin typeface="Forma DJR Micro" panose="00000000000000090000" pitchFamily="2" charset="0"/>
                <a:ea typeface="Aptos" panose="020B0004020202020204" pitchFamily="34" charset="0"/>
                <a:cs typeface="Arial" panose="020B0604020202020204" pitchFamily="34" charset="0"/>
              </a:rPr>
              <a:t>: Generations are resetting at G1 for all </a:t>
            </a:r>
            <a:r>
              <a:rPr lang="en-US" sz="1800" kern="100" err="1">
                <a:effectLst/>
                <a:latin typeface="Forma DJR Micro" panose="00000000000000090000" pitchFamily="2" charset="0"/>
                <a:ea typeface="Aptos" panose="020B0004020202020204" pitchFamily="34" charset="0"/>
                <a:cs typeface="Arial" panose="020B0604020202020204" pitchFamily="34" charset="0"/>
              </a:rPr>
              <a:t>ZBooks</a:t>
            </a:r>
            <a:r>
              <a:rPr lang="en-US" sz="1800" kern="100">
                <a:effectLst/>
                <a:latin typeface="Forma DJR Micro" panose="00000000000000090000" pitchFamily="2" charset="0"/>
                <a:ea typeface="Aptos" panose="020B0004020202020204" pitchFamily="34" charset="0"/>
                <a:cs typeface="Arial" panose="020B0604020202020204" pitchFamily="34" charset="0"/>
              </a:rPr>
              <a:t> and Z1/Z2 desktop workstations in 2025.</a:t>
            </a:r>
          </a:p>
          <a:p>
            <a:pPr marL="342900" marR="0" lvl="0" indent="-342900">
              <a:lnSpc>
                <a:spcPct val="107000"/>
              </a:lnSpc>
              <a:spcBef>
                <a:spcPts val="0"/>
              </a:spcBef>
              <a:spcAft>
                <a:spcPts val="0"/>
              </a:spcAft>
              <a:buFont typeface="Symbol" panose="05050102010706020507" pitchFamily="18" charset="2"/>
              <a:buChar char=""/>
            </a:pPr>
            <a:endParaRPr lang="en-US" kern="100">
              <a:latin typeface="Forma DJR Micro" panose="00000000000000090000" pitchFamily="2"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kern="100">
                <a:effectLst/>
                <a:latin typeface="Forma DJR Micro" panose="00000000000000090000" pitchFamily="2" charset="0"/>
                <a:ea typeface="Aptos" panose="020B0004020202020204" pitchFamily="34" charset="0"/>
                <a:cs typeface="Arial" panose="020B0604020202020204" pitchFamily="34" charset="0"/>
              </a:rPr>
              <a:t>Silicon representation</a:t>
            </a:r>
            <a:r>
              <a:rPr lang="en-US" sz="1800" kern="100">
                <a:effectLst/>
                <a:latin typeface="Forma DJR Micro" panose="00000000000000090000" pitchFamily="2" charset="0"/>
                <a:ea typeface="Aptos" panose="020B0004020202020204" pitchFamily="34" charset="0"/>
                <a:cs typeface="Arial" panose="020B0604020202020204" pitchFamily="34" charset="0"/>
              </a:rPr>
              <a:t>: All silicon options will be represented with a lowercase letter attached to the generation without a space in between.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685800" indent="-342900">
              <a:lnSpc>
                <a:spcPct val="107000"/>
              </a:lnSpc>
              <a:spcBef>
                <a:spcPts val="0"/>
              </a:spcBef>
              <a:buFont typeface="Courier New" panose="02070309020205020404" pitchFamily="49" charset="0"/>
              <a:buChar char="o"/>
            </a:pPr>
            <a:r>
              <a:rPr lang="en-US" sz="1800" kern="100">
                <a:effectLst/>
                <a:latin typeface="Forma DJR Micro" panose="00000000000000090000" pitchFamily="2" charset="0"/>
                <a:ea typeface="Aptos" panose="020B0004020202020204" pitchFamily="34" charset="0"/>
                <a:cs typeface="Arial" panose="020B0604020202020204" pitchFamily="34" charset="0"/>
              </a:rPr>
              <a:t>AMD </a:t>
            </a:r>
            <a:r>
              <a:rPr lang="en-US" sz="1800" kern="100">
                <a:effectLst/>
                <a:latin typeface="Wingdings" panose="05000000000000000000" pitchFamily="2" charset="2"/>
                <a:ea typeface="Wingdings" panose="05000000000000000000" pitchFamily="2" charset="2"/>
                <a:cs typeface="Wingdings" panose="05000000000000000000" pitchFamily="2" charset="2"/>
              </a:rPr>
              <a:t>à</a:t>
            </a:r>
            <a:r>
              <a:rPr lang="en-US" sz="1800" kern="100">
                <a:effectLst/>
                <a:latin typeface="Forma DJR Micro" panose="00000000000000090000" pitchFamily="2" charset="0"/>
                <a:ea typeface="Aptos" panose="020B0004020202020204" pitchFamily="34" charset="0"/>
                <a:cs typeface="Arial" panose="020B0604020202020204" pitchFamily="34" charset="0"/>
              </a:rPr>
              <a:t> G1a </a:t>
            </a:r>
          </a:p>
          <a:p>
            <a:pPr marL="685800" indent="-342900">
              <a:lnSpc>
                <a:spcPct val="107000"/>
              </a:lnSpc>
              <a:spcBef>
                <a:spcPts val="0"/>
              </a:spcBef>
              <a:buFont typeface="Courier New" panose="02070309020205020404" pitchFamily="49" charset="0"/>
              <a:buChar char="o"/>
            </a:pPr>
            <a:r>
              <a:rPr lang="en-US" sz="1800" kern="100">
                <a:effectLst/>
                <a:latin typeface="Forma DJR Micro" panose="00000000000000090000" pitchFamily="2" charset="0"/>
                <a:ea typeface="Aptos" panose="020B0004020202020204" pitchFamily="34" charset="0"/>
                <a:cs typeface="Arial" panose="020B0604020202020204" pitchFamily="34" charset="0"/>
              </a:rPr>
              <a:t>Intel </a:t>
            </a:r>
            <a:r>
              <a:rPr lang="en-US" sz="1800" kern="100">
                <a:effectLst/>
                <a:latin typeface="Wingdings" panose="05000000000000000000" pitchFamily="2" charset="2"/>
                <a:ea typeface="Wingdings" panose="05000000000000000000" pitchFamily="2" charset="2"/>
                <a:cs typeface="Wingdings" panose="05000000000000000000" pitchFamily="2" charset="2"/>
              </a:rPr>
              <a:t>à</a:t>
            </a:r>
            <a:r>
              <a:rPr lang="en-US" sz="1800" kern="100">
                <a:effectLst/>
                <a:latin typeface="Forma DJR Micro" panose="00000000000000090000" pitchFamily="2" charset="0"/>
                <a:ea typeface="Aptos" panose="020B0004020202020204" pitchFamily="34" charset="0"/>
                <a:cs typeface="Arial" panose="020B0604020202020204" pitchFamily="34" charset="0"/>
              </a:rPr>
              <a:t> G1i</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685800" marR="0" lvl="0" indent="-342900">
              <a:lnSpc>
                <a:spcPct val="107000"/>
              </a:lnSpc>
              <a:spcBef>
                <a:spcPts val="0"/>
              </a:spcBef>
              <a:spcAft>
                <a:spcPts val="0"/>
              </a:spcAft>
              <a:buFont typeface="Courier New" panose="02070309020205020404" pitchFamily="49" charset="0"/>
              <a:buChar char="o"/>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342900" marR="0" lvl="0" indent="-342900">
              <a:lnSpc>
                <a:spcPct val="107000"/>
              </a:lnSpc>
              <a:spcBef>
                <a:spcPts val="0"/>
              </a:spcBef>
              <a:spcAft>
                <a:spcPts val="0"/>
              </a:spcAft>
              <a:buFont typeface="Symbol" panose="05050102010706020507" pitchFamily="18" charset="2"/>
              <a:buChar char=""/>
            </a:pPr>
            <a:r>
              <a:rPr lang="en-US" sz="1800" u="sng" kern="100">
                <a:effectLst/>
                <a:latin typeface="Forma DJR Micro" panose="00000000000000090000" pitchFamily="2" charset="0"/>
                <a:ea typeface="Aptos" panose="020B0004020202020204" pitchFamily="34" charset="0"/>
                <a:cs typeface="Arial" panose="020B0604020202020204" pitchFamily="34" charset="0"/>
              </a:rPr>
              <a:t>Putting it together – long name examples:</a:t>
            </a:r>
          </a:p>
          <a:p>
            <a:pPr marL="685800" marR="0" lvl="0"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tab pos="225425" algn="l"/>
              </a:tabLst>
              <a:defRPr/>
            </a:pPr>
            <a:r>
              <a:rPr lang="en-US" sz="1800">
                <a:effectLst/>
                <a:latin typeface="Forma DJR Micro" panose="00000000000000090000" pitchFamily="2" charset="0"/>
                <a:ea typeface="Aptos" panose="020B0004020202020204" pitchFamily="34" charset="0"/>
                <a:cs typeface="Arial" panose="020B0604020202020204" pitchFamily="34" charset="0"/>
              </a:rPr>
              <a:t>HP Z2 Tower G1i Desktop Workstation PC</a:t>
            </a:r>
          </a:p>
          <a:p>
            <a:pPr marL="685800" indent="-342900">
              <a:lnSpc>
                <a:spcPct val="107000"/>
              </a:lnSpc>
              <a:spcBef>
                <a:spcPts val="0"/>
              </a:spcBef>
              <a:buFont typeface="Courier New" panose="02070309020205020404" pitchFamily="49" charset="0"/>
              <a:buChar char="o"/>
              <a:defRPr/>
            </a:pPr>
            <a:r>
              <a:rPr lang="en-US" sz="1800">
                <a:effectLst/>
                <a:latin typeface="Forma DJR Micro" panose="00000000000000090000" pitchFamily="2" charset="0"/>
                <a:ea typeface="Aptos" panose="020B0004020202020204" pitchFamily="34" charset="0"/>
                <a:cs typeface="Arial" panose="020B0604020202020204" pitchFamily="34" charset="0"/>
              </a:rPr>
              <a:t>HP Z2 SFF G1i Desktop Workstation PC</a:t>
            </a:r>
          </a:p>
          <a:p>
            <a:pPr marL="685800" indent="-342900">
              <a:lnSpc>
                <a:spcPct val="107000"/>
              </a:lnSpc>
              <a:spcBef>
                <a:spcPts val="0"/>
              </a:spcBef>
              <a:buFont typeface="Courier New" panose="02070309020205020404" pitchFamily="49" charset="0"/>
              <a:buChar char="o"/>
              <a:defRPr/>
            </a:pPr>
            <a:r>
              <a:rPr lang="en-US" sz="1800">
                <a:effectLst/>
                <a:latin typeface="Forma DJR Micro" panose="00000000000000090000" pitchFamily="2" charset="0"/>
                <a:ea typeface="Aptos" panose="020B0004020202020204" pitchFamily="34" charset="0"/>
                <a:cs typeface="Arial" panose="020B0604020202020204" pitchFamily="34" charset="0"/>
              </a:rPr>
              <a:t>HP Z2 Mini G1i Desktop Workstation PC</a:t>
            </a:r>
          </a:p>
          <a:p>
            <a:pPr marL="685800" indent="-342900">
              <a:lnSpc>
                <a:spcPct val="107000"/>
              </a:lnSpc>
              <a:spcBef>
                <a:spcPts val="0"/>
              </a:spcBef>
              <a:buFont typeface="Courier New" panose="02070309020205020404" pitchFamily="49" charset="0"/>
              <a:buChar char="o"/>
              <a:defRPr/>
            </a:pPr>
            <a:r>
              <a:rPr lang="en-US" sz="1800">
                <a:effectLst/>
                <a:latin typeface="Forma DJR Micro" panose="00000000000000090000" pitchFamily="2" charset="0"/>
                <a:ea typeface="Aptos" panose="020B0004020202020204" pitchFamily="34" charset="0"/>
                <a:cs typeface="Arial" panose="020B0604020202020204" pitchFamily="34" charset="0"/>
              </a:rPr>
              <a:t>HP Z2 Mini G1a Desktop Workstation PC</a:t>
            </a:r>
          </a:p>
          <a:p>
            <a:pPr marL="685800" indent="-342900">
              <a:lnSpc>
                <a:spcPct val="107000"/>
              </a:lnSpc>
              <a:spcBef>
                <a:spcPts val="0"/>
              </a:spcBef>
              <a:buFont typeface="Courier New" panose="02070309020205020404" pitchFamily="49" charset="0"/>
              <a:buChar char="o"/>
              <a:defRPr/>
            </a:pPr>
            <a:r>
              <a:rPr lang="en-US" sz="1800">
                <a:effectLst/>
                <a:latin typeface="Forma DJR Micro" panose="00000000000000090000" pitchFamily="2" charset="0"/>
                <a:ea typeface="Aptos" panose="020B0004020202020204" pitchFamily="34" charset="0"/>
                <a:cs typeface="Arial" panose="020B0604020202020204" pitchFamily="34" charset="0"/>
              </a:rPr>
              <a:t>HP Z1 Tower G1i Desktop PC</a:t>
            </a:r>
          </a:p>
          <a:p>
            <a:pPr marL="342900" marR="0" lvl="0" algn="l" defTabSz="914400" rtl="0" eaLnBrk="1" fontAlgn="auto" latinLnBrk="0" hangingPunct="1">
              <a:lnSpc>
                <a:spcPct val="107000"/>
              </a:lnSpc>
              <a:spcBef>
                <a:spcPts val="0"/>
              </a:spcBef>
              <a:spcAft>
                <a:spcPts val="0"/>
              </a:spcAft>
              <a:buClrTx/>
              <a:buSzTx/>
              <a:tabLst>
                <a:tab pos="225425" algn="l"/>
              </a:tabLst>
              <a:defRPr/>
            </a:pPr>
            <a:endParaRPr lang="en-US" sz="1800">
              <a:effectLst/>
              <a:latin typeface="Forma DJR Micro" panose="00000000000000090000" pitchFamily="2"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kern="100">
              <a:effectLst/>
              <a:latin typeface="Aptos" panose="020B0004020202020204" pitchFamily="34" charset="0"/>
              <a:ea typeface="Aptos" panose="020B0004020202020204" pitchFamily="34" charset="0"/>
              <a:cs typeface="Arial" panose="020B0604020202020204" pitchFamily="34" charset="0"/>
            </a:endParaRPr>
          </a:p>
          <a:p>
            <a:endParaRPr lang="en-US"/>
          </a:p>
        </p:txBody>
      </p:sp>
      <p:sp>
        <p:nvSpPr>
          <p:cNvPr id="3" name="Title 2">
            <a:extLst>
              <a:ext uri="{FF2B5EF4-FFF2-40B4-BE49-F238E27FC236}">
                <a16:creationId xmlns:a16="http://schemas.microsoft.com/office/drawing/2014/main" id="{87F8CE0F-6412-5422-47F9-F23DFB82DF78}"/>
              </a:ext>
            </a:extLst>
          </p:cNvPr>
          <p:cNvSpPr>
            <a:spLocks noGrp="1"/>
          </p:cNvSpPr>
          <p:nvPr>
            <p:ph type="title"/>
          </p:nvPr>
        </p:nvSpPr>
        <p:spPr/>
        <p:txBody>
          <a:bodyPr/>
          <a:lstStyle/>
          <a:p>
            <a:r>
              <a:rPr lang="en-US"/>
              <a:t>Naming - what is changing?</a:t>
            </a:r>
          </a:p>
        </p:txBody>
      </p:sp>
      <p:sp>
        <p:nvSpPr>
          <p:cNvPr id="2" name="TextBox 1">
            <a:extLst>
              <a:ext uri="{FF2B5EF4-FFF2-40B4-BE49-F238E27FC236}">
                <a16:creationId xmlns:a16="http://schemas.microsoft.com/office/drawing/2014/main" id="{B6FFE81A-956D-88A9-16B3-169C89E5C524}"/>
              </a:ext>
            </a:extLst>
          </p:cNvPr>
          <p:cNvSpPr txBox="1"/>
          <p:nvPr/>
        </p:nvSpPr>
        <p:spPr>
          <a:xfrm>
            <a:off x="117763"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5" name="Rectangle 4">
            <a:extLst>
              <a:ext uri="{FF2B5EF4-FFF2-40B4-BE49-F238E27FC236}">
                <a16:creationId xmlns:a16="http://schemas.microsoft.com/office/drawing/2014/main" id="{430919DE-01FB-9297-1928-72982D570828}"/>
              </a:ext>
            </a:extLst>
          </p:cNvPr>
          <p:cNvSpPr/>
          <p:nvPr/>
        </p:nvSpPr>
        <p:spPr bwMode="ltGray">
          <a:xfrm>
            <a:off x="11303000" y="6268720"/>
            <a:ext cx="731520" cy="55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61556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C7D304-624A-596F-2EC4-4DB87DE53C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63" r="20262" b="31458"/>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3800A9B-B8AA-34B9-0E93-8343ADD5AC45}"/>
              </a:ext>
            </a:extLst>
          </p:cNvPr>
          <p:cNvSpPr/>
          <p:nvPr/>
        </p:nvSpPr>
        <p:spPr>
          <a:xfrm rot="10800000">
            <a:off x="0" y="1385886"/>
            <a:ext cx="12192000" cy="5472114"/>
          </a:xfrm>
          <a:prstGeom prst="rect">
            <a:avLst/>
          </a:prstGeom>
          <a:gradFill flip="none" rotWithShape="1">
            <a:gsLst>
              <a:gs pos="0">
                <a:schemeClr val="tx1">
                  <a:alpha val="88744"/>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cxnSp>
        <p:nvCxnSpPr>
          <p:cNvPr id="12" name="Straight Connector 11">
            <a:extLst>
              <a:ext uri="{FF2B5EF4-FFF2-40B4-BE49-F238E27FC236}">
                <a16:creationId xmlns:a16="http://schemas.microsoft.com/office/drawing/2014/main" id="{057FF934-7D1F-AE32-4466-3ACD5A5E2712}"/>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E57BC81A-C8CC-E397-F3E8-DC402696A1EE}"/>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US" sz="6000" b="0" i="0" u="none" strike="noStrike" kern="1200" cap="none" spc="0" normalizeH="0" baseline="0" noProof="0">
                <a:ln>
                  <a:noFill/>
                </a:ln>
                <a:solidFill>
                  <a:srgbClr val="FFFFFF"/>
                </a:solidFill>
                <a:effectLst/>
                <a:uLnTx/>
                <a:uFillTx/>
                <a:latin typeface="Forma DJR Display" pitchFamily="2" charset="77"/>
                <a:ea typeface="+mn-ea"/>
                <a:cs typeface="+mn-cs"/>
              </a:rPr>
              <a:t>Ecosystem</a:t>
            </a:r>
          </a:p>
        </p:txBody>
      </p:sp>
      <p:pic>
        <p:nvPicPr>
          <p:cNvPr id="3" name="Picture 2" descr="A picture containing text, clipart&#10;&#10;Description automatically generated">
            <a:extLst>
              <a:ext uri="{FF2B5EF4-FFF2-40B4-BE49-F238E27FC236}">
                <a16:creationId xmlns:a16="http://schemas.microsoft.com/office/drawing/2014/main" id="{22AF8DA2-9DB8-BFF9-8B63-BF3AC107FC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sp>
        <p:nvSpPr>
          <p:cNvPr id="6" name="TextBox 5">
            <a:extLst>
              <a:ext uri="{FF2B5EF4-FFF2-40B4-BE49-F238E27FC236}">
                <a16:creationId xmlns:a16="http://schemas.microsoft.com/office/drawing/2014/main" id="{760F55F0-3E39-6758-70AE-3F3329E2A3F7}"/>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chemeClr val="bg1"/>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r>
              <a:rPr kumimoji="0" lang="en-US" sz="70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  |  Z2 Tower G1i  |  HP Confidential. For use by HP or Partner with Customers under HP CDA only.</a:t>
            </a:r>
          </a:p>
        </p:txBody>
      </p:sp>
    </p:spTree>
    <p:extLst>
      <p:ext uri="{BB962C8B-B14F-4D97-AF65-F5344CB8AC3E}">
        <p14:creationId xmlns:p14="http://schemas.microsoft.com/office/powerpoint/2010/main" val="263247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CDDDA1-4511-2756-E8F9-4809CDA6970D}"/>
              </a:ext>
            </a:extLst>
          </p:cNvPr>
          <p:cNvSpPr/>
          <p:nvPr/>
        </p:nvSpPr>
        <p:spPr bwMode="ltGray">
          <a:xfrm>
            <a:off x="11247120" y="6492240"/>
            <a:ext cx="822960" cy="295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84412" y="2292126"/>
            <a:ext cx="5127864" cy="2654351"/>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See and do more by immersing yourself in the brilliant, expansive views of the WUHD display</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Improve productivity with easy multitasking on an ultra-wide screen that can be segmented into the equivalent of four 20-inch monitors</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Integrated HP Device Bridge 2.0 lets you control two Windows and/or Mac devices from the same keyboard and mouse while maintaining network security with controlled file sharing</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p:txBody>
      </p:sp>
      <p:sp>
        <p:nvSpPr>
          <p:cNvPr id="7" name="TextBox 6">
            <a:extLst>
              <a:ext uri="{FF2B5EF4-FFF2-40B4-BE49-F238E27FC236}">
                <a16:creationId xmlns:a16="http://schemas.microsoft.com/office/drawing/2014/main" id="{746B16E3-9C7C-4CF2-BBD4-DBC9C512FC2C}"/>
              </a:ext>
            </a:extLst>
          </p:cNvPr>
          <p:cNvSpPr txBox="1"/>
          <p:nvPr/>
        </p:nvSpPr>
        <p:spPr>
          <a:xfrm>
            <a:off x="5794058" y="2188457"/>
            <a:ext cx="3249613" cy="348557"/>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HP Series 7 Pro 740pm</a:t>
            </a:r>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438"/>
            <a:ext cx="12192000" cy="191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1" name="TextBox 10">
            <a:extLst>
              <a:ext uri="{FF2B5EF4-FFF2-40B4-BE49-F238E27FC236}">
                <a16:creationId xmlns:a16="http://schemas.microsoft.com/office/drawing/2014/main" id="{52ACE2C1-0C0F-8FFE-F32C-6190869E3BD0}"/>
              </a:ext>
            </a:extLst>
          </p:cNvPr>
          <p:cNvSpPr txBox="1"/>
          <p:nvPr/>
        </p:nvSpPr>
        <p:spPr>
          <a:xfrm>
            <a:off x="384412" y="282441"/>
            <a:ext cx="11439288" cy="1521057"/>
          </a:xfrm>
          <a:prstGeom prst="rect">
            <a:avLst/>
          </a:prstGeom>
          <a:noFill/>
        </p:spPr>
        <p:txBody>
          <a:bodyPr wrap="square" anchor="ctr">
            <a:spAutoFit/>
          </a:bodyPr>
          <a:lstStyle/>
          <a:p>
            <a:pPr marL="0" marR="0" lvl="0" indent="0" algn="l" defTabSz="914400" rtl="0" eaLnBrk="1" fontAlgn="auto" latinLnBrk="0" hangingPunct="1">
              <a:lnSpc>
                <a:spcPct val="8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Data science ecosystem</a:t>
            </a:r>
          </a:p>
          <a:p>
            <a:pPr marL="0" marR="0" lvl="0" indent="0" algn="l" defTabSz="914400" rtl="0" eaLnBrk="1" fontAlgn="auto" latinLnBrk="0" hangingPunct="1">
              <a:lnSpc>
                <a:spcPct val="8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(data analyst) </a:t>
            </a:r>
          </a:p>
        </p:txBody>
      </p:sp>
      <p:sp>
        <p:nvSpPr>
          <p:cNvPr id="9" name="TextBox 8">
            <a:extLst>
              <a:ext uri="{FF2B5EF4-FFF2-40B4-BE49-F238E27FC236}">
                <a16:creationId xmlns:a16="http://schemas.microsoft.com/office/drawing/2014/main" id="{D9BF9094-CEDB-7075-9D7F-A6854FA34B5D}"/>
              </a:ext>
            </a:extLst>
          </p:cNvPr>
          <p:cNvSpPr txBox="1"/>
          <p:nvPr/>
        </p:nvSpPr>
        <p:spPr>
          <a:xfrm>
            <a:off x="8178129" y="5473136"/>
            <a:ext cx="2197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FPO</a:t>
            </a:r>
          </a:p>
        </p:txBody>
      </p:sp>
      <p:sp>
        <p:nvSpPr>
          <p:cNvPr id="12" name="TextBox 11">
            <a:extLst>
              <a:ext uri="{FF2B5EF4-FFF2-40B4-BE49-F238E27FC236}">
                <a16:creationId xmlns:a16="http://schemas.microsoft.com/office/drawing/2014/main" id="{FDB02DE1-ABE5-B1A8-3638-8C4491CC093B}"/>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Z1 Tower G1i  |  HP Confidential. For use by HP or Partner with Customers under HP CDA only.</a:t>
            </a:r>
          </a:p>
        </p:txBody>
      </p:sp>
      <p:pic>
        <p:nvPicPr>
          <p:cNvPr id="5" name="Picture 4" descr="A computer monitor with a black background&#10;&#10;AI-generated content may be incorrect.">
            <a:extLst>
              <a:ext uri="{FF2B5EF4-FFF2-40B4-BE49-F238E27FC236}">
                <a16:creationId xmlns:a16="http://schemas.microsoft.com/office/drawing/2014/main" id="{79CB36F9-3E29-D7A7-39BA-4548B49B1D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5627" y="2102702"/>
            <a:ext cx="5322973" cy="4524527"/>
          </a:xfrm>
          <a:prstGeom prst="rect">
            <a:avLst/>
          </a:prstGeom>
        </p:spPr>
      </p:pic>
    </p:spTree>
    <p:extLst>
      <p:ext uri="{BB962C8B-B14F-4D97-AF65-F5344CB8AC3E}">
        <p14:creationId xmlns:p14="http://schemas.microsoft.com/office/powerpoint/2010/main" val="425921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301A76-5B42-01FC-1AA8-9822EE82CC2F}"/>
              </a:ext>
            </a:extLst>
          </p:cNvPr>
          <p:cNvSpPr/>
          <p:nvPr/>
        </p:nvSpPr>
        <p:spPr bwMode="ltGray">
          <a:xfrm>
            <a:off x="11211560" y="6431280"/>
            <a:ext cx="901554" cy="356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84412" y="2292126"/>
            <a:ext cx="4865328" cy="362689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View every detail as if it’s true-to-life with captivating color contrast on this precise 4K, 31.5-inch diagonal display</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Transform your desk into a productivity powerhouse with Thunderbolt</a:t>
            </a:r>
            <a:r>
              <a:rPr kumimoji="0" lang="en-US" sz="1800" b="0" i="0" u="none" strike="noStrike" kern="1200" cap="none" spc="0" normalizeH="0" baseline="30000" noProof="0" dirty="0">
                <a:ln>
                  <a:noFill/>
                </a:ln>
                <a:solidFill>
                  <a:srgbClr val="000000"/>
                </a:solidFill>
                <a:effectLst/>
                <a:uLnTx/>
                <a:uFillTx/>
                <a:latin typeface="Forma DJR Micro" pitchFamily="2" charset="77"/>
                <a:ea typeface="+mn-ea"/>
                <a:cs typeface="+mn-cs"/>
              </a:rPr>
              <a:t>™</a:t>
            </a: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 4</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When you’re multi-tasking between two devices, simply use the built-in KVM switch to control both with just a single keyboard and mouse</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endParaRPr>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438"/>
            <a:ext cx="12192000" cy="191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1" name="TextBox 10">
            <a:extLst>
              <a:ext uri="{FF2B5EF4-FFF2-40B4-BE49-F238E27FC236}">
                <a16:creationId xmlns:a16="http://schemas.microsoft.com/office/drawing/2014/main" id="{52ACE2C1-0C0F-8FFE-F32C-6190869E3BD0}"/>
              </a:ext>
            </a:extLst>
          </p:cNvPr>
          <p:cNvSpPr txBox="1"/>
          <p:nvPr/>
        </p:nvSpPr>
        <p:spPr>
          <a:xfrm>
            <a:off x="384412" y="282441"/>
            <a:ext cx="11439288" cy="1521057"/>
          </a:xfrm>
          <a:prstGeom prst="rect">
            <a:avLst/>
          </a:prstGeom>
          <a:noFill/>
        </p:spPr>
        <p:txBody>
          <a:bodyPr wrap="square" anchor="ctr">
            <a:spAutoFit/>
          </a:bodyPr>
          <a:lstStyle/>
          <a:p>
            <a:pPr marL="0" marR="0" lvl="0" indent="0" algn="l" defTabSz="914400" rtl="0" eaLnBrk="1" fontAlgn="auto" latinLnBrk="0" hangingPunct="1">
              <a:lnSpc>
                <a:spcPct val="8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Product development ecosystem</a:t>
            </a:r>
          </a:p>
          <a:p>
            <a:pPr marL="0" marR="0" lvl="0" indent="0" algn="l" defTabSz="914400" rtl="0" eaLnBrk="1" fontAlgn="auto" latinLnBrk="0" hangingPunct="1">
              <a:lnSpc>
                <a:spcPct val="8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(product engineer) </a:t>
            </a:r>
          </a:p>
        </p:txBody>
      </p:sp>
      <p:sp>
        <p:nvSpPr>
          <p:cNvPr id="6" name="TextBox 5">
            <a:extLst>
              <a:ext uri="{FF2B5EF4-FFF2-40B4-BE49-F238E27FC236}">
                <a16:creationId xmlns:a16="http://schemas.microsoft.com/office/drawing/2014/main" id="{C63DED07-488E-CAEA-F16F-B9B62B5132FD}"/>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Z1 Tower G1i  |  HP Confidential. For use by HP or Partner with Customers under HP CDA only.</a:t>
            </a:r>
          </a:p>
        </p:txBody>
      </p:sp>
      <p:pic>
        <p:nvPicPr>
          <p:cNvPr id="5" name="Picture 4" descr="A computer monitor with a graphic design on it&#10;&#10;AI-generated content may be incorrect.">
            <a:extLst>
              <a:ext uri="{FF2B5EF4-FFF2-40B4-BE49-F238E27FC236}">
                <a16:creationId xmlns:a16="http://schemas.microsoft.com/office/drawing/2014/main" id="{C8BD568E-CC72-E292-19C0-BEA364CAAD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0683" y="2426926"/>
            <a:ext cx="5013212" cy="4261231"/>
          </a:xfrm>
          <a:prstGeom prst="rect">
            <a:avLst/>
          </a:prstGeom>
        </p:spPr>
      </p:pic>
      <p:sp>
        <p:nvSpPr>
          <p:cNvPr id="20" name="TextBox 19">
            <a:extLst>
              <a:ext uri="{FF2B5EF4-FFF2-40B4-BE49-F238E27FC236}">
                <a16:creationId xmlns:a16="http://schemas.microsoft.com/office/drawing/2014/main" id="{15D316F7-3A74-AB31-6002-2918EB83C59D}"/>
              </a:ext>
            </a:extLst>
          </p:cNvPr>
          <p:cNvSpPr txBox="1"/>
          <p:nvPr/>
        </p:nvSpPr>
        <p:spPr>
          <a:xfrm>
            <a:off x="5626994" y="2124052"/>
            <a:ext cx="3249613" cy="348557"/>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HP Series 7 Pro 732pk</a:t>
            </a:r>
          </a:p>
        </p:txBody>
      </p:sp>
    </p:spTree>
    <p:extLst>
      <p:ext uri="{BB962C8B-B14F-4D97-AF65-F5344CB8AC3E}">
        <p14:creationId xmlns:p14="http://schemas.microsoft.com/office/powerpoint/2010/main" val="104789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F54919-7245-0F16-5638-712CFDE270AA}"/>
              </a:ext>
            </a:extLst>
          </p:cNvPr>
          <p:cNvSpPr/>
          <p:nvPr/>
        </p:nvSpPr>
        <p:spPr bwMode="ltGray">
          <a:xfrm>
            <a:off x="11333480" y="6431280"/>
            <a:ext cx="726440" cy="356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84412" y="2292126"/>
            <a:ext cx="5033162" cy="2654351"/>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34" color accurate conferencing display with Zoom certification</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Increase productivity with the ability to see all your projects on one expansive, sharp screen</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Be confident that the color on screen matches what you see in real life with a 100% sRGB and 98% Display P3 color gamut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438"/>
            <a:ext cx="12192000" cy="191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1" name="TextBox 10">
            <a:extLst>
              <a:ext uri="{FF2B5EF4-FFF2-40B4-BE49-F238E27FC236}">
                <a16:creationId xmlns:a16="http://schemas.microsoft.com/office/drawing/2014/main" id="{52ACE2C1-0C0F-8FFE-F32C-6190869E3BD0}"/>
              </a:ext>
            </a:extLst>
          </p:cNvPr>
          <p:cNvSpPr txBox="1"/>
          <p:nvPr/>
        </p:nvSpPr>
        <p:spPr>
          <a:xfrm>
            <a:off x="384412" y="438188"/>
            <a:ext cx="11439288" cy="1209562"/>
          </a:xfrm>
          <a:prstGeom prst="rect">
            <a:avLst/>
          </a:prstGeom>
          <a:noFill/>
        </p:spPr>
        <p:txBody>
          <a:bodyPr wrap="square" anchor="ctr">
            <a:spAutoFit/>
          </a:bodyPr>
          <a:lstStyle/>
          <a:p>
            <a:pPr marL="0" marR="0" lvl="0" indent="0" algn="l" defTabSz="914400" rtl="0" eaLnBrk="1" fontAlgn="auto" latinLnBrk="0" hangingPunct="1">
              <a:lnSpc>
                <a:spcPct val="8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Architecture, engineering, and </a:t>
            </a:r>
            <a:b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b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construction ecosystem (architect)</a:t>
            </a:r>
          </a:p>
        </p:txBody>
      </p:sp>
      <p:sp>
        <p:nvSpPr>
          <p:cNvPr id="20" name="TextBox 19">
            <a:extLst>
              <a:ext uri="{FF2B5EF4-FFF2-40B4-BE49-F238E27FC236}">
                <a16:creationId xmlns:a16="http://schemas.microsoft.com/office/drawing/2014/main" id="{407385ED-31F3-7684-EF2F-8C34CC6D21A6}"/>
              </a:ext>
            </a:extLst>
          </p:cNvPr>
          <p:cNvSpPr txBox="1"/>
          <p:nvPr/>
        </p:nvSpPr>
        <p:spPr>
          <a:xfrm>
            <a:off x="5902798" y="2318047"/>
            <a:ext cx="3249613" cy="348557"/>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HP Pro Series 7 Pro 734pm</a:t>
            </a:r>
          </a:p>
        </p:txBody>
      </p:sp>
      <p:sp>
        <p:nvSpPr>
          <p:cNvPr id="9" name="TextBox 8">
            <a:extLst>
              <a:ext uri="{FF2B5EF4-FFF2-40B4-BE49-F238E27FC236}">
                <a16:creationId xmlns:a16="http://schemas.microsoft.com/office/drawing/2014/main" id="{3ECE63EA-76BB-0600-1998-9D883CEF81E6}"/>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Z1 Tower G1i  |  HP Confidential. For use by HP or Partner with Customers under HP CDA only.</a:t>
            </a:r>
          </a:p>
        </p:txBody>
      </p:sp>
      <p:pic>
        <p:nvPicPr>
          <p:cNvPr id="5" name="Picture 4" descr="A computer monitor with a screen showing a group of people&#10;&#10;AI-generated content may be incorrect.">
            <a:extLst>
              <a:ext uri="{FF2B5EF4-FFF2-40B4-BE49-F238E27FC236}">
                <a16:creationId xmlns:a16="http://schemas.microsoft.com/office/drawing/2014/main" id="{3E9A80E7-77F7-E3BC-4664-59B45CE4C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4255" y="2177289"/>
            <a:ext cx="5189225" cy="4410841"/>
          </a:xfrm>
          <a:prstGeom prst="rect">
            <a:avLst/>
          </a:prstGeom>
        </p:spPr>
      </p:pic>
    </p:spTree>
    <p:extLst>
      <p:ext uri="{BB962C8B-B14F-4D97-AF65-F5344CB8AC3E}">
        <p14:creationId xmlns:p14="http://schemas.microsoft.com/office/powerpoint/2010/main" val="345754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96F6A410-BCE8-8B09-12DD-CE0866D930D5}"/>
              </a:ext>
            </a:extLst>
          </p:cNvPr>
          <p:cNvSpPr txBox="1"/>
          <p:nvPr/>
        </p:nvSpPr>
        <p:spPr>
          <a:xfrm>
            <a:off x="384412" y="311403"/>
            <a:ext cx="11439288" cy="718658"/>
          </a:xfrm>
          <a:prstGeom prst="rect">
            <a:avLst/>
          </a:prstGeom>
          <a:noFill/>
        </p:spPr>
        <p:txBody>
          <a:bodyPr wrap="square" anchor="ctr">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Z2 Tower G1i AMO</a:t>
            </a:r>
          </a:p>
        </p:txBody>
      </p:sp>
      <p:sp>
        <p:nvSpPr>
          <p:cNvPr id="39" name="Text Placeholder 3">
            <a:extLst>
              <a:ext uri="{FF2B5EF4-FFF2-40B4-BE49-F238E27FC236}">
                <a16:creationId xmlns:a16="http://schemas.microsoft.com/office/drawing/2014/main" id="{B422A9EC-5B7A-6E79-FF49-0180721AA951}"/>
              </a:ext>
            </a:extLst>
          </p:cNvPr>
          <p:cNvSpPr txBox="1">
            <a:spLocks/>
          </p:cNvSpPr>
          <p:nvPr/>
        </p:nvSpPr>
        <p:spPr>
          <a:xfrm>
            <a:off x="386390" y="2303137"/>
            <a:ext cx="3049267" cy="219921"/>
          </a:xfrm>
          <a:prstGeom prst="rect">
            <a:avLst/>
          </a:prstGeom>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IN" sz="2000" b="0" i="0" u="none" strike="noStrike" kern="1200" cap="none" spc="0" normalizeH="0" baseline="0" noProof="0">
                <a:ln>
                  <a:noFill/>
                </a:ln>
                <a:solidFill>
                  <a:srgbClr val="000000"/>
                </a:solidFill>
                <a:effectLst/>
                <a:uLnTx/>
                <a:uFillTx/>
                <a:latin typeface="Forma DJR Micro" pitchFamily="2" charset="77"/>
                <a:ea typeface="+mn-ea"/>
                <a:cs typeface="+mn-cs"/>
              </a:rPr>
              <a:t>Rack &amp; Mounting Kits</a:t>
            </a:r>
            <a:r>
              <a:rPr kumimoji="0" lang="en-IN" sz="2000" b="0" i="0" u="none" strike="noStrike" kern="1200" cap="none" spc="0" normalizeH="0" baseline="30000" noProof="0">
                <a:ln>
                  <a:noFill/>
                </a:ln>
                <a:solidFill>
                  <a:srgbClr val="000000"/>
                </a:solidFill>
                <a:effectLst/>
                <a:uLnTx/>
                <a:uFillTx/>
                <a:latin typeface="Forma DJR Micro" pitchFamily="2" charset="77"/>
                <a:ea typeface="+mn-ea"/>
                <a:cs typeface="+mn-cs"/>
              </a:rPr>
              <a:t>67</a:t>
            </a:r>
          </a:p>
        </p:txBody>
      </p:sp>
      <p:sp>
        <p:nvSpPr>
          <p:cNvPr id="40" name="Text Placeholder 4">
            <a:extLst>
              <a:ext uri="{FF2B5EF4-FFF2-40B4-BE49-F238E27FC236}">
                <a16:creationId xmlns:a16="http://schemas.microsoft.com/office/drawing/2014/main" id="{4B5FA75E-F677-092B-0B7B-A1CD3260BEAE}"/>
              </a:ext>
            </a:extLst>
          </p:cNvPr>
          <p:cNvSpPr txBox="1">
            <a:spLocks/>
          </p:cNvSpPr>
          <p:nvPr/>
        </p:nvSpPr>
        <p:spPr>
          <a:xfrm>
            <a:off x="399269" y="2660067"/>
            <a:ext cx="2344987" cy="923905"/>
          </a:xfrm>
          <a:prstGeom prst="rect">
            <a:avLst/>
          </a:prstGeom>
        </p:spPr>
        <p:txBody>
          <a:bodyPr lIns="91440" tIns="45720" rIns="91440" bIns="4572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endParaRPr kumimoji="0" lang="en-IN" sz="13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3" name="Text Placeholder 7">
            <a:extLst>
              <a:ext uri="{FF2B5EF4-FFF2-40B4-BE49-F238E27FC236}">
                <a16:creationId xmlns:a16="http://schemas.microsoft.com/office/drawing/2014/main" id="{574D17F5-5DAA-A5E3-AF12-725DB7EE32DD}"/>
              </a:ext>
            </a:extLst>
          </p:cNvPr>
          <p:cNvSpPr txBox="1">
            <a:spLocks/>
          </p:cNvSpPr>
          <p:nvPr/>
        </p:nvSpPr>
        <p:spPr>
          <a:xfrm>
            <a:off x="350046" y="5382254"/>
            <a:ext cx="2855601" cy="304801"/>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IN" sz="2000" b="0" i="0" u="none" strike="noStrike" kern="1200" cap="none" spc="0" normalizeH="0" baseline="0" noProof="0" dirty="0">
                <a:ln>
                  <a:noFill/>
                </a:ln>
                <a:solidFill>
                  <a:srgbClr val="000000"/>
                </a:solidFill>
                <a:effectLst/>
                <a:uLnTx/>
                <a:uFillTx/>
                <a:latin typeface="Forma DJR Micro" pitchFamily="2" charset="77"/>
                <a:ea typeface="+mn-ea"/>
                <a:cs typeface="+mn-cs"/>
              </a:rPr>
              <a:t>Storage            Memory</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endParaRPr lang="en-IN" sz="2000" noProof="0" dirty="0">
              <a:solidFill>
                <a:srgbClr val="000000"/>
              </a:solidFill>
              <a:latin typeface="Forma DJR Micro" pitchFamily="2" charset="77"/>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IN" sz="2000" b="0" i="0" u="none" strike="noStrike" kern="1200" cap="none" spc="0" normalizeH="0" baseline="0" noProof="0" dirty="0">
                <a:ln>
                  <a:noFill/>
                </a:ln>
                <a:solidFill>
                  <a:srgbClr val="000000"/>
                </a:solidFill>
                <a:effectLst/>
                <a:uLnTx/>
                <a:uFillTx/>
                <a:latin typeface="Forma DJR Micro" pitchFamily="2" charset="77"/>
                <a:ea typeface="+mn-ea"/>
                <a:cs typeface="+mn-cs"/>
              </a:rPr>
              <a:t>Graphics          Flex I/O</a:t>
            </a:r>
          </a:p>
        </p:txBody>
      </p:sp>
      <p:sp>
        <p:nvSpPr>
          <p:cNvPr id="45" name="Text Placeholder 8">
            <a:extLst>
              <a:ext uri="{FF2B5EF4-FFF2-40B4-BE49-F238E27FC236}">
                <a16:creationId xmlns:a16="http://schemas.microsoft.com/office/drawing/2014/main" id="{B79B1157-51C0-A345-FF9F-137431D13CFF}"/>
              </a:ext>
            </a:extLst>
          </p:cNvPr>
          <p:cNvSpPr txBox="1">
            <a:spLocks/>
          </p:cNvSpPr>
          <p:nvPr/>
        </p:nvSpPr>
        <p:spPr>
          <a:xfrm>
            <a:off x="3538365" y="5089333"/>
            <a:ext cx="2557625" cy="63913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200" b="0" kern="1200">
                <a:solidFill>
                  <a:schemeClr val="tx1">
                    <a:lumMod val="95000"/>
                    <a:lumOff val="5000"/>
                  </a:schemeClr>
                </a:solidFill>
                <a:latin typeface="HP Simplified Light" panose="020B0404020204020204" pitchFamily="34" charset="0"/>
                <a:ea typeface="+mn-ea"/>
                <a:cs typeface="+mn-cs"/>
              </a:defRPr>
            </a:lvl1pPr>
            <a:lvl2pPr marL="457200" indent="0" algn="l" defTabSz="914400" rtl="0" eaLnBrk="1" latinLnBrk="0" hangingPunct="1">
              <a:lnSpc>
                <a:spcPct val="150000"/>
              </a:lnSpc>
              <a:spcBef>
                <a:spcPts val="500"/>
              </a:spcBef>
              <a:buFont typeface="Wingdings" panose="05000000000000000000" pitchFamily="2" charset="2"/>
              <a:buNone/>
              <a:defRPr sz="2000" b="0" kern="1200">
                <a:solidFill>
                  <a:schemeClr val="tx1">
                    <a:tint val="75000"/>
                  </a:schemeClr>
                </a:solidFill>
                <a:latin typeface="+mj-lt"/>
                <a:ea typeface="+mn-ea"/>
                <a:cs typeface="+mn-cs"/>
              </a:defRPr>
            </a:lvl2pPr>
            <a:lvl3pPr marL="914400" indent="0" algn="l" defTabSz="914400" rtl="0" eaLnBrk="1" latinLnBrk="0" hangingPunct="1">
              <a:lnSpc>
                <a:spcPct val="150000"/>
              </a:lnSpc>
              <a:spcBef>
                <a:spcPts val="500"/>
              </a:spcBef>
              <a:buFont typeface="Courier New" panose="02070309020205020404" pitchFamily="49" charset="0"/>
              <a:buNone/>
              <a:defRPr sz="1800" kern="1200">
                <a:solidFill>
                  <a:schemeClr val="tx1">
                    <a:tint val="75000"/>
                  </a:schemeClr>
                </a:solidFill>
                <a:latin typeface="+mj-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HP Creator 935 Black Wireless Mouse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HP 975 Dual-Mode Wireless Keyboard</a:t>
            </a:r>
          </a:p>
          <a:p>
            <a:pPr>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HP </a:t>
            </a:r>
            <a:r>
              <a:rPr lang="en-US" sz="1300">
                <a:solidFill>
                  <a:srgbClr val="000000"/>
                </a:solidFill>
                <a:latin typeface="Forma DJR Micro"/>
              </a:rPr>
              <a:t>685 Comfort Dual-Mode </a:t>
            </a:r>
            <a:r>
              <a:rPr kumimoji="0" lang="en-US" sz="1300" b="0" i="0" u="none" strike="noStrike" kern="1200" cap="none" spc="0" normalizeH="0" baseline="0" noProof="0">
                <a:ln>
                  <a:noFill/>
                </a:ln>
                <a:solidFill>
                  <a:srgbClr val="000000"/>
                </a:solidFill>
                <a:effectLst/>
                <a:uLnTx/>
                <a:uFillTx/>
                <a:latin typeface="Forma DJR Micro"/>
                <a:ea typeface="+mn-ea"/>
                <a:cs typeface="+mn-cs"/>
              </a:rPr>
              <a:t>Keyboard and Mouse Combo</a:t>
            </a:r>
            <a:endParaRPr lang="en-US" sz="1300" b="0" i="0" u="none" strike="noStrike" kern="1200" cap="none" spc="0" normalizeH="0" baseline="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endParaRPr kumimoji="0" lang="en-US" sz="13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6" name="Text Placeholder 7">
            <a:extLst>
              <a:ext uri="{FF2B5EF4-FFF2-40B4-BE49-F238E27FC236}">
                <a16:creationId xmlns:a16="http://schemas.microsoft.com/office/drawing/2014/main" id="{3132430B-B2D9-4B72-00CB-1287607E91B5}"/>
              </a:ext>
            </a:extLst>
          </p:cNvPr>
          <p:cNvSpPr txBox="1">
            <a:spLocks/>
          </p:cNvSpPr>
          <p:nvPr/>
        </p:nvSpPr>
        <p:spPr>
          <a:xfrm>
            <a:off x="3538366" y="4671662"/>
            <a:ext cx="2080569" cy="304801"/>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IN" sz="2000" b="0" i="0" u="none" strike="noStrike" kern="1200" cap="none" spc="0" normalizeH="0" baseline="0" noProof="0">
                <a:ln>
                  <a:noFill/>
                </a:ln>
                <a:solidFill>
                  <a:srgbClr val="000000"/>
                </a:solidFill>
                <a:effectLst/>
                <a:uLnTx/>
                <a:uFillTx/>
                <a:latin typeface="Forma DJR Micro" pitchFamily="2" charset="77"/>
                <a:ea typeface="+mn-ea"/>
                <a:cs typeface="+mn-cs"/>
              </a:rPr>
              <a:t>Accessories</a:t>
            </a:r>
          </a:p>
        </p:txBody>
      </p:sp>
      <p:cxnSp>
        <p:nvCxnSpPr>
          <p:cNvPr id="49" name="Straight Connector 48">
            <a:extLst>
              <a:ext uri="{FF2B5EF4-FFF2-40B4-BE49-F238E27FC236}">
                <a16:creationId xmlns:a16="http://schemas.microsoft.com/office/drawing/2014/main" id="{A5112F20-6C5B-E5E6-4F2C-B6ED1C270866}"/>
              </a:ext>
            </a:extLst>
          </p:cNvPr>
          <p:cNvCxnSpPr>
            <a:cxnSpLocks/>
          </p:cNvCxnSpPr>
          <p:nvPr/>
        </p:nvCxnSpPr>
        <p:spPr>
          <a:xfrm>
            <a:off x="457603" y="3728933"/>
            <a:ext cx="2615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2633640-A77C-3B58-5196-08ABB1D2194C}"/>
              </a:ext>
            </a:extLst>
          </p:cNvPr>
          <p:cNvCxnSpPr>
            <a:cxnSpLocks/>
          </p:cNvCxnSpPr>
          <p:nvPr/>
        </p:nvCxnSpPr>
        <p:spPr>
          <a:xfrm>
            <a:off x="3190946" y="1771061"/>
            <a:ext cx="0" cy="17246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F17A539-D35C-423C-C121-8C589F1DF630}"/>
              </a:ext>
            </a:extLst>
          </p:cNvPr>
          <p:cNvCxnSpPr>
            <a:cxnSpLocks/>
          </p:cNvCxnSpPr>
          <p:nvPr/>
        </p:nvCxnSpPr>
        <p:spPr>
          <a:xfrm>
            <a:off x="3304975" y="3728932"/>
            <a:ext cx="2615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BC11AE45-94AB-21FD-FDF6-534ED438B1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046" y="3915573"/>
            <a:ext cx="726583" cy="726583"/>
          </a:xfrm>
          <a:prstGeom prst="rect">
            <a:avLst/>
          </a:prstGeom>
        </p:spPr>
      </p:pic>
      <p:pic>
        <p:nvPicPr>
          <p:cNvPr id="55" name="Graphic 54">
            <a:extLst>
              <a:ext uri="{FF2B5EF4-FFF2-40B4-BE49-F238E27FC236}">
                <a16:creationId xmlns:a16="http://schemas.microsoft.com/office/drawing/2014/main" id="{04C4C11A-EFFD-EB5D-43F2-659D96587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00041" y="3847028"/>
            <a:ext cx="993581" cy="993581"/>
          </a:xfrm>
          <a:prstGeom prst="rect">
            <a:avLst/>
          </a:prstGeom>
        </p:spPr>
      </p:pic>
      <p:cxnSp>
        <p:nvCxnSpPr>
          <p:cNvPr id="56" name="Straight Connector 55">
            <a:extLst>
              <a:ext uri="{FF2B5EF4-FFF2-40B4-BE49-F238E27FC236}">
                <a16:creationId xmlns:a16="http://schemas.microsoft.com/office/drawing/2014/main" id="{DF42EAF3-ACA4-6F62-5665-8D2D217CE34A}"/>
              </a:ext>
            </a:extLst>
          </p:cNvPr>
          <p:cNvCxnSpPr>
            <a:cxnSpLocks/>
          </p:cNvCxnSpPr>
          <p:nvPr/>
        </p:nvCxnSpPr>
        <p:spPr>
          <a:xfrm>
            <a:off x="3190946" y="3919386"/>
            <a:ext cx="0" cy="2152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CC3C890E-2C5B-C9BA-F26B-2836D2897E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4412" y="1490366"/>
            <a:ext cx="702812" cy="702812"/>
          </a:xfrm>
          <a:prstGeom prst="rect">
            <a:avLst/>
          </a:prstGeom>
        </p:spPr>
      </p:pic>
      <p:pic>
        <p:nvPicPr>
          <p:cNvPr id="23" name="Graphic 22">
            <a:extLst>
              <a:ext uri="{FF2B5EF4-FFF2-40B4-BE49-F238E27FC236}">
                <a16:creationId xmlns:a16="http://schemas.microsoft.com/office/drawing/2014/main" id="{13F1F9CD-3FBA-935A-AB27-800AA77406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69494" y="4050850"/>
            <a:ext cx="588216" cy="588216"/>
          </a:xfrm>
          <a:prstGeom prst="rect">
            <a:avLst/>
          </a:prstGeom>
        </p:spPr>
      </p:pic>
      <p:pic>
        <p:nvPicPr>
          <p:cNvPr id="4" name="Picture 2" descr="Image">
            <a:extLst>
              <a:ext uri="{FF2B5EF4-FFF2-40B4-BE49-F238E27FC236}">
                <a16:creationId xmlns:a16="http://schemas.microsoft.com/office/drawing/2014/main" id="{E1F5B26B-27DD-69E7-9E3D-37492AE2B6E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8">
            <a:extLst>
              <a:ext uri="{FF2B5EF4-FFF2-40B4-BE49-F238E27FC236}">
                <a16:creationId xmlns:a16="http://schemas.microsoft.com/office/drawing/2014/main" id="{C6BABADD-7856-AA36-4808-AC2911C4ACA1}"/>
              </a:ext>
            </a:extLst>
          </p:cNvPr>
          <p:cNvSpPr txBox="1">
            <a:spLocks/>
          </p:cNvSpPr>
          <p:nvPr/>
        </p:nvSpPr>
        <p:spPr>
          <a:xfrm>
            <a:off x="3435657" y="2619855"/>
            <a:ext cx="3049266" cy="63913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200" b="0" kern="1200">
                <a:solidFill>
                  <a:schemeClr val="tx1">
                    <a:lumMod val="95000"/>
                    <a:lumOff val="5000"/>
                  </a:schemeClr>
                </a:solidFill>
                <a:latin typeface="HP Simplified Light" panose="020B0404020204020204" pitchFamily="34" charset="0"/>
                <a:ea typeface="+mn-ea"/>
                <a:cs typeface="+mn-cs"/>
              </a:defRPr>
            </a:lvl1pPr>
            <a:lvl2pPr marL="457200" indent="0" algn="l" defTabSz="914400" rtl="0" eaLnBrk="1" latinLnBrk="0" hangingPunct="1">
              <a:lnSpc>
                <a:spcPct val="150000"/>
              </a:lnSpc>
              <a:spcBef>
                <a:spcPts val="500"/>
              </a:spcBef>
              <a:buFont typeface="Wingdings" panose="05000000000000000000" pitchFamily="2" charset="2"/>
              <a:buNone/>
              <a:defRPr sz="2000" b="0" kern="1200">
                <a:solidFill>
                  <a:schemeClr val="tx1">
                    <a:tint val="75000"/>
                  </a:schemeClr>
                </a:solidFill>
                <a:latin typeface="+mj-lt"/>
                <a:ea typeface="+mn-ea"/>
                <a:cs typeface="+mn-cs"/>
              </a:defRPr>
            </a:lvl2pPr>
            <a:lvl3pPr marL="914400" indent="0" algn="l" defTabSz="914400" rtl="0" eaLnBrk="1" latinLnBrk="0" hangingPunct="1">
              <a:lnSpc>
                <a:spcPct val="150000"/>
              </a:lnSpc>
              <a:spcBef>
                <a:spcPts val="500"/>
              </a:spcBef>
              <a:buFont typeface="Courier New" panose="02070309020205020404" pitchFamily="49" charset="0"/>
              <a:buNone/>
              <a:defRPr sz="1800" kern="1200">
                <a:solidFill>
                  <a:schemeClr val="tx1">
                    <a:tint val="75000"/>
                  </a:schemeClr>
                </a:solidFill>
                <a:latin typeface="+mj-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HP 965 4K Streaming Webcam</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Poly Voyager Focus 2 Headset</a:t>
            </a:r>
            <a:endParaRPr lang="en-US" sz="1300" b="0" i="0" u="none" strike="noStrike" kern="1200" cap="none" spc="0" normalizeH="0" baseline="0" noProof="0">
              <a:ln>
                <a:noFill/>
              </a:ln>
              <a:solidFill>
                <a:srgbClr val="000000"/>
              </a:solidFill>
              <a:effectLst/>
              <a:uLnTx/>
              <a:uFillTx/>
              <a:latin typeface="Forma DJR Micro"/>
            </a:endParaRPr>
          </a:p>
          <a:p>
            <a:pPr>
              <a:defRPr/>
            </a:pPr>
            <a:r>
              <a:rPr kumimoji="0" lang="en-US" sz="1300" b="0" i="0" u="none" strike="noStrike" kern="1200" cap="none" spc="0" normalizeH="0" baseline="0" noProof="0">
                <a:ln>
                  <a:noFill/>
                </a:ln>
                <a:solidFill>
                  <a:schemeClr val="tx1"/>
                </a:solidFill>
                <a:effectLst/>
                <a:uLnTx/>
                <a:uFillTx/>
                <a:latin typeface="Forma DJR Micro"/>
                <a:ea typeface="+mn-ea"/>
                <a:cs typeface="+mn-cs"/>
              </a:rPr>
              <a:t>Poly </a:t>
            </a:r>
            <a:r>
              <a:rPr kumimoji="0" lang="en-US" sz="1300" b="0" i="0" u="none" strike="noStrike" kern="1200" cap="none" spc="0" normalizeH="0" baseline="0" noProof="0" err="1">
                <a:ln>
                  <a:noFill/>
                </a:ln>
                <a:solidFill>
                  <a:schemeClr val="tx1"/>
                </a:solidFill>
                <a:effectLst/>
                <a:uLnTx/>
                <a:uFillTx/>
                <a:latin typeface="Forma DJR Micro"/>
                <a:ea typeface="+mn-ea"/>
                <a:cs typeface="+mn-cs"/>
              </a:rPr>
              <a:t>Blackwire</a:t>
            </a:r>
            <a:r>
              <a:rPr kumimoji="0" lang="en-US" sz="1300" b="0" i="0" u="none" strike="noStrike" kern="1200" cap="none" spc="0" normalizeH="0" baseline="0" noProof="0">
                <a:ln>
                  <a:noFill/>
                </a:ln>
                <a:solidFill>
                  <a:schemeClr val="tx1"/>
                </a:solidFill>
                <a:effectLst/>
                <a:uLnTx/>
                <a:uFillTx/>
                <a:latin typeface="Forma DJR Micro"/>
                <a:ea typeface="+mn-ea"/>
                <a:cs typeface="+mn-cs"/>
              </a:rPr>
              <a:t> </a:t>
            </a:r>
            <a:r>
              <a:rPr lang="en-US" sz="1300">
                <a:solidFill>
                  <a:schemeClr val="tx1"/>
                </a:solidFill>
                <a:latin typeface="Forma DJR Micro"/>
              </a:rPr>
              <a:t>5220 </a:t>
            </a:r>
            <a:r>
              <a:rPr kumimoji="0" lang="en-US" sz="1300" b="0" i="0" u="none" strike="noStrike" kern="1200" cap="none" spc="0" normalizeH="0" baseline="0" noProof="0">
                <a:ln>
                  <a:noFill/>
                </a:ln>
                <a:solidFill>
                  <a:schemeClr val="tx1"/>
                </a:solidFill>
                <a:effectLst/>
                <a:uLnTx/>
                <a:uFillTx/>
                <a:latin typeface="Forma DJR Micro"/>
                <a:ea typeface="+mn-ea"/>
                <a:cs typeface="+mn-cs"/>
              </a:rPr>
              <a:t>Stereo </a:t>
            </a:r>
            <a:r>
              <a:rPr lang="en-US" sz="1300">
                <a:solidFill>
                  <a:schemeClr val="tx1"/>
                </a:solidFill>
                <a:latin typeface="Forma DJR Micro"/>
              </a:rPr>
              <a:t>USB-C Headset</a:t>
            </a:r>
            <a:endParaRPr lang="en-US" sz="1300" b="0" i="0" u="none" strike="noStrike" kern="1200" cap="none" spc="0" normalizeH="0" baseline="0" noProof="0">
              <a:ln>
                <a:noFill/>
              </a:ln>
              <a:solidFill>
                <a:schemeClr val="tx1"/>
              </a:solidFill>
              <a:effectLst/>
              <a:uLnTx/>
              <a:uFillTx/>
              <a:latin typeface="Forma DJR Micro"/>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endParaRPr kumimoji="0" lang="en-US" sz="13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5" name="Text Placeholder 7">
            <a:extLst>
              <a:ext uri="{FF2B5EF4-FFF2-40B4-BE49-F238E27FC236}">
                <a16:creationId xmlns:a16="http://schemas.microsoft.com/office/drawing/2014/main" id="{3B425328-461F-01CF-8EF3-C9B6B5827094}"/>
              </a:ext>
            </a:extLst>
          </p:cNvPr>
          <p:cNvSpPr txBox="1">
            <a:spLocks/>
          </p:cNvSpPr>
          <p:nvPr/>
        </p:nvSpPr>
        <p:spPr>
          <a:xfrm>
            <a:off x="3453337" y="2243473"/>
            <a:ext cx="2080569" cy="304801"/>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IN" sz="2000" b="0" i="0" u="none" strike="noStrike" kern="1200" cap="none" spc="0" normalizeH="0" baseline="0" noProof="0">
                <a:ln>
                  <a:noFill/>
                </a:ln>
                <a:solidFill>
                  <a:srgbClr val="000000"/>
                </a:solidFill>
                <a:effectLst/>
                <a:uLnTx/>
                <a:uFillTx/>
                <a:latin typeface="Forma DJR Micro" pitchFamily="2" charset="77"/>
                <a:ea typeface="+mn-ea"/>
                <a:cs typeface="+mn-cs"/>
              </a:rPr>
              <a:t>Audio</a:t>
            </a:r>
          </a:p>
        </p:txBody>
      </p:sp>
      <p:pic>
        <p:nvPicPr>
          <p:cNvPr id="12" name="Picture 11">
            <a:extLst>
              <a:ext uri="{FF2B5EF4-FFF2-40B4-BE49-F238E27FC236}">
                <a16:creationId xmlns:a16="http://schemas.microsoft.com/office/drawing/2014/main" id="{366896F5-0707-7008-4BFC-265706BB972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99881" y="1475781"/>
            <a:ext cx="619423" cy="684284"/>
          </a:xfrm>
          <a:prstGeom prst="rect">
            <a:avLst/>
          </a:prstGeom>
        </p:spPr>
      </p:pic>
      <p:sp>
        <p:nvSpPr>
          <p:cNvPr id="9" name="TextBox 8">
            <a:extLst>
              <a:ext uri="{FF2B5EF4-FFF2-40B4-BE49-F238E27FC236}">
                <a16:creationId xmlns:a16="http://schemas.microsoft.com/office/drawing/2014/main" id="{FF1DA87B-023B-0300-5DE0-DCC018C85E37}"/>
              </a:ext>
            </a:extLst>
          </p:cNvPr>
          <p:cNvSpPr txBox="1"/>
          <p:nvPr/>
        </p:nvSpPr>
        <p:spPr>
          <a:xfrm>
            <a:off x="9148548" y="5533430"/>
            <a:ext cx="2197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FPO</a:t>
            </a:r>
          </a:p>
        </p:txBody>
      </p:sp>
      <p:sp>
        <p:nvSpPr>
          <p:cNvPr id="8" name="TextBox 7">
            <a:extLst>
              <a:ext uri="{FF2B5EF4-FFF2-40B4-BE49-F238E27FC236}">
                <a16:creationId xmlns:a16="http://schemas.microsoft.com/office/drawing/2014/main" id="{6A861B59-BB4A-83BB-1243-6E44ECCB20FF}"/>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pic>
        <p:nvPicPr>
          <p:cNvPr id="13" name="Picture 12" descr="A black rectangular object with letters and numbers&#10;&#10;Description automatically generated">
            <a:extLst>
              <a:ext uri="{FF2B5EF4-FFF2-40B4-BE49-F238E27FC236}">
                <a16:creationId xmlns:a16="http://schemas.microsoft.com/office/drawing/2014/main" id="{88EF1CB4-10BE-4CC7-9E35-38CD1A743B9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85001" y="3792180"/>
            <a:ext cx="1021836" cy="1023113"/>
          </a:xfrm>
          <a:prstGeom prst="rect">
            <a:avLst/>
          </a:prstGeom>
        </p:spPr>
      </p:pic>
      <p:pic>
        <p:nvPicPr>
          <p:cNvPr id="2" name="Picture 1">
            <a:extLst>
              <a:ext uri="{FF2B5EF4-FFF2-40B4-BE49-F238E27FC236}">
                <a16:creationId xmlns:a16="http://schemas.microsoft.com/office/drawing/2014/main" id="{56FDC2D5-928C-E9CE-1B3A-68594C8DF8DF}"/>
              </a:ext>
            </a:extLst>
          </p:cNvPr>
          <p:cNvPicPr>
            <a:picLocks noChangeAspect="1"/>
          </p:cNvPicPr>
          <p:nvPr/>
        </p:nvPicPr>
        <p:blipFill>
          <a:blip r:embed="rId14"/>
          <a:stretch>
            <a:fillRect/>
          </a:stretch>
        </p:blipFill>
        <p:spPr>
          <a:xfrm>
            <a:off x="1882620" y="5408898"/>
            <a:ext cx="1024217" cy="451143"/>
          </a:xfrm>
          <a:prstGeom prst="rect">
            <a:avLst/>
          </a:prstGeom>
        </p:spPr>
      </p:pic>
      <p:pic>
        <p:nvPicPr>
          <p:cNvPr id="11" name="Picture 10">
            <a:extLst>
              <a:ext uri="{FF2B5EF4-FFF2-40B4-BE49-F238E27FC236}">
                <a16:creationId xmlns:a16="http://schemas.microsoft.com/office/drawing/2014/main" id="{5DEE82F6-8C8C-3CDE-9ABF-E2E257FCC1C0}"/>
              </a:ext>
            </a:extLst>
          </p:cNvPr>
          <p:cNvPicPr>
            <a:picLocks noChangeAspect="1"/>
          </p:cNvPicPr>
          <p:nvPr/>
        </p:nvPicPr>
        <p:blipFill>
          <a:blip r:embed="rId15"/>
          <a:stretch>
            <a:fillRect/>
          </a:stretch>
        </p:blipFill>
        <p:spPr>
          <a:xfrm>
            <a:off x="393250" y="5221917"/>
            <a:ext cx="829128" cy="786452"/>
          </a:xfrm>
          <a:prstGeom prst="rect">
            <a:avLst/>
          </a:prstGeom>
        </p:spPr>
      </p:pic>
      <p:pic>
        <p:nvPicPr>
          <p:cNvPr id="6" name="Picture 5">
            <a:extLst>
              <a:ext uri="{FF2B5EF4-FFF2-40B4-BE49-F238E27FC236}">
                <a16:creationId xmlns:a16="http://schemas.microsoft.com/office/drawing/2014/main" id="{62AFFC73-EBA5-D25C-33D2-32538626309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240213" y="1931136"/>
            <a:ext cx="5334996" cy="4534746"/>
          </a:xfrm>
          <a:prstGeom prst="rect">
            <a:avLst/>
          </a:prstGeom>
        </p:spPr>
      </p:pic>
    </p:spTree>
    <p:extLst>
      <p:ext uri="{BB962C8B-B14F-4D97-AF65-F5344CB8AC3E}">
        <p14:creationId xmlns:p14="http://schemas.microsoft.com/office/powerpoint/2010/main" val="7072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7F271F9-152D-41A5-956B-44A0E8B1BD26}"/>
              </a:ext>
            </a:extLst>
          </p:cNvPr>
          <p:cNvSpPr/>
          <p:nvPr/>
        </p:nvSpPr>
        <p:spPr>
          <a:xfrm>
            <a:off x="0" y="4724403"/>
            <a:ext cx="12192000" cy="21335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5D049F2-A764-4CB6-92E1-E80FB9C7180F}"/>
              </a:ext>
            </a:extLst>
          </p:cNvPr>
          <p:cNvSpPr>
            <a:spLocks noGrp="1"/>
          </p:cNvSpPr>
          <p:nvPr>
            <p:ph type="title"/>
          </p:nvPr>
        </p:nvSpPr>
        <p:spPr>
          <a:xfrm>
            <a:off x="322838" y="5225247"/>
            <a:ext cx="11564362" cy="1274157"/>
          </a:xfrm>
        </p:spPr>
        <p:txBody>
          <a:bodyPr>
            <a:noAutofit/>
          </a:bodyPr>
          <a:lstStyle/>
          <a:p>
            <a:pPr>
              <a:lnSpc>
                <a:spcPts val="8000"/>
              </a:lnSpc>
            </a:pPr>
            <a:r>
              <a:rPr lang="en-US" sz="7200" cap="none">
                <a:solidFill>
                  <a:schemeClr val="tx1"/>
                </a:solidFill>
                <a:latin typeface="Forma DJR Display" panose="00000000000000090000" pitchFamily="2" charset="0"/>
              </a:rPr>
              <a:t>Security experiences</a:t>
            </a:r>
            <a:endParaRPr lang="en-GB" sz="7200" cap="none">
              <a:solidFill>
                <a:schemeClr val="tx1"/>
              </a:solidFill>
              <a:latin typeface="Forma DJR Display" panose="00000000000000090000" pitchFamily="2" charset="0"/>
            </a:endParaRPr>
          </a:p>
        </p:txBody>
      </p:sp>
      <p:cxnSp>
        <p:nvCxnSpPr>
          <p:cNvPr id="16" name="Straight Connector 15">
            <a:extLst>
              <a:ext uri="{FF2B5EF4-FFF2-40B4-BE49-F238E27FC236}">
                <a16:creationId xmlns:a16="http://schemas.microsoft.com/office/drawing/2014/main" id="{DBDA4897-7ADE-4154-8BA0-635DAE9C366A}"/>
              </a:ext>
            </a:extLst>
          </p:cNvPr>
          <p:cNvCxnSpPr/>
          <p:nvPr/>
        </p:nvCxnSpPr>
        <p:spPr>
          <a:xfrm>
            <a:off x="0" y="6147389"/>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5154D51-61EB-2975-9A9C-FEFF28B38405}"/>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Tree>
    <p:extLst>
      <p:ext uri="{BB962C8B-B14F-4D97-AF65-F5344CB8AC3E}">
        <p14:creationId xmlns:p14="http://schemas.microsoft.com/office/powerpoint/2010/main" val="1525962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8559A2C-2C12-4EDD-90EA-85808FC75632}"/>
              </a:ext>
            </a:extLst>
          </p:cNvPr>
          <p:cNvGrpSpPr/>
          <p:nvPr/>
        </p:nvGrpSpPr>
        <p:grpSpPr>
          <a:xfrm>
            <a:off x="454847" y="2760327"/>
            <a:ext cx="6810744" cy="3463620"/>
            <a:chOff x="364482" y="1962015"/>
            <a:chExt cx="6810744" cy="3463620"/>
          </a:xfrm>
        </p:grpSpPr>
        <p:sp>
          <p:nvSpPr>
            <p:cNvPr id="2" name="Rectangle 1">
              <a:extLst>
                <a:ext uri="{FF2B5EF4-FFF2-40B4-BE49-F238E27FC236}">
                  <a16:creationId xmlns:a16="http://schemas.microsoft.com/office/drawing/2014/main" id="{E2D868D8-EEB2-4F80-8576-6A2FAB8F4561}"/>
                </a:ext>
              </a:extLst>
            </p:cNvPr>
            <p:cNvSpPr/>
            <p:nvPr/>
          </p:nvSpPr>
          <p:spPr>
            <a:xfrm>
              <a:off x="2002942" y="1962015"/>
              <a:ext cx="5161310" cy="895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0E05EA-52CE-479F-BA8A-2777B188ACF9}"/>
                </a:ext>
              </a:extLst>
            </p:cNvPr>
            <p:cNvSpPr/>
            <p:nvPr/>
          </p:nvSpPr>
          <p:spPr>
            <a:xfrm>
              <a:off x="364482" y="1962015"/>
              <a:ext cx="1557494" cy="9050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60E3CAC-33F9-4063-9025-AF4D42F5A2DE}"/>
                </a:ext>
              </a:extLst>
            </p:cNvPr>
            <p:cNvSpPr/>
            <p:nvPr/>
          </p:nvSpPr>
          <p:spPr>
            <a:xfrm>
              <a:off x="2009603" y="2895959"/>
              <a:ext cx="5165623" cy="1093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8CFE58C3-E8CC-4A00-A48F-0AF89666E862}"/>
                </a:ext>
              </a:extLst>
            </p:cNvPr>
            <p:cNvSpPr/>
            <p:nvPr/>
          </p:nvSpPr>
          <p:spPr>
            <a:xfrm>
              <a:off x="364482" y="2895959"/>
              <a:ext cx="1557494" cy="10925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3B0353A-5CE1-4D2C-B824-5E1328822D04}"/>
                </a:ext>
              </a:extLst>
            </p:cNvPr>
            <p:cNvSpPr/>
            <p:nvPr/>
          </p:nvSpPr>
          <p:spPr>
            <a:xfrm>
              <a:off x="1958949" y="4042437"/>
              <a:ext cx="5165623" cy="138319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FD47D86D-B858-4427-8546-99C4BEBA552D}"/>
                </a:ext>
              </a:extLst>
            </p:cNvPr>
            <p:cNvSpPr/>
            <p:nvPr/>
          </p:nvSpPr>
          <p:spPr>
            <a:xfrm>
              <a:off x="364482" y="4047289"/>
              <a:ext cx="1557494" cy="137834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3559B98B-9406-4F56-B97E-1CB24BEBE6E0}"/>
              </a:ext>
            </a:extLst>
          </p:cNvPr>
          <p:cNvSpPr/>
          <p:nvPr/>
        </p:nvSpPr>
        <p:spPr>
          <a:xfrm>
            <a:off x="-9204" y="0"/>
            <a:ext cx="12201204" cy="16742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P Simplified Light"/>
              <a:ea typeface="+mn-ea"/>
              <a:cs typeface="+mn-cs"/>
            </a:endParaRPr>
          </a:p>
        </p:txBody>
      </p:sp>
      <p:pic>
        <p:nvPicPr>
          <p:cNvPr id="34" name="Graphic 33">
            <a:extLst>
              <a:ext uri="{FF2B5EF4-FFF2-40B4-BE49-F238E27FC236}">
                <a16:creationId xmlns:a16="http://schemas.microsoft.com/office/drawing/2014/main" id="{8F09DBCE-F2D6-4A76-815B-5930EF895356}"/>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114" t="25880" r="89" b="15920"/>
          <a:stretch/>
        </p:blipFill>
        <p:spPr>
          <a:xfrm>
            <a:off x="-148424" y="1144017"/>
            <a:ext cx="8361325" cy="5079660"/>
          </a:xfrm>
          <a:prstGeom prst="rect">
            <a:avLst/>
          </a:prstGeom>
        </p:spPr>
      </p:pic>
      <p:sp>
        <p:nvSpPr>
          <p:cNvPr id="11" name="TextBox 10">
            <a:extLst>
              <a:ext uri="{FF2B5EF4-FFF2-40B4-BE49-F238E27FC236}">
                <a16:creationId xmlns:a16="http://schemas.microsoft.com/office/drawing/2014/main" id="{36240E24-9F0A-4E4C-B801-285A423A8A19}"/>
              </a:ext>
            </a:extLst>
          </p:cNvPr>
          <p:cNvSpPr txBox="1"/>
          <p:nvPr/>
        </p:nvSpPr>
        <p:spPr>
          <a:xfrm>
            <a:off x="2086242" y="2781530"/>
            <a:ext cx="2652657"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Management Integration Kit</a:t>
            </a:r>
            <a:r>
              <a:rPr kumimoji="0" lang="en-GB" sz="11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35</a:t>
            </a:r>
            <a:endPar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Privacy Camera</a:t>
            </a:r>
            <a:r>
              <a:rPr kumimoji="0" lang="sv-SE" sz="11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82</a:t>
            </a:r>
          </a:p>
        </p:txBody>
      </p:sp>
      <p:sp>
        <p:nvSpPr>
          <p:cNvPr id="3" name="TextBox 2">
            <a:extLst>
              <a:ext uri="{FF2B5EF4-FFF2-40B4-BE49-F238E27FC236}">
                <a16:creationId xmlns:a16="http://schemas.microsoft.com/office/drawing/2014/main" id="{A573BF5E-E179-45A5-89D2-84DD40A72C4A}"/>
              </a:ext>
            </a:extLst>
          </p:cNvPr>
          <p:cNvSpPr txBox="1"/>
          <p:nvPr/>
        </p:nvSpPr>
        <p:spPr>
          <a:xfrm>
            <a:off x="410345" y="2807367"/>
            <a:ext cx="11557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Above </a:t>
            </a:r>
            <a:b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br>
            <a: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the OS</a:t>
            </a:r>
          </a:p>
        </p:txBody>
      </p:sp>
      <p:sp>
        <p:nvSpPr>
          <p:cNvPr id="27" name="TextBox 26">
            <a:extLst>
              <a:ext uri="{FF2B5EF4-FFF2-40B4-BE49-F238E27FC236}">
                <a16:creationId xmlns:a16="http://schemas.microsoft.com/office/drawing/2014/main" id="{8775534A-25A6-4D57-8FCD-86475D49A6C8}"/>
              </a:ext>
            </a:extLst>
          </p:cNvPr>
          <p:cNvSpPr txBox="1"/>
          <p:nvPr/>
        </p:nvSpPr>
        <p:spPr>
          <a:xfrm>
            <a:off x="2132105" y="3751222"/>
            <a:ext cx="2625441"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Client Security Manager</a:t>
            </a:r>
            <a:r>
              <a:rPr kumimoji="0" lang="en-GB" sz="11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 87</a:t>
            </a:r>
            <a:endPar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Sure Sense</a:t>
            </a:r>
            <a:r>
              <a:rPr kumimoji="0" lang="en-GB" sz="11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29</a:t>
            </a:r>
            <a:br>
              <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br>
            <a:r>
              <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Sure Click</a:t>
            </a:r>
            <a:r>
              <a:rPr kumimoji="0" lang="en-GB" sz="11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28</a:t>
            </a:r>
          </a:p>
        </p:txBody>
      </p:sp>
      <p:sp>
        <p:nvSpPr>
          <p:cNvPr id="36" name="TextBox 35">
            <a:extLst>
              <a:ext uri="{FF2B5EF4-FFF2-40B4-BE49-F238E27FC236}">
                <a16:creationId xmlns:a16="http://schemas.microsoft.com/office/drawing/2014/main" id="{7BD3C675-0CFE-4A40-9F24-94F23EB4612C}"/>
              </a:ext>
            </a:extLst>
          </p:cNvPr>
          <p:cNvSpPr txBox="1"/>
          <p:nvPr/>
        </p:nvSpPr>
        <p:spPr>
          <a:xfrm>
            <a:off x="410345" y="3750343"/>
            <a:ext cx="11557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In the OS</a:t>
            </a:r>
          </a:p>
        </p:txBody>
      </p:sp>
      <p:sp>
        <p:nvSpPr>
          <p:cNvPr id="23" name="Rectangle 22">
            <a:extLst>
              <a:ext uri="{FF2B5EF4-FFF2-40B4-BE49-F238E27FC236}">
                <a16:creationId xmlns:a16="http://schemas.microsoft.com/office/drawing/2014/main" id="{611E75A2-96F3-41FC-AE52-5D6B4877A4FA}"/>
              </a:ext>
            </a:extLst>
          </p:cNvPr>
          <p:cNvSpPr/>
          <p:nvPr/>
        </p:nvSpPr>
        <p:spPr>
          <a:xfrm>
            <a:off x="4851194" y="3751222"/>
            <a:ext cx="2349032" cy="95410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Forma DJR Micro"/>
                <a:ea typeface="+mn-ea"/>
                <a:cs typeface="+mn-cs"/>
              </a:rPr>
              <a:t>Advanced security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ea typeface="+mn-ea"/>
                <a:cs typeface="+mn-cs"/>
              </a:rPr>
              <a:t>HP Wolf Pro Security Edition</a:t>
            </a:r>
            <a:r>
              <a:rPr kumimoji="0" lang="en-GB" sz="1100" b="0" i="0" u="none" strike="noStrike" kern="1200" cap="none" spc="0" normalizeH="0" baseline="30000" noProof="0">
                <a:ln>
                  <a:noFill/>
                </a:ln>
                <a:solidFill>
                  <a:srgbClr val="000000"/>
                </a:solidFill>
                <a:effectLst/>
                <a:uLnTx/>
                <a:uFillTx/>
                <a:latin typeface="Forma DJR Micro"/>
                <a:ea typeface="+mn-ea"/>
                <a:cs typeface="+mn-cs"/>
              </a:rPr>
              <a:t>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ea typeface="+mn-ea"/>
                <a:cs typeface="+mn-cs"/>
              </a:rPr>
              <a:t>HP Wolf Enterprise Security</a:t>
            </a:r>
            <a:r>
              <a:rPr kumimoji="0" lang="en-GB" sz="1100" b="0" i="0" u="none" strike="noStrike" kern="1200" cap="none" spc="0" normalizeH="0" baseline="30000" noProof="0">
                <a:ln>
                  <a:noFill/>
                </a:ln>
                <a:solidFill>
                  <a:srgbClr val="000000"/>
                </a:solidFill>
                <a:effectLst/>
                <a:uLnTx/>
                <a:uFillTx/>
                <a:latin typeface="Forma DJR Micro"/>
                <a:ea typeface="+mn-ea"/>
                <a:cs typeface="+mn-cs"/>
              </a:rPr>
              <a:t>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ea typeface="+mn-ea"/>
                <a:cs typeface="+mn-cs"/>
              </a:rPr>
              <a:t>HP Protect and Trace</a:t>
            </a:r>
            <a:r>
              <a:rPr kumimoji="0" lang="en-GB" sz="1100" b="0" i="0" u="none" strike="noStrike" kern="1200" cap="none" spc="0" normalizeH="0" baseline="30000" noProof="0">
                <a:ln>
                  <a:noFill/>
                </a:ln>
                <a:solidFill>
                  <a:srgbClr val="000000"/>
                </a:solidFill>
                <a:effectLst/>
                <a:uLnTx/>
                <a:uFillTx/>
                <a:latin typeface="Forma DJR Micro"/>
                <a:ea typeface="+mn-ea"/>
                <a:cs typeface="+mn-cs"/>
              </a:rPr>
              <a:t>84 </a:t>
            </a:r>
            <a:r>
              <a:rPr kumimoji="0" lang="en-GB" sz="1100" b="0" i="0" u="none" strike="noStrike" kern="1200" cap="none" spc="0" normalizeH="0" baseline="0" noProof="0">
                <a:ln>
                  <a:noFill/>
                </a:ln>
                <a:solidFill>
                  <a:srgbClr val="000000"/>
                </a:solidFill>
                <a:effectLst/>
                <a:uLnTx/>
                <a:uFillTx/>
                <a:latin typeface="Forma DJR Micro"/>
                <a:ea typeface="+mn-ea"/>
                <a:cs typeface="+mn-cs"/>
              </a:rPr>
              <a:t>with HP Platform Certificate</a:t>
            </a:r>
            <a:r>
              <a:rPr kumimoji="0" lang="en-GB" sz="1100" b="0" i="0" u="none" strike="noStrike" kern="1200" cap="none" spc="0" normalizeH="0" baseline="30000" noProof="0">
                <a:ln>
                  <a:noFill/>
                </a:ln>
                <a:solidFill>
                  <a:srgbClr val="000000"/>
                </a:solidFill>
                <a:effectLst/>
                <a:uLnTx/>
                <a:uFillTx/>
                <a:latin typeface="Forma DJR Micro"/>
                <a:ea typeface="+mn-ea"/>
                <a:cs typeface="+mn-cs"/>
              </a:rPr>
              <a:t>97</a:t>
            </a:r>
            <a:endParaRPr kumimoji="0" lang="en-GB" sz="11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endParaRPr>
          </a:p>
        </p:txBody>
      </p:sp>
      <p:sp>
        <p:nvSpPr>
          <p:cNvPr id="37" name="TextBox 36">
            <a:extLst>
              <a:ext uri="{FF2B5EF4-FFF2-40B4-BE49-F238E27FC236}">
                <a16:creationId xmlns:a16="http://schemas.microsoft.com/office/drawing/2014/main" id="{92D7A32E-6E00-4F0D-8604-EDB695C014E3}"/>
              </a:ext>
            </a:extLst>
          </p:cNvPr>
          <p:cNvSpPr txBox="1"/>
          <p:nvPr/>
        </p:nvSpPr>
        <p:spPr>
          <a:xfrm>
            <a:off x="410345" y="4888221"/>
            <a:ext cx="11557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Below </a:t>
            </a:r>
            <a:b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br>
            <a: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the OS</a:t>
            </a:r>
          </a:p>
        </p:txBody>
      </p:sp>
      <p:sp>
        <p:nvSpPr>
          <p:cNvPr id="25" name="TextBox 24">
            <a:extLst>
              <a:ext uri="{FF2B5EF4-FFF2-40B4-BE49-F238E27FC236}">
                <a16:creationId xmlns:a16="http://schemas.microsoft.com/office/drawing/2014/main" id="{D3528661-4DBB-4447-9177-4C3506E79DF3}"/>
              </a:ext>
            </a:extLst>
          </p:cNvPr>
          <p:cNvSpPr txBox="1"/>
          <p:nvPr/>
        </p:nvSpPr>
        <p:spPr>
          <a:xfrm>
            <a:off x="2086242" y="4873562"/>
            <a:ext cx="3063198" cy="11519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GB" sz="1100" b="0" i="0" u="none" strike="noStrike" kern="1200" cap="none" spc="0" normalizeH="0" baseline="0" noProof="0">
                <a:ln>
                  <a:noFill/>
                </a:ln>
                <a:solidFill>
                  <a:srgbClr val="000000"/>
                </a:solidFill>
                <a:effectLst/>
                <a:uLnTx/>
                <a:uFillTx/>
                <a:latin typeface="Forma DJR Micro"/>
                <a:ea typeface="+mn-ea"/>
                <a:cs typeface="+mn-cs"/>
              </a:rPr>
              <a:t>HP BIOSphere</a:t>
            </a:r>
            <a:r>
              <a:rPr kumimoji="0" lang="en-GB" sz="1100" b="0" i="0" u="none" strike="noStrike" kern="1200" cap="none" spc="0" normalizeH="0" baseline="30000" noProof="0">
                <a:ln>
                  <a:noFill/>
                </a:ln>
                <a:solidFill>
                  <a:srgbClr val="000000"/>
                </a:solidFill>
                <a:effectLst/>
                <a:uLnTx/>
                <a:uFillTx/>
                <a:latin typeface="Forma DJR Micro"/>
                <a:ea typeface="+mn-ea"/>
                <a:cs typeface="+mn-cs"/>
              </a:rPr>
              <a:t>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ea typeface="+mn-ea"/>
                <a:cs typeface="+mn-cs"/>
              </a:rPr>
              <a:t>HP Sure Start</a:t>
            </a:r>
            <a:r>
              <a:rPr kumimoji="0" lang="en-GB" sz="1100" b="0" i="0" u="none" strike="noStrike" kern="1200" cap="none" spc="0" normalizeH="0" baseline="30000" noProof="0">
                <a:ln>
                  <a:noFill/>
                </a:ln>
                <a:solidFill>
                  <a:srgbClr val="000000"/>
                </a:solidFill>
                <a:effectLst/>
                <a:uLnTx/>
                <a:uFillTx/>
                <a:latin typeface="Forma DJR Micro"/>
                <a:ea typeface="+mn-ea"/>
                <a:cs typeface="+mn-cs"/>
              </a:rPr>
              <a:t>31</a:t>
            </a:r>
            <a:endPar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ea typeface="+mn-ea"/>
                <a:cs typeface="+mn-cs"/>
              </a:rPr>
              <a:t>HP Sure Admin</a:t>
            </a:r>
            <a:r>
              <a:rPr kumimoji="0" lang="en-GB" sz="1100" b="0" i="0" u="none" strike="noStrike" kern="1200" cap="none" spc="0" normalizeH="0" baseline="30000" noProof="0">
                <a:ln>
                  <a:noFill/>
                </a:ln>
                <a:solidFill>
                  <a:srgbClr val="000000"/>
                </a:solidFill>
                <a:effectLst/>
                <a:uLnTx/>
                <a:uFillTx/>
                <a:latin typeface="Forma DJR Micro"/>
                <a:ea typeface="+mn-ea"/>
                <a:cs typeface="+mn-cs"/>
              </a:rPr>
              <a:t>91</a:t>
            </a:r>
          </a:p>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GB" sz="1100" b="0" i="0" u="none" strike="noStrike" kern="1200" cap="none" spc="0" normalizeH="0" baseline="0" noProof="0">
                <a:ln>
                  <a:noFill/>
                </a:ln>
                <a:solidFill>
                  <a:srgbClr val="000000"/>
                </a:solidFill>
                <a:effectLst/>
                <a:uLnTx/>
                <a:uFillTx/>
                <a:latin typeface="Forma DJR Micro"/>
                <a:ea typeface="+mn-ea"/>
                <a:cs typeface="+mn-cs"/>
              </a:rPr>
              <a:t>HP Sure Run </a:t>
            </a:r>
            <a:r>
              <a:rPr kumimoji="0" lang="en-GB" sz="1100" b="0" i="0" u="none" strike="noStrike" kern="1200" cap="none" spc="0" normalizeH="0" baseline="30000" noProof="0">
                <a:ln>
                  <a:noFill/>
                </a:ln>
                <a:solidFill>
                  <a:srgbClr val="000000"/>
                </a:solidFill>
                <a:effectLst/>
                <a:uLnTx/>
                <a:uFillTx/>
                <a:latin typeface="Forma DJR Micro"/>
                <a:ea typeface="+mn-ea"/>
                <a:cs typeface="+mn-cs"/>
              </a:rPr>
              <a:t>33</a:t>
            </a:r>
            <a:endParaRPr kumimoji="0" lang="en-GB" sz="1100" b="0" i="0" u="none" strike="noStrike" kern="1200" cap="none" spc="0" normalizeH="0" baseline="0" noProof="0">
              <a:ln>
                <a:noFill/>
              </a:ln>
              <a:solidFill>
                <a:srgbClr val="000000"/>
              </a:solidFill>
              <a:effectLst/>
              <a:uLnTx/>
              <a:uFillTx/>
              <a:latin typeface="Forma DJR Mic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ea typeface="+mn-ea"/>
                <a:cs typeface="+mn-cs"/>
              </a:rPr>
              <a:t>HP Tamper Lock</a:t>
            </a:r>
            <a:r>
              <a:rPr kumimoji="0" lang="en-GB" sz="1100" b="0" i="0" u="none" strike="noStrike" kern="1200" cap="none" spc="0" normalizeH="0" baseline="30000" noProof="0">
                <a:ln>
                  <a:noFill/>
                </a:ln>
                <a:solidFill>
                  <a:srgbClr val="000000"/>
                </a:solidFill>
                <a:effectLst/>
                <a:uLnTx/>
                <a:uFillTx/>
                <a:latin typeface="Forma DJR Micro"/>
                <a:ea typeface="+mn-ea"/>
                <a:cs typeface="+mn-cs"/>
              </a:rPr>
              <a:t>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ea typeface="+mn-ea"/>
                <a:cs typeface="+mn-cs"/>
              </a:rPr>
              <a:t>HP Sure Recover</a:t>
            </a:r>
            <a:r>
              <a:rPr kumimoji="0" lang="en-GB" sz="1100" b="0" i="0" u="none" strike="noStrike" kern="1200" cap="none" spc="0" normalizeH="0" baseline="30000" noProof="0">
                <a:ln>
                  <a:noFill/>
                </a:ln>
                <a:solidFill>
                  <a:srgbClr val="000000"/>
                </a:solidFill>
                <a:effectLst/>
                <a:uLnTx/>
                <a:uFillTx/>
                <a:latin typeface="Forma DJR Micro"/>
                <a:ea typeface="+mn-ea"/>
                <a:cs typeface="+mn-cs"/>
              </a:rPr>
              <a:t>34</a:t>
            </a:r>
            <a:endPar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cxnSp>
        <p:nvCxnSpPr>
          <p:cNvPr id="5" name="Straight Connector 4">
            <a:extLst>
              <a:ext uri="{FF2B5EF4-FFF2-40B4-BE49-F238E27FC236}">
                <a16:creationId xmlns:a16="http://schemas.microsoft.com/office/drawing/2014/main" id="{4D8249A0-B1C6-4DBA-9466-B8D1433734EE}"/>
              </a:ext>
            </a:extLst>
          </p:cNvPr>
          <p:cNvCxnSpPr>
            <a:cxnSpLocks/>
          </p:cNvCxnSpPr>
          <p:nvPr/>
        </p:nvCxnSpPr>
        <p:spPr>
          <a:xfrm flipH="1">
            <a:off x="4802048" y="3690820"/>
            <a:ext cx="3102" cy="10974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9CB51A8-DAD9-4238-9447-5CFF82B04846}"/>
              </a:ext>
            </a:extLst>
          </p:cNvPr>
          <p:cNvSpPr/>
          <p:nvPr/>
        </p:nvSpPr>
        <p:spPr>
          <a:xfrm>
            <a:off x="7573292" y="2171409"/>
            <a:ext cx="3894818" cy="766364"/>
          </a:xfrm>
          <a:prstGeom prst="rect">
            <a:avLst/>
          </a:prstGeom>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1" i="0" u="none" strike="noStrike" kern="1200" cap="none" spc="0" normalizeH="0" baseline="0" noProof="0">
                <a:ln>
                  <a:noFill/>
                </a:ln>
                <a:solidFill>
                  <a:srgbClr val="000000"/>
                </a:solidFill>
                <a:effectLst/>
                <a:uLnTx/>
                <a:uFillTx/>
                <a:latin typeface="Forma DJR Micro"/>
                <a:ea typeface="+mn-ea"/>
                <a:cs typeface="+mn-cs"/>
              </a:rPr>
              <a:t>Built with quantum hack protection.</a:t>
            </a:r>
            <a:r>
              <a:rPr kumimoji="0" lang="en-US" sz="2400" b="0" i="0" u="none" strike="noStrike" kern="1200" cap="none" spc="0" normalizeH="0" baseline="30000" noProof="0">
                <a:ln>
                  <a:noFill/>
                </a:ln>
                <a:solidFill>
                  <a:srgbClr val="000000"/>
                </a:solidFill>
                <a:effectLst/>
                <a:uLnTx/>
                <a:uFillTx/>
                <a:latin typeface="Forma DJR Micro"/>
                <a:ea typeface="+mn-ea"/>
                <a:cs typeface="+mn-cs"/>
              </a:rPr>
              <a:t>95</a:t>
            </a:r>
          </a:p>
        </p:txBody>
      </p:sp>
      <p:sp>
        <p:nvSpPr>
          <p:cNvPr id="29" name="TextBox 28">
            <a:extLst>
              <a:ext uri="{FF2B5EF4-FFF2-40B4-BE49-F238E27FC236}">
                <a16:creationId xmlns:a16="http://schemas.microsoft.com/office/drawing/2014/main" id="{9D0E3B0B-5451-412D-8E4C-41C14B1E5ACC}"/>
              </a:ext>
            </a:extLst>
          </p:cNvPr>
          <p:cNvSpPr txBox="1"/>
          <p:nvPr/>
        </p:nvSpPr>
        <p:spPr>
          <a:xfrm>
            <a:off x="332036" y="285223"/>
            <a:ext cx="8452883" cy="761747"/>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Protected by HP Wolf Security</a:t>
            </a:r>
          </a:p>
        </p:txBody>
      </p:sp>
      <p:sp>
        <p:nvSpPr>
          <p:cNvPr id="30" name="Rectangle 29">
            <a:extLst>
              <a:ext uri="{FF2B5EF4-FFF2-40B4-BE49-F238E27FC236}">
                <a16:creationId xmlns:a16="http://schemas.microsoft.com/office/drawing/2014/main" id="{A8B653F5-9551-4C80-956F-BCA84E47A855}"/>
              </a:ext>
            </a:extLst>
          </p:cNvPr>
          <p:cNvSpPr/>
          <p:nvPr/>
        </p:nvSpPr>
        <p:spPr>
          <a:xfrm>
            <a:off x="332036" y="966706"/>
            <a:ext cx="89689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Forma DJR Display"/>
                <a:ea typeface="+mn-ea"/>
                <a:cs typeface="+mn-cs"/>
              </a:rPr>
              <a:t>Part of the world’s most secure and manageable PC portfolio</a:t>
            </a:r>
            <a:endParaRPr kumimoji="0" lang="en-US" sz="2800" b="0" i="0" u="none" strike="noStrike" kern="1200" cap="none" spc="0" normalizeH="0" baseline="30000" noProof="0">
              <a:ln>
                <a:noFill/>
              </a:ln>
              <a:solidFill>
                <a:srgbClr val="000000"/>
              </a:solidFill>
              <a:effectLst/>
              <a:uLnTx/>
              <a:uFillTx/>
              <a:latin typeface="Forma DJR Display"/>
              <a:ea typeface="+mn-ea"/>
              <a:cs typeface="+mn-cs"/>
            </a:endParaRPr>
          </a:p>
        </p:txBody>
      </p:sp>
      <p:pic>
        <p:nvPicPr>
          <p:cNvPr id="24" name="Picture 23" descr="Logo, icon&#10;&#10;Description automatically generated">
            <a:extLst>
              <a:ext uri="{FF2B5EF4-FFF2-40B4-BE49-F238E27FC236}">
                <a16:creationId xmlns:a16="http://schemas.microsoft.com/office/drawing/2014/main" id="{A4EBDD6D-CE35-4BDF-9246-62F7D6DC0A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34771" y="343109"/>
            <a:ext cx="1140686" cy="878328"/>
          </a:xfrm>
          <a:prstGeom prst="rect">
            <a:avLst/>
          </a:prstGeom>
        </p:spPr>
      </p:pic>
      <p:sp>
        <p:nvSpPr>
          <p:cNvPr id="4" name="TextBox 3">
            <a:extLst>
              <a:ext uri="{FF2B5EF4-FFF2-40B4-BE49-F238E27FC236}">
                <a16:creationId xmlns:a16="http://schemas.microsoft.com/office/drawing/2014/main" id="{2175BE78-7AD1-43C6-82F8-E133381CFB44}"/>
              </a:ext>
            </a:extLst>
          </p:cNvPr>
          <p:cNvSpPr txBox="1"/>
          <p:nvPr/>
        </p:nvSpPr>
        <p:spPr>
          <a:xfrm>
            <a:off x="8620765" y="273725"/>
            <a:ext cx="7813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83</a:t>
            </a:r>
          </a:p>
        </p:txBody>
      </p:sp>
      <p:sp>
        <p:nvSpPr>
          <p:cNvPr id="7" name="TextBox 6">
            <a:extLst>
              <a:ext uri="{FF2B5EF4-FFF2-40B4-BE49-F238E27FC236}">
                <a16:creationId xmlns:a16="http://schemas.microsoft.com/office/drawing/2014/main" id="{147C2A04-BA5B-47C5-942A-37E4F5020A38}"/>
              </a:ext>
            </a:extLst>
          </p:cNvPr>
          <p:cNvSpPr txBox="1"/>
          <p:nvPr/>
        </p:nvSpPr>
        <p:spPr>
          <a:xfrm>
            <a:off x="1054782" y="1908706"/>
            <a:ext cx="595491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Forma DJR Micro"/>
                <a:ea typeface="Calibri" panose="020F0502020204030204" pitchFamily="34" charset="0"/>
                <a:cs typeface="+mn-cs"/>
              </a:rPr>
              <a:t>NEW Reinforced</a:t>
            </a:r>
            <a:r>
              <a:rPr kumimoji="0" lang="en-US" sz="1800" b="0" i="0" u="none" strike="noStrike" kern="1200" cap="none" spc="0" normalizeH="0" baseline="0" noProof="0">
                <a:ln>
                  <a:noFill/>
                </a:ln>
                <a:solidFill>
                  <a:srgbClr val="000000"/>
                </a:solidFill>
                <a:effectLst/>
                <a:uLnTx/>
                <a:uFillTx/>
                <a:latin typeface="Forma DJR Micro"/>
                <a:ea typeface="Calibri" panose="020F0502020204030204" pitchFamily="34" charset="0"/>
                <a:cs typeface="+mn-cs"/>
              </a:rPr>
              <a:t> </a:t>
            </a:r>
            <a:r>
              <a:rPr kumimoji="0" lang="en-US" sz="1800" b="1" i="0" u="none" strike="noStrike" kern="1200" cap="none" spc="0" normalizeH="0" baseline="0" noProof="0">
                <a:ln>
                  <a:noFill/>
                </a:ln>
                <a:solidFill>
                  <a:srgbClr val="000000"/>
                </a:solidFill>
                <a:effectLst/>
                <a:uLnTx/>
                <a:uFillTx/>
                <a:latin typeface="Forma DJR Micro"/>
                <a:ea typeface="+mn-ea"/>
                <a:cs typeface="+mn-cs"/>
              </a:rPr>
              <a:t>endpoint security controller</a:t>
            </a:r>
            <a:r>
              <a:rPr kumimoji="0" lang="en-US" sz="1800" b="1" i="0" u="none" strike="noStrike" kern="1200" cap="none" spc="0" normalizeH="0" baseline="30000" noProof="0">
                <a:ln>
                  <a:noFill/>
                </a:ln>
                <a:solidFill>
                  <a:srgbClr val="000000"/>
                </a:solidFill>
                <a:effectLst/>
                <a:uLnTx/>
                <a:uFillTx/>
                <a:latin typeface="Forma DJR Micro"/>
                <a:ea typeface="+mn-ea"/>
                <a:cs typeface="+mn-cs"/>
              </a:rPr>
              <a:t>54</a:t>
            </a:r>
            <a:r>
              <a:rPr kumimoji="0" lang="en-US" sz="1800" b="0" i="0" u="none" strike="noStrike" kern="1200" cap="none" spc="0" normalizeH="0" baseline="0" noProof="0">
                <a:ln>
                  <a:noFill/>
                </a:ln>
                <a:solidFill>
                  <a:srgbClr val="000000"/>
                </a:solidFill>
                <a:effectLst/>
                <a:uLnTx/>
                <a:uFillTx/>
                <a:latin typeface="Forma DJR Micro"/>
                <a:ea typeface="+mn-ea"/>
                <a:cs typeface="+mn-cs"/>
              </a:rPr>
              <a:t>future-proofs your device and protects against evolving threats. </a:t>
            </a:r>
          </a:p>
        </p:txBody>
      </p:sp>
      <p:pic>
        <p:nvPicPr>
          <p:cNvPr id="15" name="Picture 14" descr="A black and white logo&#10;&#10;Description automatically generated">
            <a:extLst>
              <a:ext uri="{FF2B5EF4-FFF2-40B4-BE49-F238E27FC236}">
                <a16:creationId xmlns:a16="http://schemas.microsoft.com/office/drawing/2014/main" id="{566C65E5-D97B-FBF5-4742-EBF7DB6D7C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855" y="2030940"/>
            <a:ext cx="497782" cy="364376"/>
          </a:xfrm>
          <a:prstGeom prst="rect">
            <a:avLst/>
          </a:prstGeom>
        </p:spPr>
      </p:pic>
      <p:sp>
        <p:nvSpPr>
          <p:cNvPr id="10" name="TextBox 9">
            <a:extLst>
              <a:ext uri="{FF2B5EF4-FFF2-40B4-BE49-F238E27FC236}">
                <a16:creationId xmlns:a16="http://schemas.microsoft.com/office/drawing/2014/main" id="{61BE495E-71AA-CA7E-A258-C97C03EF2D44}"/>
              </a:ext>
            </a:extLst>
          </p:cNvPr>
          <p:cNvSpPr txBox="1"/>
          <p:nvPr/>
        </p:nvSpPr>
        <p:spPr>
          <a:xfrm>
            <a:off x="8871462" y="936728"/>
            <a:ext cx="39188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a:ln>
                  <a:noFill/>
                </a:ln>
                <a:solidFill>
                  <a:srgbClr val="000000"/>
                </a:solidFill>
                <a:effectLst/>
                <a:uLnTx/>
                <a:uFillTx/>
                <a:latin typeface="Forma DJR Display"/>
                <a:ea typeface="+mn-ea"/>
                <a:cs typeface="+mn-cs"/>
              </a:rPr>
              <a:t>98</a:t>
            </a: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cxnSp>
        <p:nvCxnSpPr>
          <p:cNvPr id="18" name="Straight Connector 17">
            <a:extLst>
              <a:ext uri="{FF2B5EF4-FFF2-40B4-BE49-F238E27FC236}">
                <a16:creationId xmlns:a16="http://schemas.microsoft.com/office/drawing/2014/main" id="{CBD4965F-62B4-A0D1-B15C-DD01263AD211}"/>
              </a:ext>
            </a:extLst>
          </p:cNvPr>
          <p:cNvCxnSpPr>
            <a:cxnSpLocks/>
          </p:cNvCxnSpPr>
          <p:nvPr/>
        </p:nvCxnSpPr>
        <p:spPr>
          <a:xfrm flipH="1">
            <a:off x="7305436" y="2030940"/>
            <a:ext cx="440396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19F7CE2-8289-BD39-FD14-31841B4F98EE}"/>
              </a:ext>
            </a:extLst>
          </p:cNvPr>
          <p:cNvGrpSpPr/>
          <p:nvPr/>
        </p:nvGrpSpPr>
        <p:grpSpPr>
          <a:xfrm>
            <a:off x="227847" y="1748316"/>
            <a:ext cx="874721" cy="874721"/>
            <a:chOff x="5904632" y="3098656"/>
            <a:chExt cx="660688" cy="660688"/>
          </a:xfrm>
        </p:grpSpPr>
        <p:sp>
          <p:nvSpPr>
            <p:cNvPr id="28" name="Oval 27">
              <a:extLst>
                <a:ext uri="{FF2B5EF4-FFF2-40B4-BE49-F238E27FC236}">
                  <a16:creationId xmlns:a16="http://schemas.microsoft.com/office/drawing/2014/main" id="{558FB547-578C-9529-443E-7FCBAC870DA0}"/>
                </a:ext>
              </a:extLst>
            </p:cNvPr>
            <p:cNvSpPr/>
            <p:nvPr/>
          </p:nvSpPr>
          <p:spPr bwMode="ltGray">
            <a:xfrm>
              <a:off x="5904632" y="3098656"/>
              <a:ext cx="660688" cy="6606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prstClr val="black"/>
                </a:solidFill>
                <a:effectLst/>
                <a:uLnTx/>
                <a:uFillTx/>
                <a:latin typeface="Forma DJR Micro"/>
                <a:ea typeface="+mn-ea"/>
                <a:cs typeface="+mn-cs"/>
                <a:sym typeface="Arial"/>
              </a:endParaRPr>
            </a:p>
          </p:txBody>
        </p:sp>
        <p:pic>
          <p:nvPicPr>
            <p:cNvPr id="31" name="Picture 30" descr="Icon&#10;&#10;Description automatically generated">
              <a:extLst>
                <a:ext uri="{FF2B5EF4-FFF2-40B4-BE49-F238E27FC236}">
                  <a16:creationId xmlns:a16="http://schemas.microsoft.com/office/drawing/2014/main" id="{9CF8456E-72D3-1C4B-B5A7-B7B1B386F04C}"/>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6036168" y="3248041"/>
              <a:ext cx="425592" cy="334394"/>
            </a:xfrm>
            <a:prstGeom prst="rect">
              <a:avLst/>
            </a:prstGeom>
          </p:spPr>
        </p:pic>
      </p:grpSp>
      <p:sp>
        <p:nvSpPr>
          <p:cNvPr id="14" name="TextBox 13">
            <a:extLst>
              <a:ext uri="{FF2B5EF4-FFF2-40B4-BE49-F238E27FC236}">
                <a16:creationId xmlns:a16="http://schemas.microsoft.com/office/drawing/2014/main" id="{E7F95A7C-BD0E-7F4B-79B6-F2F8D593295E}"/>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pic>
        <p:nvPicPr>
          <p:cNvPr id="16" name="Picture 15">
            <a:extLst>
              <a:ext uri="{FF2B5EF4-FFF2-40B4-BE49-F238E27FC236}">
                <a16:creationId xmlns:a16="http://schemas.microsoft.com/office/drawing/2014/main" id="{5108BE79-6EED-AA09-4BA6-4DC275B0DB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42244" y="2996974"/>
            <a:ext cx="3989245" cy="3391126"/>
          </a:xfrm>
          <a:prstGeom prst="rect">
            <a:avLst/>
          </a:prstGeom>
        </p:spPr>
      </p:pic>
      <p:sp>
        <p:nvSpPr>
          <p:cNvPr id="17" name="Rectangle 16">
            <a:extLst>
              <a:ext uri="{FF2B5EF4-FFF2-40B4-BE49-F238E27FC236}">
                <a16:creationId xmlns:a16="http://schemas.microsoft.com/office/drawing/2014/main" id="{DED03EA8-06CA-5441-320A-5A22A97972D9}"/>
              </a:ext>
            </a:extLst>
          </p:cNvPr>
          <p:cNvSpPr/>
          <p:nvPr/>
        </p:nvSpPr>
        <p:spPr bwMode="ltGray">
          <a:xfrm>
            <a:off x="11069320" y="6231445"/>
            <a:ext cx="934720" cy="626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52074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7C5CA1-4FCF-4899-FDC6-21AE4F5B8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126" y="2317188"/>
            <a:ext cx="4985677" cy="4237825"/>
          </a:xfrm>
          <a:prstGeom prst="rect">
            <a:avLst/>
          </a:prstGeom>
        </p:spPr>
      </p:pic>
      <p:sp>
        <p:nvSpPr>
          <p:cNvPr id="3" name="Rectangle 2">
            <a:extLst>
              <a:ext uri="{FF2B5EF4-FFF2-40B4-BE49-F238E27FC236}">
                <a16:creationId xmlns:a16="http://schemas.microsoft.com/office/drawing/2014/main" id="{CAF7789D-813A-4F7A-AF4D-32D4689D9BF6}"/>
              </a:ext>
            </a:extLst>
          </p:cNvPr>
          <p:cNvSpPr/>
          <p:nvPr/>
        </p:nvSpPr>
        <p:spPr>
          <a:xfrm>
            <a:off x="6138080" y="2032637"/>
            <a:ext cx="6094965" cy="4825363"/>
          </a:xfrm>
          <a:prstGeom prst="rect">
            <a:avLst/>
          </a:prstGeom>
          <a:solidFill>
            <a:srgbClr val="E6E6E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rIns="0" bIns="274249" rtlCol="0" anchor="b"/>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B0F091B9-C6E8-423B-99FE-8B183DA0B1EF}"/>
              </a:ext>
            </a:extLst>
          </p:cNvPr>
          <p:cNvSpPr/>
          <p:nvPr/>
        </p:nvSpPr>
        <p:spPr>
          <a:xfrm>
            <a:off x="1589" y="895"/>
            <a:ext cx="12188823" cy="2031105"/>
          </a:xfrm>
          <a:prstGeom prst="rect">
            <a:avLst/>
          </a:prstGeom>
          <a:solidFill>
            <a:schemeClr val="accent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rIns="0" bIns="274249" rtlCol="0" anchor="b"/>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itle 6">
            <a:extLst>
              <a:ext uri="{FF2B5EF4-FFF2-40B4-BE49-F238E27FC236}">
                <a16:creationId xmlns:a16="http://schemas.microsoft.com/office/drawing/2014/main" id="{0669AE3C-7664-43D5-9942-86C7D443C4D1}"/>
              </a:ext>
            </a:extLst>
          </p:cNvPr>
          <p:cNvSpPr txBox="1">
            <a:spLocks/>
          </p:cNvSpPr>
          <p:nvPr/>
        </p:nvSpPr>
        <p:spPr>
          <a:xfrm>
            <a:off x="271155" y="249803"/>
            <a:ext cx="11992253" cy="1909873"/>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
                <a:srgbClr val="000000"/>
              </a:buClr>
              <a:buSzTx/>
              <a:buFontTx/>
              <a:buNone/>
              <a:tabLst/>
              <a:defRPr/>
            </a:pPr>
            <a:r>
              <a:rPr kumimoji="0" lang="en-US" sz="5998" b="0" i="0" u="none" strike="noStrike" kern="1200" cap="none" spc="50" normalizeH="0" baseline="0" noProof="0">
                <a:ln>
                  <a:noFill/>
                </a:ln>
                <a:solidFill>
                  <a:prstClr val="black"/>
                </a:solidFill>
                <a:effectLst/>
                <a:uLnTx/>
                <a:uFillTx/>
                <a:latin typeface="Forma DJR Display" panose="00000000000000090000" pitchFamily="50" charset="0"/>
                <a:ea typeface="+mj-ea"/>
                <a:cs typeface="+mj-cs"/>
                <a:sym typeface="Arial"/>
              </a:rPr>
              <a:t>HP Wolf Pro Security NGAV</a:t>
            </a:r>
            <a:r>
              <a:rPr kumimoji="0" lang="en-US" sz="5998" b="0" i="0" u="none" strike="noStrike" kern="1200" cap="none" spc="50" normalizeH="0" baseline="30000" noProof="0">
                <a:ln>
                  <a:noFill/>
                </a:ln>
                <a:solidFill>
                  <a:prstClr val="black"/>
                </a:solidFill>
                <a:effectLst/>
                <a:uLnTx/>
                <a:uFillTx/>
                <a:latin typeface="Forma DJR Display" panose="00000000000000090000" pitchFamily="50" charset="0"/>
                <a:ea typeface="+mj-ea"/>
                <a:cs typeface="+mj-cs"/>
                <a:sym typeface="Arial"/>
              </a:rPr>
              <a:t>15</a:t>
            </a:r>
            <a:endParaRPr kumimoji="0" lang="en-GB" sz="5998" b="0" i="0" u="none" strike="noStrike" kern="1200" cap="none" spc="50" normalizeH="0" baseline="30000" noProof="0">
              <a:ln>
                <a:noFill/>
              </a:ln>
              <a:solidFill>
                <a:prstClr val="black"/>
              </a:solidFill>
              <a:effectLst/>
              <a:uLnTx/>
              <a:uFillTx/>
              <a:latin typeface="Forma DJR Display" panose="00000000000000090000" pitchFamily="50" charset="0"/>
              <a:ea typeface="+mj-ea"/>
              <a:cs typeface="+mj-cs"/>
              <a:sym typeface="Arial"/>
            </a:endParaRPr>
          </a:p>
        </p:txBody>
      </p:sp>
      <p:sp>
        <p:nvSpPr>
          <p:cNvPr id="7" name="TextBox 6">
            <a:extLst>
              <a:ext uri="{FF2B5EF4-FFF2-40B4-BE49-F238E27FC236}">
                <a16:creationId xmlns:a16="http://schemas.microsoft.com/office/drawing/2014/main" id="{51BEFC24-5E02-44E6-999B-D9DABA887F04}"/>
              </a:ext>
            </a:extLst>
          </p:cNvPr>
          <p:cNvSpPr txBox="1"/>
          <p:nvPr/>
        </p:nvSpPr>
        <p:spPr>
          <a:xfrm>
            <a:off x="292133" y="1335333"/>
            <a:ext cx="1189986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700"/>
              </a:spcBef>
              <a:spcAft>
                <a:spcPts val="700"/>
              </a:spcAft>
              <a:buClr>
                <a:srgbClr val="000000"/>
              </a:buClr>
              <a:buSzTx/>
              <a:buFontTx/>
              <a:buNone/>
              <a:tabLst/>
              <a:defRPr/>
            </a:pPr>
            <a:r>
              <a:rPr kumimoji="0" lang="en-US" sz="3200" b="0" i="0" u="none" strike="noStrike" kern="0" cap="none" spc="50" normalizeH="0" baseline="0" noProof="0">
                <a:ln>
                  <a:noFill/>
                </a:ln>
                <a:solidFill>
                  <a:srgbClr val="000000"/>
                </a:solidFill>
                <a:effectLst/>
                <a:uLnTx/>
                <a:uFillTx/>
                <a:latin typeface="Forma DJR Display" panose="00000000000000090000" pitchFamily="50" charset="0"/>
                <a:ea typeface="+mn-ea"/>
                <a:cs typeface="Arial"/>
                <a:sym typeface="Arial"/>
              </a:rPr>
              <a:t>Stay protected from known &amp; new malware with AI-powered antivirus </a:t>
            </a:r>
            <a:endParaRPr kumimoji="0" lang="en-US" sz="3200" b="0" i="0" u="none" strike="noStrike" kern="0" cap="none" spc="50" normalizeH="0" baseline="30000" noProof="0">
              <a:ln>
                <a:noFill/>
              </a:ln>
              <a:solidFill>
                <a:srgbClr val="000000"/>
              </a:solidFill>
              <a:effectLst/>
              <a:uLnTx/>
              <a:uFillTx/>
              <a:latin typeface="Forma DJR Display" panose="00000000000000090000" pitchFamily="50" charset="0"/>
              <a:ea typeface="+mn-ea"/>
              <a:cs typeface="Arial"/>
              <a:sym typeface="Arial"/>
            </a:endParaRPr>
          </a:p>
        </p:txBody>
      </p:sp>
      <p:sp>
        <p:nvSpPr>
          <p:cNvPr id="14" name="Rectangle 13">
            <a:extLst>
              <a:ext uri="{FF2B5EF4-FFF2-40B4-BE49-F238E27FC236}">
                <a16:creationId xmlns:a16="http://schemas.microsoft.com/office/drawing/2014/main" id="{D9248BF1-237A-4BA2-958A-652B459A6ECF}"/>
              </a:ext>
            </a:extLst>
          </p:cNvPr>
          <p:cNvSpPr/>
          <p:nvPr/>
        </p:nvSpPr>
        <p:spPr>
          <a:xfrm>
            <a:off x="7531100" y="3700233"/>
            <a:ext cx="3017713" cy="846386"/>
          </a:xfrm>
          <a:prstGeom prst="rect">
            <a:avLst/>
          </a:prstGeom>
        </p:spPr>
        <p:txBody>
          <a:bodyPr wrap="square" lIns="0" tIns="0" rIns="0" anchor="t">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50" normalizeH="0" baseline="0" noProof="0">
                <a:ln>
                  <a:noFill/>
                </a:ln>
                <a:solidFill>
                  <a:srgbClr val="000000"/>
                </a:solidFill>
                <a:effectLst/>
                <a:uLnTx/>
                <a:uFillTx/>
                <a:latin typeface="Forma DJR Micro"/>
                <a:ea typeface="+mn-ea"/>
                <a:cs typeface="Arial"/>
                <a:sym typeface="Arial"/>
              </a:rPr>
              <a:t>AI: Machine Learning</a:t>
            </a:r>
          </a:p>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sz="1600" b="0" i="0" u="none" strike="noStrike" kern="0" cap="none" spc="50" normalizeH="0" baseline="0" noProof="0">
                <a:ln>
                  <a:noFill/>
                </a:ln>
                <a:solidFill>
                  <a:srgbClr val="000000"/>
                </a:solidFill>
                <a:effectLst/>
                <a:uLnTx/>
                <a:uFillTx/>
                <a:latin typeface="Forma DJR Micro"/>
                <a:ea typeface="+mn-ea"/>
                <a:cs typeface="Arial"/>
                <a:sym typeface="Arial"/>
              </a:rPr>
              <a:t>trained to recognize common features of malware</a:t>
            </a:r>
          </a:p>
        </p:txBody>
      </p:sp>
      <p:sp>
        <p:nvSpPr>
          <p:cNvPr id="15" name="Rectangle 14">
            <a:extLst>
              <a:ext uri="{FF2B5EF4-FFF2-40B4-BE49-F238E27FC236}">
                <a16:creationId xmlns:a16="http://schemas.microsoft.com/office/drawing/2014/main" id="{CF1A126F-CEED-4975-964A-45093F47FFE0}"/>
              </a:ext>
            </a:extLst>
          </p:cNvPr>
          <p:cNvSpPr/>
          <p:nvPr/>
        </p:nvSpPr>
        <p:spPr>
          <a:xfrm>
            <a:off x="7531100" y="5110167"/>
            <a:ext cx="3665412" cy="846386"/>
          </a:xfrm>
          <a:prstGeom prst="rect">
            <a:avLst/>
          </a:prstGeom>
        </p:spPr>
        <p:txBody>
          <a:bodyPr wrap="square" lIns="0" tIns="0" rIns="0">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50" normalizeH="0" baseline="0" noProof="0">
                <a:ln>
                  <a:noFill/>
                </a:ln>
                <a:solidFill>
                  <a:srgbClr val="000000"/>
                </a:solidFill>
                <a:effectLst/>
                <a:uLnTx/>
                <a:uFillTx/>
                <a:latin typeface="Forma DJR Micro"/>
                <a:ea typeface="+mn-ea"/>
                <a:cs typeface="Arial"/>
                <a:sym typeface="Arial"/>
              </a:rPr>
              <a:t>AI: Deep Learning</a:t>
            </a:r>
          </a:p>
          <a:p>
            <a:pPr marL="0" marR="0" lvl="0" indent="0" algn="l" defTabSz="913852" rtl="0" eaLnBrk="1" fontAlgn="auto" latinLnBrk="0" hangingPunct="1">
              <a:lnSpc>
                <a:spcPct val="100000"/>
              </a:lnSpc>
              <a:spcBef>
                <a:spcPts val="0"/>
              </a:spcBef>
              <a:spcAft>
                <a:spcPts val="0"/>
              </a:spcAft>
              <a:buClr>
                <a:srgbClr val="53565A"/>
              </a:buClr>
              <a:buSzTx/>
              <a:buFontTx/>
              <a:buNone/>
              <a:tabLst/>
              <a:defRPr/>
            </a:pPr>
            <a:r>
              <a:rPr kumimoji="0" lang="en-US" sz="1600" b="0" i="0" u="none" strike="noStrike" kern="0" cap="none" spc="50" normalizeH="0" baseline="0" noProof="0">
                <a:ln>
                  <a:noFill/>
                </a:ln>
                <a:solidFill>
                  <a:srgbClr val="000000"/>
                </a:solidFill>
                <a:effectLst/>
                <a:uLnTx/>
                <a:uFillTx/>
                <a:latin typeface="Forma DJR Micro"/>
                <a:ea typeface="+mn-ea"/>
                <a:cs typeface="Arial"/>
                <a:sym typeface="Arial"/>
              </a:rPr>
              <a:t>AI trained on raw data to instinctively recognize even unknown malware</a:t>
            </a:r>
          </a:p>
        </p:txBody>
      </p:sp>
      <p:sp>
        <p:nvSpPr>
          <p:cNvPr id="16" name="Rectangle 15">
            <a:extLst>
              <a:ext uri="{FF2B5EF4-FFF2-40B4-BE49-F238E27FC236}">
                <a16:creationId xmlns:a16="http://schemas.microsoft.com/office/drawing/2014/main" id="{CADC3F0A-8773-4B84-A1EF-8EA5463F0B7E}"/>
              </a:ext>
            </a:extLst>
          </p:cNvPr>
          <p:cNvSpPr/>
          <p:nvPr/>
        </p:nvSpPr>
        <p:spPr>
          <a:xfrm>
            <a:off x="7531100" y="2363302"/>
            <a:ext cx="2979613" cy="846386"/>
          </a:xfrm>
          <a:prstGeom prst="rect">
            <a:avLst/>
          </a:prstGeom>
        </p:spPr>
        <p:txBody>
          <a:bodyPr wrap="square" lIns="0" tIns="0" rIns="0" anchor="t">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50" normalizeH="0" baseline="0" noProof="0">
                <a:ln>
                  <a:noFill/>
                </a:ln>
                <a:solidFill>
                  <a:srgbClr val="000000"/>
                </a:solidFill>
                <a:effectLst/>
                <a:uLnTx/>
                <a:uFillTx/>
                <a:latin typeface="Forma DJR Micro"/>
                <a:ea typeface="+mn-ea"/>
                <a:cs typeface="Arial"/>
                <a:sym typeface="Arial"/>
              </a:rPr>
              <a:t>Behavioral Analysis</a:t>
            </a:r>
          </a:p>
          <a:p>
            <a:pPr marL="0" marR="0" lvl="0" indent="0" algn="l" defTabSz="913578"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50" normalizeH="0" baseline="0" noProof="0">
                <a:ln>
                  <a:noFill/>
                </a:ln>
                <a:solidFill>
                  <a:srgbClr val="000000"/>
                </a:solidFill>
                <a:effectLst/>
                <a:uLnTx/>
                <a:uFillTx/>
                <a:latin typeface="Forma DJR Micro"/>
                <a:ea typeface="+mn-ea"/>
                <a:cs typeface="Arial"/>
                <a:sym typeface="Arial"/>
              </a:rPr>
              <a:t>Identifying and blocking malicious behavior</a:t>
            </a:r>
            <a:endParaRPr kumimoji="0" lang="en-US" altLang="zh-CN" sz="1600" b="0" i="0" u="none" strike="noStrike" kern="0" cap="none" spc="50" normalizeH="0" baseline="0" noProof="0">
              <a:ln>
                <a:noFill/>
              </a:ln>
              <a:solidFill>
                <a:srgbClr val="000000"/>
              </a:solidFill>
              <a:effectLst/>
              <a:uLnTx/>
              <a:uFillTx/>
              <a:latin typeface="Forma DJR Micro"/>
              <a:ea typeface="+mn-ea"/>
              <a:cs typeface="Arial"/>
              <a:sym typeface="Arial"/>
            </a:endParaRPr>
          </a:p>
        </p:txBody>
      </p:sp>
      <p:cxnSp>
        <p:nvCxnSpPr>
          <p:cNvPr id="26" name="Straight Connector 25">
            <a:extLst>
              <a:ext uri="{FF2B5EF4-FFF2-40B4-BE49-F238E27FC236}">
                <a16:creationId xmlns:a16="http://schemas.microsoft.com/office/drawing/2014/main" id="{27DB4A4B-921C-4F48-801C-80C52939B65B}"/>
              </a:ext>
            </a:extLst>
          </p:cNvPr>
          <p:cNvCxnSpPr>
            <a:cxnSpLocks/>
          </p:cNvCxnSpPr>
          <p:nvPr/>
        </p:nvCxnSpPr>
        <p:spPr bwMode="black">
          <a:xfrm>
            <a:off x="1589" y="1213311"/>
            <a:ext cx="121888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8EC8902-56EC-4AB9-9DFB-767553DFF65D}"/>
              </a:ext>
            </a:extLst>
          </p:cNvPr>
          <p:cNvGrpSpPr/>
          <p:nvPr/>
        </p:nvGrpSpPr>
        <p:grpSpPr>
          <a:xfrm>
            <a:off x="6376978" y="2317188"/>
            <a:ext cx="874721" cy="874721"/>
            <a:chOff x="5904632" y="3098656"/>
            <a:chExt cx="660688" cy="660688"/>
          </a:xfrm>
        </p:grpSpPr>
        <p:sp>
          <p:nvSpPr>
            <p:cNvPr id="23" name="Oval 22">
              <a:extLst>
                <a:ext uri="{FF2B5EF4-FFF2-40B4-BE49-F238E27FC236}">
                  <a16:creationId xmlns:a16="http://schemas.microsoft.com/office/drawing/2014/main" id="{01694A49-34F8-4D88-BEEB-8BD4C7D6CE30}"/>
                </a:ext>
              </a:extLst>
            </p:cNvPr>
            <p:cNvSpPr/>
            <p:nvPr/>
          </p:nvSpPr>
          <p:spPr bwMode="ltGray">
            <a:xfrm>
              <a:off x="5904632" y="3098656"/>
              <a:ext cx="660688" cy="6606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prstClr val="black"/>
                </a:solidFill>
                <a:effectLst/>
                <a:uLnTx/>
                <a:uFillTx/>
                <a:latin typeface="Forma DJR Micro"/>
                <a:ea typeface="+mn-ea"/>
                <a:cs typeface="+mn-cs"/>
                <a:sym typeface="Arial"/>
              </a:endParaRPr>
            </a:p>
          </p:txBody>
        </p:sp>
        <p:pic>
          <p:nvPicPr>
            <p:cNvPr id="40" name="Picture 39" descr="Icon&#10;&#10;Description automatically generated">
              <a:extLst>
                <a:ext uri="{FF2B5EF4-FFF2-40B4-BE49-F238E27FC236}">
                  <a16:creationId xmlns:a16="http://schemas.microsoft.com/office/drawing/2014/main" id="{B18833ED-F810-4CF9-AF5F-FA82754896D2}"/>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6036168" y="3248041"/>
              <a:ext cx="425592" cy="334394"/>
            </a:xfrm>
            <a:prstGeom prst="rect">
              <a:avLst/>
            </a:prstGeom>
          </p:spPr>
        </p:pic>
      </p:grpSp>
      <p:grpSp>
        <p:nvGrpSpPr>
          <p:cNvPr id="24" name="Group 23">
            <a:extLst>
              <a:ext uri="{FF2B5EF4-FFF2-40B4-BE49-F238E27FC236}">
                <a16:creationId xmlns:a16="http://schemas.microsoft.com/office/drawing/2014/main" id="{8B98A5E0-A49C-4939-9DA8-699788427059}"/>
              </a:ext>
            </a:extLst>
          </p:cNvPr>
          <p:cNvGrpSpPr/>
          <p:nvPr/>
        </p:nvGrpSpPr>
        <p:grpSpPr>
          <a:xfrm>
            <a:off x="6376978" y="3646599"/>
            <a:ext cx="874721" cy="874721"/>
            <a:chOff x="5904632" y="4021950"/>
            <a:chExt cx="660688" cy="660688"/>
          </a:xfrm>
        </p:grpSpPr>
        <p:sp>
          <p:nvSpPr>
            <p:cNvPr id="27" name="Oval 26">
              <a:extLst>
                <a:ext uri="{FF2B5EF4-FFF2-40B4-BE49-F238E27FC236}">
                  <a16:creationId xmlns:a16="http://schemas.microsoft.com/office/drawing/2014/main" id="{9244B9E1-09D2-4121-9E5F-4CAD1BB3835C}"/>
                </a:ext>
              </a:extLst>
            </p:cNvPr>
            <p:cNvSpPr/>
            <p:nvPr/>
          </p:nvSpPr>
          <p:spPr bwMode="ltGray">
            <a:xfrm>
              <a:off x="5904632" y="4021950"/>
              <a:ext cx="660688" cy="6606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prstClr val="black"/>
                </a:solidFill>
                <a:effectLst/>
                <a:uLnTx/>
                <a:uFillTx/>
                <a:latin typeface="Forma DJR Micro"/>
                <a:ea typeface="+mn-ea"/>
                <a:cs typeface="+mn-cs"/>
                <a:sym typeface="Arial"/>
              </a:endParaRPr>
            </a:p>
          </p:txBody>
        </p:sp>
        <p:pic>
          <p:nvPicPr>
            <p:cNvPr id="41" name="Picture 40" descr="Icon&#10;&#10;Description automatically generated">
              <a:extLst>
                <a:ext uri="{FF2B5EF4-FFF2-40B4-BE49-F238E27FC236}">
                  <a16:creationId xmlns:a16="http://schemas.microsoft.com/office/drawing/2014/main" id="{41397B66-35F9-4743-8035-AF0A4FA49078}"/>
                </a:ext>
              </a:extLst>
            </p:cNvPr>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5988933" y="4147425"/>
              <a:ext cx="504129" cy="396101"/>
            </a:xfrm>
            <a:prstGeom prst="rect">
              <a:avLst/>
            </a:prstGeom>
          </p:spPr>
        </p:pic>
      </p:grpSp>
      <p:grpSp>
        <p:nvGrpSpPr>
          <p:cNvPr id="25" name="Group 24">
            <a:extLst>
              <a:ext uri="{FF2B5EF4-FFF2-40B4-BE49-F238E27FC236}">
                <a16:creationId xmlns:a16="http://schemas.microsoft.com/office/drawing/2014/main" id="{CCABE420-8E29-4DCA-8E5D-81AB81C97877}"/>
              </a:ext>
            </a:extLst>
          </p:cNvPr>
          <p:cNvGrpSpPr/>
          <p:nvPr/>
        </p:nvGrpSpPr>
        <p:grpSpPr>
          <a:xfrm>
            <a:off x="6439689" y="5013023"/>
            <a:ext cx="874721" cy="874721"/>
            <a:chOff x="5904632" y="4956857"/>
            <a:chExt cx="660688" cy="660688"/>
          </a:xfrm>
        </p:grpSpPr>
        <p:sp>
          <p:nvSpPr>
            <p:cNvPr id="28" name="Oval 27">
              <a:extLst>
                <a:ext uri="{FF2B5EF4-FFF2-40B4-BE49-F238E27FC236}">
                  <a16:creationId xmlns:a16="http://schemas.microsoft.com/office/drawing/2014/main" id="{1749B226-ABF6-412E-B2C8-C3865EEE0DBD}"/>
                </a:ext>
              </a:extLst>
            </p:cNvPr>
            <p:cNvSpPr/>
            <p:nvPr/>
          </p:nvSpPr>
          <p:spPr bwMode="ltGray">
            <a:xfrm>
              <a:off x="5904632" y="4956857"/>
              <a:ext cx="660688" cy="6606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prstClr val="black"/>
                </a:solidFill>
                <a:effectLst/>
                <a:uLnTx/>
                <a:uFillTx/>
                <a:latin typeface="Forma DJR Micro"/>
                <a:ea typeface="+mn-ea"/>
                <a:cs typeface="+mn-cs"/>
                <a:sym typeface="Arial"/>
              </a:endParaRPr>
            </a:p>
          </p:txBody>
        </p:sp>
        <p:pic>
          <p:nvPicPr>
            <p:cNvPr id="42" name="Picture 41" descr="Icon&#10;&#10;Description automatically generated">
              <a:extLst>
                <a:ext uri="{FF2B5EF4-FFF2-40B4-BE49-F238E27FC236}">
                  <a16:creationId xmlns:a16="http://schemas.microsoft.com/office/drawing/2014/main" id="{FCF3A9DE-1EE9-4CB7-B701-4BDDC4AB3104}"/>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6021650" y="5057660"/>
              <a:ext cx="424928" cy="460339"/>
            </a:xfrm>
            <a:prstGeom prst="rect">
              <a:avLst/>
            </a:prstGeom>
          </p:spPr>
        </p:pic>
      </p:grpSp>
      <p:pic>
        <p:nvPicPr>
          <p:cNvPr id="11" name="Picture 10">
            <a:extLst>
              <a:ext uri="{FF2B5EF4-FFF2-40B4-BE49-F238E27FC236}">
                <a16:creationId xmlns:a16="http://schemas.microsoft.com/office/drawing/2014/main" id="{42A787E5-2443-C53F-6B50-9AF4AF0084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52434" y="5178590"/>
            <a:ext cx="1971090" cy="1513675"/>
          </a:xfrm>
          <a:prstGeom prst="rect">
            <a:avLst/>
          </a:prstGeom>
        </p:spPr>
      </p:pic>
      <p:pic>
        <p:nvPicPr>
          <p:cNvPr id="5" name="Picture 4" descr="A picture containing black, darkness&#10;&#10;Description automatically generated">
            <a:extLst>
              <a:ext uri="{FF2B5EF4-FFF2-40B4-BE49-F238E27FC236}">
                <a16:creationId xmlns:a16="http://schemas.microsoft.com/office/drawing/2014/main" id="{BBDC7914-8CCE-6FB2-E9A5-5D91180132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84352" y="6433934"/>
            <a:ext cx="552205" cy="258331"/>
          </a:xfrm>
          <a:prstGeom prst="rect">
            <a:avLst/>
          </a:prstGeom>
        </p:spPr>
      </p:pic>
      <p:sp>
        <p:nvSpPr>
          <p:cNvPr id="10" name="TextBox 9">
            <a:extLst>
              <a:ext uri="{FF2B5EF4-FFF2-40B4-BE49-F238E27FC236}">
                <a16:creationId xmlns:a16="http://schemas.microsoft.com/office/drawing/2014/main" id="{2E304FA8-B25E-6BED-0E1D-355BC0C82E84}"/>
              </a:ext>
            </a:extLst>
          </p:cNvPr>
          <p:cNvSpPr txBox="1"/>
          <p:nvPr/>
        </p:nvSpPr>
        <p:spPr>
          <a:xfrm>
            <a:off x="-110722" y="3380629"/>
            <a:ext cx="2197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FPO</a:t>
            </a:r>
          </a:p>
        </p:txBody>
      </p:sp>
      <p:sp>
        <p:nvSpPr>
          <p:cNvPr id="13" name="Rectangle 12">
            <a:extLst>
              <a:ext uri="{FF2B5EF4-FFF2-40B4-BE49-F238E27FC236}">
                <a16:creationId xmlns:a16="http://schemas.microsoft.com/office/drawing/2014/main" id="{CAB5AA53-2840-985B-EBDD-24612F3BF2CF}"/>
              </a:ext>
            </a:extLst>
          </p:cNvPr>
          <p:cNvSpPr/>
          <p:nvPr/>
        </p:nvSpPr>
        <p:spPr bwMode="ltGray">
          <a:xfrm>
            <a:off x="11079806" y="6227786"/>
            <a:ext cx="939474" cy="55401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0E1FBE51-67B4-F18C-5545-36EFE6E8925E}"/>
              </a:ext>
            </a:extLst>
          </p:cNvPr>
          <p:cNvSpPr txBox="1"/>
          <p:nvPr/>
        </p:nvSpPr>
        <p:spPr>
          <a:xfrm>
            <a:off x="78886" y="6642158"/>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chemeClr val="bg1"/>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r>
              <a:rPr kumimoji="0" lang="en-US" sz="70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  |  Z2 Tower G1i  |  HP Confidential. For use by HP or Partner with Customers under HP CDA only.</a:t>
            </a:r>
          </a:p>
        </p:txBody>
      </p:sp>
    </p:spTree>
    <p:extLst>
      <p:ext uri="{BB962C8B-B14F-4D97-AF65-F5344CB8AC3E}">
        <p14:creationId xmlns:p14="http://schemas.microsoft.com/office/powerpoint/2010/main" val="7414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DD4F-9F9D-4241-794A-E1E49668E36C}"/>
              </a:ext>
            </a:extLst>
          </p:cNvPr>
          <p:cNvSpPr>
            <a:spLocks noGrp="1"/>
          </p:cNvSpPr>
          <p:nvPr>
            <p:ph type="title" sz="quarter" idx="16"/>
          </p:nvPr>
        </p:nvSpPr>
        <p:spPr>
          <a:xfrm>
            <a:off x="508906" y="5599748"/>
            <a:ext cx="10800000" cy="981038"/>
          </a:xfrm>
        </p:spPr>
        <p:txBody>
          <a:bodyPr/>
          <a:lstStyle/>
          <a:p>
            <a:r>
              <a:rPr lang="en-US"/>
              <a:t>Sustainability &amp; Reliability</a:t>
            </a:r>
          </a:p>
        </p:txBody>
      </p:sp>
      <p:sp>
        <p:nvSpPr>
          <p:cNvPr id="7" name="Rectangle 6">
            <a:extLst>
              <a:ext uri="{FF2B5EF4-FFF2-40B4-BE49-F238E27FC236}">
                <a16:creationId xmlns:a16="http://schemas.microsoft.com/office/drawing/2014/main" id="{2D292B26-E9B1-7F50-3D0A-C1F268F6ADC1}"/>
              </a:ext>
            </a:extLst>
          </p:cNvPr>
          <p:cNvSpPr/>
          <p:nvPr/>
        </p:nvSpPr>
        <p:spPr>
          <a:xfrm>
            <a:off x="508906" y="4943711"/>
            <a:ext cx="496110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Forma DJR Display"/>
                <a:ea typeface="+mn-ea"/>
                <a:cs typeface="+mn-cs"/>
              </a:rPr>
              <a:t>HP Z2 Tower G1i</a:t>
            </a:r>
          </a:p>
        </p:txBody>
      </p:sp>
      <p:sp>
        <p:nvSpPr>
          <p:cNvPr id="8" name="TextBox 7">
            <a:extLst>
              <a:ext uri="{FF2B5EF4-FFF2-40B4-BE49-F238E27FC236}">
                <a16:creationId xmlns:a16="http://schemas.microsoft.com/office/drawing/2014/main" id="{FD654A09-3881-69E6-0D06-316C7110A278}"/>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HP Confidential. For use by HP or Partner with Customers under HP CDA only.</a:t>
            </a:r>
          </a:p>
        </p:txBody>
      </p:sp>
      <p:sp>
        <p:nvSpPr>
          <p:cNvPr id="10" name="Rectangle 9">
            <a:extLst>
              <a:ext uri="{FF2B5EF4-FFF2-40B4-BE49-F238E27FC236}">
                <a16:creationId xmlns:a16="http://schemas.microsoft.com/office/drawing/2014/main" id="{79EFE99E-0134-7CA3-FCD3-CC4A192CCF8D}"/>
              </a:ext>
            </a:extLst>
          </p:cNvPr>
          <p:cNvSpPr/>
          <p:nvPr/>
        </p:nvSpPr>
        <p:spPr bwMode="ltGray">
          <a:xfrm>
            <a:off x="10617200" y="4699000"/>
            <a:ext cx="1346200" cy="7063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E86A910B-C80B-7CC5-C451-33B63592863C}"/>
              </a:ext>
            </a:extLst>
          </p:cNvPr>
          <p:cNvPicPr>
            <a:picLocks noChangeAspect="1"/>
          </p:cNvPicPr>
          <p:nvPr/>
        </p:nvPicPr>
        <p:blipFill>
          <a:blip r:embed="rId3"/>
          <a:srcRect t="13842" b="-2753"/>
          <a:stretch/>
        </p:blipFill>
        <p:spPr>
          <a:xfrm>
            <a:off x="0" y="-1"/>
            <a:ext cx="12192000" cy="4943711"/>
          </a:xfrm>
          <a:prstGeom prst="rect">
            <a:avLst/>
          </a:prstGeom>
        </p:spPr>
      </p:pic>
    </p:spTree>
    <p:extLst>
      <p:ext uri="{BB962C8B-B14F-4D97-AF65-F5344CB8AC3E}">
        <p14:creationId xmlns:p14="http://schemas.microsoft.com/office/powerpoint/2010/main" val="82076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A1652-3797-02A4-11E3-34AD7968C14F}"/>
              </a:ext>
            </a:extLst>
          </p:cNvPr>
          <p:cNvSpPr/>
          <p:nvPr/>
        </p:nvSpPr>
        <p:spPr>
          <a:xfrm>
            <a:off x="0" y="0"/>
            <a:ext cx="12188823" cy="1370971"/>
          </a:xfrm>
          <a:prstGeom prst="rect">
            <a:avLst/>
          </a:prstGeom>
          <a:solidFill>
            <a:srgbClr val="549EF7"/>
          </a:solidFill>
          <a:ln w="19050" cap="flat" cmpd="sng" algn="ctr">
            <a:noFill/>
            <a:prstDash val="solid"/>
            <a:miter lim="800000"/>
          </a:ln>
          <a:effectLst/>
        </p:spPr>
        <p:txBody>
          <a:bodyPr lIns="0" rIns="0" bIns="274249" rtlCol="0" anchor="b"/>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999"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itle 5">
            <a:extLst>
              <a:ext uri="{FF2B5EF4-FFF2-40B4-BE49-F238E27FC236}">
                <a16:creationId xmlns:a16="http://schemas.microsoft.com/office/drawing/2014/main" id="{2BBF11F6-1C38-AE45-A635-9E9E152AA2AA}"/>
              </a:ext>
            </a:extLst>
          </p:cNvPr>
          <p:cNvSpPr>
            <a:spLocks noGrp="1"/>
          </p:cNvSpPr>
          <p:nvPr>
            <p:ph type="ctrTitle"/>
          </p:nvPr>
        </p:nvSpPr>
        <p:spPr>
          <a:xfrm>
            <a:off x="596398" y="276580"/>
            <a:ext cx="10996025" cy="890344"/>
          </a:xfrm>
        </p:spPr>
        <p:txBody>
          <a:bodyPr/>
          <a:lstStyle/>
          <a:p>
            <a:r>
              <a:rPr lang="en-US" dirty="0">
                <a:solidFill>
                  <a:schemeClr val="tx1"/>
                </a:solidFill>
              </a:rPr>
              <a:t>Designed with reliability in mind</a:t>
            </a:r>
          </a:p>
        </p:txBody>
      </p:sp>
      <p:sp>
        <p:nvSpPr>
          <p:cNvPr id="15" name="Rectangle 14">
            <a:extLst>
              <a:ext uri="{FF2B5EF4-FFF2-40B4-BE49-F238E27FC236}">
                <a16:creationId xmlns:a16="http://schemas.microsoft.com/office/drawing/2014/main" id="{94C5291A-6FCC-AE90-9ED7-5FDEFE7A4BCD}"/>
              </a:ext>
            </a:extLst>
          </p:cNvPr>
          <p:cNvSpPr/>
          <p:nvPr/>
        </p:nvSpPr>
        <p:spPr bwMode="ltGray">
          <a:xfrm>
            <a:off x="6405458" y="1890468"/>
            <a:ext cx="5786542" cy="1152378"/>
          </a:xfrm>
          <a:prstGeom prst="rect">
            <a:avLst/>
          </a:prstGeom>
          <a:solidFill>
            <a:srgbClr val="98C5FA">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Forma DJR Micro"/>
                <a:ea typeface="+mn-ea"/>
                <a:cs typeface="+mn-cs"/>
              </a:rPr>
              <a:t>Starting with durable construction</a:t>
            </a:r>
          </a:p>
        </p:txBody>
      </p:sp>
      <p:pic>
        <p:nvPicPr>
          <p:cNvPr id="21" name="Content Placeholder 17" descr="Network diagram outline">
            <a:extLst>
              <a:ext uri="{FF2B5EF4-FFF2-40B4-BE49-F238E27FC236}">
                <a16:creationId xmlns:a16="http://schemas.microsoft.com/office/drawing/2014/main" id="{26F9DD8C-6D88-EE19-CE02-15C24B7E501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98011" y="5153963"/>
            <a:ext cx="520700" cy="520700"/>
          </a:xfrm>
          <a:prstGeom prst="rect">
            <a:avLst/>
          </a:prstGeom>
        </p:spPr>
      </p:pic>
      <p:sp>
        <p:nvSpPr>
          <p:cNvPr id="23" name="Text Placeholder 6">
            <a:extLst>
              <a:ext uri="{FF2B5EF4-FFF2-40B4-BE49-F238E27FC236}">
                <a16:creationId xmlns:a16="http://schemas.microsoft.com/office/drawing/2014/main" id="{D4E3F5F4-7593-2705-5381-841C572AA944}"/>
              </a:ext>
            </a:extLst>
          </p:cNvPr>
          <p:cNvSpPr txBox="1">
            <a:spLocks/>
          </p:cNvSpPr>
          <p:nvPr/>
        </p:nvSpPr>
        <p:spPr>
          <a:xfrm>
            <a:off x="7450940" y="3549418"/>
            <a:ext cx="4636048" cy="30562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600" b="0" i="0" u="none" strike="noStrike" kern="1200" cap="none" spc="70" normalizeH="0" baseline="0" noProof="0" dirty="0">
                <a:ln>
                  <a:noFill/>
                </a:ln>
                <a:solidFill>
                  <a:prstClr val="black"/>
                </a:solidFill>
                <a:effectLst/>
                <a:uLnTx/>
                <a:uFillTx/>
                <a:latin typeface="Forma DJR Micro" panose="00000000000000090000" pitchFamily="2" charset="0"/>
                <a:ea typeface="+mn-ea"/>
                <a:cs typeface="+mn-cs"/>
              </a:rPr>
              <a:t>Undergoes mil-std 810h tests</a:t>
            </a:r>
            <a:r>
              <a:rPr kumimoji="0" lang="en-US" sz="1800" b="0" i="0" u="none" strike="noStrike" kern="1200" cap="none" spc="70" normalizeH="0" baseline="30000" noProof="0" dirty="0">
                <a:ln>
                  <a:noFill/>
                </a:ln>
                <a:solidFill>
                  <a:prstClr val="black"/>
                </a:solidFill>
                <a:effectLst/>
                <a:uLnTx/>
                <a:uFillTx/>
                <a:latin typeface="Forma DJR Micro" panose="00000000000000090000" pitchFamily="2" charset="0"/>
                <a:ea typeface="+mn-ea"/>
                <a:cs typeface="+mn-cs"/>
              </a:rPr>
              <a:t>18</a:t>
            </a:r>
            <a:endParaRPr kumimoji="0" lang="en-US" sz="800" b="0" i="0" u="none" strike="noStrike" kern="1200" cap="none" spc="70" normalizeH="0" baseline="30000" noProof="0" dirty="0">
              <a:ln>
                <a:noFill/>
              </a:ln>
              <a:solidFill>
                <a:prstClr val="black"/>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endParaRPr kumimoji="0" lang="en-US" sz="1800" b="0" i="0" u="none" strike="noStrike" kern="1200" cap="none" spc="0" normalizeH="0" baseline="0" noProof="0" dirty="0">
              <a:ln>
                <a:noFill/>
              </a:ln>
              <a:solidFill>
                <a:prstClr val="black"/>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600" b="0" i="0" u="none" strike="noStrike" kern="1200" cap="none" spc="70" normalizeH="0" baseline="0" noProof="0" dirty="0">
                <a:ln>
                  <a:noFill/>
                </a:ln>
                <a:solidFill>
                  <a:prstClr val="black"/>
                </a:solidFill>
                <a:effectLst/>
                <a:uLnTx/>
                <a:uFillTx/>
                <a:latin typeface="Forma DJR Micro" panose="00000000000000090000" pitchFamily="2" charset="0"/>
                <a:ea typeface="+mn-ea"/>
                <a:cs typeface="+mn-cs"/>
              </a:rPr>
              <a:t>40C testing to endure the toughest environments</a:t>
            </a:r>
            <a:r>
              <a:rPr kumimoji="0" lang="en-US" sz="1800" b="0" i="0" u="none" strike="noStrike" kern="1200" cap="none" spc="70" normalizeH="0" baseline="30000" noProof="0" dirty="0">
                <a:ln>
                  <a:noFill/>
                </a:ln>
                <a:solidFill>
                  <a:prstClr val="black"/>
                </a:solidFill>
                <a:effectLst/>
                <a:uLnTx/>
                <a:uFillTx/>
                <a:latin typeface="Forma DJR Micro" panose="00000000000000090000" pitchFamily="2" charset="0"/>
                <a:ea typeface="+mn-ea"/>
                <a:cs typeface="+mn-cs"/>
              </a:rPr>
              <a:t>108</a:t>
            </a:r>
            <a:endParaRPr kumimoji="0" lang="en-US" sz="800" b="0" i="0" u="none" strike="noStrike" kern="1200" cap="none" spc="70" normalizeH="0" baseline="30000" noProof="0" dirty="0">
              <a:ln>
                <a:noFill/>
              </a:ln>
              <a:solidFill>
                <a:prstClr val="black"/>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endParaRPr kumimoji="0" lang="en-US" sz="1800" b="0" i="0" u="none" strike="noStrike" kern="1200" cap="none" spc="0" normalizeH="0" baseline="0" noProof="0" dirty="0">
              <a:ln>
                <a:noFill/>
              </a:ln>
              <a:solidFill>
                <a:prstClr val="black"/>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600" b="0" i="0" u="none" strike="noStrike" kern="1200" cap="none" spc="70" normalizeH="0" baseline="0" noProof="0" dirty="0">
                <a:ln>
                  <a:noFill/>
                </a:ln>
                <a:solidFill>
                  <a:prstClr val="black"/>
                </a:solidFill>
                <a:effectLst/>
                <a:uLnTx/>
                <a:uFillTx/>
                <a:latin typeface="Forma DJR Micro" panose="00000000000000090000" pitchFamily="2" charset="0"/>
                <a:ea typeface="+mn-ea"/>
                <a:cs typeface="+mn-cs"/>
              </a:rPr>
              <a:t>Checking components through </a:t>
            </a:r>
            <a:br>
              <a:rPr kumimoji="0" lang="en-US" sz="1600" b="0" i="0" u="none" strike="noStrike" kern="1200" cap="none" spc="70" normalizeH="0" baseline="0" noProof="0" dirty="0">
                <a:ln>
                  <a:noFill/>
                </a:ln>
                <a:solidFill>
                  <a:prstClr val="black"/>
                </a:solidFill>
                <a:effectLst/>
                <a:uLnTx/>
                <a:uFillTx/>
                <a:latin typeface="Forma DJR Micro" panose="00000000000000090000" pitchFamily="2" charset="0"/>
                <a:ea typeface="+mn-ea"/>
                <a:cs typeface="+mn-cs"/>
              </a:rPr>
            </a:br>
            <a:r>
              <a:rPr kumimoji="0" lang="en-US" sz="1600" b="0" i="0" u="none" strike="noStrike" kern="1200" cap="none" spc="70" normalizeH="0" baseline="0" noProof="0" dirty="0">
                <a:ln>
                  <a:noFill/>
                </a:ln>
                <a:solidFill>
                  <a:prstClr val="black"/>
                </a:solidFill>
                <a:effectLst/>
                <a:uLnTx/>
                <a:uFillTx/>
                <a:latin typeface="Forma DJR Micro" panose="00000000000000090000" pitchFamily="2" charset="0"/>
                <a:ea typeface="+mn-ea"/>
                <a:cs typeface="+mn-cs"/>
              </a:rPr>
              <a:t>functional &amp; system integration testing</a:t>
            </a:r>
            <a:endParaRPr kumimoji="0" lang="en-US" sz="1600" b="0" i="0" u="none" strike="noStrike" kern="1200" cap="none" spc="0" normalizeH="0" baseline="0" noProof="0" dirty="0">
              <a:ln>
                <a:noFill/>
              </a:ln>
              <a:solidFill>
                <a:prstClr val="black"/>
              </a:solidFill>
              <a:effectLst/>
              <a:uLnTx/>
              <a:uFillTx/>
              <a:latin typeface="Forma DJR Micro" panose="00000000000000090000" pitchFamily="2" charset="0"/>
              <a:ea typeface="+mn-ea"/>
              <a:cs typeface="+mn-cs"/>
            </a:endParaRPr>
          </a:p>
        </p:txBody>
      </p:sp>
      <p:pic>
        <p:nvPicPr>
          <p:cNvPr id="24" name="Graphic 23" descr="Thermometer outline">
            <a:extLst>
              <a:ext uri="{FF2B5EF4-FFF2-40B4-BE49-F238E27FC236}">
                <a16:creationId xmlns:a16="http://schemas.microsoft.com/office/drawing/2014/main" id="{CD2FF43D-28A6-E5D4-5262-669A059FCF9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79837" y="4274361"/>
            <a:ext cx="487680" cy="487680"/>
          </a:xfrm>
          <a:prstGeom prst="rect">
            <a:avLst/>
          </a:prstGeom>
        </p:spPr>
      </p:pic>
      <p:pic>
        <p:nvPicPr>
          <p:cNvPr id="25" name="Graphic 24" descr="Checklist outline">
            <a:extLst>
              <a:ext uri="{FF2B5EF4-FFF2-40B4-BE49-F238E27FC236}">
                <a16:creationId xmlns:a16="http://schemas.microsoft.com/office/drawing/2014/main" id="{1AA385BF-2DCC-5804-8A0D-C148202245C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6413" y="3506265"/>
            <a:ext cx="414528" cy="414528"/>
          </a:xfrm>
          <a:prstGeom prst="rect">
            <a:avLst/>
          </a:prstGeom>
        </p:spPr>
      </p:pic>
      <p:sp>
        <p:nvSpPr>
          <p:cNvPr id="27" name="TextBox 26">
            <a:extLst>
              <a:ext uri="{FF2B5EF4-FFF2-40B4-BE49-F238E27FC236}">
                <a16:creationId xmlns:a16="http://schemas.microsoft.com/office/drawing/2014/main" id="{033A9EB6-DCF1-4769-A217-B4243DD7233E}"/>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prstClr val="white"/>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r>
              <a:rPr kumimoji="0" lang="en-US" sz="700" b="0" i="0" u="none" strike="noStrike" kern="1200" cap="none" spc="0" normalizeH="0" baseline="0" noProof="0" dirty="0">
                <a:ln>
                  <a:noFill/>
                </a:ln>
                <a:solidFill>
                  <a:prstClr val="white"/>
                </a:solidFill>
                <a:effectLst/>
                <a:uLnTx/>
                <a:uFillTx/>
                <a:latin typeface="Forma DJR Micro" panose="00000000000000090000" pitchFamily="2" charset="0"/>
                <a:ea typeface="+mn-ea"/>
                <a:cs typeface="+mn-cs"/>
              </a:rPr>
              <a:t>  |  Z1 Tower G1i  HP Confidential. For use by HP or Partner with Customers under HP CDA only.</a:t>
            </a:r>
          </a:p>
        </p:txBody>
      </p:sp>
      <p:sp>
        <p:nvSpPr>
          <p:cNvPr id="5" name="Rectangle 4">
            <a:extLst>
              <a:ext uri="{FF2B5EF4-FFF2-40B4-BE49-F238E27FC236}">
                <a16:creationId xmlns:a16="http://schemas.microsoft.com/office/drawing/2014/main" id="{00217561-EB22-8913-0609-1C8CCAE8A016}"/>
              </a:ext>
            </a:extLst>
          </p:cNvPr>
          <p:cNvSpPr/>
          <p:nvPr/>
        </p:nvSpPr>
        <p:spPr>
          <a:xfrm>
            <a:off x="371208" y="6226121"/>
            <a:ext cx="6197232" cy="4600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2" name="TextBox 1">
            <a:extLst>
              <a:ext uri="{FF2B5EF4-FFF2-40B4-BE49-F238E27FC236}">
                <a16:creationId xmlns:a16="http://schemas.microsoft.com/office/drawing/2014/main" id="{59F84A29-3501-E40D-CAFF-5CF4AAFFF71A}"/>
              </a:ext>
            </a:extLst>
          </p:cNvPr>
          <p:cNvSpPr txBox="1"/>
          <p:nvPr/>
        </p:nvSpPr>
        <p:spPr>
          <a:xfrm>
            <a:off x="315947" y="6611234"/>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r>
              <a:rPr kumimoji="0" lang="en-US" sz="700" b="0" i="0" u="none" strike="noStrike" kern="1200" cap="none" spc="0" normalizeH="0" baseline="0" noProof="0" dirty="0">
                <a:ln>
                  <a:noFill/>
                </a:ln>
                <a:solidFill>
                  <a:srgbClr val="000000"/>
                </a:solidFill>
                <a:effectLst/>
                <a:uLnTx/>
                <a:uFillTx/>
                <a:latin typeface="Forma DJR Micro" panose="00000000000000090000" pitchFamily="2" charset="0"/>
                <a:ea typeface="+mn-ea"/>
                <a:cs typeface="+mn-cs"/>
              </a:rPr>
              <a:t>  |  Z1 Tower G1i   HP Confidential. For use by HP or Partner with Customers under HP CDA only.</a:t>
            </a:r>
          </a:p>
        </p:txBody>
      </p:sp>
      <p:pic>
        <p:nvPicPr>
          <p:cNvPr id="3" name="Picture 2">
            <a:extLst>
              <a:ext uri="{FF2B5EF4-FFF2-40B4-BE49-F238E27FC236}">
                <a16:creationId xmlns:a16="http://schemas.microsoft.com/office/drawing/2014/main" id="{99142593-BF74-4976-2377-40BA0DD08708}"/>
              </a:ext>
            </a:extLst>
          </p:cNvPr>
          <p:cNvPicPr>
            <a:picLocks noChangeAspect="1"/>
          </p:cNvPicPr>
          <p:nvPr/>
        </p:nvPicPr>
        <p:blipFill>
          <a:blip r:embed="rId9"/>
          <a:stretch>
            <a:fillRect/>
          </a:stretch>
        </p:blipFill>
        <p:spPr>
          <a:xfrm>
            <a:off x="-14143" y="1999862"/>
            <a:ext cx="5137941" cy="4367595"/>
          </a:xfrm>
          <a:prstGeom prst="rect">
            <a:avLst/>
          </a:prstGeom>
        </p:spPr>
      </p:pic>
      <p:grpSp>
        <p:nvGrpSpPr>
          <p:cNvPr id="16" name="Group 15">
            <a:extLst>
              <a:ext uri="{FF2B5EF4-FFF2-40B4-BE49-F238E27FC236}">
                <a16:creationId xmlns:a16="http://schemas.microsoft.com/office/drawing/2014/main" id="{C2E06201-FAE8-B118-04CE-6208117A5CAC}"/>
              </a:ext>
            </a:extLst>
          </p:cNvPr>
          <p:cNvGrpSpPr/>
          <p:nvPr/>
        </p:nvGrpSpPr>
        <p:grpSpPr>
          <a:xfrm>
            <a:off x="3286994" y="3274236"/>
            <a:ext cx="2000250" cy="2000250"/>
            <a:chOff x="4265267" y="387363"/>
            <a:chExt cx="2000250" cy="2000250"/>
          </a:xfrm>
        </p:grpSpPr>
        <p:sp>
          <p:nvSpPr>
            <p:cNvPr id="17" name="Oval 16">
              <a:extLst>
                <a:ext uri="{FF2B5EF4-FFF2-40B4-BE49-F238E27FC236}">
                  <a16:creationId xmlns:a16="http://schemas.microsoft.com/office/drawing/2014/main" id="{01228D0C-CD7D-2856-184A-BE0A81FBCC16}"/>
                </a:ext>
              </a:extLst>
            </p:cNvPr>
            <p:cNvSpPr/>
            <p:nvPr/>
          </p:nvSpPr>
          <p:spPr>
            <a:xfrm>
              <a:off x="4265267" y="387363"/>
              <a:ext cx="2000250" cy="2000250"/>
            </a:xfrm>
            <a:prstGeom prst="ellipse">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18" name="Text Placeholder 7">
              <a:extLst>
                <a:ext uri="{FF2B5EF4-FFF2-40B4-BE49-F238E27FC236}">
                  <a16:creationId xmlns:a16="http://schemas.microsoft.com/office/drawing/2014/main" id="{4FDA8863-57AA-C68E-4F19-E8AC7D1816CD}"/>
                </a:ext>
              </a:extLst>
            </p:cNvPr>
            <p:cNvSpPr txBox="1">
              <a:spLocks/>
            </p:cNvSpPr>
            <p:nvPr/>
          </p:nvSpPr>
          <p:spPr>
            <a:xfrm>
              <a:off x="4622338" y="719700"/>
              <a:ext cx="1265390" cy="547842"/>
            </a:xfrm>
            <a:prstGeom prst="rect">
              <a:avLst/>
            </a:prstGeom>
          </p:spPr>
          <p:txBody>
            <a:bodyPr wrap="square" anchor="t">
              <a:sp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20" normalizeH="0" baseline="0" noProof="0" dirty="0">
                  <a:ln>
                    <a:noFill/>
                  </a:ln>
                  <a:solidFill>
                    <a:prstClr val="white"/>
                  </a:solidFill>
                  <a:effectLst/>
                  <a:uLnTx/>
                  <a:uFillTx/>
                  <a:latin typeface="Forma DJR Micro" panose="00000000000000090000" pitchFamily="2" charset="0"/>
                  <a:ea typeface="+mn-ea"/>
                  <a:cs typeface="+mn-cs"/>
                </a:rPr>
                <a:t>360k</a:t>
              </a:r>
            </a:p>
          </p:txBody>
        </p:sp>
        <p:sp>
          <p:nvSpPr>
            <p:cNvPr id="19" name="Text Placeholder 7">
              <a:extLst>
                <a:ext uri="{FF2B5EF4-FFF2-40B4-BE49-F238E27FC236}">
                  <a16:creationId xmlns:a16="http://schemas.microsoft.com/office/drawing/2014/main" id="{75322057-764C-CFF2-7BCD-13A891B9A29E}"/>
                </a:ext>
              </a:extLst>
            </p:cNvPr>
            <p:cNvSpPr txBox="1">
              <a:spLocks/>
            </p:cNvSpPr>
            <p:nvPr/>
          </p:nvSpPr>
          <p:spPr>
            <a:xfrm>
              <a:off x="4570010" y="1179779"/>
              <a:ext cx="1368841" cy="433965"/>
            </a:xfrm>
            <a:prstGeom prst="rect">
              <a:avLst/>
            </a:prstGeom>
          </p:spPr>
          <p:txBody>
            <a:bodyPr wrap="square" anchor="t">
              <a:sp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20" normalizeH="0" baseline="0" noProof="0">
                  <a:ln>
                    <a:noFill/>
                  </a:ln>
                  <a:solidFill>
                    <a:prstClr val="white"/>
                  </a:solidFill>
                  <a:effectLst/>
                  <a:uLnTx/>
                  <a:uFillTx/>
                  <a:latin typeface="Forma DJR Micro" panose="00000000000000090000" pitchFamily="2" charset="0"/>
                  <a:ea typeface="+mn-ea"/>
                  <a:cs typeface="+mn-cs"/>
                </a:rPr>
                <a:t>Hours</a:t>
              </a:r>
            </a:p>
          </p:txBody>
        </p:sp>
        <p:sp>
          <p:nvSpPr>
            <p:cNvPr id="20" name="Text Placeholder 7">
              <a:extLst>
                <a:ext uri="{FF2B5EF4-FFF2-40B4-BE49-F238E27FC236}">
                  <a16:creationId xmlns:a16="http://schemas.microsoft.com/office/drawing/2014/main" id="{F493B02C-5486-4BFD-99DC-6A303482362E}"/>
                </a:ext>
              </a:extLst>
            </p:cNvPr>
            <p:cNvSpPr txBox="1">
              <a:spLocks/>
            </p:cNvSpPr>
            <p:nvPr/>
          </p:nvSpPr>
          <p:spPr>
            <a:xfrm>
              <a:off x="4559073" y="1599809"/>
              <a:ext cx="1390715" cy="403251"/>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200" b="0" i="0" u="none" strike="noStrike" kern="1200" cap="none" spc="0" normalizeH="0" baseline="0" noProof="0" dirty="0">
                  <a:ln>
                    <a:noFill/>
                  </a:ln>
                  <a:solidFill>
                    <a:prstClr val="white"/>
                  </a:solidFill>
                  <a:effectLst/>
                  <a:uLnTx/>
                  <a:uFillTx/>
                  <a:latin typeface="Forma DJR Micro" panose="00000000000000090000" pitchFamily="2" charset="0"/>
                  <a:ea typeface="+mn-ea"/>
                  <a:cs typeface="+mn-cs"/>
                </a:rPr>
                <a:t>Included in the total HP test process</a:t>
              </a:r>
              <a:r>
                <a:rPr kumimoji="0" lang="en-US" sz="1200" b="0" i="0" u="none" strike="noStrike" kern="1200" cap="none" spc="0" normalizeH="0" baseline="30000" noProof="0" dirty="0">
                  <a:ln>
                    <a:noFill/>
                  </a:ln>
                  <a:solidFill>
                    <a:prstClr val="white"/>
                  </a:solidFill>
                  <a:effectLst/>
                  <a:uLnTx/>
                  <a:uFillTx/>
                  <a:latin typeface="Forma DJR Micro" panose="00000000000000090000" pitchFamily="2" charset="0"/>
                  <a:ea typeface="+mn-ea"/>
                  <a:cs typeface="+mn-cs"/>
                </a:rPr>
                <a:t>108</a:t>
              </a:r>
              <a:endParaRPr kumimoji="0" lang="en-US" sz="1200" b="0" i="0" u="none" strike="noStrike" kern="1200" cap="none" spc="200" normalizeH="0" baseline="30000" noProof="0" dirty="0">
                <a:ln>
                  <a:noFill/>
                </a:ln>
                <a:solidFill>
                  <a:prstClr val="white"/>
                </a:solidFill>
                <a:effectLst/>
                <a:uLnTx/>
                <a:uFillTx/>
                <a:latin typeface="Forma DJR Micro" panose="00000000000000090000" pitchFamily="2" charset="0"/>
                <a:ea typeface="+mn-ea"/>
                <a:cs typeface="+mn-cs"/>
              </a:endParaRPr>
            </a:p>
          </p:txBody>
        </p:sp>
      </p:grpSp>
    </p:spTree>
    <p:extLst>
      <p:ext uri="{BB962C8B-B14F-4D97-AF65-F5344CB8AC3E}">
        <p14:creationId xmlns:p14="http://schemas.microsoft.com/office/powerpoint/2010/main" val="3148035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436776-6548-595A-E426-65D25FF8551B}"/>
              </a:ext>
            </a:extLst>
          </p:cNvPr>
          <p:cNvPicPr>
            <a:picLocks noChangeAspect="1"/>
          </p:cNvPicPr>
          <p:nvPr/>
        </p:nvPicPr>
        <p:blipFill>
          <a:blip r:embed="rId3"/>
          <a:stretch>
            <a:fillRect/>
          </a:stretch>
        </p:blipFill>
        <p:spPr>
          <a:xfrm>
            <a:off x="11211561" y="6362557"/>
            <a:ext cx="808570" cy="367048"/>
          </a:xfrm>
          <a:prstGeom prst="rect">
            <a:avLst/>
          </a:prstGeom>
        </p:spPr>
      </p:pic>
      <p:sp>
        <p:nvSpPr>
          <p:cNvPr id="2" name="Rectangle 1">
            <a:extLst>
              <a:ext uri="{FF2B5EF4-FFF2-40B4-BE49-F238E27FC236}">
                <a16:creationId xmlns:a16="http://schemas.microsoft.com/office/drawing/2014/main" id="{DCE0DB3D-199B-BC5F-2C21-8D5E236084F6}"/>
              </a:ext>
            </a:extLst>
          </p:cNvPr>
          <p:cNvSpPr/>
          <p:nvPr/>
        </p:nvSpPr>
        <p:spPr>
          <a:xfrm>
            <a:off x="11252200" y="6466733"/>
            <a:ext cx="767930" cy="391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looking at a digital drawing of a car&#10;&#10;Description automatically generated">
            <a:extLst>
              <a:ext uri="{FF2B5EF4-FFF2-40B4-BE49-F238E27FC236}">
                <a16:creationId xmlns:a16="http://schemas.microsoft.com/office/drawing/2014/main" id="{1A7B83D0-79B8-D4F4-5ABD-7F7FB978C00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261829"/>
            <a:ext cx="12164118" cy="5596171"/>
          </a:xfrm>
          <a:prstGeom prst="rect">
            <a:avLst/>
          </a:prstGeom>
        </p:spPr>
      </p:pic>
      <p:sp>
        <p:nvSpPr>
          <p:cNvPr id="12" name="Rectangle 11">
            <a:extLst>
              <a:ext uri="{FF2B5EF4-FFF2-40B4-BE49-F238E27FC236}">
                <a16:creationId xmlns:a16="http://schemas.microsoft.com/office/drawing/2014/main" id="{1FFCA3FF-130A-D4A8-E6CB-0C4A0FA936A1}"/>
              </a:ext>
            </a:extLst>
          </p:cNvPr>
          <p:cNvSpPr/>
          <p:nvPr/>
        </p:nvSpPr>
        <p:spPr>
          <a:xfrm>
            <a:off x="35948" y="1336643"/>
            <a:ext cx="11984182" cy="5538965"/>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CBB0AF8-59EF-920B-F632-716A0CA42A45}"/>
              </a:ext>
            </a:extLst>
          </p:cNvPr>
          <p:cNvSpPr txBox="1">
            <a:spLocks/>
          </p:cNvSpPr>
          <p:nvPr/>
        </p:nvSpPr>
        <p:spPr>
          <a:xfrm>
            <a:off x="4877703" y="2827405"/>
            <a:ext cx="7005918" cy="2664787"/>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Forma DJR Display" pitchFamily="2" charset="77"/>
                <a:ea typeface="+mj-ea"/>
                <a:cs typeface="+mj-cs"/>
              </a:rPr>
              <a:t>HP delivers innovative technology that drives growth and fulfillment</a:t>
            </a:r>
          </a:p>
        </p:txBody>
      </p:sp>
      <p:sp>
        <p:nvSpPr>
          <p:cNvPr id="13" name="TextBox 12">
            <a:extLst>
              <a:ext uri="{FF2B5EF4-FFF2-40B4-BE49-F238E27FC236}">
                <a16:creationId xmlns:a16="http://schemas.microsoft.com/office/drawing/2014/main" id="{757C5E13-13CE-FE4E-F574-E9E692FD926C}"/>
              </a:ext>
            </a:extLst>
          </p:cNvPr>
          <p:cNvSpPr txBox="1"/>
          <p:nvPr/>
        </p:nvSpPr>
        <p:spPr>
          <a:xfrm>
            <a:off x="699168" y="3206812"/>
            <a:ext cx="3998599" cy="2099164"/>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0" i="0" u="none" strike="noStrike" kern="1200" cap="none" spc="0" normalizeH="0" baseline="0" noProof="0">
                <a:ln>
                  <a:noFill/>
                </a:ln>
                <a:solidFill>
                  <a:srgbClr val="FFFFFF"/>
                </a:solidFill>
                <a:effectLst/>
                <a:uLnTx/>
                <a:uFillTx/>
                <a:latin typeface="Forma DJR Display" pitchFamily="2" charset="77"/>
                <a:ea typeface="+mn-ea"/>
                <a:cs typeface="+mn-cs"/>
              </a:rPr>
              <a:t>Increasing complexity of advanced workflows requires more powerful compute.</a:t>
            </a:r>
          </a:p>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lang="en-US">
                <a:solidFill>
                  <a:srgbClr val="FFFFFF"/>
                </a:solidFill>
                <a:latin typeface="Forma DJR Display" pitchFamily="2" charset="77"/>
              </a:rPr>
              <a:t>Work locally with the ability to tackle multiple professional applications simultaneously.</a:t>
            </a:r>
            <a:endParaRPr kumimoji="0" lang="en-US" sz="1800" b="0" i="0" u="none" strike="noStrike" kern="1200" cap="none" spc="0" normalizeH="0" baseline="0" noProof="0">
              <a:ln>
                <a:noFill/>
              </a:ln>
              <a:solidFill>
                <a:srgbClr val="FFFFFF"/>
              </a:solidFill>
              <a:effectLst/>
              <a:uLnTx/>
              <a:uFillTx/>
              <a:latin typeface="Forma DJR Display" pitchFamily="2" charset="77"/>
              <a:ea typeface="+mn-ea"/>
              <a:cs typeface="+mn-cs"/>
            </a:endParaRPr>
          </a:p>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Display" pitchFamily="2" charset="77"/>
              <a:ea typeface="+mn-ea"/>
              <a:cs typeface="+mn-cs"/>
            </a:endParaRPr>
          </a:p>
        </p:txBody>
      </p:sp>
      <p:sp>
        <p:nvSpPr>
          <p:cNvPr id="14" name="Rectangle 13">
            <a:extLst>
              <a:ext uri="{FF2B5EF4-FFF2-40B4-BE49-F238E27FC236}">
                <a16:creationId xmlns:a16="http://schemas.microsoft.com/office/drawing/2014/main" id="{69669472-FA45-79F4-978D-6E1C4B25E1E3}"/>
              </a:ext>
            </a:extLst>
          </p:cNvPr>
          <p:cNvSpPr/>
          <p:nvPr/>
        </p:nvSpPr>
        <p:spPr>
          <a:xfrm flipV="1">
            <a:off x="0" y="-5"/>
            <a:ext cx="12192000" cy="12442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itle 1">
            <a:extLst>
              <a:ext uri="{FF2B5EF4-FFF2-40B4-BE49-F238E27FC236}">
                <a16:creationId xmlns:a16="http://schemas.microsoft.com/office/drawing/2014/main" id="{31D797B7-C387-691F-FEAC-09555BA6273C}"/>
              </a:ext>
            </a:extLst>
          </p:cNvPr>
          <p:cNvSpPr txBox="1">
            <a:spLocks/>
          </p:cNvSpPr>
          <p:nvPr/>
        </p:nvSpPr>
        <p:spPr>
          <a:xfrm>
            <a:off x="208668" y="306778"/>
            <a:ext cx="12059532" cy="937443"/>
          </a:xfrm>
          <a:prstGeom prst="rect">
            <a:avLst/>
          </a:prstGeom>
        </p:spPr>
        <p:txBody>
          <a:bodyPr lIns="91440" tIns="45720" rIns="91440" bIns="45720" anchor="t"/>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 typeface="Forma DJR Micro" panose="00000000000000090000" pitchFamily="2" charset="0"/>
              <a:buNone/>
              <a:tabLst/>
              <a:defRPr/>
            </a:pPr>
            <a:r>
              <a:rPr kumimoji="0" lang="en-US" sz="4000" b="0" i="0" u="none" strike="noStrike" kern="1200" cap="none" spc="0" normalizeH="0" baseline="0" noProof="0">
                <a:ln>
                  <a:noFill/>
                </a:ln>
                <a:solidFill>
                  <a:prstClr val="white"/>
                </a:solidFill>
                <a:effectLst/>
                <a:uLnTx/>
                <a:uFillTx/>
                <a:latin typeface="Forma DJR Display"/>
                <a:ea typeface="+mj-ea"/>
                <a:cs typeface="+mj-cs"/>
              </a:rPr>
              <a:t>Transforming the future of high-performance workflows</a:t>
            </a:r>
            <a:endParaRPr kumimoji="0" lang="en-US" sz="4000" b="0" i="0" u="none" strike="noStrike" kern="1200" cap="none" spc="0" normalizeH="0" baseline="0" noProof="0">
              <a:ln>
                <a:noFill/>
              </a:ln>
              <a:solidFill>
                <a:prstClr val="white"/>
              </a:solidFill>
              <a:effectLst/>
              <a:uLnTx/>
              <a:uFillTx/>
              <a:latin typeface="Aptos Display" panose="02110004020202020204"/>
              <a:ea typeface="+mj-ea"/>
              <a:cs typeface="+mj-cs"/>
            </a:endParaRPr>
          </a:p>
        </p:txBody>
      </p:sp>
      <p:sp>
        <p:nvSpPr>
          <p:cNvPr id="4" name="TextBox 3">
            <a:extLst>
              <a:ext uri="{FF2B5EF4-FFF2-40B4-BE49-F238E27FC236}">
                <a16:creationId xmlns:a16="http://schemas.microsoft.com/office/drawing/2014/main" id="{DE52E0BD-2114-B1FC-BDDA-E0BB18A58F5A}"/>
              </a:ext>
            </a:extLst>
          </p:cNvPr>
          <p:cNvSpPr txBox="1"/>
          <p:nvPr/>
        </p:nvSpPr>
        <p:spPr>
          <a:xfrm>
            <a:off x="104288" y="6560345"/>
            <a:ext cx="6301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prstClr val="white"/>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r>
              <a:rPr kumimoji="0" lang="en-US" sz="900" b="0" i="0" u="none" strike="noStrike" kern="1200" cap="none" spc="0" normalizeH="0" baseline="0" noProof="0">
                <a:ln>
                  <a:noFill/>
                </a:ln>
                <a:solidFill>
                  <a:prstClr val="white"/>
                </a:solidFill>
                <a:effectLst/>
                <a:uLnTx/>
                <a:uFillTx/>
                <a:latin typeface="Forma DJR Micro" panose="00000000000000090000" pitchFamily="2" charset="0"/>
                <a:ea typeface="+mn-ea"/>
                <a:cs typeface="+mn-cs"/>
              </a:rPr>
              <a:t>  |  HP Z2 Tower G1i  |   HP Confidential. For use by HP or Partner with Customers under HP CDA only.</a:t>
            </a:r>
          </a:p>
        </p:txBody>
      </p:sp>
    </p:spTree>
    <p:extLst>
      <p:ext uri="{BB962C8B-B14F-4D97-AF65-F5344CB8AC3E}">
        <p14:creationId xmlns:p14="http://schemas.microsoft.com/office/powerpoint/2010/main" val="1693746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Small plant growing on soil">
            <a:extLst>
              <a:ext uri="{FF2B5EF4-FFF2-40B4-BE49-F238E27FC236}">
                <a16:creationId xmlns:a16="http://schemas.microsoft.com/office/drawing/2014/main" id="{B467A3B6-EB2F-E69C-F133-422967DC24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36465" r="1" b="21980"/>
          <a:stretch/>
        </p:blipFill>
        <p:spPr>
          <a:xfrm>
            <a:off x="0" y="0"/>
            <a:ext cx="12192000" cy="3377571"/>
          </a:xfrm>
          <a:prstGeom prst="rect">
            <a:avLst/>
          </a:prstGeom>
        </p:spPr>
      </p:pic>
      <p:grpSp>
        <p:nvGrpSpPr>
          <p:cNvPr id="30" name="Group 29">
            <a:extLst>
              <a:ext uri="{FF2B5EF4-FFF2-40B4-BE49-F238E27FC236}">
                <a16:creationId xmlns:a16="http://schemas.microsoft.com/office/drawing/2014/main" id="{951AA76A-7ADA-CD31-1EC6-BAB17487BB64}"/>
              </a:ext>
            </a:extLst>
          </p:cNvPr>
          <p:cNvGrpSpPr/>
          <p:nvPr/>
        </p:nvGrpSpPr>
        <p:grpSpPr>
          <a:xfrm>
            <a:off x="9581708" y="1016763"/>
            <a:ext cx="1480066" cy="1480066"/>
            <a:chOff x="8329575" y="3551690"/>
            <a:chExt cx="1480066" cy="1480066"/>
          </a:xfrm>
        </p:grpSpPr>
        <p:sp>
          <p:nvSpPr>
            <p:cNvPr id="8" name="Oval 7">
              <a:extLst>
                <a:ext uri="{FF2B5EF4-FFF2-40B4-BE49-F238E27FC236}">
                  <a16:creationId xmlns:a16="http://schemas.microsoft.com/office/drawing/2014/main" id="{66FEF0FC-242F-7034-F6A9-E876E206EC39}"/>
                </a:ext>
              </a:extLst>
            </p:cNvPr>
            <p:cNvSpPr/>
            <p:nvPr/>
          </p:nvSpPr>
          <p:spPr>
            <a:xfrm>
              <a:off x="8329575" y="3551690"/>
              <a:ext cx="1480066" cy="14800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9" name="TextBox 8">
              <a:extLst>
                <a:ext uri="{FF2B5EF4-FFF2-40B4-BE49-F238E27FC236}">
                  <a16:creationId xmlns:a16="http://schemas.microsoft.com/office/drawing/2014/main" id="{0C3AAEC8-4476-E93C-4FC4-C7FFACA7B802}"/>
                </a:ext>
              </a:extLst>
            </p:cNvPr>
            <p:cNvSpPr txBox="1"/>
            <p:nvPr/>
          </p:nvSpPr>
          <p:spPr>
            <a:xfrm>
              <a:off x="8404559" y="4058634"/>
              <a:ext cx="133009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EPEAT® Climate+ Gold Registered in US</a:t>
              </a:r>
              <a:r>
                <a:rPr lang="en-GB" sz="1400" baseline="30000">
                  <a:solidFill>
                    <a:srgbClr val="FFFFFF"/>
                  </a:solidFill>
                  <a:latin typeface="Forma DJR Micro" panose="00000000000000090000" pitchFamily="2" charset="0"/>
                </a:rPr>
                <a:t>43</a:t>
              </a:r>
              <a:endParaRPr kumimoji="0" lang="en-GB" sz="1400" b="0" i="0" u="none" strike="noStrike" kern="1200" cap="none" spc="0" normalizeH="0" baseline="30000" noProof="0">
                <a:ln>
                  <a:noFill/>
                </a:ln>
                <a:solidFill>
                  <a:srgbClr val="FFFFFF"/>
                </a:solidFill>
                <a:effectLst/>
                <a:uLnTx/>
                <a:uFillTx/>
                <a:latin typeface="Forma DJR Micro" panose="00000000000000090000" pitchFamily="2" charset="0"/>
                <a:ea typeface="+mn-ea"/>
                <a:cs typeface="+mn-cs"/>
              </a:endParaRPr>
            </a:p>
          </p:txBody>
        </p:sp>
        <p:pic>
          <p:nvPicPr>
            <p:cNvPr id="4" name="Picture 3" descr="A logo with a gold ribbon&#10;&#10;Description automatically generated">
              <a:extLst>
                <a:ext uri="{FF2B5EF4-FFF2-40B4-BE49-F238E27FC236}">
                  <a16:creationId xmlns:a16="http://schemas.microsoft.com/office/drawing/2014/main" id="{FFAC6BBE-72F5-816E-D5BA-7A1DD704F3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9452" y="3625974"/>
              <a:ext cx="818454" cy="429316"/>
            </a:xfrm>
            <a:prstGeom prst="rect">
              <a:avLst/>
            </a:prstGeom>
          </p:spPr>
        </p:pic>
      </p:grpSp>
      <p:grpSp>
        <p:nvGrpSpPr>
          <p:cNvPr id="35" name="Group 34">
            <a:extLst>
              <a:ext uri="{FF2B5EF4-FFF2-40B4-BE49-F238E27FC236}">
                <a16:creationId xmlns:a16="http://schemas.microsoft.com/office/drawing/2014/main" id="{AA494E46-6640-021C-0CD7-68B24F7036B1}"/>
              </a:ext>
            </a:extLst>
          </p:cNvPr>
          <p:cNvGrpSpPr/>
          <p:nvPr/>
        </p:nvGrpSpPr>
        <p:grpSpPr>
          <a:xfrm>
            <a:off x="8308947" y="4780233"/>
            <a:ext cx="2276396" cy="1410506"/>
            <a:chOff x="-2370" y="4675791"/>
            <a:chExt cx="2276396" cy="1410506"/>
          </a:xfrm>
        </p:grpSpPr>
        <p:sp>
          <p:nvSpPr>
            <p:cNvPr id="36" name="TextBox 35">
              <a:extLst>
                <a:ext uri="{FF2B5EF4-FFF2-40B4-BE49-F238E27FC236}">
                  <a16:creationId xmlns:a16="http://schemas.microsoft.com/office/drawing/2014/main" id="{D32935E6-AADA-B54C-0240-30640BAC3372}"/>
                </a:ext>
              </a:extLst>
            </p:cNvPr>
            <p:cNvSpPr txBox="1"/>
            <p:nvPr/>
          </p:nvSpPr>
          <p:spPr>
            <a:xfrm>
              <a:off x="416425" y="4675791"/>
              <a:ext cx="1857601" cy="22313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6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sp>
          <p:nvSpPr>
            <p:cNvPr id="37" name="TextBox 36">
              <a:extLst>
                <a:ext uri="{FF2B5EF4-FFF2-40B4-BE49-F238E27FC236}">
                  <a16:creationId xmlns:a16="http://schemas.microsoft.com/office/drawing/2014/main" id="{3FEABF53-1284-6007-5FB7-750DAA4DE6DE}"/>
                </a:ext>
              </a:extLst>
            </p:cNvPr>
            <p:cNvSpPr txBox="1"/>
            <p:nvPr/>
          </p:nvSpPr>
          <p:spPr>
            <a:xfrm>
              <a:off x="-2370" y="5000102"/>
              <a:ext cx="1893159" cy="1086195"/>
            </a:xfrm>
            <a:prstGeom prst="rect">
              <a:avLst/>
            </a:prstGeom>
            <a:noFill/>
          </p:spPr>
          <p:txBody>
            <a:bodyPr wrap="square">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lang="en-US" sz="2000">
                  <a:solidFill>
                    <a:prstClr val="black"/>
                  </a:solidFill>
                  <a:latin typeface="Forma DJR Display"/>
                </a:rPr>
                <a:t>20% post-industrial recycled steel</a:t>
              </a:r>
              <a:r>
                <a:rPr lang="en-US" sz="2000" baseline="30000">
                  <a:solidFill>
                    <a:prstClr val="black"/>
                  </a:solidFill>
                  <a:latin typeface="Forma DJR Display"/>
                </a:rPr>
                <a:t>45</a:t>
              </a:r>
            </a:p>
          </p:txBody>
        </p:sp>
      </p:grpSp>
      <p:cxnSp>
        <p:nvCxnSpPr>
          <p:cNvPr id="39" name="Straight Connector 38">
            <a:extLst>
              <a:ext uri="{FF2B5EF4-FFF2-40B4-BE49-F238E27FC236}">
                <a16:creationId xmlns:a16="http://schemas.microsoft.com/office/drawing/2014/main" id="{BAF7C487-24AB-68A7-7EDF-7F7207DC8523}"/>
              </a:ext>
            </a:extLst>
          </p:cNvPr>
          <p:cNvCxnSpPr>
            <a:cxnSpLocks/>
          </p:cNvCxnSpPr>
          <p:nvPr/>
        </p:nvCxnSpPr>
        <p:spPr>
          <a:xfrm>
            <a:off x="5998946" y="3723108"/>
            <a:ext cx="0" cy="24490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C8E1B0F-3CFA-4075-6427-C06A652A45D0}"/>
              </a:ext>
            </a:extLst>
          </p:cNvPr>
          <p:cNvCxnSpPr>
            <a:cxnSpLocks/>
          </p:cNvCxnSpPr>
          <p:nvPr/>
        </p:nvCxnSpPr>
        <p:spPr>
          <a:xfrm>
            <a:off x="4056696" y="3703119"/>
            <a:ext cx="0" cy="24490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8E1395F-8333-4441-10D8-B85EFE6CECB3}"/>
              </a:ext>
            </a:extLst>
          </p:cNvPr>
          <p:cNvSpPr txBox="1"/>
          <p:nvPr/>
        </p:nvSpPr>
        <p:spPr>
          <a:xfrm>
            <a:off x="4287730" y="5064806"/>
            <a:ext cx="1780494" cy="1227259"/>
          </a:xfrm>
          <a:prstGeom prst="rect">
            <a:avLst/>
          </a:prstGeom>
          <a:noFill/>
        </p:spPr>
        <p:txBody>
          <a:bodyPr wrap="square">
            <a:spAutoFit/>
          </a:bodyPr>
          <a:lstStyle/>
          <a:p>
            <a:pPr marR="0" lvl="0" fontAlgn="auto">
              <a:lnSpc>
                <a:spcPts val="2200"/>
              </a:lnSpc>
              <a:spcBef>
                <a:spcPts val="0"/>
              </a:spcBef>
              <a:spcAft>
                <a:spcPts val="0"/>
              </a:spcAft>
              <a:buClrTx/>
              <a:buSzTx/>
              <a:tabLst/>
              <a:defRPr/>
            </a:pPr>
            <a:r>
              <a:rPr lang="en-US" sz="2000">
                <a:solidFill>
                  <a:prstClr val="black"/>
                </a:solidFill>
                <a:latin typeface="Forma DJR Display"/>
              </a:rPr>
              <a:t>60% post-consumer recycled plastic</a:t>
            </a:r>
            <a:r>
              <a:rPr lang="en-US" sz="2000" baseline="30000">
                <a:solidFill>
                  <a:prstClr val="black"/>
                </a:solidFill>
                <a:latin typeface="Forma DJR Display"/>
              </a:rPr>
              <a:t>46</a:t>
            </a:r>
          </a:p>
        </p:txBody>
      </p:sp>
      <p:grpSp>
        <p:nvGrpSpPr>
          <p:cNvPr id="52" name="Group 51">
            <a:extLst>
              <a:ext uri="{FF2B5EF4-FFF2-40B4-BE49-F238E27FC236}">
                <a16:creationId xmlns:a16="http://schemas.microsoft.com/office/drawing/2014/main" id="{0C991F94-67BD-C68C-2E5E-6012A47213BC}"/>
              </a:ext>
            </a:extLst>
          </p:cNvPr>
          <p:cNvGrpSpPr/>
          <p:nvPr/>
        </p:nvGrpSpPr>
        <p:grpSpPr>
          <a:xfrm>
            <a:off x="379582" y="4947623"/>
            <a:ext cx="1893159" cy="1174959"/>
            <a:chOff x="395904" y="4675791"/>
            <a:chExt cx="1893159" cy="1174959"/>
          </a:xfrm>
        </p:grpSpPr>
        <p:sp>
          <p:nvSpPr>
            <p:cNvPr id="54" name="TextBox 53">
              <a:extLst>
                <a:ext uri="{FF2B5EF4-FFF2-40B4-BE49-F238E27FC236}">
                  <a16:creationId xmlns:a16="http://schemas.microsoft.com/office/drawing/2014/main" id="{3119208D-7C6A-D491-6F15-ED65C5DA007D}"/>
                </a:ext>
              </a:extLst>
            </p:cNvPr>
            <p:cNvSpPr txBox="1"/>
            <p:nvPr/>
          </p:nvSpPr>
          <p:spPr>
            <a:xfrm>
              <a:off x="416425" y="4675791"/>
              <a:ext cx="1832455" cy="24237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Speaker magnet made with</a:t>
              </a:r>
              <a:endParaRPr kumimoji="0" lang="en-US" sz="9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sp>
          <p:nvSpPr>
            <p:cNvPr id="55" name="TextBox 54">
              <a:extLst>
                <a:ext uri="{FF2B5EF4-FFF2-40B4-BE49-F238E27FC236}">
                  <a16:creationId xmlns:a16="http://schemas.microsoft.com/office/drawing/2014/main" id="{CF4E2C7E-B86F-8A5B-0027-86DE9E8660C1}"/>
                </a:ext>
              </a:extLst>
            </p:cNvPr>
            <p:cNvSpPr txBox="1"/>
            <p:nvPr/>
          </p:nvSpPr>
          <p:spPr>
            <a:xfrm>
              <a:off x="395904" y="4905619"/>
              <a:ext cx="1893159" cy="945131"/>
            </a:xfrm>
            <a:prstGeom prst="rect">
              <a:avLst/>
            </a:prstGeom>
            <a:noFill/>
          </p:spPr>
          <p:txBody>
            <a:bodyPr wrap="square">
              <a:spAutoFit/>
            </a:bodyPr>
            <a:lstStyle/>
            <a:p>
              <a:pPr>
                <a:lnSpc>
                  <a:spcPts val="2200"/>
                </a:lnSpc>
                <a:spcBef>
                  <a:spcPts val="0"/>
                </a:spcBef>
                <a:tabLst/>
                <a:defRPr/>
              </a:pPr>
              <a:r>
                <a:rPr lang="en-US" sz="2000">
                  <a:solidFill>
                    <a:prstClr val="black"/>
                  </a:solidFill>
                  <a:latin typeface="Forma DJR Display"/>
                </a:rPr>
                <a:t>100% recycled rare earth element</a:t>
              </a:r>
            </a:p>
          </p:txBody>
        </p:sp>
      </p:grpSp>
      <p:sp>
        <p:nvSpPr>
          <p:cNvPr id="3" name="TextBox 2">
            <a:extLst>
              <a:ext uri="{FF2B5EF4-FFF2-40B4-BE49-F238E27FC236}">
                <a16:creationId xmlns:a16="http://schemas.microsoft.com/office/drawing/2014/main" id="{2EDA0C6E-72AA-2BBC-1293-40C3CBC2D78D}"/>
              </a:ext>
            </a:extLst>
          </p:cNvPr>
          <p:cNvSpPr txBox="1"/>
          <p:nvPr/>
        </p:nvSpPr>
        <p:spPr>
          <a:xfrm>
            <a:off x="8285495" y="1862260"/>
            <a:ext cx="4116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Forma DJR Micro"/>
              </a:rPr>
              <a:t>63</a:t>
            </a:r>
            <a:endParaRPr kumimoji="0" lang="en-US" sz="1200" b="0" i="0" u="none" strike="noStrike" kern="1200" cap="none" spc="0" normalizeH="0" baseline="0" noProof="0">
              <a:ln>
                <a:noFill/>
              </a:ln>
              <a:solidFill>
                <a:srgbClr val="FFFFFF"/>
              </a:solidFill>
              <a:effectLst/>
              <a:uLnTx/>
              <a:uFillTx/>
              <a:latin typeface="Forma DJR Micro"/>
              <a:ea typeface="+mn-ea"/>
              <a:cs typeface="+mn-cs"/>
            </a:endParaRPr>
          </a:p>
        </p:txBody>
      </p:sp>
      <p:cxnSp>
        <p:nvCxnSpPr>
          <p:cNvPr id="29" name="Straight Connector 28">
            <a:extLst>
              <a:ext uri="{FF2B5EF4-FFF2-40B4-BE49-F238E27FC236}">
                <a16:creationId xmlns:a16="http://schemas.microsoft.com/office/drawing/2014/main" id="{9B83BEF3-ABE5-315E-3895-7B6E28A524C7}"/>
              </a:ext>
            </a:extLst>
          </p:cNvPr>
          <p:cNvCxnSpPr>
            <a:cxnSpLocks/>
          </p:cNvCxnSpPr>
          <p:nvPr/>
        </p:nvCxnSpPr>
        <p:spPr>
          <a:xfrm>
            <a:off x="2179152" y="3694764"/>
            <a:ext cx="0" cy="24490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6AC604B7-39A2-444B-8E46-476222751056}"/>
              </a:ext>
            </a:extLst>
          </p:cNvPr>
          <p:cNvSpPr>
            <a:spLocks noGrp="1"/>
          </p:cNvSpPr>
          <p:nvPr>
            <p:ph type="title" idx="4294967295"/>
          </p:nvPr>
        </p:nvSpPr>
        <p:spPr>
          <a:xfrm>
            <a:off x="359721" y="323577"/>
            <a:ext cx="9635759" cy="2672890"/>
          </a:xfrm>
        </p:spPr>
        <p:txBody>
          <a:bodyPr/>
          <a:lstStyle/>
          <a:p>
            <a:pPr>
              <a:lnSpc>
                <a:spcPts val="6500"/>
              </a:lnSpc>
            </a:pPr>
            <a:r>
              <a:rPr lang="en-US" cap="none">
                <a:solidFill>
                  <a:schemeClr val="bg1"/>
                </a:solidFill>
              </a:rPr>
              <a:t>The world’s most sustainable PC portfolio</a:t>
            </a:r>
            <a:endParaRPr lang="en-GB" cap="none">
              <a:solidFill>
                <a:schemeClr val="bg1"/>
              </a:solidFill>
            </a:endParaRPr>
          </a:p>
        </p:txBody>
      </p:sp>
      <p:sp>
        <p:nvSpPr>
          <p:cNvPr id="66" name="TextBox 65">
            <a:extLst>
              <a:ext uri="{FF2B5EF4-FFF2-40B4-BE49-F238E27FC236}">
                <a16:creationId xmlns:a16="http://schemas.microsoft.com/office/drawing/2014/main" id="{C58BD619-ABDE-8763-701D-AA17975B3D92}"/>
              </a:ext>
            </a:extLst>
          </p:cNvPr>
          <p:cNvSpPr txBox="1"/>
          <p:nvPr/>
        </p:nvSpPr>
        <p:spPr>
          <a:xfrm>
            <a:off x="713943" y="2931461"/>
            <a:ext cx="61277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Forma DJR Display"/>
                <a:ea typeface="+mn-ea"/>
                <a:cs typeface="+mn-cs"/>
              </a:rPr>
              <a:t>Z2 Tower G1i</a:t>
            </a:r>
            <a:endParaRPr kumimoji="0" lang="en-GB" sz="1800" b="0" i="0" u="none" strike="noStrike" kern="1200" cap="none" spc="0" normalizeH="0" baseline="0" noProof="0">
              <a:ln>
                <a:noFill/>
              </a:ln>
              <a:solidFill>
                <a:schemeClr val="bg1"/>
              </a:solidFill>
              <a:effectLst/>
              <a:uLnTx/>
              <a:uFillTx/>
              <a:latin typeface="Forma DJR Micro"/>
              <a:ea typeface="+mn-ea"/>
              <a:cs typeface="+mn-cs"/>
            </a:endParaRPr>
          </a:p>
        </p:txBody>
      </p:sp>
      <p:cxnSp>
        <p:nvCxnSpPr>
          <p:cNvPr id="68" name="Straight Connector 67">
            <a:extLst>
              <a:ext uri="{FF2B5EF4-FFF2-40B4-BE49-F238E27FC236}">
                <a16:creationId xmlns:a16="http://schemas.microsoft.com/office/drawing/2014/main" id="{E4BE6E7C-3965-0611-D330-A66EBC3C9D56}"/>
              </a:ext>
            </a:extLst>
          </p:cNvPr>
          <p:cNvCxnSpPr/>
          <p:nvPr/>
        </p:nvCxnSpPr>
        <p:spPr>
          <a:xfrm>
            <a:off x="516803" y="2895861"/>
            <a:ext cx="37610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D9ADDC-321E-E5DA-73D2-128C9BA7A562}"/>
              </a:ext>
            </a:extLst>
          </p:cNvPr>
          <p:cNvCxnSpPr>
            <a:cxnSpLocks/>
          </p:cNvCxnSpPr>
          <p:nvPr/>
        </p:nvCxnSpPr>
        <p:spPr>
          <a:xfrm>
            <a:off x="10181955" y="3733350"/>
            <a:ext cx="0" cy="24490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D7752DA-78E9-8038-9426-85C6FC744C16}"/>
              </a:ext>
            </a:extLst>
          </p:cNvPr>
          <p:cNvSpPr txBox="1"/>
          <p:nvPr/>
        </p:nvSpPr>
        <p:spPr>
          <a:xfrm>
            <a:off x="478392" y="6561039"/>
            <a:ext cx="8501149"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5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r>
              <a:rPr kumimoji="0" lang="en-US" sz="5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HP Confidential. For use by HP or Partner with Customers under HP CDA only.</a:t>
            </a:r>
          </a:p>
        </p:txBody>
      </p:sp>
      <p:pic>
        <p:nvPicPr>
          <p:cNvPr id="7" name="Picture 6">
            <a:extLst>
              <a:ext uri="{FF2B5EF4-FFF2-40B4-BE49-F238E27FC236}">
                <a16:creationId xmlns:a16="http://schemas.microsoft.com/office/drawing/2014/main" id="{F70FFF35-090F-1866-09CE-D9275F79D3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96463" y="3651066"/>
            <a:ext cx="1276435" cy="1237375"/>
          </a:xfrm>
          <a:prstGeom prst="rect">
            <a:avLst/>
          </a:prstGeom>
        </p:spPr>
      </p:pic>
      <p:pic>
        <p:nvPicPr>
          <p:cNvPr id="10" name="Picture 9" descr="A pile of green plastic chips&#10;&#10;Description automatically generated">
            <a:extLst>
              <a:ext uri="{FF2B5EF4-FFF2-40B4-BE49-F238E27FC236}">
                <a16:creationId xmlns:a16="http://schemas.microsoft.com/office/drawing/2014/main" id="{9F78D14D-53B1-93F9-CD91-497C582412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5526" y="3794816"/>
            <a:ext cx="1140990" cy="1140990"/>
          </a:xfrm>
          <a:prstGeom prst="rect">
            <a:avLst/>
          </a:prstGeom>
        </p:spPr>
      </p:pic>
      <p:pic>
        <p:nvPicPr>
          <p:cNvPr id="13" name="Picture 12" descr="A sphere of silver glitter&#10;&#10;Description automatically generated with medium confidence">
            <a:extLst>
              <a:ext uri="{FF2B5EF4-FFF2-40B4-BE49-F238E27FC236}">
                <a16:creationId xmlns:a16="http://schemas.microsoft.com/office/drawing/2014/main" id="{A366B6C0-7B57-8A52-370E-7230D0162A4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73904" y="3769585"/>
            <a:ext cx="1442655" cy="1410661"/>
          </a:xfrm>
          <a:prstGeom prst="rect">
            <a:avLst/>
          </a:prstGeom>
        </p:spPr>
      </p:pic>
      <p:pic>
        <p:nvPicPr>
          <p:cNvPr id="1026" name="Picture 2" descr="Rare-Earth Elements">
            <a:extLst>
              <a:ext uri="{FF2B5EF4-FFF2-40B4-BE49-F238E27FC236}">
                <a16:creationId xmlns:a16="http://schemas.microsoft.com/office/drawing/2014/main" id="{73D28C32-E7EC-7E27-BEF9-CE19D7C8D87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6827" y="3666281"/>
            <a:ext cx="2020326" cy="109855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0D5AAA57-34FF-9D0E-4ECB-0556ECB05F3F}"/>
              </a:ext>
            </a:extLst>
          </p:cNvPr>
          <p:cNvGrpSpPr/>
          <p:nvPr/>
        </p:nvGrpSpPr>
        <p:grpSpPr>
          <a:xfrm>
            <a:off x="10181955" y="3545813"/>
            <a:ext cx="2011133" cy="2606336"/>
            <a:chOff x="8377752" y="3672348"/>
            <a:chExt cx="2011133" cy="2606336"/>
          </a:xfrm>
        </p:grpSpPr>
        <p:sp>
          <p:nvSpPr>
            <p:cNvPr id="16" name="TextBox 15">
              <a:extLst>
                <a:ext uri="{FF2B5EF4-FFF2-40B4-BE49-F238E27FC236}">
                  <a16:creationId xmlns:a16="http://schemas.microsoft.com/office/drawing/2014/main" id="{94F44B7A-89F1-AAC0-709A-D759C537C96C}"/>
                </a:ext>
              </a:extLst>
            </p:cNvPr>
            <p:cNvSpPr txBox="1"/>
            <p:nvPr/>
          </p:nvSpPr>
          <p:spPr>
            <a:xfrm>
              <a:off x="8504829" y="5036036"/>
              <a:ext cx="1884056" cy="1242648"/>
            </a:xfrm>
            <a:prstGeom prst="rect">
              <a:avLst/>
            </a:prstGeom>
            <a:noFill/>
          </p:spPr>
          <p:txBody>
            <a:bodyPr wrap="square">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Display"/>
                  <a:ea typeface="+mn-ea"/>
                  <a:cs typeface="Gotham Light" pitchFamily="50" charset="0"/>
                </a:rPr>
                <a:t>100% sustainably sourced packaging</a:t>
              </a:r>
              <a:r>
                <a:rPr kumimoji="0" lang="en-US" sz="1400" b="0" i="0" u="none" strike="noStrike" kern="1200" cap="none" spc="0" normalizeH="0" baseline="30000" noProof="0">
                  <a:ln>
                    <a:noFill/>
                  </a:ln>
                  <a:solidFill>
                    <a:prstClr val="black"/>
                  </a:solidFill>
                  <a:effectLst/>
                  <a:uLnTx/>
                  <a:uFillTx/>
                  <a:latin typeface="Forma DJR Display"/>
                  <a:ea typeface="+mn-ea"/>
                  <a:cs typeface="Gotham Light" pitchFamily="50" charset="0"/>
                </a:rPr>
                <a:t>47, 102</a:t>
              </a:r>
            </a:p>
          </p:txBody>
        </p:sp>
        <p:pic>
          <p:nvPicPr>
            <p:cNvPr id="17" name="Picture 16">
              <a:extLst>
                <a:ext uri="{FF2B5EF4-FFF2-40B4-BE49-F238E27FC236}">
                  <a16:creationId xmlns:a16="http://schemas.microsoft.com/office/drawing/2014/main" id="{ED1ADE7C-E8B5-C582-04D0-28DAC81A61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77752" y="3672348"/>
              <a:ext cx="1455363" cy="1460918"/>
            </a:xfrm>
            <a:prstGeom prst="rect">
              <a:avLst/>
            </a:prstGeom>
          </p:spPr>
        </p:pic>
      </p:grpSp>
      <p:grpSp>
        <p:nvGrpSpPr>
          <p:cNvPr id="21" name="Group 20">
            <a:extLst>
              <a:ext uri="{FF2B5EF4-FFF2-40B4-BE49-F238E27FC236}">
                <a16:creationId xmlns:a16="http://schemas.microsoft.com/office/drawing/2014/main" id="{7B6B5ADC-76BA-30C1-6AFB-6094129F502D}"/>
              </a:ext>
            </a:extLst>
          </p:cNvPr>
          <p:cNvGrpSpPr/>
          <p:nvPr/>
        </p:nvGrpSpPr>
        <p:grpSpPr>
          <a:xfrm>
            <a:off x="6048036" y="5002804"/>
            <a:ext cx="1842625" cy="931254"/>
            <a:chOff x="7405843" y="5092093"/>
            <a:chExt cx="1842625" cy="931254"/>
          </a:xfrm>
        </p:grpSpPr>
        <p:sp>
          <p:nvSpPr>
            <p:cNvPr id="6" name="TextBox 5">
              <a:extLst>
                <a:ext uri="{FF2B5EF4-FFF2-40B4-BE49-F238E27FC236}">
                  <a16:creationId xmlns:a16="http://schemas.microsoft.com/office/drawing/2014/main" id="{2ED2AC6C-C30B-485D-4E65-5370A028EABA}"/>
                </a:ext>
              </a:extLst>
            </p:cNvPr>
            <p:cNvSpPr txBox="1"/>
            <p:nvPr/>
          </p:nvSpPr>
          <p:spPr>
            <a:xfrm>
              <a:off x="7416012" y="5270577"/>
              <a:ext cx="1832456" cy="752770"/>
            </a:xfrm>
            <a:prstGeom prst="rect">
              <a:avLst/>
            </a:prstGeom>
            <a:noFill/>
          </p:spPr>
          <p:txBody>
            <a:bodyPr wrap="square">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lang="en-US" sz="2000">
                  <a:solidFill>
                    <a:prstClr val="black"/>
                  </a:solidFill>
                  <a:latin typeface="Forma DJR Display"/>
                </a:rPr>
                <a:t>25% ocean-bound plastics</a:t>
              </a:r>
              <a:r>
                <a:rPr lang="en-US" sz="2000" baseline="30000">
                  <a:solidFill>
                    <a:prstClr val="black"/>
                  </a:solidFill>
                  <a:latin typeface="Forma DJR Display"/>
                </a:rPr>
                <a:t>52</a:t>
              </a:r>
            </a:p>
          </p:txBody>
        </p:sp>
        <p:sp>
          <p:nvSpPr>
            <p:cNvPr id="20" name="TextBox 19">
              <a:extLst>
                <a:ext uri="{FF2B5EF4-FFF2-40B4-BE49-F238E27FC236}">
                  <a16:creationId xmlns:a16="http://schemas.microsoft.com/office/drawing/2014/main" id="{D33C2AEA-41F4-6177-4D18-1958E33AE7CF}"/>
                </a:ext>
              </a:extLst>
            </p:cNvPr>
            <p:cNvSpPr txBox="1"/>
            <p:nvPr/>
          </p:nvSpPr>
          <p:spPr>
            <a:xfrm>
              <a:off x="7405843" y="5092093"/>
              <a:ext cx="1832455" cy="24237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Fans made with</a:t>
              </a:r>
              <a:endParaRPr kumimoji="0" lang="en-US" sz="9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grpSp>
      <p:cxnSp>
        <p:nvCxnSpPr>
          <p:cNvPr id="22" name="Straight Connector 21">
            <a:extLst>
              <a:ext uri="{FF2B5EF4-FFF2-40B4-BE49-F238E27FC236}">
                <a16:creationId xmlns:a16="http://schemas.microsoft.com/office/drawing/2014/main" id="{2AB60B22-306E-6F5B-68E8-BFDA7E144034}"/>
              </a:ext>
            </a:extLst>
          </p:cNvPr>
          <p:cNvCxnSpPr>
            <a:cxnSpLocks/>
          </p:cNvCxnSpPr>
          <p:nvPr/>
        </p:nvCxnSpPr>
        <p:spPr>
          <a:xfrm>
            <a:off x="8044823" y="3794816"/>
            <a:ext cx="0" cy="24490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57BFC7B-30EA-C756-B5B4-C5AADAFB1467}"/>
              </a:ext>
            </a:extLst>
          </p:cNvPr>
          <p:cNvSpPr txBox="1"/>
          <p:nvPr/>
        </p:nvSpPr>
        <p:spPr>
          <a:xfrm>
            <a:off x="4261386" y="5697974"/>
            <a:ext cx="1893159" cy="380873"/>
          </a:xfrm>
          <a:prstGeom prst="rect">
            <a:avLst/>
          </a:prstGeom>
          <a:noFill/>
        </p:spPr>
        <p:txBody>
          <a:bodyPr wrap="square">
            <a:spAutoFit/>
          </a:bodyPr>
          <a:lstStyle/>
          <a:p>
            <a:pPr>
              <a:lnSpc>
                <a:spcPts val="2200"/>
              </a:lnSpc>
              <a:spcBef>
                <a:spcPts val="0"/>
              </a:spcBef>
              <a:tabLst/>
              <a:defRPr/>
            </a:pPr>
            <a:endParaRPr lang="en-US" sz="2000">
              <a:solidFill>
                <a:prstClr val="black"/>
              </a:solidFill>
              <a:latin typeface="Forma DJR Display"/>
            </a:endParaRPr>
          </a:p>
        </p:txBody>
      </p:sp>
      <p:grpSp>
        <p:nvGrpSpPr>
          <p:cNvPr id="26" name="Group 25">
            <a:extLst>
              <a:ext uri="{FF2B5EF4-FFF2-40B4-BE49-F238E27FC236}">
                <a16:creationId xmlns:a16="http://schemas.microsoft.com/office/drawing/2014/main" id="{E6D7F6FD-85F8-CE05-9FAF-94E368A3E1CE}"/>
              </a:ext>
            </a:extLst>
          </p:cNvPr>
          <p:cNvGrpSpPr/>
          <p:nvPr/>
        </p:nvGrpSpPr>
        <p:grpSpPr>
          <a:xfrm>
            <a:off x="2281776" y="4909501"/>
            <a:ext cx="1914687" cy="1491690"/>
            <a:chOff x="374376" y="4641188"/>
            <a:chExt cx="1914687" cy="1491690"/>
          </a:xfrm>
        </p:grpSpPr>
        <p:sp>
          <p:nvSpPr>
            <p:cNvPr id="28" name="TextBox 27">
              <a:extLst>
                <a:ext uri="{FF2B5EF4-FFF2-40B4-BE49-F238E27FC236}">
                  <a16:creationId xmlns:a16="http://schemas.microsoft.com/office/drawing/2014/main" id="{380C5303-5AB1-34CD-A6D9-9042702F95D9}"/>
                </a:ext>
              </a:extLst>
            </p:cNvPr>
            <p:cNvSpPr txBox="1"/>
            <p:nvPr/>
          </p:nvSpPr>
          <p:spPr>
            <a:xfrm>
              <a:off x="374376" y="4641188"/>
              <a:ext cx="1832455" cy="24237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Decrease carbon footprint</a:t>
              </a:r>
              <a:endParaRPr kumimoji="0" lang="en-US" sz="9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sp>
          <p:nvSpPr>
            <p:cNvPr id="31" name="TextBox 30">
              <a:extLst>
                <a:ext uri="{FF2B5EF4-FFF2-40B4-BE49-F238E27FC236}">
                  <a16:creationId xmlns:a16="http://schemas.microsoft.com/office/drawing/2014/main" id="{BB813F23-FCB0-BC62-1AD0-F6C29EB7189D}"/>
                </a:ext>
              </a:extLst>
            </p:cNvPr>
            <p:cNvSpPr txBox="1"/>
            <p:nvPr/>
          </p:nvSpPr>
          <p:spPr>
            <a:xfrm>
              <a:off x="395904" y="4905619"/>
              <a:ext cx="1893159" cy="1227259"/>
            </a:xfrm>
            <a:prstGeom prst="rect">
              <a:avLst/>
            </a:prstGeom>
            <a:noFill/>
          </p:spPr>
          <p:txBody>
            <a:bodyPr wrap="square">
              <a:spAutoFit/>
            </a:bodyPr>
            <a:lstStyle/>
            <a:p>
              <a:pPr>
                <a:lnSpc>
                  <a:spcPts val="2200"/>
                </a:lnSpc>
                <a:spcBef>
                  <a:spcPts val="0"/>
                </a:spcBef>
                <a:tabLst/>
                <a:defRPr/>
              </a:pPr>
              <a:r>
                <a:rPr lang="en-US" sz="2000">
                  <a:solidFill>
                    <a:prstClr val="black"/>
                  </a:solidFill>
                  <a:latin typeface="Forma DJR Display"/>
                </a:rPr>
                <a:t>Advanced power monitoring dashboard</a:t>
              </a:r>
              <a:r>
                <a:rPr lang="en-US" sz="2000" baseline="30000">
                  <a:solidFill>
                    <a:prstClr val="black"/>
                  </a:solidFill>
                  <a:latin typeface="Forma DJR Display"/>
                </a:rPr>
                <a:t>103</a:t>
              </a:r>
            </a:p>
          </p:txBody>
        </p:sp>
      </p:grpSp>
      <p:grpSp>
        <p:nvGrpSpPr>
          <p:cNvPr id="45" name="Group 44">
            <a:extLst>
              <a:ext uri="{FF2B5EF4-FFF2-40B4-BE49-F238E27FC236}">
                <a16:creationId xmlns:a16="http://schemas.microsoft.com/office/drawing/2014/main" id="{9CFB3011-EBE7-2C5E-DF37-E44B131C1EDA}"/>
              </a:ext>
            </a:extLst>
          </p:cNvPr>
          <p:cNvGrpSpPr/>
          <p:nvPr/>
        </p:nvGrpSpPr>
        <p:grpSpPr>
          <a:xfrm>
            <a:off x="193340" y="3739250"/>
            <a:ext cx="836500" cy="304768"/>
            <a:chOff x="516803" y="3505135"/>
            <a:chExt cx="1412788" cy="401616"/>
          </a:xfrm>
        </p:grpSpPr>
        <p:sp>
          <p:nvSpPr>
            <p:cNvPr id="47" name="Rectangle 46">
              <a:extLst>
                <a:ext uri="{FF2B5EF4-FFF2-40B4-BE49-F238E27FC236}">
                  <a16:creationId xmlns:a16="http://schemas.microsoft.com/office/drawing/2014/main" id="{39D29E6D-BFAB-4573-3479-43BECD47226B}"/>
                </a:ext>
              </a:extLst>
            </p:cNvPr>
            <p:cNvSpPr/>
            <p:nvPr/>
          </p:nvSpPr>
          <p:spPr>
            <a:xfrm>
              <a:off x="516803" y="3506641"/>
              <a:ext cx="1241772" cy="40011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142E254-5501-5B55-AD8B-9A9C5DB9F887}"/>
                </a:ext>
              </a:extLst>
            </p:cNvPr>
            <p:cNvSpPr txBox="1"/>
            <p:nvPr/>
          </p:nvSpPr>
          <p:spPr>
            <a:xfrm>
              <a:off x="516803" y="3505135"/>
              <a:ext cx="1412788" cy="387286"/>
            </a:xfrm>
            <a:prstGeom prst="rect">
              <a:avLst/>
            </a:prstGeom>
            <a:noFill/>
          </p:spPr>
          <p:txBody>
            <a:bodyPr wrap="square" lIns="91440" tIns="45720" rIns="91440" bIns="45720" rtlCol="0" anchor="t">
              <a:spAutoFit/>
            </a:bodyPr>
            <a:lstStyle/>
            <a:p>
              <a:pPr>
                <a:lnSpc>
                  <a:spcPts val="1200"/>
                </a:lnSpc>
                <a:spcBef>
                  <a:spcPts val="0"/>
                </a:spcBef>
                <a:tabLst/>
                <a:defRPr/>
              </a:pPr>
              <a:r>
                <a:rPr kumimoji="0" lang="en-US" sz="1000" b="1" i="0" u="none" strike="noStrike" kern="1200" cap="none" spc="0" normalizeH="0" baseline="0" noProof="0">
                  <a:ln>
                    <a:noFill/>
                  </a:ln>
                  <a:solidFill>
                    <a:prstClr val="black"/>
                  </a:solidFill>
                  <a:effectLst/>
                  <a:uLnTx/>
                  <a:uFillTx/>
                  <a:latin typeface="Forma DJR Micro"/>
                  <a:ea typeface="+mn-ea"/>
                  <a:cs typeface="Gotham Light" pitchFamily="50" charset="0"/>
                </a:rPr>
                <a:t>NEW!!</a:t>
              </a:r>
              <a:endParaRPr kumimoji="0" lang="en-US" sz="1000" b="0" i="0" u="none" strike="noStrike" kern="1200" cap="none" spc="0" normalizeH="0" baseline="0" noProof="0">
                <a:ln>
                  <a:noFill/>
                </a:ln>
                <a:solidFill>
                  <a:prstClr val="black"/>
                </a:solidFill>
                <a:effectLst/>
                <a:uLnTx/>
                <a:uFillTx/>
                <a:latin typeface="Forma DJR Display"/>
                <a:ea typeface="+mn-ea"/>
                <a:cs typeface="Gotham Light" pitchFamily="50" charset="0"/>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0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grpSp>
      <p:grpSp>
        <p:nvGrpSpPr>
          <p:cNvPr id="51" name="Group 50">
            <a:extLst>
              <a:ext uri="{FF2B5EF4-FFF2-40B4-BE49-F238E27FC236}">
                <a16:creationId xmlns:a16="http://schemas.microsoft.com/office/drawing/2014/main" id="{D54FEDFA-2A13-B4A5-C03B-99EE691BDF61}"/>
              </a:ext>
            </a:extLst>
          </p:cNvPr>
          <p:cNvGrpSpPr/>
          <p:nvPr/>
        </p:nvGrpSpPr>
        <p:grpSpPr>
          <a:xfrm>
            <a:off x="2239216" y="3727068"/>
            <a:ext cx="836500" cy="304768"/>
            <a:chOff x="516803" y="3505135"/>
            <a:chExt cx="1412788" cy="401616"/>
          </a:xfrm>
        </p:grpSpPr>
        <p:sp>
          <p:nvSpPr>
            <p:cNvPr id="53" name="Rectangle 52">
              <a:extLst>
                <a:ext uri="{FF2B5EF4-FFF2-40B4-BE49-F238E27FC236}">
                  <a16:creationId xmlns:a16="http://schemas.microsoft.com/office/drawing/2014/main" id="{8C72966A-58E7-25B8-A9EA-3CCC0313249E}"/>
                </a:ext>
              </a:extLst>
            </p:cNvPr>
            <p:cNvSpPr/>
            <p:nvPr/>
          </p:nvSpPr>
          <p:spPr>
            <a:xfrm>
              <a:off x="516803" y="3506641"/>
              <a:ext cx="1241772" cy="40011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148281E2-6D57-3B23-6A95-085CB68259CD}"/>
                </a:ext>
              </a:extLst>
            </p:cNvPr>
            <p:cNvSpPr txBox="1"/>
            <p:nvPr/>
          </p:nvSpPr>
          <p:spPr>
            <a:xfrm>
              <a:off x="516803" y="3505135"/>
              <a:ext cx="1412788" cy="387286"/>
            </a:xfrm>
            <a:prstGeom prst="rect">
              <a:avLst/>
            </a:prstGeom>
            <a:noFill/>
          </p:spPr>
          <p:txBody>
            <a:bodyPr wrap="square" lIns="91440" tIns="45720" rIns="91440" bIns="45720" rtlCol="0" anchor="t">
              <a:spAutoFit/>
            </a:bodyPr>
            <a:lstStyle/>
            <a:p>
              <a:pPr>
                <a:lnSpc>
                  <a:spcPts val="1200"/>
                </a:lnSpc>
                <a:spcBef>
                  <a:spcPts val="0"/>
                </a:spcBef>
                <a:tabLst/>
                <a:defRPr/>
              </a:pPr>
              <a:r>
                <a:rPr kumimoji="0" lang="en-US" sz="1000" b="1" i="0" u="none" strike="noStrike" kern="1200" cap="none" spc="0" normalizeH="0" baseline="0" noProof="0">
                  <a:ln>
                    <a:noFill/>
                  </a:ln>
                  <a:solidFill>
                    <a:prstClr val="black"/>
                  </a:solidFill>
                  <a:effectLst/>
                  <a:uLnTx/>
                  <a:uFillTx/>
                  <a:latin typeface="Forma DJR Micro"/>
                  <a:ea typeface="+mn-ea"/>
                  <a:cs typeface="Gotham Light" pitchFamily="50" charset="0"/>
                </a:rPr>
                <a:t>NEW!!</a:t>
              </a:r>
              <a:endParaRPr kumimoji="0" lang="en-US" sz="1000" b="0" i="0" u="none" strike="noStrike" kern="1200" cap="none" spc="0" normalizeH="0" baseline="0" noProof="0">
                <a:ln>
                  <a:noFill/>
                </a:ln>
                <a:solidFill>
                  <a:prstClr val="black"/>
                </a:solidFill>
                <a:effectLst/>
                <a:uLnTx/>
                <a:uFillTx/>
                <a:latin typeface="Forma DJR Display"/>
                <a:ea typeface="+mn-ea"/>
                <a:cs typeface="Gotham Light" pitchFamily="50" charset="0"/>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0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grpSp>
      <p:pic>
        <p:nvPicPr>
          <p:cNvPr id="18" name="Picture 17" descr="A black background with a black square&#10;&#10;Description automatically generated with medium confidence">
            <a:extLst>
              <a:ext uri="{FF2B5EF4-FFF2-40B4-BE49-F238E27FC236}">
                <a16:creationId xmlns:a16="http://schemas.microsoft.com/office/drawing/2014/main" id="{99DD95AE-8935-4C7D-8342-DB4D3BAE545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36477" y="3894166"/>
            <a:ext cx="1041451" cy="1041451"/>
          </a:xfrm>
          <a:prstGeom prst="rect">
            <a:avLst/>
          </a:prstGeom>
        </p:spPr>
      </p:pic>
      <p:sp>
        <p:nvSpPr>
          <p:cNvPr id="11" name="Rectangle 10">
            <a:extLst>
              <a:ext uri="{FF2B5EF4-FFF2-40B4-BE49-F238E27FC236}">
                <a16:creationId xmlns:a16="http://schemas.microsoft.com/office/drawing/2014/main" id="{1474A801-F5F9-0F53-DC68-DAB11D3BC870}"/>
              </a:ext>
            </a:extLst>
          </p:cNvPr>
          <p:cNvSpPr/>
          <p:nvPr/>
        </p:nvSpPr>
        <p:spPr bwMode="ltGray">
          <a:xfrm>
            <a:off x="11061774" y="6292065"/>
            <a:ext cx="891466" cy="438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5902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5">
            <a:extLst>
              <a:ext uri="{FF2B5EF4-FFF2-40B4-BE49-F238E27FC236}">
                <a16:creationId xmlns:a16="http://schemas.microsoft.com/office/drawing/2014/main" id="{26202C8C-E183-48E9-EDD5-58747996E131}"/>
              </a:ext>
            </a:extLst>
          </p:cNvPr>
          <p:cNvGraphicFramePr>
            <a:graphicFrameLocks noGrp="1"/>
          </p:cNvGraphicFramePr>
          <p:nvPr>
            <p:extLst>
              <p:ext uri="{D42A27DB-BD31-4B8C-83A1-F6EECF244321}">
                <p14:modId xmlns:p14="http://schemas.microsoft.com/office/powerpoint/2010/main" val="1664633980"/>
              </p:ext>
            </p:extLst>
          </p:nvPr>
        </p:nvGraphicFramePr>
        <p:xfrm>
          <a:off x="6129498" y="50020"/>
          <a:ext cx="6021861" cy="6736862"/>
        </p:xfrm>
        <a:graphic>
          <a:graphicData uri="http://schemas.openxmlformats.org/drawingml/2006/table">
            <a:tbl>
              <a:tblPr firstRow="1" bandRow="1"/>
              <a:tblGrid>
                <a:gridCol w="566486">
                  <a:extLst>
                    <a:ext uri="{9D8B030D-6E8A-4147-A177-3AD203B41FA5}">
                      <a16:colId xmlns:a16="http://schemas.microsoft.com/office/drawing/2014/main" val="2413070179"/>
                    </a:ext>
                  </a:extLst>
                </a:gridCol>
                <a:gridCol w="4664926">
                  <a:extLst>
                    <a:ext uri="{9D8B030D-6E8A-4147-A177-3AD203B41FA5}">
                      <a16:colId xmlns:a16="http://schemas.microsoft.com/office/drawing/2014/main" val="1543289667"/>
                    </a:ext>
                  </a:extLst>
                </a:gridCol>
                <a:gridCol w="790449">
                  <a:extLst>
                    <a:ext uri="{9D8B030D-6E8A-4147-A177-3AD203B41FA5}">
                      <a16:colId xmlns:a16="http://schemas.microsoft.com/office/drawing/2014/main" val="1822260111"/>
                    </a:ext>
                  </a:extLst>
                </a:gridCol>
              </a:tblGrid>
              <a:tr h="421640">
                <a:tc rowSpan="5">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rPr>
                        <a:t>Before use</a:t>
                      </a:r>
                      <a:endParaRPr kumimoji="0" lang="en-GB"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endParaRPr>
                    </a:p>
                  </a:txBody>
                  <a:tcPr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ECD7B"/>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u="none" strike="noStrike" baseline="0">
                          <a:solidFill>
                            <a:schemeClr val="tx1"/>
                          </a:solidFill>
                          <a:effectLst/>
                          <a:latin typeface="Forma DJR Micro" panose="00000000000000090000" pitchFamily="2" charset="0"/>
                        </a:rPr>
                        <a:t>NEW </a:t>
                      </a:r>
                      <a:r>
                        <a:rPr lang="en-GB" sz="1100" b="0" i="0" u="none" strike="noStrike" baseline="0">
                          <a:solidFill>
                            <a:schemeClr val="tx1"/>
                          </a:solidFill>
                          <a:effectLst/>
                          <a:latin typeface="Forma DJR Micro" panose="00000000000000090000" pitchFamily="2" charset="0"/>
                        </a:rPr>
                        <a:t>100% recycled rare earth elements in the speaker magnet</a:t>
                      </a:r>
                      <a:r>
                        <a:rPr lang="en-GB" sz="1100" b="0" i="0" u="none" strike="noStrike" baseline="30000">
                          <a:solidFill>
                            <a:schemeClr val="tx1"/>
                          </a:solidFill>
                          <a:effectLst/>
                          <a:latin typeface="Forma DJR Micro" panose="00000000000000090000" pitchFamily="2" charset="0"/>
                        </a:rPr>
                        <a:t>101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36464445"/>
                  </a:ext>
                </a:extLst>
              </a:tr>
              <a:tr h="421640">
                <a:tc vMerge="1">
                  <a:txBody>
                    <a:bodyPr/>
                    <a:lstStyle/>
                    <a:p>
                      <a:endParaRPr lang="en-US"/>
                    </a:p>
                  </a:txBody>
                  <a:tcPr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Forma DJR Micro" panose="00000000000000090000" pitchFamily="2" charset="0"/>
                        </a:rPr>
                        <a:t>Up to 60% recycled plastics</a:t>
                      </a:r>
                      <a:r>
                        <a:rPr lang="en-GB" sz="1100" b="0" i="0" u="none" strike="noStrike" baseline="30000">
                          <a:solidFill>
                            <a:schemeClr val="tx1"/>
                          </a:solidFill>
                          <a:effectLst/>
                          <a:latin typeface="Forma DJR Micro" panose="00000000000000090000" pitchFamily="2" charset="0"/>
                        </a:rPr>
                        <a:t>101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78318975"/>
                  </a:ext>
                </a:extLst>
              </a:tr>
              <a:tr h="415617">
                <a:tc vMerge="1">
                  <a:txBody>
                    <a:bodyPr/>
                    <a:lstStyle/>
                    <a:p>
                      <a:endParaRPr lang="en-GB"/>
                    </a:p>
                  </a:txBody>
                  <a:tcPr>
                    <a:lnT w="6350" cap="flat" cmpd="sng" algn="ctr">
                      <a:solidFill>
                        <a:schemeClr val="tx1"/>
                      </a:solidFill>
                      <a:prstDash val="solid"/>
                      <a:round/>
                      <a:headEnd type="none" w="med" len="med"/>
                      <a:tailEnd type="none" w="med" len="med"/>
                    </a:lnT>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Forma DJR Micro" panose="00000000000000090000" pitchFamily="2" charset="0"/>
                        </a:rPr>
                        <a:t>Up to 20% recycled steel</a:t>
                      </a:r>
                      <a:r>
                        <a:rPr lang="en-US" sz="1100" b="0" i="0" u="none" strike="noStrike" baseline="30000">
                          <a:solidFill>
                            <a:schemeClr val="tx1"/>
                          </a:solidFill>
                          <a:effectLst/>
                          <a:latin typeface="Forma DJR Micro" panose="00000000000000090000" pitchFamily="2" charset="0"/>
                        </a:rPr>
                        <a:t>45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5681030"/>
                  </a:ext>
                </a:extLst>
              </a:tr>
              <a:tr h="415617">
                <a:tc vMerge="1">
                  <a:txBody>
                    <a:bodyPr/>
                    <a:lstStyle/>
                    <a:p>
                      <a:endParaRPr lang="en-GB"/>
                    </a:p>
                  </a:txBody>
                  <a:tcPr>
                    <a:lnT w="6350" cap="flat" cmpd="sng" algn="ctr">
                      <a:solidFill>
                        <a:srgbClr val="000000"/>
                      </a:solidFill>
                      <a:prstDash val="solid"/>
                      <a:round/>
                      <a:headEnd type="none" w="med" len="med"/>
                      <a:tailEnd type="none" w="med" len="med"/>
                    </a:lnT>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Forma DJR Micro" panose="00000000000000090000" pitchFamily="2" charset="0"/>
                        </a:rPr>
                        <a:t>100% sustainably sourced packaging</a:t>
                      </a:r>
                      <a:r>
                        <a:rPr lang="en-US" sz="1100" b="0" i="0" u="none" strike="noStrike" baseline="30000">
                          <a:solidFill>
                            <a:schemeClr val="tx1"/>
                          </a:solidFill>
                          <a:effectLst/>
                          <a:latin typeface="Forma DJR Micro" panose="00000000000000090000" pitchFamily="2" charset="0"/>
                        </a:rPr>
                        <a:t>47, 102</a:t>
                      </a:r>
                    </a:p>
                  </a:txBody>
                  <a:tcPr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713035271"/>
                  </a:ext>
                </a:extLst>
              </a:tr>
              <a:tr h="45308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endParaRPr>
                    </a:p>
                  </a:txBody>
                  <a:tcPr vert="vert27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effectLst/>
                          <a:latin typeface="Forma DJR Micro" panose="00000000000000090000" pitchFamily="2" charset="0"/>
                          <a:hlinkClick r:id="rId3">
                            <a:extLst>
                              <a:ext uri="{A12FA001-AC4F-418D-AE19-62706E023703}">
                                <ahyp:hlinkClr xmlns:ahyp="http://schemas.microsoft.com/office/drawing/2018/hyperlinkcolor" val="tx"/>
                              </a:ext>
                            </a:extLst>
                          </a:hlinkClick>
                        </a:rPr>
                        <a:t>See power usage and get recommendations to reduce energy use  with </a:t>
                      </a:r>
                      <a:r>
                        <a:rPr kumimoji="0" lang="en-US" sz="1100" b="0" i="0" u="none" strike="noStrike" kern="1200" cap="none" spc="0" normalizeH="0" baseline="0" noProof="0">
                          <a:ln>
                            <a:noFill/>
                          </a:ln>
                          <a:solidFill>
                            <a:schemeClr val="tx1"/>
                          </a:solidFill>
                          <a:effectLst/>
                          <a:uLnTx/>
                          <a:uFillTx/>
                          <a:latin typeface="+mn-lt"/>
                          <a:ea typeface="+mn-ea"/>
                          <a:cs typeface="Helvetica"/>
                          <a:hlinkClick r:id="rId3">
                            <a:extLst>
                              <a:ext uri="{A12FA001-AC4F-418D-AE19-62706E023703}">
                                <ahyp:hlinkClr xmlns:ahyp="http://schemas.microsoft.com/office/drawing/2018/hyperlinkcolor" val="tx"/>
                              </a:ext>
                            </a:extLst>
                          </a:hlinkClick>
                        </a:rPr>
                        <a:t>Power Consumption Measurement dashboard in myHP</a:t>
                      </a:r>
                      <a:r>
                        <a:rPr kumimoji="0" lang="en-US" sz="1100" b="0" i="0" u="none" strike="noStrike" kern="1200" cap="none" spc="0" normalizeH="0" baseline="30000" noProof="0">
                          <a:ln>
                            <a:noFill/>
                          </a:ln>
                          <a:solidFill>
                            <a:schemeClr val="tx1"/>
                          </a:solidFill>
                          <a:effectLst/>
                          <a:uLnTx/>
                          <a:uFillTx/>
                          <a:latin typeface="+mn-lt"/>
                          <a:ea typeface="+mn-ea"/>
                          <a:cs typeface="Helvetica"/>
                        </a:rPr>
                        <a:t>103</a:t>
                      </a:r>
                      <a:endParaRPr lang="en-US" sz="1100" b="0" i="0" u="none" strike="noStrike" baseline="30000">
                        <a:solidFill>
                          <a:schemeClr val="tx1"/>
                        </a:solidFill>
                        <a:effectLst/>
                        <a:latin typeface="Forma DJR Micro" panose="00000000000000090000" pitchFamily="2" charset="0"/>
                      </a:endParaRPr>
                    </a:p>
                  </a:txBody>
                  <a:tcPr anchor="ctr">
                    <a:lnL w="12700" cmpd="sng">
                      <a:solidFill>
                        <a:srgbClr val="000000"/>
                      </a:solid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2369664"/>
                  </a:ext>
                </a:extLst>
              </a:tr>
              <a:tr h="415617">
                <a:tc rowSpan="8">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rPr>
                        <a:t>During use</a:t>
                      </a:r>
                      <a:endParaRPr kumimoji="0" lang="en-GB"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endParaRPr>
                    </a:p>
                  </a:txBody>
                  <a:tcPr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solidFill>
                      <a:srgbClr val="549EF8"/>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baseline="0">
                          <a:solidFill>
                            <a:schemeClr val="tx1"/>
                          </a:solidFill>
                          <a:effectLst/>
                          <a:latin typeface="Forma DJR Micro" panose="00000000000000090000" pitchFamily="2" charset="0"/>
                        </a:rPr>
                        <a:t>Advanced Power Monitoring for end users and IT</a:t>
                      </a:r>
                      <a:r>
                        <a:rPr lang="en-GB" sz="1100" b="0" i="0" u="none" strike="noStrike" baseline="30000">
                          <a:solidFill>
                            <a:schemeClr val="tx1"/>
                          </a:solidFill>
                          <a:effectLst/>
                          <a:latin typeface="Forma DJR Micro" panose="00000000000000090000" pitchFamily="2" charset="0"/>
                        </a:rPr>
                        <a:t>103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871569057"/>
                  </a:ext>
                </a:extLst>
              </a:tr>
              <a:tr h="415617">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baseline="0">
                          <a:solidFill>
                            <a:schemeClr val="tx1"/>
                          </a:solidFill>
                          <a:effectLst/>
                          <a:latin typeface="Forma DJR Micro" panose="00000000000000090000" pitchFamily="2" charset="0"/>
                        </a:rPr>
                        <a:t>Digital Passport </a:t>
                      </a:r>
                      <a:endParaRPr lang="en-GB" sz="1100" b="0" i="0" u="none" strike="noStrike" baseline="30000">
                        <a:solidFill>
                          <a:schemeClr val="tx1"/>
                        </a:solidFill>
                        <a:effectLst/>
                        <a:latin typeface="Forma DJR Micro" panose="0000000000000009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u="none" strike="noStrike" baseline="30000">
                        <a:solidFill>
                          <a:schemeClr val="tx1"/>
                        </a:solidFill>
                        <a:effectLst/>
                        <a:latin typeface="Forma DJR Micro" panose="0000000000000009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389786"/>
                  </a:ext>
                </a:extLst>
              </a:tr>
              <a:tr h="453089">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baseline="0">
                          <a:solidFill>
                            <a:schemeClr val="tx1"/>
                          </a:solidFill>
                          <a:effectLst/>
                          <a:latin typeface="Forma DJR Micro" panose="00000000000000090000" pitchFamily="2" charset="0"/>
                        </a:rPr>
                        <a:t>Platinum power efficiency in all PSUs</a:t>
                      </a:r>
                      <a:endParaRPr lang="en-GB" sz="1100" b="0" i="0" u="none" strike="noStrike" baseline="30000">
                        <a:solidFill>
                          <a:schemeClr val="tx1"/>
                        </a:solidFill>
                        <a:effectLst/>
                        <a:latin typeface="Forma DJR Micro" panose="0000000000000009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u="none" strike="noStrike" baseline="30000">
                        <a:solidFill>
                          <a:schemeClr val="tx1"/>
                        </a:solidFill>
                        <a:effectLst/>
                        <a:latin typeface="Forma DJR Micro" panose="0000000000000009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2530917"/>
                  </a:ext>
                </a:extLst>
              </a:tr>
              <a:tr h="41561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rPr>
                        <a:t>During use</a:t>
                      </a:r>
                      <a:endParaRPr kumimoji="0" lang="en-GB"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endParaRPr>
                    </a:p>
                  </a:txBody>
                  <a:tcPr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Forma DJR Micro" panose="00000000000000090000" pitchFamily="2" charset="0"/>
                        </a:rPr>
                        <a:t>EPEAT® Climate+ Gold Registered in US</a:t>
                      </a:r>
                      <a:r>
                        <a:rPr lang="en-GB" sz="1100" b="0" i="0" u="none" strike="noStrike" baseline="30000">
                          <a:solidFill>
                            <a:schemeClr val="tx1"/>
                          </a:solidFill>
                          <a:effectLst/>
                          <a:latin typeface="Forma DJR Micro" panose="00000000000000090000" pitchFamily="2" charset="0"/>
                        </a:rPr>
                        <a:t>43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745649"/>
                  </a:ext>
                </a:extLst>
              </a:tr>
              <a:tr h="415617">
                <a:tc vMerge="1">
                  <a:txBody>
                    <a:bodyPr/>
                    <a:lstStyle/>
                    <a:p>
                      <a:endParaRPr lang="en-GB"/>
                    </a:p>
                  </a:txBody>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Forma DJR Micro" panose="00000000000000090000" pitchFamily="2" charset="0"/>
                        </a:rPr>
                        <a:t>               </a:t>
                      </a:r>
                      <a:r>
                        <a:rPr lang="en-US" sz="1100" b="0" i="0" u="none" strike="noStrike">
                          <a:solidFill>
                            <a:schemeClr val="tx1"/>
                          </a:solidFill>
                          <a:effectLst/>
                          <a:latin typeface="Forma DJR Micro" panose="00000000000000090000" pitchFamily="2" charset="0"/>
                          <a:hlinkClick r:id="rId4">
                            <a:extLst>
                              <a:ext uri="{A12FA001-AC4F-418D-AE19-62706E023703}">
                                <ahyp:hlinkClr xmlns:ahyp="http://schemas.microsoft.com/office/drawing/2018/hyperlinkcolor" val="tx"/>
                              </a:ext>
                            </a:extLst>
                          </a:hlinkClick>
                        </a:rPr>
                        <a:t>E</a:t>
                      </a:r>
                      <a:r>
                        <a:rPr lang="en-GB" sz="1100" b="0" i="0" u="none" strike="noStrike">
                          <a:solidFill>
                            <a:schemeClr val="tx1"/>
                          </a:solidFill>
                          <a:effectLst/>
                          <a:latin typeface="Forma DJR Micro" panose="00000000000000090000" pitchFamily="2" charset="0"/>
                          <a:hlinkClick r:id="rId4">
                            <a:extLst>
                              <a:ext uri="{A12FA001-AC4F-418D-AE19-62706E023703}">
                                <ahyp:hlinkClr xmlns:ahyp="http://schemas.microsoft.com/office/drawing/2018/hyperlinkcolor" val="tx"/>
                              </a:ext>
                            </a:extLst>
                          </a:hlinkClick>
                        </a:rPr>
                        <a:t>NERGY STAR® Certified</a:t>
                      </a:r>
                      <a:endParaRPr lang="en-GB" sz="1100" b="0" i="0" u="none" strike="noStrike">
                        <a:solidFill>
                          <a:schemeClr val="tx1"/>
                        </a:solidFill>
                        <a:effectLst/>
                        <a:latin typeface="Forma DJR Micro" panose="0000000000000009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19063503"/>
                  </a:ext>
                </a:extLst>
              </a:tr>
              <a:tr h="415617">
                <a:tc vMerge="1">
                  <a:txBody>
                    <a:bodyPr/>
                    <a:lstStyle/>
                    <a:p>
                      <a:endParaRPr lang="en-GB"/>
                    </a:p>
                  </a:txBody>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Forma DJR Micro" panose="00000000000000090000" pitchFamily="2" charset="0"/>
                        </a:rPr>
                        <a:t>                    </a:t>
                      </a:r>
                      <a:r>
                        <a:rPr lang="en-GB" sz="1100" b="0" i="0" u="none" strike="noStrike">
                          <a:solidFill>
                            <a:schemeClr val="tx1"/>
                          </a:solidFill>
                          <a:effectLst/>
                          <a:latin typeface="Forma DJR Micro" panose="00000000000000090000" pitchFamily="2" charset="0"/>
                          <a:hlinkClick r:id="rId5">
                            <a:extLst>
                              <a:ext uri="{A12FA001-AC4F-418D-AE19-62706E023703}">
                                <ahyp:hlinkClr xmlns:ahyp="http://schemas.microsoft.com/office/drawing/2018/hyperlinkcolor" val="tx"/>
                              </a:ext>
                            </a:extLst>
                          </a:hlinkClick>
                        </a:rPr>
                        <a:t>TCO Certified</a:t>
                      </a:r>
                      <a:endParaRPr lang="en-GB" sz="1100" b="0" i="0" u="none" strike="noStrike">
                        <a:solidFill>
                          <a:schemeClr val="tx1"/>
                        </a:solidFill>
                        <a:effectLst/>
                        <a:latin typeface="Forma DJR Micro" panose="0000000000000009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6673572"/>
                  </a:ext>
                </a:extLst>
              </a:tr>
              <a:tr h="415617">
                <a:tc vMerge="1">
                  <a:txBody>
                    <a:bodyPr/>
                    <a:lstStyle/>
                    <a:p>
                      <a:endParaRPr lang="en-GB"/>
                    </a:p>
                  </a:txBody>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Forma DJR Micro" panose="00000000000000090000" pitchFamily="2" charset="0"/>
                        </a:rPr>
                        <a:t>Undergoes 19 MIL-STD 810 tested for durability</a:t>
                      </a:r>
                      <a:r>
                        <a:rPr lang="en-US" sz="1100" b="0" i="0" u="none" strike="noStrike" baseline="30000">
                          <a:solidFill>
                            <a:schemeClr val="tx1"/>
                          </a:solidFill>
                          <a:effectLst/>
                          <a:latin typeface="Forma DJR Micro" panose="00000000000000090000" pitchFamily="2" charset="0"/>
                        </a:rPr>
                        <a:t>18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556956286"/>
                  </a:ext>
                </a:extLst>
              </a:tr>
              <a:tr h="415617">
                <a:tc vMerge="1">
                  <a:txBody>
                    <a:bodyPr/>
                    <a:lstStyle/>
                    <a:p>
                      <a:endParaRPr lang="en-GB"/>
                    </a:p>
                  </a:txBody>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Forma DJR Micro" panose="00000000000000090000" pitchFamily="2" charset="0"/>
                        </a:rPr>
                        <a:t>Sanitizable</a:t>
                      </a:r>
                      <a:r>
                        <a:rPr lang="en-GB" sz="1100" b="0" i="0" u="none" strike="noStrike" baseline="30000">
                          <a:solidFill>
                            <a:schemeClr val="tx1"/>
                          </a:solidFill>
                          <a:effectLst/>
                          <a:latin typeface="Forma DJR Micro" panose="00000000000000090000" pitchFamily="2" charset="0"/>
                        </a:rPr>
                        <a:t>104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72487"/>
                  </a:ext>
                </a:extLst>
              </a:tr>
              <a:tr h="415617">
                <a:tc rowSpan="3">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After use</a:t>
                      </a:r>
                      <a:endParaRPr kumimoji="0" lang="en-GB" sz="14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txBody>
                  <a:tcPr vert="vert27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E68E33"/>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Forma DJR Micro" panose="00000000000000090000" pitchFamily="2" charset="0"/>
                        </a:rPr>
                        <a:t>HP IT Asset Disposition Service</a:t>
                      </a:r>
                      <a:r>
                        <a:rPr lang="en-GB" sz="1100" b="0" i="0" u="none" strike="noStrike" baseline="30000">
                          <a:solidFill>
                            <a:schemeClr val="tx1"/>
                          </a:solidFill>
                          <a:effectLst/>
                          <a:latin typeface="Forma DJR Micro" panose="00000000000000090000" pitchFamily="2" charset="0"/>
                        </a:rPr>
                        <a:t>105</a:t>
                      </a:r>
                    </a:p>
                  </a:txBody>
                  <a:tcPr anchor="ctr">
                    <a:lnL w="12700" cmpd="sng">
                      <a:solidFill>
                        <a:srgbClr val="000000"/>
                      </a:solid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178577306"/>
                  </a:ext>
                </a:extLst>
              </a:tr>
              <a:tr h="415617">
                <a:tc vMerge="1">
                  <a:txBody>
                    <a:bodyPr/>
                    <a:lstStyle/>
                    <a:p>
                      <a:endParaRPr lang="en-US"/>
                    </a:p>
                  </a:txBody>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baseline="0">
                          <a:solidFill>
                            <a:schemeClr val="tx1"/>
                          </a:solidFill>
                          <a:effectLst/>
                          <a:latin typeface="Forma DJR Micro" panose="00000000000000090000" pitchFamily="2" charset="0"/>
                          <a:hlinkClick r:id="rId6">
                            <a:extLst>
                              <a:ext uri="{A12FA001-AC4F-418D-AE19-62706E023703}">
                                <ahyp:hlinkClr xmlns:ahyp="http://schemas.microsoft.com/office/drawing/2018/hyperlinkcolor" val="tx"/>
                              </a:ext>
                            </a:extLst>
                          </a:hlinkClick>
                        </a:rPr>
                        <a:t>HP Device Life Extension</a:t>
                      </a:r>
                      <a:r>
                        <a:rPr lang="en-GB" sz="1100" b="0" i="0" u="none" strike="noStrike" baseline="30000">
                          <a:solidFill>
                            <a:schemeClr val="tx1"/>
                          </a:solidFill>
                          <a:effectLst/>
                          <a:latin typeface="Forma DJR Micro" panose="00000000000000090000" pitchFamily="2" charset="0"/>
                        </a:rPr>
                        <a:t>106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17211249"/>
                  </a:ext>
                </a:extLst>
              </a:tr>
              <a:tr h="41561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txBody>
                  <a:tcPr vert="vert270" anchor="ctr">
                    <a:lnR w="6350" cap="flat" cmpd="sng" algn="ctr">
                      <a:solidFill>
                        <a:schemeClr val="tx1"/>
                      </a:solidFill>
                      <a:prstDash val="solid"/>
                      <a:round/>
                      <a:headEnd type="none" w="med" len="med"/>
                      <a:tailEnd type="none" w="med" len="med"/>
                    </a:lnR>
                    <a:solidFill>
                      <a:schemeClr val="accent4"/>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Forma DJR Micro" panose="00000000000000090000" pitchFamily="2" charset="0"/>
                          <a:hlinkClick r:id="rId7">
                            <a:extLst>
                              <a:ext uri="{A12FA001-AC4F-418D-AE19-62706E023703}">
                                <ahyp:hlinkClr xmlns:ahyp="http://schemas.microsoft.com/office/drawing/2018/hyperlinkcolor" val="tx"/>
                              </a:ext>
                            </a:extLst>
                          </a:hlinkClick>
                        </a:rPr>
                        <a:t>HOPE Recycling Futures</a:t>
                      </a:r>
                      <a:endParaRPr lang="en-GB" sz="1100" b="0" i="0" u="none" strike="noStrike" baseline="30000">
                        <a:solidFill>
                          <a:schemeClr val="tx1"/>
                        </a:solidFill>
                        <a:effectLst/>
                        <a:latin typeface="Forma DJR Micro" panose="0000000000000009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0632687"/>
                  </a:ext>
                </a:extLst>
              </a:tr>
            </a:tbl>
          </a:graphicData>
        </a:graphic>
      </p:graphicFrame>
      <p:sp>
        <p:nvSpPr>
          <p:cNvPr id="4" name="TextBox 3">
            <a:extLst>
              <a:ext uri="{FF2B5EF4-FFF2-40B4-BE49-F238E27FC236}">
                <a16:creationId xmlns:a16="http://schemas.microsoft.com/office/drawing/2014/main" id="{3116C69A-E0AF-4130-A2F4-8A5A4B868194}"/>
              </a:ext>
            </a:extLst>
          </p:cNvPr>
          <p:cNvSpPr txBox="1"/>
          <p:nvPr/>
        </p:nvSpPr>
        <p:spPr>
          <a:xfrm>
            <a:off x="321926" y="50020"/>
            <a:ext cx="4891370" cy="13991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Forma DJR Display" panose="00000000000000090000" pitchFamily="2" charset="0"/>
                <a:cs typeface="Calibri"/>
              </a:rPr>
              <a:t>Help protect our shared future</a:t>
            </a:r>
          </a:p>
        </p:txBody>
      </p:sp>
      <p:pic>
        <p:nvPicPr>
          <p:cNvPr id="22" name="Picture 2" descr="Image result for tco logo logo">
            <a:extLst>
              <a:ext uri="{FF2B5EF4-FFF2-40B4-BE49-F238E27FC236}">
                <a16:creationId xmlns:a16="http://schemas.microsoft.com/office/drawing/2014/main" id="{74886F02-D6A5-4B6D-829B-C96D7960528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9317" t="27363" r="16229"/>
          <a:stretch/>
        </p:blipFill>
        <p:spPr bwMode="auto">
          <a:xfrm>
            <a:off x="8516800" y="4180498"/>
            <a:ext cx="493295" cy="3191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close up of a sign&#10;&#10;Description automatically generated">
            <a:extLst>
              <a:ext uri="{FF2B5EF4-FFF2-40B4-BE49-F238E27FC236}">
                <a16:creationId xmlns:a16="http://schemas.microsoft.com/office/drawing/2014/main" id="{67CDC01C-B342-4FE2-AD14-1C60A4A382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18200" y="3800990"/>
            <a:ext cx="311623" cy="319103"/>
          </a:xfrm>
          <a:prstGeom prst="rect">
            <a:avLst/>
          </a:prstGeom>
        </p:spPr>
      </p:pic>
      <p:sp>
        <p:nvSpPr>
          <p:cNvPr id="27" name="TextBox 26">
            <a:extLst>
              <a:ext uri="{FF2B5EF4-FFF2-40B4-BE49-F238E27FC236}">
                <a16:creationId xmlns:a16="http://schemas.microsoft.com/office/drawing/2014/main" id="{DF297156-EFB8-4BD8-A78F-5DB34675AF5E}"/>
              </a:ext>
            </a:extLst>
          </p:cNvPr>
          <p:cNvSpPr txBox="1"/>
          <p:nvPr/>
        </p:nvSpPr>
        <p:spPr>
          <a:xfrm>
            <a:off x="1064338" y="1852327"/>
            <a:ext cx="41489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Part of the world's most sustainable </a:t>
            </a:r>
            <a:b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b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PC portfolio.</a:t>
            </a:r>
            <a:r>
              <a:rPr lang="en-US" sz="1600" baseline="30000">
                <a:solidFill>
                  <a:srgbClr val="000000"/>
                </a:solidFill>
                <a:latin typeface="Forma DJR Micro" panose="00000000000000090000" pitchFamily="2" charset="0"/>
              </a:rPr>
              <a:t>63</a:t>
            </a:r>
            <a:endParaRPr kumimoji="0" lang="en-US" sz="16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000000"/>
              </a:solidFill>
              <a:latin typeface="Forma DJR Micro" panose="0000000000000009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hlinkClick r:id="rId10">
                  <a:extLst>
                    <a:ext uri="{A12FA001-AC4F-418D-AE19-62706E023703}">
                      <ahyp:hlinkClr xmlns:ahyp="http://schemas.microsoft.com/office/drawing/2018/hyperlinkcolor" val="tx"/>
                    </a:ext>
                  </a:extLst>
                </a:hlinkClick>
              </a:rPr>
              <a:t>View the 202</a:t>
            </a:r>
            <a:r>
              <a:rPr kumimoji="0" lang="en-US" sz="1600" b="0" i="0" u="none" strike="noStrike" kern="1200" cap="none" spc="0" normalizeH="0" baseline="0" noProof="0">
                <a:ln>
                  <a:noFill/>
                </a:ln>
                <a:effectLst/>
                <a:uLnTx/>
                <a:uFillTx/>
                <a:latin typeface="Forma DJR Micro" panose="00000000000000090000" pitchFamily="2" charset="0"/>
                <a:ea typeface="+mn-ea"/>
                <a:cs typeface="+mn-cs"/>
                <a:hlinkClick r:id="rId10">
                  <a:extLst>
                    <a:ext uri="{A12FA001-AC4F-418D-AE19-62706E023703}">
                      <ahyp:hlinkClr xmlns:ahyp="http://schemas.microsoft.com/office/drawing/2018/hyperlinkcolor" val="tx"/>
                    </a:ext>
                  </a:extLst>
                </a:hlinkClick>
              </a:rPr>
              <a:t>3 </a:t>
            </a: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hlinkClick r:id="rId10">
                  <a:extLst>
                    <a:ext uri="{A12FA001-AC4F-418D-AE19-62706E023703}">
                      <ahyp:hlinkClr xmlns:ahyp="http://schemas.microsoft.com/office/drawing/2018/hyperlinkcolor" val="tx"/>
                    </a:ext>
                  </a:extLst>
                </a:hlinkClick>
              </a:rPr>
              <a:t>HP Sustainable Impact Report to see how we’re making a difference. </a:t>
            </a:r>
            <a:endParaRPr kumimoji="0" lang="en-GB"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grpSp>
        <p:nvGrpSpPr>
          <p:cNvPr id="7" name="Group 6">
            <a:extLst>
              <a:ext uri="{FF2B5EF4-FFF2-40B4-BE49-F238E27FC236}">
                <a16:creationId xmlns:a16="http://schemas.microsoft.com/office/drawing/2014/main" id="{FDD0907F-E5D6-4C93-9BEA-447727FDCE2F}"/>
              </a:ext>
            </a:extLst>
          </p:cNvPr>
          <p:cNvGrpSpPr/>
          <p:nvPr/>
        </p:nvGrpSpPr>
        <p:grpSpPr>
          <a:xfrm>
            <a:off x="385594" y="1811687"/>
            <a:ext cx="647033" cy="647033"/>
            <a:chOff x="806374" y="2607190"/>
            <a:chExt cx="846495" cy="846495"/>
          </a:xfrm>
        </p:grpSpPr>
        <p:sp>
          <p:nvSpPr>
            <p:cNvPr id="30" name="Oval 29">
              <a:extLst>
                <a:ext uri="{FF2B5EF4-FFF2-40B4-BE49-F238E27FC236}">
                  <a16:creationId xmlns:a16="http://schemas.microsoft.com/office/drawing/2014/main" id="{67291077-1547-4679-9FFB-5E6DF1042896}"/>
                </a:ext>
              </a:extLst>
            </p:cNvPr>
            <p:cNvSpPr/>
            <p:nvPr/>
          </p:nvSpPr>
          <p:spPr>
            <a:xfrm>
              <a:off x="806374" y="2607190"/>
              <a:ext cx="846495" cy="84649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A09971-C77B-4E0D-BA79-55CF9F559489}"/>
                </a:ext>
              </a:extLst>
            </p:cNvPr>
            <p:cNvSpPr/>
            <p:nvPr/>
          </p:nvSpPr>
          <p:spPr>
            <a:xfrm rot="18736791" flipH="1">
              <a:off x="938242" y="2760073"/>
              <a:ext cx="532459" cy="479826"/>
            </a:xfrm>
            <a:custGeom>
              <a:avLst/>
              <a:gdLst>
                <a:gd name="connsiteX0" fmla="*/ 302586 w 2326358"/>
                <a:gd name="connsiteY0" fmla="*/ 380653 h 2096398"/>
                <a:gd name="connsiteX1" fmla="*/ 380653 w 2326358"/>
                <a:gd name="connsiteY1" fmla="*/ 2023772 h 2096398"/>
                <a:gd name="connsiteX2" fmla="*/ 469102 w 2326358"/>
                <a:gd name="connsiteY2" fmla="*/ 2096398 h 2096398"/>
                <a:gd name="connsiteX3" fmla="*/ 576462 w 2326358"/>
                <a:gd name="connsiteY3" fmla="*/ 1978328 h 2096398"/>
                <a:gd name="connsiteX4" fmla="*/ 566715 w 2326358"/>
                <a:gd name="connsiteY4" fmla="*/ 1971852 h 2096398"/>
                <a:gd name="connsiteX5" fmla="*/ 487218 w 2326358"/>
                <a:gd name="connsiteY5" fmla="*/ 1906576 h 2096398"/>
                <a:gd name="connsiteX6" fmla="*/ 419782 w 2326358"/>
                <a:gd name="connsiteY6" fmla="*/ 487218 h 2096398"/>
                <a:gd name="connsiteX7" fmla="*/ 1839140 w 2326358"/>
                <a:gd name="connsiteY7" fmla="*/ 419783 h 2096398"/>
                <a:gd name="connsiteX8" fmla="*/ 1971851 w 2326358"/>
                <a:gd name="connsiteY8" fmla="*/ 1759643 h 2096398"/>
                <a:gd name="connsiteX9" fmla="*/ 1944777 w 2326358"/>
                <a:gd name="connsiteY9" fmla="*/ 1792616 h 2096398"/>
                <a:gd name="connsiteX10" fmla="*/ 1941378 w 2326358"/>
                <a:gd name="connsiteY10" fmla="*/ 1606571 h 2096398"/>
                <a:gd name="connsiteX11" fmla="*/ 1748656 w 2326358"/>
                <a:gd name="connsiteY11" fmla="*/ 1610090 h 2096398"/>
                <a:gd name="connsiteX12" fmla="*/ 1756340 w 2326358"/>
                <a:gd name="connsiteY12" fmla="*/ 2030838 h 2096398"/>
                <a:gd name="connsiteX13" fmla="*/ 1756341 w 2326358"/>
                <a:gd name="connsiteY13" fmla="*/ 2094512 h 2096398"/>
                <a:gd name="connsiteX14" fmla="*/ 1757504 w 2326358"/>
                <a:gd name="connsiteY14" fmla="*/ 2094512 h 2096398"/>
                <a:gd name="connsiteX15" fmla="*/ 1757523 w 2326358"/>
                <a:gd name="connsiteY15" fmla="*/ 2095587 h 2096398"/>
                <a:gd name="connsiteX16" fmla="*/ 1816359 w 2326358"/>
                <a:gd name="connsiteY16" fmla="*/ 2094512 h 2096398"/>
                <a:gd name="connsiteX17" fmla="*/ 2241918 w 2326358"/>
                <a:gd name="connsiteY17" fmla="*/ 2094512 h 2096398"/>
                <a:gd name="connsiteX18" fmla="*/ 2241918 w 2326358"/>
                <a:gd name="connsiteY18" fmla="*/ 1901757 h 2096398"/>
                <a:gd name="connsiteX19" fmla="*/ 2059857 w 2326358"/>
                <a:gd name="connsiteY19" fmla="*/ 1901757 h 2096398"/>
                <a:gd name="connsiteX20" fmla="*/ 2099337 w 2326358"/>
                <a:gd name="connsiteY20" fmla="*/ 1853675 h 2096398"/>
                <a:gd name="connsiteX21" fmla="*/ 1945705 w 2326358"/>
                <a:gd name="connsiteY21" fmla="*/ 302587 h 2096398"/>
                <a:gd name="connsiteX22" fmla="*/ 302586 w 2326358"/>
                <a:gd name="connsiteY22" fmla="*/ 380653 h 209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6358" h="2096398">
                  <a:moveTo>
                    <a:pt x="302586" y="380653"/>
                  </a:moveTo>
                  <a:cubicBezTo>
                    <a:pt x="-129591" y="855946"/>
                    <a:pt x="-94640" y="1591595"/>
                    <a:pt x="380653" y="2023772"/>
                  </a:cubicBezTo>
                  <a:lnTo>
                    <a:pt x="469102" y="2096398"/>
                  </a:lnTo>
                  <a:lnTo>
                    <a:pt x="576462" y="1978328"/>
                  </a:lnTo>
                  <a:lnTo>
                    <a:pt x="566715" y="1971852"/>
                  </a:lnTo>
                  <a:cubicBezTo>
                    <a:pt x="539417" y="1951666"/>
                    <a:pt x="512878" y="1929909"/>
                    <a:pt x="487218" y="1906576"/>
                  </a:cubicBezTo>
                  <a:cubicBezTo>
                    <a:pt x="76651" y="1533253"/>
                    <a:pt x="46459" y="897785"/>
                    <a:pt x="419782" y="487218"/>
                  </a:cubicBezTo>
                  <a:cubicBezTo>
                    <a:pt x="793105" y="76651"/>
                    <a:pt x="1428574" y="46459"/>
                    <a:pt x="1839140" y="419783"/>
                  </a:cubicBezTo>
                  <a:cubicBezTo>
                    <a:pt x="2224046" y="769773"/>
                    <a:pt x="2274639" y="1350165"/>
                    <a:pt x="1971851" y="1759643"/>
                  </a:cubicBezTo>
                  <a:lnTo>
                    <a:pt x="1944777" y="1792616"/>
                  </a:lnTo>
                  <a:lnTo>
                    <a:pt x="1941378" y="1606571"/>
                  </a:lnTo>
                  <a:lnTo>
                    <a:pt x="1748656" y="1610090"/>
                  </a:lnTo>
                  <a:lnTo>
                    <a:pt x="1756340" y="2030838"/>
                  </a:lnTo>
                  <a:lnTo>
                    <a:pt x="1756341" y="2094512"/>
                  </a:lnTo>
                  <a:lnTo>
                    <a:pt x="1757504" y="2094512"/>
                  </a:lnTo>
                  <a:lnTo>
                    <a:pt x="1757523" y="2095587"/>
                  </a:lnTo>
                  <a:lnTo>
                    <a:pt x="1816359" y="2094512"/>
                  </a:lnTo>
                  <a:lnTo>
                    <a:pt x="2241918" y="2094512"/>
                  </a:lnTo>
                  <a:lnTo>
                    <a:pt x="2241918" y="1901757"/>
                  </a:lnTo>
                  <a:lnTo>
                    <a:pt x="2059857" y="1901757"/>
                  </a:lnTo>
                  <a:lnTo>
                    <a:pt x="2099337" y="1853675"/>
                  </a:lnTo>
                  <a:cubicBezTo>
                    <a:pt x="2449860" y="1379642"/>
                    <a:pt x="2391292" y="707753"/>
                    <a:pt x="1945705" y="302587"/>
                  </a:cubicBezTo>
                  <a:cubicBezTo>
                    <a:pt x="1470412" y="-129591"/>
                    <a:pt x="734764" y="-94639"/>
                    <a:pt x="302586" y="3806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DDABAFDC-122F-4871-8140-97A1500D56E9}"/>
              </a:ext>
            </a:extLst>
          </p:cNvPr>
          <p:cNvGrpSpPr/>
          <p:nvPr/>
        </p:nvGrpSpPr>
        <p:grpSpPr>
          <a:xfrm>
            <a:off x="385594" y="2534366"/>
            <a:ext cx="647033" cy="647033"/>
            <a:chOff x="385594" y="2534366"/>
            <a:chExt cx="647033" cy="647033"/>
          </a:xfrm>
        </p:grpSpPr>
        <p:sp>
          <p:nvSpPr>
            <p:cNvPr id="39" name="Oval 38">
              <a:extLst>
                <a:ext uri="{FF2B5EF4-FFF2-40B4-BE49-F238E27FC236}">
                  <a16:creationId xmlns:a16="http://schemas.microsoft.com/office/drawing/2014/main" id="{E4FBCBD7-B1CD-4525-A5F7-2FC7D2A1989E}"/>
                </a:ext>
              </a:extLst>
            </p:cNvPr>
            <p:cNvSpPr/>
            <p:nvPr/>
          </p:nvSpPr>
          <p:spPr>
            <a:xfrm>
              <a:off x="385594" y="2534366"/>
              <a:ext cx="647033" cy="6470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Cursor outline">
              <a:extLst>
                <a:ext uri="{FF2B5EF4-FFF2-40B4-BE49-F238E27FC236}">
                  <a16:creationId xmlns:a16="http://schemas.microsoft.com/office/drawing/2014/main" id="{EE2B59A9-F773-4763-916C-6FA117EDA4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424803" y="2574886"/>
              <a:ext cx="566434" cy="566434"/>
            </a:xfrm>
            <a:prstGeom prst="rect">
              <a:avLst/>
            </a:prstGeom>
          </p:spPr>
        </p:pic>
      </p:grpSp>
      <p:pic>
        <p:nvPicPr>
          <p:cNvPr id="9" name="Picture 8" descr="A logo for a company&#10;&#10;Description automatically generated">
            <a:extLst>
              <a:ext uri="{FF2B5EF4-FFF2-40B4-BE49-F238E27FC236}">
                <a16:creationId xmlns:a16="http://schemas.microsoft.com/office/drawing/2014/main" id="{949CDCAD-91D0-1BBF-BEAC-687D1FA4C66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0976" y="3456022"/>
            <a:ext cx="529390" cy="320744"/>
          </a:xfrm>
          <a:prstGeom prst="rect">
            <a:avLst/>
          </a:prstGeom>
        </p:spPr>
      </p:pic>
      <p:sp>
        <p:nvSpPr>
          <p:cNvPr id="10" name="Text Placeholder 9">
            <a:extLst>
              <a:ext uri="{FF2B5EF4-FFF2-40B4-BE49-F238E27FC236}">
                <a16:creationId xmlns:a16="http://schemas.microsoft.com/office/drawing/2014/main" id="{7F030C0F-4D71-4481-C19C-7B3E18ECA33E}"/>
              </a:ext>
            </a:extLst>
          </p:cNvPr>
          <p:cNvSpPr>
            <a:spLocks noGrp="1"/>
          </p:cNvSpPr>
          <p:nvPr>
            <p:ph type="body" idx="4294967295"/>
          </p:nvPr>
        </p:nvSpPr>
        <p:spPr>
          <a:xfrm>
            <a:off x="193203" y="4899299"/>
            <a:ext cx="2078801" cy="337934"/>
          </a:xfrm>
        </p:spPr>
        <p:txBody>
          <a:bodyPr/>
          <a:lstStyle/>
          <a:p>
            <a:r>
              <a:rPr lang="en-US" sz="1600"/>
              <a:t>Z2 Tower G1i</a:t>
            </a:r>
          </a:p>
        </p:txBody>
      </p:sp>
      <p:sp>
        <p:nvSpPr>
          <p:cNvPr id="2" name="TextBox 1">
            <a:extLst>
              <a:ext uri="{FF2B5EF4-FFF2-40B4-BE49-F238E27FC236}">
                <a16:creationId xmlns:a16="http://schemas.microsoft.com/office/drawing/2014/main" id="{1569AECD-4470-F83A-EB20-8CEDC95006D8}"/>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HP Confidential. For use by HP or Partner with Customers under HP CDA only.</a:t>
            </a:r>
          </a:p>
        </p:txBody>
      </p:sp>
      <p:pic>
        <p:nvPicPr>
          <p:cNvPr id="14" name="Picture 13">
            <a:extLst>
              <a:ext uri="{FF2B5EF4-FFF2-40B4-BE49-F238E27FC236}">
                <a16:creationId xmlns:a16="http://schemas.microsoft.com/office/drawing/2014/main" id="{C78F6F3F-52A7-350D-ED0B-0FEC9544D62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25822" y="3005643"/>
            <a:ext cx="279361" cy="347884"/>
          </a:xfrm>
          <a:prstGeom prst="rect">
            <a:avLst/>
          </a:prstGeom>
        </p:spPr>
      </p:pic>
      <p:pic>
        <p:nvPicPr>
          <p:cNvPr id="11" name="Picture 10" descr="A black computer tower with a black background&#10;&#10;AI-generated content may be incorrect.">
            <a:extLst>
              <a:ext uri="{FF2B5EF4-FFF2-40B4-BE49-F238E27FC236}">
                <a16:creationId xmlns:a16="http://schemas.microsoft.com/office/drawing/2014/main" id="{E870295D-CC69-4688-121B-5687BD12B9F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54211" y="3193827"/>
            <a:ext cx="4121325" cy="3503126"/>
          </a:xfrm>
          <a:prstGeom prst="rect">
            <a:avLst/>
          </a:prstGeom>
        </p:spPr>
      </p:pic>
    </p:spTree>
    <p:extLst>
      <p:ext uri="{BB962C8B-B14F-4D97-AF65-F5344CB8AC3E}">
        <p14:creationId xmlns:p14="http://schemas.microsoft.com/office/powerpoint/2010/main" val="1653931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40CCB529-F050-A972-4218-7131B9CF83C8}"/>
              </a:ext>
            </a:extLst>
          </p:cNvPr>
          <p:cNvSpPr/>
          <p:nvPr/>
        </p:nvSpPr>
        <p:spPr bwMode="ltGray">
          <a:xfrm>
            <a:off x="1" y="3608885"/>
            <a:ext cx="12172466" cy="923049"/>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71" name="Rectangle 70">
            <a:extLst>
              <a:ext uri="{FF2B5EF4-FFF2-40B4-BE49-F238E27FC236}">
                <a16:creationId xmlns:a16="http://schemas.microsoft.com/office/drawing/2014/main" id="{517201F8-22C6-7B26-945F-78E3E0D92F16}"/>
              </a:ext>
            </a:extLst>
          </p:cNvPr>
          <p:cNvSpPr/>
          <p:nvPr/>
        </p:nvSpPr>
        <p:spPr bwMode="ltGray">
          <a:xfrm>
            <a:off x="11397136" y="6410441"/>
            <a:ext cx="632083" cy="348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5241F3F5-6841-51AC-BC45-97EB16D17E2B}"/>
              </a:ext>
            </a:extLst>
          </p:cNvPr>
          <p:cNvSpPr>
            <a:spLocks noGrp="1"/>
          </p:cNvSpPr>
          <p:nvPr>
            <p:ph type="title"/>
          </p:nvPr>
        </p:nvSpPr>
        <p:spPr>
          <a:xfrm>
            <a:off x="304800" y="426631"/>
            <a:ext cx="11582400" cy="655564"/>
          </a:xfrm>
        </p:spPr>
        <p:txBody>
          <a:bodyPr/>
          <a:lstStyle/>
          <a:p>
            <a:r>
              <a:rPr lang="en-US" sz="4800"/>
              <a:t>2025 Desktop Workstation Portfolio*</a:t>
            </a:r>
          </a:p>
        </p:txBody>
      </p:sp>
      <p:grpSp>
        <p:nvGrpSpPr>
          <p:cNvPr id="9" name="Group 8">
            <a:extLst>
              <a:ext uri="{FF2B5EF4-FFF2-40B4-BE49-F238E27FC236}">
                <a16:creationId xmlns:a16="http://schemas.microsoft.com/office/drawing/2014/main" id="{98A787C7-A7F3-3C07-D03E-B896982E1BDE}"/>
              </a:ext>
            </a:extLst>
          </p:cNvPr>
          <p:cNvGrpSpPr/>
          <p:nvPr/>
        </p:nvGrpSpPr>
        <p:grpSpPr>
          <a:xfrm>
            <a:off x="0" y="5119640"/>
            <a:ext cx="12192000" cy="457200"/>
            <a:chOff x="170210" y="4114027"/>
            <a:chExt cx="11887200" cy="617287"/>
          </a:xfrm>
          <a:solidFill>
            <a:schemeClr val="accent6"/>
          </a:solidFill>
        </p:grpSpPr>
        <p:sp>
          <p:nvSpPr>
            <p:cNvPr id="32" name="Rectangle 31">
              <a:extLst>
                <a:ext uri="{FF2B5EF4-FFF2-40B4-BE49-F238E27FC236}">
                  <a16:creationId xmlns:a16="http://schemas.microsoft.com/office/drawing/2014/main" id="{A600B630-87F5-34E7-4199-E52451171D41}"/>
                </a:ext>
              </a:extLst>
            </p:cNvPr>
            <p:cNvSpPr/>
            <p:nvPr/>
          </p:nvSpPr>
          <p:spPr bwMode="ltGray">
            <a:xfrm flipH="1">
              <a:off x="170210" y="4114027"/>
              <a:ext cx="11887200" cy="6172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2000" b="0" i="0" u="none" strike="noStrike" kern="1200" cap="none" spc="0" normalizeH="0" baseline="0" noProof="0">
                <a:ln>
                  <a:noFill/>
                </a:ln>
                <a:solidFill>
                  <a:prstClr val="black"/>
                </a:solidFill>
                <a:effectLst/>
                <a:uLnTx/>
                <a:uFillTx/>
                <a:latin typeface="Forma DJR Micro"/>
                <a:ea typeface="+mn-ea"/>
                <a:cs typeface="+mn-cs"/>
              </a:endParaRPr>
            </a:p>
          </p:txBody>
        </p:sp>
        <p:sp>
          <p:nvSpPr>
            <p:cNvPr id="56" name="TextBox 55">
              <a:extLst>
                <a:ext uri="{FF2B5EF4-FFF2-40B4-BE49-F238E27FC236}">
                  <a16:creationId xmlns:a16="http://schemas.microsoft.com/office/drawing/2014/main" id="{CE4F528C-0533-FA71-F90E-EAFAE4D54B33}"/>
                </a:ext>
              </a:extLst>
            </p:cNvPr>
            <p:cNvSpPr txBox="1"/>
            <p:nvPr/>
          </p:nvSpPr>
          <p:spPr>
            <a:xfrm>
              <a:off x="5269743" y="4159226"/>
              <a:ext cx="1684757" cy="25165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orma DJR Micro"/>
                  <a:ea typeface="+mn-ea"/>
                  <a:cs typeface="+mn-cs"/>
                </a:rPr>
                <a:t>Applications</a:t>
              </a:r>
            </a:p>
          </p:txBody>
        </p:sp>
      </p:grpSp>
      <p:grpSp>
        <p:nvGrpSpPr>
          <p:cNvPr id="5" name="Group 4">
            <a:extLst>
              <a:ext uri="{FF2B5EF4-FFF2-40B4-BE49-F238E27FC236}">
                <a16:creationId xmlns:a16="http://schemas.microsoft.com/office/drawing/2014/main" id="{4EDA5E35-AB04-7E99-19BF-54F5F38183B1}"/>
              </a:ext>
            </a:extLst>
          </p:cNvPr>
          <p:cNvGrpSpPr/>
          <p:nvPr/>
        </p:nvGrpSpPr>
        <p:grpSpPr>
          <a:xfrm>
            <a:off x="0" y="6028559"/>
            <a:ext cx="12192000" cy="457200"/>
            <a:chOff x="147298" y="5588533"/>
            <a:chExt cx="11887200" cy="458819"/>
          </a:xfrm>
          <a:solidFill>
            <a:schemeClr val="bg2"/>
          </a:solidFill>
        </p:grpSpPr>
        <p:sp>
          <p:nvSpPr>
            <p:cNvPr id="65" name="Rectangle 64">
              <a:extLst>
                <a:ext uri="{FF2B5EF4-FFF2-40B4-BE49-F238E27FC236}">
                  <a16:creationId xmlns:a16="http://schemas.microsoft.com/office/drawing/2014/main" id="{FE158E8E-6ACE-4B9F-C93E-BED1E699F0F2}"/>
                </a:ext>
              </a:extLst>
            </p:cNvPr>
            <p:cNvSpPr/>
            <p:nvPr/>
          </p:nvSpPr>
          <p:spPr bwMode="ltGray">
            <a:xfrm flipH="1">
              <a:off x="147298" y="5588533"/>
              <a:ext cx="11887200" cy="4588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endParaRPr kumimoji="0" lang="en-US" sz="800" b="0" i="0" u="none" strike="noStrike" kern="1200" cap="none" spc="0" normalizeH="0" baseline="0" noProof="0">
                <a:ln>
                  <a:noFill/>
                </a:ln>
                <a:solidFill>
                  <a:srgbClr val="00B0F0"/>
                </a:solidFill>
                <a:effectLst/>
                <a:uLnTx/>
                <a:uFillTx/>
                <a:latin typeface="Forma DJR Micro"/>
                <a:ea typeface="+mn-ea"/>
                <a:cs typeface="+mn-cs"/>
              </a:endParaRPr>
            </a:p>
          </p:txBody>
        </p:sp>
        <p:sp>
          <p:nvSpPr>
            <p:cNvPr id="58" name="TextBox 57">
              <a:extLst>
                <a:ext uri="{FF2B5EF4-FFF2-40B4-BE49-F238E27FC236}">
                  <a16:creationId xmlns:a16="http://schemas.microsoft.com/office/drawing/2014/main" id="{2E708AB0-0967-8E0F-09F4-87369DEFB947}"/>
                </a:ext>
              </a:extLst>
            </p:cNvPr>
            <p:cNvSpPr txBox="1"/>
            <p:nvPr/>
          </p:nvSpPr>
          <p:spPr>
            <a:xfrm>
              <a:off x="5261909" y="5609554"/>
              <a:ext cx="1684757" cy="251652"/>
            </a:xfrm>
            <a:prstGeom prst="rect">
              <a:avLst/>
            </a:prstGeom>
            <a:grp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orma DJR Micro"/>
                  <a:ea typeface="+mn-ea"/>
                  <a:cs typeface="+mn-cs"/>
                </a:rPr>
                <a:t>Benefits</a:t>
              </a:r>
              <a:endParaRPr kumimoji="0" lang="en-US" sz="1400" b="0" i="0" u="none" strike="noStrike" kern="1200" cap="none" spc="0" normalizeH="0" baseline="0" noProof="0">
                <a:ln>
                  <a:noFill/>
                </a:ln>
                <a:solidFill>
                  <a:prstClr val="black"/>
                </a:solidFill>
                <a:effectLst/>
                <a:uLnTx/>
                <a:uFillTx/>
                <a:latin typeface="Forma DJR Micro"/>
                <a:ea typeface="+mn-ea"/>
                <a:cs typeface="+mn-cs"/>
              </a:endParaRPr>
            </a:p>
          </p:txBody>
        </p:sp>
      </p:grpSp>
      <p:grpSp>
        <p:nvGrpSpPr>
          <p:cNvPr id="49" name="Group 48">
            <a:extLst>
              <a:ext uri="{FF2B5EF4-FFF2-40B4-BE49-F238E27FC236}">
                <a16:creationId xmlns:a16="http://schemas.microsoft.com/office/drawing/2014/main" id="{2632BF2D-411B-02D9-43CE-8A200F2AD48D}"/>
              </a:ext>
            </a:extLst>
          </p:cNvPr>
          <p:cNvGrpSpPr/>
          <p:nvPr/>
        </p:nvGrpSpPr>
        <p:grpSpPr>
          <a:xfrm>
            <a:off x="0" y="5575713"/>
            <a:ext cx="12192000" cy="490203"/>
            <a:chOff x="0" y="5480016"/>
            <a:chExt cx="12192000" cy="490203"/>
          </a:xfrm>
        </p:grpSpPr>
        <p:grpSp>
          <p:nvGrpSpPr>
            <p:cNvPr id="6" name="Group 5">
              <a:extLst>
                <a:ext uri="{FF2B5EF4-FFF2-40B4-BE49-F238E27FC236}">
                  <a16:creationId xmlns:a16="http://schemas.microsoft.com/office/drawing/2014/main" id="{5127F66F-0DFE-E122-4986-10E2FB9FECED}"/>
                </a:ext>
              </a:extLst>
            </p:cNvPr>
            <p:cNvGrpSpPr/>
            <p:nvPr/>
          </p:nvGrpSpPr>
          <p:grpSpPr>
            <a:xfrm>
              <a:off x="0" y="5480016"/>
              <a:ext cx="12192000" cy="457200"/>
              <a:chOff x="170210" y="4841585"/>
              <a:chExt cx="11887200" cy="533400"/>
            </a:xfrm>
            <a:solidFill>
              <a:schemeClr val="accent2"/>
            </a:solidFill>
          </p:grpSpPr>
          <p:sp>
            <p:nvSpPr>
              <p:cNvPr id="64" name="Rectangle 63">
                <a:extLst>
                  <a:ext uri="{FF2B5EF4-FFF2-40B4-BE49-F238E27FC236}">
                    <a16:creationId xmlns:a16="http://schemas.microsoft.com/office/drawing/2014/main" id="{42F48839-4A4E-9B65-9B9A-BAE5678C8ECA}"/>
                  </a:ext>
                </a:extLst>
              </p:cNvPr>
              <p:cNvSpPr/>
              <p:nvPr/>
            </p:nvSpPr>
            <p:spPr bwMode="ltGray">
              <a:xfrm flipH="1">
                <a:off x="170210" y="4841585"/>
                <a:ext cx="118872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57" name="TextBox 56">
                <a:extLst>
                  <a:ext uri="{FF2B5EF4-FFF2-40B4-BE49-F238E27FC236}">
                    <a16:creationId xmlns:a16="http://schemas.microsoft.com/office/drawing/2014/main" id="{8F01911D-E35F-3C1F-F9D4-EBDA9A7BD090}"/>
                  </a:ext>
                </a:extLst>
              </p:cNvPr>
              <p:cNvSpPr txBox="1"/>
              <p:nvPr/>
            </p:nvSpPr>
            <p:spPr>
              <a:xfrm>
                <a:off x="5271432" y="4860883"/>
                <a:ext cx="1684757" cy="251652"/>
              </a:xfrm>
              <a:prstGeom prst="rect">
                <a:avLst/>
              </a:prstGeom>
              <a:grp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orma DJR Micro"/>
                    <a:ea typeface="+mn-ea"/>
                    <a:cs typeface="+mn-cs"/>
                  </a:rPr>
                  <a:t>Workflows</a:t>
                </a:r>
              </a:p>
            </p:txBody>
          </p:sp>
        </p:grpSp>
        <p:sp>
          <p:nvSpPr>
            <p:cNvPr id="44" name="TextBox 43">
              <a:extLst>
                <a:ext uri="{FF2B5EF4-FFF2-40B4-BE49-F238E27FC236}">
                  <a16:creationId xmlns:a16="http://schemas.microsoft.com/office/drawing/2014/main" id="{6B6DA50D-6732-73A7-A92E-7D5462EE1102}"/>
                </a:ext>
              </a:extLst>
            </p:cNvPr>
            <p:cNvSpPr txBox="1"/>
            <p:nvPr/>
          </p:nvSpPr>
          <p:spPr>
            <a:xfrm>
              <a:off x="39068" y="5621662"/>
              <a:ext cx="12152932" cy="348557"/>
            </a:xfrm>
            <a:prstGeom prst="rect">
              <a:avLst/>
            </a:prstGeom>
            <a:noFill/>
          </p:spPr>
          <p:txBody>
            <a:bodyPr wrap="square" anchor="ctr">
              <a:spAutoFit/>
            </a:bodyP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Increasing dataset and model size/complexity</a:t>
              </a:r>
            </a:p>
          </p:txBody>
        </p:sp>
      </p:grpSp>
      <p:sp>
        <p:nvSpPr>
          <p:cNvPr id="47" name="TextBox 46">
            <a:extLst>
              <a:ext uri="{FF2B5EF4-FFF2-40B4-BE49-F238E27FC236}">
                <a16:creationId xmlns:a16="http://schemas.microsoft.com/office/drawing/2014/main" id="{81EA3A04-A60C-20CC-1D28-4422C4D108BC}"/>
              </a:ext>
            </a:extLst>
          </p:cNvPr>
          <p:cNvSpPr txBox="1"/>
          <p:nvPr/>
        </p:nvSpPr>
        <p:spPr>
          <a:xfrm>
            <a:off x="19534" y="6174603"/>
            <a:ext cx="12152932" cy="348557"/>
          </a:xfrm>
          <a:prstGeom prst="rect">
            <a:avLst/>
          </a:prstGeom>
          <a:noFill/>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More iterations, faster time to completion with greater accuracy</a:t>
            </a:r>
          </a:p>
        </p:txBody>
      </p:sp>
      <p:sp>
        <p:nvSpPr>
          <p:cNvPr id="31" name="TextBox 30">
            <a:extLst>
              <a:ext uri="{FF2B5EF4-FFF2-40B4-BE49-F238E27FC236}">
                <a16:creationId xmlns:a16="http://schemas.microsoft.com/office/drawing/2014/main" id="{C64B97A6-5280-A6B7-6A0C-AA087F841AF9}"/>
              </a:ext>
            </a:extLst>
          </p:cNvPr>
          <p:cNvSpPr txBox="1"/>
          <p:nvPr/>
        </p:nvSpPr>
        <p:spPr>
          <a:xfrm>
            <a:off x="7345117" y="1338523"/>
            <a:ext cx="1828800" cy="34163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0" i="0" u="sng" strike="noStrike" kern="1200" cap="none" spc="0" normalizeH="0" baseline="0" noProof="0">
                <a:ln>
                  <a:noFill/>
                </a:ln>
                <a:solidFill>
                  <a:srgbClr val="000000"/>
                </a:solidFill>
                <a:effectLst/>
                <a:uLnTx/>
                <a:uFillTx/>
                <a:latin typeface="Forma DJR Micro"/>
                <a:ea typeface="+mn-ea"/>
                <a:cs typeface="+mn-cs"/>
              </a:rPr>
              <a:t>Z6</a:t>
            </a:r>
          </a:p>
        </p:txBody>
      </p:sp>
      <p:sp>
        <p:nvSpPr>
          <p:cNvPr id="55" name="TextBox 54">
            <a:extLst>
              <a:ext uri="{FF2B5EF4-FFF2-40B4-BE49-F238E27FC236}">
                <a16:creationId xmlns:a16="http://schemas.microsoft.com/office/drawing/2014/main" id="{66DFE3C2-9BE4-7C93-CD72-A74B0A01D832}"/>
              </a:ext>
            </a:extLst>
          </p:cNvPr>
          <p:cNvSpPr txBox="1"/>
          <p:nvPr/>
        </p:nvSpPr>
        <p:spPr>
          <a:xfrm>
            <a:off x="9668813" y="3818503"/>
            <a:ext cx="2350840" cy="41579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Take on intense workloads with extreme performance.</a:t>
            </a:r>
          </a:p>
        </p:txBody>
      </p:sp>
      <p:sp>
        <p:nvSpPr>
          <p:cNvPr id="20" name="TextBox 19">
            <a:extLst>
              <a:ext uri="{FF2B5EF4-FFF2-40B4-BE49-F238E27FC236}">
                <a16:creationId xmlns:a16="http://schemas.microsoft.com/office/drawing/2014/main" id="{4092D01D-8334-0C05-3231-20AEDE4EEC44}"/>
              </a:ext>
            </a:extLst>
          </p:cNvPr>
          <p:cNvSpPr txBox="1"/>
          <p:nvPr/>
        </p:nvSpPr>
        <p:spPr>
          <a:xfrm>
            <a:off x="9554928" y="4567695"/>
            <a:ext cx="2606557" cy="400110"/>
          </a:xfrm>
          <a:prstGeom prst="rect">
            <a:avLst/>
          </a:prstGeom>
          <a:noFill/>
        </p:spPr>
        <p:txBody>
          <a:bodyPr wrap="square" lIns="45720" tIns="45720" rIns="4572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Forma DJR Micro"/>
                <a:ea typeface="HP Simplified Hans Light"/>
                <a:cs typeface="+mn-cs"/>
              </a:rPr>
              <a:t>+</a:t>
            </a:r>
            <a:r>
              <a:rPr kumimoji="0" lang="en-US" sz="1000" b="0" i="0" u="none" strike="noStrike" kern="0" cap="none" spc="0" normalizeH="0" baseline="0" noProof="0">
                <a:ln>
                  <a:noFill/>
                </a:ln>
                <a:solidFill>
                  <a:prstClr val="black"/>
                </a:solidFill>
                <a:effectLst/>
                <a:uLnTx/>
                <a:uFillTx/>
                <a:latin typeface="Forma DJR Micro"/>
                <a:ea typeface="HP Simplified Hans Light"/>
                <a:cs typeface="+mn-cs"/>
              </a:rPr>
              <a:t>Heavy 3D workflows, 4K+ video editing, medium rendering / simulation/data analysis</a:t>
            </a:r>
          </a:p>
        </p:txBody>
      </p:sp>
      <p:cxnSp>
        <p:nvCxnSpPr>
          <p:cNvPr id="23" name="Connector: Elbow 22">
            <a:extLst>
              <a:ext uri="{FF2B5EF4-FFF2-40B4-BE49-F238E27FC236}">
                <a16:creationId xmlns:a16="http://schemas.microsoft.com/office/drawing/2014/main" id="{8CE52095-4272-1B50-AABF-3B07B55C9392}"/>
              </a:ext>
            </a:extLst>
          </p:cNvPr>
          <p:cNvCxnSpPr>
            <a:cxnSpLocks/>
          </p:cNvCxnSpPr>
          <p:nvPr/>
        </p:nvCxnSpPr>
        <p:spPr>
          <a:xfrm flipV="1">
            <a:off x="9875894" y="4507616"/>
            <a:ext cx="1837365" cy="3062"/>
          </a:xfrm>
          <a:prstGeom prst="bentConnector3">
            <a:avLst>
              <a:gd name="adj1" fmla="val 50000"/>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0D89C9-D057-8CA7-9370-1F478EA3B3A2}"/>
              </a:ext>
            </a:extLst>
          </p:cNvPr>
          <p:cNvSpPr txBox="1"/>
          <p:nvPr/>
        </p:nvSpPr>
        <p:spPr>
          <a:xfrm>
            <a:off x="4994093" y="1331033"/>
            <a:ext cx="1828800" cy="34163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0" i="0" u="sng" strike="noStrike" kern="1200" cap="none" spc="0" normalizeH="0" baseline="0" noProof="0">
                <a:ln>
                  <a:noFill/>
                </a:ln>
                <a:solidFill>
                  <a:srgbClr val="000000"/>
                </a:solidFill>
                <a:effectLst/>
                <a:uLnTx/>
                <a:uFillTx/>
                <a:latin typeface="Forma DJR Micro"/>
                <a:ea typeface="+mn-ea"/>
                <a:cs typeface="+mn-cs"/>
              </a:rPr>
              <a:t>Z4 </a:t>
            </a:r>
          </a:p>
        </p:txBody>
      </p:sp>
      <p:sp>
        <p:nvSpPr>
          <p:cNvPr id="54" name="TextBox 53">
            <a:extLst>
              <a:ext uri="{FF2B5EF4-FFF2-40B4-BE49-F238E27FC236}">
                <a16:creationId xmlns:a16="http://schemas.microsoft.com/office/drawing/2014/main" id="{E378FD3F-7F02-72D6-462C-8E6CCA8C4F8C}"/>
              </a:ext>
            </a:extLst>
          </p:cNvPr>
          <p:cNvSpPr txBox="1"/>
          <p:nvPr/>
        </p:nvSpPr>
        <p:spPr>
          <a:xfrm>
            <a:off x="7152321" y="3818503"/>
            <a:ext cx="2350840" cy="68584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Extreme graphics performance</a:t>
            </a:r>
          </a:p>
        </p:txBody>
      </p:sp>
      <p:sp>
        <p:nvSpPr>
          <p:cNvPr id="22" name="TextBox 21">
            <a:extLst>
              <a:ext uri="{FF2B5EF4-FFF2-40B4-BE49-F238E27FC236}">
                <a16:creationId xmlns:a16="http://schemas.microsoft.com/office/drawing/2014/main" id="{F71C8707-FF19-11A1-AD63-D0C24895FD22}"/>
              </a:ext>
            </a:extLst>
          </p:cNvPr>
          <p:cNvSpPr txBox="1"/>
          <p:nvPr/>
        </p:nvSpPr>
        <p:spPr>
          <a:xfrm>
            <a:off x="7250435" y="4557829"/>
            <a:ext cx="2350840"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Forma DJR Micro"/>
                <a:ea typeface="HP Simplified Hans Light"/>
                <a:cs typeface="+mn-cs"/>
              </a:rPr>
              <a:t>+Multiple heavy workflows simultaneously, VFX &amp; compositing</a:t>
            </a:r>
          </a:p>
        </p:txBody>
      </p:sp>
      <p:cxnSp>
        <p:nvCxnSpPr>
          <p:cNvPr id="25" name="Connector: Elbow 24">
            <a:extLst>
              <a:ext uri="{FF2B5EF4-FFF2-40B4-BE49-F238E27FC236}">
                <a16:creationId xmlns:a16="http://schemas.microsoft.com/office/drawing/2014/main" id="{7764675D-F184-BA81-502F-A0253EC3EA6A}"/>
              </a:ext>
            </a:extLst>
          </p:cNvPr>
          <p:cNvCxnSpPr>
            <a:cxnSpLocks/>
          </p:cNvCxnSpPr>
          <p:nvPr/>
        </p:nvCxnSpPr>
        <p:spPr>
          <a:xfrm flipV="1">
            <a:off x="7507173" y="4497728"/>
            <a:ext cx="1837365" cy="3062"/>
          </a:xfrm>
          <a:prstGeom prst="bentConnector3">
            <a:avLst>
              <a:gd name="adj1" fmla="val 50000"/>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250D3FF-EEDC-3BD1-A379-9D2CE0F36240}"/>
              </a:ext>
            </a:extLst>
          </p:cNvPr>
          <p:cNvSpPr txBox="1"/>
          <p:nvPr/>
        </p:nvSpPr>
        <p:spPr>
          <a:xfrm>
            <a:off x="2220364" y="1342441"/>
            <a:ext cx="1828800" cy="34163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0" i="0" u="sng" strike="noStrike" kern="1200" cap="none" spc="0" normalizeH="0" baseline="0" noProof="0">
                <a:ln>
                  <a:noFill/>
                </a:ln>
                <a:solidFill>
                  <a:srgbClr val="000000"/>
                </a:solidFill>
                <a:effectLst/>
                <a:uLnTx/>
                <a:uFillTx/>
                <a:latin typeface="Forma DJR Micro"/>
                <a:ea typeface="+mn-ea"/>
                <a:cs typeface="+mn-cs"/>
              </a:rPr>
              <a:t>Z2</a:t>
            </a:r>
          </a:p>
        </p:txBody>
      </p:sp>
      <p:sp>
        <p:nvSpPr>
          <p:cNvPr id="53" name="TextBox 52">
            <a:extLst>
              <a:ext uri="{FF2B5EF4-FFF2-40B4-BE49-F238E27FC236}">
                <a16:creationId xmlns:a16="http://schemas.microsoft.com/office/drawing/2014/main" id="{1ADE2258-5286-7EC3-A8FE-4F96511F5D65}"/>
              </a:ext>
            </a:extLst>
          </p:cNvPr>
          <p:cNvSpPr txBox="1"/>
          <p:nvPr/>
        </p:nvSpPr>
        <p:spPr>
          <a:xfrm>
            <a:off x="2141784" y="3818503"/>
            <a:ext cx="2350840" cy="6572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Professional performance in 4  sizes</a:t>
            </a:r>
          </a:p>
        </p:txBody>
      </p:sp>
      <p:sp>
        <p:nvSpPr>
          <p:cNvPr id="40" name="TextBox 39">
            <a:extLst>
              <a:ext uri="{FF2B5EF4-FFF2-40B4-BE49-F238E27FC236}">
                <a16:creationId xmlns:a16="http://schemas.microsoft.com/office/drawing/2014/main" id="{3207035B-EE1B-31F9-6B1D-A5298BAB0594}"/>
              </a:ext>
            </a:extLst>
          </p:cNvPr>
          <p:cNvSpPr txBox="1"/>
          <p:nvPr/>
        </p:nvSpPr>
        <p:spPr>
          <a:xfrm>
            <a:off x="1933886" y="2531717"/>
            <a:ext cx="1371600" cy="170816"/>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Z2 Mini G1a</a:t>
            </a:r>
          </a:p>
        </p:txBody>
      </p:sp>
      <p:sp>
        <p:nvSpPr>
          <p:cNvPr id="18" name="TextBox 17">
            <a:extLst>
              <a:ext uri="{FF2B5EF4-FFF2-40B4-BE49-F238E27FC236}">
                <a16:creationId xmlns:a16="http://schemas.microsoft.com/office/drawing/2014/main" id="{D641AC42-CE56-D432-16E7-8E3319847B0E}"/>
              </a:ext>
            </a:extLst>
          </p:cNvPr>
          <p:cNvSpPr txBox="1"/>
          <p:nvPr/>
        </p:nvSpPr>
        <p:spPr>
          <a:xfrm>
            <a:off x="4761579" y="4580127"/>
            <a:ext cx="2631926" cy="400110"/>
          </a:xfrm>
          <a:prstGeom prst="rect">
            <a:avLst/>
          </a:prstGeom>
          <a:noFill/>
        </p:spPr>
        <p:txBody>
          <a:bodyPr wrap="square" lIns="91440" tIns="45720" rIns="91440" bIns="45720" rtlCol="0" anchor="t">
            <a:spAutoFit/>
          </a:bodyPr>
          <a:lstStyle>
            <a:defPPr>
              <a:defRPr lang="en-US"/>
            </a:defPPr>
            <a:lvl1pPr>
              <a:defRPr sz="1100">
                <a:solidFill>
                  <a:srgbClr val="0070C0"/>
                </a:solidFill>
                <a:latin typeface="HP Simplified Light"/>
                <a:ea typeface="HP Simplified Hans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Forma DJR Micro"/>
                <a:ea typeface="HP Simplified Hans Light"/>
                <a:cs typeface="+mn-cs"/>
              </a:rPr>
              <a:t>+Medium 3D workflows, 1080P video editing, light rendering / simulation/data analysis</a:t>
            </a:r>
          </a:p>
        </p:txBody>
      </p:sp>
      <p:cxnSp>
        <p:nvCxnSpPr>
          <p:cNvPr id="30" name="Connector: Elbow 29">
            <a:extLst>
              <a:ext uri="{FF2B5EF4-FFF2-40B4-BE49-F238E27FC236}">
                <a16:creationId xmlns:a16="http://schemas.microsoft.com/office/drawing/2014/main" id="{C7A6EF61-8C32-03B7-CAF5-0DD10CCD96C7}"/>
              </a:ext>
            </a:extLst>
          </p:cNvPr>
          <p:cNvCxnSpPr>
            <a:cxnSpLocks/>
          </p:cNvCxnSpPr>
          <p:nvPr/>
        </p:nvCxnSpPr>
        <p:spPr>
          <a:xfrm flipV="1">
            <a:off x="5043984" y="4505847"/>
            <a:ext cx="1837365" cy="3062"/>
          </a:xfrm>
          <a:prstGeom prst="bentConnector3">
            <a:avLst>
              <a:gd name="adj1" fmla="val 50000"/>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DD4DCAC-C9C5-F9B0-52DE-67DE86398630}"/>
              </a:ext>
            </a:extLst>
          </p:cNvPr>
          <p:cNvSpPr txBox="1"/>
          <p:nvPr/>
        </p:nvSpPr>
        <p:spPr>
          <a:xfrm>
            <a:off x="-16625" y="1325762"/>
            <a:ext cx="1828800" cy="34163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0" i="0" u="sng" strike="noStrike" kern="1200" cap="none" spc="0" normalizeH="0" baseline="0" noProof="0">
                <a:ln>
                  <a:noFill/>
                </a:ln>
                <a:solidFill>
                  <a:srgbClr val="000000"/>
                </a:solidFill>
                <a:effectLst/>
                <a:uLnTx/>
                <a:uFillTx/>
                <a:latin typeface="Forma DJR Micro"/>
                <a:ea typeface="+mn-ea"/>
                <a:cs typeface="+mn-cs"/>
              </a:rPr>
              <a:t>Z1</a:t>
            </a:r>
          </a:p>
        </p:txBody>
      </p:sp>
      <p:sp>
        <p:nvSpPr>
          <p:cNvPr id="52" name="TextBox 51">
            <a:extLst>
              <a:ext uri="{FF2B5EF4-FFF2-40B4-BE49-F238E27FC236}">
                <a16:creationId xmlns:a16="http://schemas.microsoft.com/office/drawing/2014/main" id="{8BEE3C15-D84A-9FF1-D818-94FDD643EA3B}"/>
              </a:ext>
            </a:extLst>
          </p:cNvPr>
          <p:cNvSpPr txBox="1"/>
          <p:nvPr/>
        </p:nvSpPr>
        <p:spPr>
          <a:xfrm>
            <a:off x="-68642" y="3818503"/>
            <a:ext cx="2024249" cy="6572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Step into professional performance</a:t>
            </a:r>
          </a:p>
        </p:txBody>
      </p:sp>
      <p:grpSp>
        <p:nvGrpSpPr>
          <p:cNvPr id="4" name="Group 3">
            <a:extLst>
              <a:ext uri="{FF2B5EF4-FFF2-40B4-BE49-F238E27FC236}">
                <a16:creationId xmlns:a16="http://schemas.microsoft.com/office/drawing/2014/main" id="{F9C260F2-7CB0-70DE-63DB-8BA72D82A342}"/>
              </a:ext>
            </a:extLst>
          </p:cNvPr>
          <p:cNvGrpSpPr/>
          <p:nvPr/>
        </p:nvGrpSpPr>
        <p:grpSpPr>
          <a:xfrm>
            <a:off x="195948" y="2287260"/>
            <a:ext cx="1371600" cy="1294401"/>
            <a:chOff x="9456688" y="2247958"/>
            <a:chExt cx="1371600" cy="1294401"/>
          </a:xfrm>
        </p:grpSpPr>
        <p:sp>
          <p:nvSpPr>
            <p:cNvPr id="7" name="TextBox 6">
              <a:extLst>
                <a:ext uri="{FF2B5EF4-FFF2-40B4-BE49-F238E27FC236}">
                  <a16:creationId xmlns:a16="http://schemas.microsoft.com/office/drawing/2014/main" id="{B192DA2D-2D65-C326-B1B2-C0C6D2A6917B}"/>
                </a:ext>
              </a:extLst>
            </p:cNvPr>
            <p:cNvSpPr txBox="1"/>
            <p:nvPr/>
          </p:nvSpPr>
          <p:spPr>
            <a:xfrm>
              <a:off x="9893518" y="2247958"/>
              <a:ext cx="491404"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orma DJR Micro"/>
                  <a:ea typeface="+mn-ea"/>
                  <a:cs typeface="+mn-cs"/>
                </a:rPr>
                <a:t>FPO</a:t>
              </a:r>
            </a:p>
          </p:txBody>
        </p:sp>
        <p:sp>
          <p:nvSpPr>
            <p:cNvPr id="42" name="TextBox 41">
              <a:extLst>
                <a:ext uri="{FF2B5EF4-FFF2-40B4-BE49-F238E27FC236}">
                  <a16:creationId xmlns:a16="http://schemas.microsoft.com/office/drawing/2014/main" id="{22635E83-844B-30AC-94DB-DAAA5C6506BC}"/>
                </a:ext>
              </a:extLst>
            </p:cNvPr>
            <p:cNvSpPr txBox="1"/>
            <p:nvPr/>
          </p:nvSpPr>
          <p:spPr>
            <a:xfrm>
              <a:off x="9456688" y="3186168"/>
              <a:ext cx="1371600" cy="170816"/>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Z1 Tower G1i</a:t>
              </a:r>
            </a:p>
          </p:txBody>
        </p:sp>
        <p:pic>
          <p:nvPicPr>
            <p:cNvPr id="67" name="Picture 66">
              <a:extLst>
                <a:ext uri="{FF2B5EF4-FFF2-40B4-BE49-F238E27FC236}">
                  <a16:creationId xmlns:a16="http://schemas.microsoft.com/office/drawing/2014/main" id="{40F716BB-0110-0D25-7389-4066EF9F9E30}"/>
                </a:ext>
              </a:extLst>
            </p:cNvPr>
            <p:cNvPicPr>
              <a:picLocks noChangeAspect="1"/>
            </p:cNvPicPr>
            <p:nvPr/>
          </p:nvPicPr>
          <p:blipFill>
            <a:blip r:embed="rId3" cstate="screen">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9953258" y="3296666"/>
              <a:ext cx="392510" cy="245693"/>
            </a:xfrm>
            <a:prstGeom prst="rect">
              <a:avLst/>
            </a:prstGeom>
          </p:spPr>
        </p:pic>
      </p:grpSp>
      <p:sp>
        <p:nvSpPr>
          <p:cNvPr id="14" name="TextBox 13">
            <a:extLst>
              <a:ext uri="{FF2B5EF4-FFF2-40B4-BE49-F238E27FC236}">
                <a16:creationId xmlns:a16="http://schemas.microsoft.com/office/drawing/2014/main" id="{AF1511D3-8567-07D2-4212-F31EF46A1AB9}"/>
              </a:ext>
            </a:extLst>
          </p:cNvPr>
          <p:cNvSpPr txBox="1"/>
          <p:nvPr/>
        </p:nvSpPr>
        <p:spPr>
          <a:xfrm>
            <a:off x="2120718" y="4623684"/>
            <a:ext cx="2450448" cy="400110"/>
          </a:xfrm>
          <a:prstGeom prst="rect">
            <a:avLst/>
          </a:prstGeom>
          <a:noFill/>
        </p:spPr>
        <p:txBody>
          <a:bodyPr wrap="square" lIns="91440" tIns="45720" rIns="91440" bIns="45720" rtlCol="0" anchor="t">
            <a:spAutoFit/>
          </a:bodyPr>
          <a:lstStyle>
            <a:defPPr>
              <a:defRPr lang="en-US"/>
            </a:defPPr>
            <a:lvl1pPr>
              <a:defRPr sz="1100">
                <a:solidFill>
                  <a:srgbClr val="0070C0"/>
                </a:solidFill>
                <a:latin typeface="HP Simplified Light"/>
                <a:ea typeface="HP Simplified Hans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Forma DJR Micro"/>
                <a:ea typeface="HP Simplified Hans Light"/>
                <a:cs typeface="+mn-cs"/>
              </a:rPr>
              <a:t>2D &amp; light 3D workflows, data science model building/AI</a:t>
            </a:r>
          </a:p>
        </p:txBody>
      </p:sp>
      <p:cxnSp>
        <p:nvCxnSpPr>
          <p:cNvPr id="33" name="Connector: Elbow 32">
            <a:extLst>
              <a:ext uri="{FF2B5EF4-FFF2-40B4-BE49-F238E27FC236}">
                <a16:creationId xmlns:a16="http://schemas.microsoft.com/office/drawing/2014/main" id="{813DF9FC-4307-4372-2DE3-38A762A26775}"/>
              </a:ext>
            </a:extLst>
          </p:cNvPr>
          <p:cNvCxnSpPr>
            <a:cxnSpLocks/>
          </p:cNvCxnSpPr>
          <p:nvPr/>
        </p:nvCxnSpPr>
        <p:spPr>
          <a:xfrm flipV="1">
            <a:off x="2409142" y="4536219"/>
            <a:ext cx="1837365" cy="3062"/>
          </a:xfrm>
          <a:prstGeom prst="bentConnector3">
            <a:avLst>
              <a:gd name="adj1" fmla="val 50000"/>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4377EE6-A989-A99A-D523-4669DAFF6F11}"/>
              </a:ext>
            </a:extLst>
          </p:cNvPr>
          <p:cNvSpPr txBox="1"/>
          <p:nvPr/>
        </p:nvSpPr>
        <p:spPr>
          <a:xfrm>
            <a:off x="6408295" y="5234264"/>
            <a:ext cx="5872521" cy="369332"/>
          </a:xfrm>
          <a:prstGeom prst="rect">
            <a:avLst/>
          </a:prstGeom>
          <a:noFill/>
        </p:spPr>
        <p:txBody>
          <a:bodyPr wrap="squar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Multi-threaded CPU applications &amp; parallel GPU compute</a:t>
            </a:r>
          </a:p>
        </p:txBody>
      </p:sp>
      <p:sp>
        <p:nvSpPr>
          <p:cNvPr id="3" name="TextBox 2">
            <a:extLst>
              <a:ext uri="{FF2B5EF4-FFF2-40B4-BE49-F238E27FC236}">
                <a16:creationId xmlns:a16="http://schemas.microsoft.com/office/drawing/2014/main" id="{8D73CDE6-B9CD-7BB8-3294-A94B2797A9C9}"/>
              </a:ext>
            </a:extLst>
          </p:cNvPr>
          <p:cNvSpPr txBox="1"/>
          <p:nvPr/>
        </p:nvSpPr>
        <p:spPr>
          <a:xfrm>
            <a:off x="-702374" y="5224951"/>
            <a:ext cx="6051979" cy="348557"/>
          </a:xfrm>
          <a:prstGeom prst="rect">
            <a:avLst/>
          </a:prstGeom>
          <a:noFill/>
        </p:spPr>
        <p:txBody>
          <a:bodyPr wrap="square"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High-frequency, single threaded applications</a:t>
            </a:r>
          </a:p>
        </p:txBody>
      </p:sp>
      <p:pic>
        <p:nvPicPr>
          <p:cNvPr id="73" name="Picture 72">
            <a:extLst>
              <a:ext uri="{FF2B5EF4-FFF2-40B4-BE49-F238E27FC236}">
                <a16:creationId xmlns:a16="http://schemas.microsoft.com/office/drawing/2014/main" id="{143366C2-8920-70BF-902A-9CC878313F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6015" y="2677822"/>
            <a:ext cx="250356" cy="169980"/>
          </a:xfrm>
          <a:prstGeom prst="rect">
            <a:avLst/>
          </a:prstGeom>
        </p:spPr>
      </p:pic>
      <p:pic>
        <p:nvPicPr>
          <p:cNvPr id="43" name="Picture 42">
            <a:extLst>
              <a:ext uri="{FF2B5EF4-FFF2-40B4-BE49-F238E27FC236}">
                <a16:creationId xmlns:a16="http://schemas.microsoft.com/office/drawing/2014/main" id="{A9B4BE11-7C8D-ED82-CB12-BB4707D970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8" r="2092"/>
          <a:stretch/>
        </p:blipFill>
        <p:spPr>
          <a:xfrm>
            <a:off x="3333306" y="1290337"/>
            <a:ext cx="750943" cy="655894"/>
          </a:xfrm>
          <a:prstGeom prst="rect">
            <a:avLst/>
          </a:prstGeom>
        </p:spPr>
      </p:pic>
      <p:sp>
        <p:nvSpPr>
          <p:cNvPr id="46" name="TextBox 45">
            <a:extLst>
              <a:ext uri="{FF2B5EF4-FFF2-40B4-BE49-F238E27FC236}">
                <a16:creationId xmlns:a16="http://schemas.microsoft.com/office/drawing/2014/main" id="{9ED2E4D6-5EAD-AEE9-DF34-0B9337720F51}"/>
              </a:ext>
            </a:extLst>
          </p:cNvPr>
          <p:cNvSpPr txBox="1"/>
          <p:nvPr/>
        </p:nvSpPr>
        <p:spPr>
          <a:xfrm>
            <a:off x="4737647" y="2681005"/>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Z4 Rack G5</a:t>
            </a:r>
          </a:p>
        </p:txBody>
      </p:sp>
      <p:pic>
        <p:nvPicPr>
          <p:cNvPr id="85" name="Picture 84" descr="A picture containing electronics&#10;&#10;Description automatically generated">
            <a:extLst>
              <a:ext uri="{FF2B5EF4-FFF2-40B4-BE49-F238E27FC236}">
                <a16:creationId xmlns:a16="http://schemas.microsoft.com/office/drawing/2014/main" id="{3A02A94C-01B1-1C40-52F5-A7AB97C936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0704" r="32802"/>
          <a:stretch/>
        </p:blipFill>
        <p:spPr>
          <a:xfrm>
            <a:off x="6335660" y="1691129"/>
            <a:ext cx="689225" cy="1648320"/>
          </a:xfrm>
          <a:prstGeom prst="rect">
            <a:avLst/>
          </a:prstGeom>
        </p:spPr>
      </p:pic>
      <p:pic>
        <p:nvPicPr>
          <p:cNvPr id="86" name="Picture 85" descr="A rectangular electronic device with many slots&#10;&#10;Description automatically generated">
            <a:extLst>
              <a:ext uri="{FF2B5EF4-FFF2-40B4-BE49-F238E27FC236}">
                <a16:creationId xmlns:a16="http://schemas.microsoft.com/office/drawing/2014/main" id="{63EE20E8-6BAE-42F2-8A80-881ADCEB880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35614" b="33290"/>
          <a:stretch/>
        </p:blipFill>
        <p:spPr>
          <a:xfrm>
            <a:off x="4717601" y="2134286"/>
            <a:ext cx="1482223" cy="492728"/>
          </a:xfrm>
          <a:prstGeom prst="rect">
            <a:avLst/>
          </a:prstGeom>
        </p:spPr>
      </p:pic>
      <p:sp>
        <p:nvSpPr>
          <p:cNvPr id="87" name="TextBox 86">
            <a:extLst>
              <a:ext uri="{FF2B5EF4-FFF2-40B4-BE49-F238E27FC236}">
                <a16:creationId xmlns:a16="http://schemas.microsoft.com/office/drawing/2014/main" id="{90C99861-2872-BCF9-711A-AC030D962B93}"/>
              </a:ext>
            </a:extLst>
          </p:cNvPr>
          <p:cNvSpPr txBox="1"/>
          <p:nvPr/>
        </p:nvSpPr>
        <p:spPr>
          <a:xfrm>
            <a:off x="5985884" y="3228727"/>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Z4 Tower G5</a:t>
            </a:r>
          </a:p>
        </p:txBody>
      </p:sp>
      <p:sp>
        <p:nvSpPr>
          <p:cNvPr id="90" name="TextBox 89">
            <a:extLst>
              <a:ext uri="{FF2B5EF4-FFF2-40B4-BE49-F238E27FC236}">
                <a16:creationId xmlns:a16="http://schemas.microsoft.com/office/drawing/2014/main" id="{36A445CC-AA25-DB5E-8147-0AE5EB8D2A6E}"/>
              </a:ext>
            </a:extLst>
          </p:cNvPr>
          <p:cNvSpPr txBox="1"/>
          <p:nvPr/>
        </p:nvSpPr>
        <p:spPr>
          <a:xfrm>
            <a:off x="3815683" y="2471892"/>
            <a:ext cx="866773" cy="503215"/>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Z2 Mini G1i, Z2 SFF G1i, Z2 Tower G1i</a:t>
            </a:r>
          </a:p>
        </p:txBody>
      </p:sp>
      <p:pic>
        <p:nvPicPr>
          <p:cNvPr id="91" name="Picture 90">
            <a:extLst>
              <a:ext uri="{FF2B5EF4-FFF2-40B4-BE49-F238E27FC236}">
                <a16:creationId xmlns:a16="http://schemas.microsoft.com/office/drawing/2014/main" id="{857C1CCB-EDF2-DFFD-DC5C-D34369501040}"/>
              </a:ext>
            </a:extLst>
          </p:cNvPr>
          <p:cNvPicPr>
            <a:picLocks noChangeAspect="1"/>
          </p:cNvPicPr>
          <p:nvPr/>
        </p:nvPicPr>
        <p:blipFill>
          <a:blip r:embed="rId3" cstate="screen">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6362895" y="3341706"/>
            <a:ext cx="392510" cy="245693"/>
          </a:xfrm>
          <a:prstGeom prst="rect">
            <a:avLst/>
          </a:prstGeom>
        </p:spPr>
      </p:pic>
      <p:pic>
        <p:nvPicPr>
          <p:cNvPr id="92" name="Picture 91" descr="Graphical user interface&#10;&#10;Description automatically generated with low confidence">
            <a:extLst>
              <a:ext uri="{FF2B5EF4-FFF2-40B4-BE49-F238E27FC236}">
                <a16:creationId xmlns:a16="http://schemas.microsoft.com/office/drawing/2014/main" id="{F04A54E5-9A3E-48D4-E696-8F9E273D41F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1196" r="32752"/>
          <a:stretch/>
        </p:blipFill>
        <p:spPr>
          <a:xfrm>
            <a:off x="7393505" y="1496578"/>
            <a:ext cx="758307" cy="1856232"/>
          </a:xfrm>
          <a:prstGeom prst="rect">
            <a:avLst/>
          </a:prstGeom>
        </p:spPr>
      </p:pic>
      <p:pic>
        <p:nvPicPr>
          <p:cNvPr id="93" name="Picture 92" descr="A black rectangular device with holes&#10;&#10;Description automatically generated">
            <a:extLst>
              <a:ext uri="{FF2B5EF4-FFF2-40B4-BE49-F238E27FC236}">
                <a16:creationId xmlns:a16="http://schemas.microsoft.com/office/drawing/2014/main" id="{6E2B4A26-9D4B-FF56-5D69-669DBD200D9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3164" r="34666"/>
          <a:stretch/>
        </p:blipFill>
        <p:spPr>
          <a:xfrm>
            <a:off x="8368623" y="1516082"/>
            <a:ext cx="650807" cy="1828415"/>
          </a:xfrm>
          <a:prstGeom prst="rect">
            <a:avLst/>
          </a:prstGeom>
        </p:spPr>
      </p:pic>
      <p:sp>
        <p:nvSpPr>
          <p:cNvPr id="94" name="TextBox 93">
            <a:extLst>
              <a:ext uri="{FF2B5EF4-FFF2-40B4-BE49-F238E27FC236}">
                <a16:creationId xmlns:a16="http://schemas.microsoft.com/office/drawing/2014/main" id="{FE71CAE3-79DC-B806-9FF7-65D634A03163}"/>
              </a:ext>
            </a:extLst>
          </p:cNvPr>
          <p:cNvSpPr txBox="1"/>
          <p:nvPr/>
        </p:nvSpPr>
        <p:spPr>
          <a:xfrm>
            <a:off x="7114242" y="3201231"/>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Z6  G5</a:t>
            </a:r>
          </a:p>
        </p:txBody>
      </p:sp>
      <p:sp>
        <p:nvSpPr>
          <p:cNvPr id="95" name="TextBox 94">
            <a:extLst>
              <a:ext uri="{FF2B5EF4-FFF2-40B4-BE49-F238E27FC236}">
                <a16:creationId xmlns:a16="http://schemas.microsoft.com/office/drawing/2014/main" id="{BFB188E9-40DE-2D81-86C0-E4A603F6E5D9}"/>
              </a:ext>
            </a:extLst>
          </p:cNvPr>
          <p:cNvSpPr txBox="1"/>
          <p:nvPr/>
        </p:nvSpPr>
        <p:spPr>
          <a:xfrm>
            <a:off x="8089065" y="3198051"/>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Z6 G5a</a:t>
            </a:r>
          </a:p>
        </p:txBody>
      </p:sp>
      <p:pic>
        <p:nvPicPr>
          <p:cNvPr id="96" name="Picture 95">
            <a:extLst>
              <a:ext uri="{FF2B5EF4-FFF2-40B4-BE49-F238E27FC236}">
                <a16:creationId xmlns:a16="http://schemas.microsoft.com/office/drawing/2014/main" id="{A467828D-8686-92C6-D894-33F696B9FFFD}"/>
              </a:ext>
            </a:extLst>
          </p:cNvPr>
          <p:cNvPicPr>
            <a:picLocks noChangeAspect="1"/>
          </p:cNvPicPr>
          <p:nvPr/>
        </p:nvPicPr>
        <p:blipFill>
          <a:blip r:embed="rId3" cstate="screen">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7571765" y="3321775"/>
            <a:ext cx="392510" cy="245693"/>
          </a:xfrm>
          <a:prstGeom prst="rect">
            <a:avLst/>
          </a:prstGeom>
        </p:spPr>
      </p:pic>
      <p:pic>
        <p:nvPicPr>
          <p:cNvPr id="97" name="Picture 96">
            <a:extLst>
              <a:ext uri="{FF2B5EF4-FFF2-40B4-BE49-F238E27FC236}">
                <a16:creationId xmlns:a16="http://schemas.microsoft.com/office/drawing/2014/main" id="{BE42639C-7693-B4D0-F0E1-79B4F16EC917}"/>
              </a:ext>
            </a:extLst>
          </p:cNvPr>
          <p:cNvPicPr>
            <a:picLocks noChangeAspect="1"/>
          </p:cNvPicPr>
          <p:nvPr/>
        </p:nvPicPr>
        <p:blipFill>
          <a:blip r:embed="rId10" cstate="screen">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8524012" y="3402181"/>
            <a:ext cx="491404" cy="117913"/>
          </a:xfrm>
          <a:prstGeom prst="rect">
            <a:avLst/>
          </a:prstGeom>
        </p:spPr>
      </p:pic>
      <p:pic>
        <p:nvPicPr>
          <p:cNvPr id="98" name="Picture 97" descr="A picture containing text, electronics, black, computer&#10;&#10;Description automatically generated">
            <a:extLst>
              <a:ext uri="{FF2B5EF4-FFF2-40B4-BE49-F238E27FC236}">
                <a16:creationId xmlns:a16="http://schemas.microsoft.com/office/drawing/2014/main" id="{34E66807-9CEF-F7D7-6CF2-CA545B9D373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0682" r="30501"/>
          <a:stretch/>
        </p:blipFill>
        <p:spPr>
          <a:xfrm>
            <a:off x="9813758" y="1495468"/>
            <a:ext cx="856958" cy="1842770"/>
          </a:xfrm>
          <a:prstGeom prst="rect">
            <a:avLst/>
          </a:prstGeom>
        </p:spPr>
      </p:pic>
      <p:pic>
        <p:nvPicPr>
          <p:cNvPr id="99" name="Picture 98" descr="A picture containing text, electronics, black, computer&#10;&#10;Description automatically generated">
            <a:extLst>
              <a:ext uri="{FF2B5EF4-FFF2-40B4-BE49-F238E27FC236}">
                <a16:creationId xmlns:a16="http://schemas.microsoft.com/office/drawing/2014/main" id="{F81235F4-C0A6-0867-5B44-34A0CB4AB3A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0682" r="30501"/>
          <a:stretch/>
        </p:blipFill>
        <p:spPr>
          <a:xfrm>
            <a:off x="10858207" y="1497514"/>
            <a:ext cx="839890" cy="1834389"/>
          </a:xfrm>
          <a:prstGeom prst="rect">
            <a:avLst/>
          </a:prstGeom>
        </p:spPr>
      </p:pic>
      <p:sp>
        <p:nvSpPr>
          <p:cNvPr id="100" name="TextBox 99">
            <a:extLst>
              <a:ext uri="{FF2B5EF4-FFF2-40B4-BE49-F238E27FC236}">
                <a16:creationId xmlns:a16="http://schemas.microsoft.com/office/drawing/2014/main" id="{48966C7C-CD67-B95A-C0E6-432A1FEA2778}"/>
              </a:ext>
            </a:extLst>
          </p:cNvPr>
          <p:cNvSpPr txBox="1"/>
          <p:nvPr/>
        </p:nvSpPr>
        <p:spPr>
          <a:xfrm>
            <a:off x="9813758" y="1335111"/>
            <a:ext cx="1828800" cy="34163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0" i="0" u="sng" strike="noStrike" kern="1200" cap="none" spc="0" normalizeH="0" baseline="0" noProof="0">
                <a:ln>
                  <a:noFill/>
                </a:ln>
                <a:solidFill>
                  <a:srgbClr val="000000"/>
                </a:solidFill>
                <a:effectLst/>
                <a:uLnTx/>
                <a:uFillTx/>
                <a:latin typeface="Forma DJR Micro"/>
                <a:ea typeface="+mn-ea"/>
                <a:cs typeface="+mn-cs"/>
              </a:rPr>
              <a:t>Z8</a:t>
            </a:r>
          </a:p>
        </p:txBody>
      </p:sp>
      <p:sp>
        <p:nvSpPr>
          <p:cNvPr id="101" name="TextBox 100">
            <a:extLst>
              <a:ext uri="{FF2B5EF4-FFF2-40B4-BE49-F238E27FC236}">
                <a16:creationId xmlns:a16="http://schemas.microsoft.com/office/drawing/2014/main" id="{272F4026-43FC-7C2C-9E61-FEAE29BF869C}"/>
              </a:ext>
            </a:extLst>
          </p:cNvPr>
          <p:cNvSpPr txBox="1"/>
          <p:nvPr/>
        </p:nvSpPr>
        <p:spPr>
          <a:xfrm>
            <a:off x="9634827" y="3205909"/>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Z8 G5</a:t>
            </a:r>
          </a:p>
        </p:txBody>
      </p:sp>
      <p:sp>
        <p:nvSpPr>
          <p:cNvPr id="102" name="TextBox 101">
            <a:extLst>
              <a:ext uri="{FF2B5EF4-FFF2-40B4-BE49-F238E27FC236}">
                <a16:creationId xmlns:a16="http://schemas.microsoft.com/office/drawing/2014/main" id="{6FDD6DF8-F12C-AC1D-A0EB-D410A2BCB3A6}"/>
              </a:ext>
            </a:extLst>
          </p:cNvPr>
          <p:cNvSpPr txBox="1"/>
          <p:nvPr/>
        </p:nvSpPr>
        <p:spPr>
          <a:xfrm>
            <a:off x="10645328" y="3212452"/>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Z8 Fury G5</a:t>
            </a:r>
          </a:p>
        </p:txBody>
      </p:sp>
      <p:pic>
        <p:nvPicPr>
          <p:cNvPr id="103" name="Picture 102">
            <a:extLst>
              <a:ext uri="{FF2B5EF4-FFF2-40B4-BE49-F238E27FC236}">
                <a16:creationId xmlns:a16="http://schemas.microsoft.com/office/drawing/2014/main" id="{F75B6C1B-EB58-7656-32F8-73060417CBAE}"/>
              </a:ext>
            </a:extLst>
          </p:cNvPr>
          <p:cNvPicPr>
            <a:picLocks noChangeAspect="1"/>
          </p:cNvPicPr>
          <p:nvPr/>
        </p:nvPicPr>
        <p:blipFill>
          <a:blip r:embed="rId3" cstate="screen">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10130808" y="3342598"/>
            <a:ext cx="392510" cy="245693"/>
          </a:xfrm>
          <a:prstGeom prst="rect">
            <a:avLst/>
          </a:prstGeom>
        </p:spPr>
      </p:pic>
      <p:pic>
        <p:nvPicPr>
          <p:cNvPr id="104" name="Picture 103">
            <a:extLst>
              <a:ext uri="{FF2B5EF4-FFF2-40B4-BE49-F238E27FC236}">
                <a16:creationId xmlns:a16="http://schemas.microsoft.com/office/drawing/2014/main" id="{7C98B3D7-5848-1859-86C6-A87951172183}"/>
              </a:ext>
            </a:extLst>
          </p:cNvPr>
          <p:cNvPicPr>
            <a:picLocks noChangeAspect="1"/>
          </p:cNvPicPr>
          <p:nvPr/>
        </p:nvPicPr>
        <p:blipFill>
          <a:blip r:embed="rId3" cstate="screen">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10969588" y="3331714"/>
            <a:ext cx="392510" cy="245693"/>
          </a:xfrm>
          <a:prstGeom prst="rect">
            <a:avLst/>
          </a:prstGeom>
        </p:spPr>
      </p:pic>
      <p:sp>
        <p:nvSpPr>
          <p:cNvPr id="105" name="TextBox 104">
            <a:extLst>
              <a:ext uri="{FF2B5EF4-FFF2-40B4-BE49-F238E27FC236}">
                <a16:creationId xmlns:a16="http://schemas.microsoft.com/office/drawing/2014/main" id="{095D235B-6536-EACB-18DE-AFAE5010FC07}"/>
              </a:ext>
            </a:extLst>
          </p:cNvPr>
          <p:cNvSpPr txBox="1"/>
          <p:nvPr/>
        </p:nvSpPr>
        <p:spPr>
          <a:xfrm>
            <a:off x="4899595" y="3818503"/>
            <a:ext cx="2350840" cy="6572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orma DJR Micro"/>
                <a:ea typeface="+mn-ea"/>
                <a:cs typeface="+mn-cs"/>
              </a:rPr>
              <a:t>Workhorses of expandability and rack-ability</a:t>
            </a:r>
          </a:p>
        </p:txBody>
      </p:sp>
      <p:sp>
        <p:nvSpPr>
          <p:cNvPr id="106" name="TextBox 105">
            <a:extLst>
              <a:ext uri="{FF2B5EF4-FFF2-40B4-BE49-F238E27FC236}">
                <a16:creationId xmlns:a16="http://schemas.microsoft.com/office/drawing/2014/main" id="{154AA118-445C-0530-FB05-80F452EF5F59}"/>
              </a:ext>
            </a:extLst>
          </p:cNvPr>
          <p:cNvSpPr txBox="1"/>
          <p:nvPr/>
        </p:nvSpPr>
        <p:spPr>
          <a:xfrm>
            <a:off x="54531" y="4638624"/>
            <a:ext cx="1913217" cy="400110"/>
          </a:xfrm>
          <a:prstGeom prst="rect">
            <a:avLst/>
          </a:prstGeom>
          <a:noFill/>
        </p:spPr>
        <p:txBody>
          <a:bodyPr wrap="square" lIns="91440" tIns="45720" rIns="91440" bIns="45720" rtlCol="0" anchor="t">
            <a:spAutoFit/>
          </a:bodyPr>
          <a:lstStyle>
            <a:defPPr>
              <a:defRPr lang="en-US"/>
            </a:defPPr>
            <a:lvl1pPr>
              <a:defRPr sz="1100">
                <a:solidFill>
                  <a:srgbClr val="0070C0"/>
                </a:solidFill>
                <a:latin typeface="HP Simplified Light"/>
                <a:ea typeface="HP Simplified Hans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Forma DJR Micro"/>
                <a:ea typeface="HP Simplified Hans Light"/>
                <a:cs typeface="+mn-cs"/>
              </a:rPr>
              <a:t>2D &amp; light 3D workflows, data science model building/AI</a:t>
            </a:r>
          </a:p>
        </p:txBody>
      </p:sp>
      <p:cxnSp>
        <p:nvCxnSpPr>
          <p:cNvPr id="107" name="Connector: Elbow 106">
            <a:extLst>
              <a:ext uri="{FF2B5EF4-FFF2-40B4-BE49-F238E27FC236}">
                <a16:creationId xmlns:a16="http://schemas.microsoft.com/office/drawing/2014/main" id="{690B2A7F-2F01-9E22-1994-74BF986623F8}"/>
              </a:ext>
            </a:extLst>
          </p:cNvPr>
          <p:cNvCxnSpPr>
            <a:cxnSpLocks/>
          </p:cNvCxnSpPr>
          <p:nvPr/>
        </p:nvCxnSpPr>
        <p:spPr>
          <a:xfrm flipV="1">
            <a:off x="54531" y="4569947"/>
            <a:ext cx="1837365" cy="3062"/>
          </a:xfrm>
          <a:prstGeom prst="bentConnector3">
            <a:avLst>
              <a:gd name="adj1" fmla="val 50000"/>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8" name="Picture 107">
            <a:extLst>
              <a:ext uri="{FF2B5EF4-FFF2-40B4-BE49-F238E27FC236}">
                <a16:creationId xmlns:a16="http://schemas.microsoft.com/office/drawing/2014/main" id="{3D9D0EC6-81B9-EAC9-0EA0-4958774658F8}"/>
              </a:ext>
            </a:extLst>
          </p:cNvPr>
          <p:cNvPicPr>
            <a:picLocks noChangeAspect="1"/>
          </p:cNvPicPr>
          <p:nvPr/>
        </p:nvPicPr>
        <p:blipFill>
          <a:blip r:embed="rId3" cstate="screen">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5140215" y="2809408"/>
            <a:ext cx="392510" cy="245693"/>
          </a:xfrm>
          <a:prstGeom prst="rect">
            <a:avLst/>
          </a:prstGeom>
        </p:spPr>
      </p:pic>
      <p:pic>
        <p:nvPicPr>
          <p:cNvPr id="109" name="Picture 108">
            <a:extLst>
              <a:ext uri="{FF2B5EF4-FFF2-40B4-BE49-F238E27FC236}">
                <a16:creationId xmlns:a16="http://schemas.microsoft.com/office/drawing/2014/main" id="{9B16A280-C4E7-7441-67D9-888A39EDEB87}"/>
              </a:ext>
            </a:extLst>
          </p:cNvPr>
          <p:cNvPicPr>
            <a:picLocks noChangeAspect="1"/>
          </p:cNvPicPr>
          <p:nvPr/>
        </p:nvPicPr>
        <p:blipFill>
          <a:blip r:embed="rId10" cstate="screen">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2190858" y="2704846"/>
            <a:ext cx="491404" cy="117913"/>
          </a:xfrm>
          <a:prstGeom prst="rect">
            <a:avLst/>
          </a:prstGeom>
        </p:spPr>
      </p:pic>
      <p:pic>
        <p:nvPicPr>
          <p:cNvPr id="111" name="Picture 110">
            <a:extLst>
              <a:ext uri="{FF2B5EF4-FFF2-40B4-BE49-F238E27FC236}">
                <a16:creationId xmlns:a16="http://schemas.microsoft.com/office/drawing/2014/main" id="{179F5428-3973-B9D4-59A3-FF9340E283F1}"/>
              </a:ext>
            </a:extLst>
          </p:cNvPr>
          <p:cNvPicPr>
            <a:picLocks noChangeAspect="1"/>
          </p:cNvPicPr>
          <p:nvPr/>
        </p:nvPicPr>
        <p:blipFill>
          <a:blip r:embed="rId3" cstate="screen">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3841899" y="2939997"/>
            <a:ext cx="392510" cy="245693"/>
          </a:xfrm>
          <a:prstGeom prst="rect">
            <a:avLst/>
          </a:prstGeom>
        </p:spPr>
      </p:pic>
      <p:sp>
        <p:nvSpPr>
          <p:cNvPr id="8" name="TextBox 7">
            <a:extLst>
              <a:ext uri="{FF2B5EF4-FFF2-40B4-BE49-F238E27FC236}">
                <a16:creationId xmlns:a16="http://schemas.microsoft.com/office/drawing/2014/main" id="{11DF562F-0F1C-DC94-68D1-3997DAC52B06}"/>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HP Confidential. For use by HP or Partner with Customers under HP CDA only.</a:t>
            </a:r>
          </a:p>
        </p:txBody>
      </p:sp>
      <p:pic>
        <p:nvPicPr>
          <p:cNvPr id="16" name="Picture 15" descr="A black rectangular object with holes&#10;&#10;Description automatically generated">
            <a:extLst>
              <a:ext uri="{FF2B5EF4-FFF2-40B4-BE49-F238E27FC236}">
                <a16:creationId xmlns:a16="http://schemas.microsoft.com/office/drawing/2014/main" id="{138A00F9-770F-1717-C283-7B8AE95D678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68654" y="1813660"/>
            <a:ext cx="767524" cy="652395"/>
          </a:xfrm>
          <a:prstGeom prst="rect">
            <a:avLst/>
          </a:prstGeom>
        </p:spPr>
      </p:pic>
      <p:sp>
        <p:nvSpPr>
          <p:cNvPr id="19" name="TextBox 18">
            <a:extLst>
              <a:ext uri="{FF2B5EF4-FFF2-40B4-BE49-F238E27FC236}">
                <a16:creationId xmlns:a16="http://schemas.microsoft.com/office/drawing/2014/main" id="{97980CB3-3F49-C98C-7EC3-D3BB079B1B0E}"/>
              </a:ext>
            </a:extLst>
          </p:cNvPr>
          <p:cNvSpPr txBox="1"/>
          <p:nvPr/>
        </p:nvSpPr>
        <p:spPr>
          <a:xfrm>
            <a:off x="6119561" y="4952514"/>
            <a:ext cx="6201175" cy="14234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Forma DJR Micro" panose="00000000000000090000" pitchFamily="2" charset="0"/>
              <a:buNone/>
              <a:tabLst>
                <a:tab pos="225425" algn="l"/>
              </a:tabLst>
              <a:defRPr/>
            </a:pPr>
            <a:r>
              <a:rPr kumimoji="0" lang="en-US" sz="1000" b="0" i="0" u="none" strike="noStrike" kern="1200" cap="none" spc="0" normalizeH="0" baseline="0" noProof="0">
                <a:ln>
                  <a:noFill/>
                </a:ln>
                <a:solidFill>
                  <a:prstClr val="black"/>
                </a:solidFill>
                <a:effectLst/>
                <a:uLnTx/>
                <a:uFillTx/>
                <a:latin typeface="Forma DJR Micro"/>
                <a:ea typeface="+mn-ea"/>
                <a:cs typeface="+mn-cs"/>
              </a:rPr>
              <a:t>Best for large AI modeling and training when equipped with high-end graphics</a:t>
            </a:r>
          </a:p>
        </p:txBody>
      </p:sp>
      <p:pic>
        <p:nvPicPr>
          <p:cNvPr id="10" name="Picture 9">
            <a:extLst>
              <a:ext uri="{FF2B5EF4-FFF2-40B4-BE49-F238E27FC236}">
                <a16:creationId xmlns:a16="http://schemas.microsoft.com/office/drawing/2014/main" id="{C5456C43-C668-F7E5-76EE-A8D6812E6A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9649" y="2975107"/>
            <a:ext cx="250356" cy="169980"/>
          </a:xfrm>
          <a:prstGeom prst="rect">
            <a:avLst/>
          </a:prstGeom>
        </p:spPr>
      </p:pic>
      <p:pic>
        <p:nvPicPr>
          <p:cNvPr id="15" name="Picture 14">
            <a:extLst>
              <a:ext uri="{FF2B5EF4-FFF2-40B4-BE49-F238E27FC236}">
                <a16:creationId xmlns:a16="http://schemas.microsoft.com/office/drawing/2014/main" id="{27600CF2-C16A-A6F7-C0AF-CCEB9DBEF1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3544" y="3373290"/>
            <a:ext cx="250356" cy="169980"/>
          </a:xfrm>
          <a:prstGeom prst="rect">
            <a:avLst/>
          </a:prstGeom>
        </p:spPr>
      </p:pic>
      <p:pic>
        <p:nvPicPr>
          <p:cNvPr id="21" name="Picture 20">
            <a:extLst>
              <a:ext uri="{FF2B5EF4-FFF2-40B4-BE49-F238E27FC236}">
                <a16:creationId xmlns:a16="http://schemas.microsoft.com/office/drawing/2014/main" id="{58FE93B6-E804-3E9A-19C3-D574CD7A96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0630" y="2854675"/>
            <a:ext cx="250356" cy="169980"/>
          </a:xfrm>
          <a:prstGeom prst="rect">
            <a:avLst/>
          </a:prstGeom>
        </p:spPr>
      </p:pic>
      <p:pic>
        <p:nvPicPr>
          <p:cNvPr id="34" name="Picture 33">
            <a:extLst>
              <a:ext uri="{FF2B5EF4-FFF2-40B4-BE49-F238E27FC236}">
                <a16:creationId xmlns:a16="http://schemas.microsoft.com/office/drawing/2014/main" id="{DE40EF42-26FC-89C4-6503-D31AA96DE3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6202" y="3390071"/>
            <a:ext cx="250356" cy="169980"/>
          </a:xfrm>
          <a:prstGeom prst="rect">
            <a:avLst/>
          </a:prstGeom>
        </p:spPr>
      </p:pic>
      <p:pic>
        <p:nvPicPr>
          <p:cNvPr id="36" name="Picture 35">
            <a:extLst>
              <a:ext uri="{FF2B5EF4-FFF2-40B4-BE49-F238E27FC236}">
                <a16:creationId xmlns:a16="http://schemas.microsoft.com/office/drawing/2014/main" id="{3878667F-284D-5901-738F-2AB5618E2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3749" y="3354670"/>
            <a:ext cx="250356" cy="169980"/>
          </a:xfrm>
          <a:prstGeom prst="rect">
            <a:avLst/>
          </a:prstGeom>
        </p:spPr>
      </p:pic>
      <p:pic>
        <p:nvPicPr>
          <p:cNvPr id="37" name="Picture 36">
            <a:extLst>
              <a:ext uri="{FF2B5EF4-FFF2-40B4-BE49-F238E27FC236}">
                <a16:creationId xmlns:a16="http://schemas.microsoft.com/office/drawing/2014/main" id="{89A88859-8D58-DCF9-77C4-CA7851CFDA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70274" y="3349359"/>
            <a:ext cx="250356" cy="169980"/>
          </a:xfrm>
          <a:prstGeom prst="rect">
            <a:avLst/>
          </a:prstGeom>
        </p:spPr>
      </p:pic>
      <p:pic>
        <p:nvPicPr>
          <p:cNvPr id="38" name="Picture 37">
            <a:extLst>
              <a:ext uri="{FF2B5EF4-FFF2-40B4-BE49-F238E27FC236}">
                <a16:creationId xmlns:a16="http://schemas.microsoft.com/office/drawing/2014/main" id="{BA27B3C6-0077-2E45-2592-B88A6DA40F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49860" y="3381462"/>
            <a:ext cx="250356" cy="169980"/>
          </a:xfrm>
          <a:prstGeom prst="rect">
            <a:avLst/>
          </a:prstGeom>
        </p:spPr>
      </p:pic>
      <p:pic>
        <p:nvPicPr>
          <p:cNvPr id="39" name="Picture 38">
            <a:extLst>
              <a:ext uri="{FF2B5EF4-FFF2-40B4-BE49-F238E27FC236}">
                <a16:creationId xmlns:a16="http://schemas.microsoft.com/office/drawing/2014/main" id="{04D8B44A-5939-23B0-DF4D-B068E160E5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92202" y="3379848"/>
            <a:ext cx="250356" cy="169980"/>
          </a:xfrm>
          <a:prstGeom prst="rect">
            <a:avLst/>
          </a:prstGeom>
        </p:spPr>
      </p:pic>
      <p:pic>
        <p:nvPicPr>
          <p:cNvPr id="41" name="Picture 40">
            <a:extLst>
              <a:ext uri="{FF2B5EF4-FFF2-40B4-BE49-F238E27FC236}">
                <a16:creationId xmlns:a16="http://schemas.microsoft.com/office/drawing/2014/main" id="{6C0BEBC5-67DA-F01A-8129-49B52685AC9F}"/>
              </a:ext>
            </a:extLst>
          </p:cNvPr>
          <p:cNvPicPr>
            <a:picLocks noChangeAspect="1"/>
          </p:cNvPicPr>
          <p:nvPr/>
        </p:nvPicPr>
        <p:blipFill>
          <a:blip r:embed="rId14" cstate="screen">
            <a:extLst>
              <a:ext uri="{28A0092B-C50C-407E-A947-70E740481C1C}">
                <a14:useLocalDpi xmlns:a14="http://schemas.microsoft.com/office/drawing/2010/main"/>
              </a:ext>
            </a:extLst>
          </a:blip>
          <a:srcRect l="30844" t="1" r="31483" b="3756"/>
          <a:stretch/>
        </p:blipFill>
        <p:spPr>
          <a:xfrm>
            <a:off x="3150394" y="2181254"/>
            <a:ext cx="643117" cy="1396519"/>
          </a:xfrm>
          <a:prstGeom prst="rect">
            <a:avLst/>
          </a:prstGeom>
        </p:spPr>
      </p:pic>
      <p:pic>
        <p:nvPicPr>
          <p:cNvPr id="50" name="Picture 49" descr="A black rectangular device with holes&#10;&#10;Description automatically generated">
            <a:extLst>
              <a:ext uri="{FF2B5EF4-FFF2-40B4-BE49-F238E27FC236}">
                <a16:creationId xmlns:a16="http://schemas.microsoft.com/office/drawing/2014/main" id="{2AD69446-42D2-B3C0-2C7F-BD9B52EEE77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45996" y="1814991"/>
            <a:ext cx="1585109" cy="1347343"/>
          </a:xfrm>
          <a:prstGeom prst="rect">
            <a:avLst/>
          </a:prstGeom>
        </p:spPr>
      </p:pic>
      <p:pic>
        <p:nvPicPr>
          <p:cNvPr id="1026" name="Picture 2" descr="image">
            <a:extLst>
              <a:ext uri="{FF2B5EF4-FFF2-40B4-BE49-F238E27FC236}">
                <a16:creationId xmlns:a16="http://schemas.microsoft.com/office/drawing/2014/main" id="{3864EAFF-C537-3D43-59BB-A165F764113E}"/>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t="29150" b="29065"/>
          <a:stretch/>
        </p:blipFill>
        <p:spPr bwMode="auto">
          <a:xfrm>
            <a:off x="3123669" y="1828867"/>
            <a:ext cx="1010789" cy="358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331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39A694-E0E4-5D9C-B45F-77C0F4D35222}"/>
              </a:ext>
            </a:extLst>
          </p:cNvPr>
          <p:cNvSpPr txBox="1"/>
          <p:nvPr/>
        </p:nvSpPr>
        <p:spPr>
          <a:xfrm>
            <a:off x="120914" y="6401188"/>
            <a:ext cx="6301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2 Tower G1i  |   HP Confidential. For use by HP or Partner with Customers under HP CDA only.</a:t>
            </a:r>
          </a:p>
        </p:txBody>
      </p:sp>
    </p:spTree>
    <p:extLst>
      <p:ext uri="{BB962C8B-B14F-4D97-AF65-F5344CB8AC3E}">
        <p14:creationId xmlns:p14="http://schemas.microsoft.com/office/powerpoint/2010/main" val="512588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245D-3CF4-B0D5-FCB5-0F7CB7192E45}"/>
              </a:ext>
            </a:extLst>
          </p:cNvPr>
          <p:cNvSpPr>
            <a:spLocks noGrp="1"/>
          </p:cNvSpPr>
          <p:nvPr>
            <p:ph type="title"/>
          </p:nvPr>
        </p:nvSpPr>
        <p:spPr/>
        <p:txBody>
          <a:bodyPr/>
          <a:lstStyle/>
          <a:p>
            <a:r>
              <a:rPr lang="en-US" err="1"/>
              <a:t>Discalimers</a:t>
            </a:r>
            <a:endParaRPr lang="en-US"/>
          </a:p>
        </p:txBody>
      </p:sp>
      <p:sp>
        <p:nvSpPr>
          <p:cNvPr id="8" name="TextBox 7">
            <a:extLst>
              <a:ext uri="{FF2B5EF4-FFF2-40B4-BE49-F238E27FC236}">
                <a16:creationId xmlns:a16="http://schemas.microsoft.com/office/drawing/2014/main" id="{42D1182B-A3C6-ABF2-FF98-6BE227BB8E35}"/>
              </a:ext>
            </a:extLst>
          </p:cNvPr>
          <p:cNvSpPr txBox="1"/>
          <p:nvPr/>
        </p:nvSpPr>
        <p:spPr>
          <a:xfrm>
            <a:off x="55198" y="1322432"/>
            <a:ext cx="6194220" cy="5878532"/>
          </a:xfrm>
          <a:prstGeom prst="rect">
            <a:avLst/>
          </a:prstGeom>
          <a:noFill/>
        </p:spPr>
        <p:txBody>
          <a:bodyPr wrap="square">
            <a:spAutoFit/>
          </a:bodyPr>
          <a:lstStyle/>
          <a:p>
            <a:pPr marR="0">
              <a:lnSpc>
                <a:spcPct val="100000"/>
              </a:lnSpc>
              <a:spcBef>
                <a:spcPts val="0"/>
              </a:spcBef>
              <a:tabLst/>
              <a:defRPr/>
            </a:pPr>
            <a:r>
              <a:rPr lang="en-US" sz="800" dirty="0"/>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is not a measurement of higher performance. Features and software that require a NPU may require software purchase, subscription or enablement by a software or platform provider, and third-party software may have specific configuration or compatibility requirements. Performance varies by use, configuration, and other factors.</a:t>
            </a:r>
          </a:p>
          <a:p>
            <a:pPr marR="0">
              <a:lnSpc>
                <a:spcPct val="100000"/>
              </a:lnSpc>
              <a:spcBef>
                <a:spcPts val="0"/>
              </a:spcBef>
              <a:tabLst/>
              <a:defRPr/>
            </a:pPr>
            <a:r>
              <a:rPr lang="en-US" sz="800" dirty="0"/>
              <a:t>2. Memory is an optional feature that must be configured at purchase</a:t>
            </a:r>
          </a:p>
          <a:p>
            <a:pPr marR="0">
              <a:lnSpc>
                <a:spcPct val="100000"/>
              </a:lnSpc>
              <a:spcBef>
                <a:spcPts val="0"/>
              </a:spcBef>
              <a:tabLst/>
              <a:defRPr/>
            </a:pPr>
            <a:r>
              <a:rPr lang="en-US" sz="800" dirty="0"/>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R="0">
              <a:lnSpc>
                <a:spcPct val="100000"/>
              </a:lnSpc>
              <a:spcBef>
                <a:spcPts val="0"/>
              </a:spcBef>
              <a:tabLst/>
              <a:defRPr/>
            </a:pPr>
            <a:r>
              <a:rPr lang="en-US" sz="800" dirty="0"/>
              <a:t>4. Based on HP’s internal analysis of ISV certified mini workstations with &lt;3L volume, at least 3 ISV certifications, configurable professional graphics and a dedicated workstation brand. Powerful based on processor, integrated graphics, memory, and power supply as of October 2024.</a:t>
            </a:r>
          </a:p>
          <a:p>
            <a:pPr marR="0">
              <a:lnSpc>
                <a:spcPct val="100000"/>
              </a:lnSpc>
              <a:spcBef>
                <a:spcPts val="0"/>
              </a:spcBef>
              <a:tabLst/>
              <a:defRPr/>
            </a:pPr>
            <a:r>
              <a:rPr lang="en-US" sz="800" dirty="0"/>
              <a:t>5. Microsoft Copilot requires Windows 11. Some features require an NPU. Timing of feature delivery and availability varies by market and device. Requires Microsoft account to log in. Where the Copilot app is not available, the Copilot key will lead to the Bing search engine. Not available in all countries or regions  Learn more. Some features of Copilot may require a paid subscription from Microsoft. </a:t>
            </a:r>
          </a:p>
          <a:p>
            <a:pPr marR="0">
              <a:lnSpc>
                <a:spcPct val="100000"/>
              </a:lnSpc>
              <a:spcBef>
                <a:spcPts val="0"/>
              </a:spcBef>
              <a:tabLst/>
              <a:defRPr/>
            </a:pPr>
            <a:r>
              <a:rPr lang="en-US" sz="800" dirty="0"/>
              <a:t>6. Copilot+ PC experiences are coming. Requires free updates available starting late November 2024. Timing varies by device and region. See aka.ms/</a:t>
            </a:r>
            <a:r>
              <a:rPr lang="en-US" sz="800" dirty="0" err="1"/>
              <a:t>copilotpluspcs</a:t>
            </a:r>
            <a:endParaRPr lang="en-US" sz="800" dirty="0"/>
          </a:p>
          <a:p>
            <a:pPr marR="0">
              <a:lnSpc>
                <a:spcPct val="100000"/>
              </a:lnSpc>
              <a:spcBef>
                <a:spcPts val="0"/>
              </a:spcBef>
              <a:tabLst/>
              <a:defRPr/>
            </a:pPr>
            <a:r>
              <a:rPr lang="en-US" sz="800" dirty="0"/>
              <a:t>7. Based on HP’s internal analysis of ISV certified mini workstations with &lt;3L volume, at least 3 ISV certifications, configurable professional graphics and a dedicated workstation brand. Includes all next Gen AI PCs with over 40 NPU TOPS</a:t>
            </a:r>
          </a:p>
          <a:p>
            <a:pPr marR="0">
              <a:lnSpc>
                <a:spcPct val="100000"/>
              </a:lnSpc>
              <a:spcBef>
                <a:spcPts val="0"/>
              </a:spcBef>
              <a:tabLst/>
              <a:defRPr/>
            </a:pPr>
            <a:r>
              <a:rPr lang="en-US" sz="800" dirty="0"/>
              <a:t>8. The AMD Ryzen AI MAX unified memory architecture supports </a:t>
            </a:r>
            <a:r>
              <a:rPr lang="en-US" sz="800" dirty="0" err="1"/>
              <a:t>ystem</a:t>
            </a:r>
            <a:r>
              <a:rPr lang="en-US" sz="800" dirty="0"/>
              <a:t> configurations of up to 128GB system memory and allows memory to be flexibly assigned between the CPU and GPU. When 128GB memory is configured, up to 96GB unified memory can be used for Radeon graphics, leaving up to 32GB reserved for system memory.</a:t>
            </a:r>
          </a:p>
          <a:p>
            <a:pPr marR="0">
              <a:lnSpc>
                <a:spcPct val="100000"/>
              </a:lnSpc>
              <a:spcBef>
                <a:spcPts val="0"/>
              </a:spcBef>
              <a:tabLst/>
              <a:defRPr/>
            </a:pPr>
            <a:r>
              <a:rPr lang="en-US" sz="800" dirty="0"/>
              <a:t>9.  Trillions of Operations per Second (TOPS) for an Intel processor is the maximum number of operations per second that can be executed in an optimal scenario and may not be typical.  TOPS may vary based on several factors, including the specific system configuration, AI model, and software version</a:t>
            </a:r>
          </a:p>
          <a:p>
            <a:pPr marR="0">
              <a:lnSpc>
                <a:spcPct val="100000"/>
              </a:lnSpc>
              <a:spcBef>
                <a:spcPts val="0"/>
              </a:spcBef>
              <a:tabLst/>
              <a:defRPr/>
            </a:pPr>
            <a:r>
              <a:rPr lang="en-US" sz="800" dirty="0"/>
              <a:t>10. Next Gen AI PC with 40 to 60 TOPS NPU to enable local AI processing.</a:t>
            </a:r>
          </a:p>
          <a:p>
            <a:pPr marR="0">
              <a:lnSpc>
                <a:spcPct val="100000"/>
              </a:lnSpc>
              <a:spcBef>
                <a:spcPts val="0"/>
              </a:spcBef>
              <a:tabLst/>
              <a:defRPr/>
            </a:pPr>
            <a:r>
              <a:rPr lang="en-US" sz="800" dirty="0"/>
              <a:t>11. Some software vendors do not test the exact combinations of the hardware listed here, but rather publish a minimum configuration specification they will support.​</a:t>
            </a:r>
          </a:p>
          <a:p>
            <a:pPr marR="0">
              <a:lnSpc>
                <a:spcPct val="100000"/>
              </a:lnSpc>
              <a:spcBef>
                <a:spcPts val="0"/>
              </a:spcBef>
              <a:tabLst/>
              <a:defRPr/>
            </a:pPr>
            <a:r>
              <a:rPr lang="en-US" sz="800" dirty="0"/>
              <a:t>12. HP AI Companion is available preloaded on select HP next gen AI PCs or is available for download from the Microsoft store and requires a HP next gen AI PC with a NPU supporting 40-60 TOPS and requires Windows 11. Perform requires account set up within 30 days of PC boot. Some features require customer upload of local data.  Five (5) library 100MB limit each and supports pdf, .txt., .docx files. HP may limit search prompts to 200 per calendar month.40. Requires Windows OS.</a:t>
            </a:r>
          </a:p>
          <a:p>
            <a:pPr marR="0">
              <a:lnSpc>
                <a:spcPct val="100000"/>
              </a:lnSpc>
              <a:spcBef>
                <a:spcPts val="0"/>
              </a:spcBef>
              <a:tabLst/>
              <a:defRPr/>
            </a:pPr>
            <a:r>
              <a:rPr lang="en-US" sz="800" dirty="0"/>
              <a:t>13. Up to 128GB memory is an optional, configurable feature</a:t>
            </a:r>
          </a:p>
          <a:p>
            <a:pPr marR="0">
              <a:lnSpc>
                <a:spcPct val="100000"/>
              </a:lnSpc>
              <a:spcBef>
                <a:spcPts val="0"/>
              </a:spcBef>
              <a:tabLst/>
              <a:defRPr/>
            </a:pPr>
            <a:r>
              <a:rPr lang="en-US" sz="800" dirty="0"/>
              <a:t>14. HP Wolf Security for Business requires Windows 10 or 11 Pro and higher, includes various HP security features and is available on HP Pro, Elite, Workstation, and RPOS products. See product details for included security features.</a:t>
            </a:r>
          </a:p>
          <a:p>
            <a:pPr marR="0">
              <a:lnSpc>
                <a:spcPct val="100000"/>
              </a:lnSpc>
              <a:spcBef>
                <a:spcPts val="0"/>
              </a:spcBef>
              <a:tabLst/>
              <a:defRPr/>
            </a:pPr>
            <a:r>
              <a:rPr lang="en-US" sz="800" dirty="0"/>
              <a:t>15.HP Wolf Pro Security NGAV one (1) year license is included on HP EliteBook Ultra G1q. The HP Wolf Pro Security NGAV software is licensed under the license terms of the HP Wolf Security Software - End-User license Agreement (EULA) that can be found at: https://support.hp.com/us-en/document/ish_3875769-3873014-16 as that EULA is modified by the following:</a:t>
            </a:r>
          </a:p>
          <a:p>
            <a:pPr marR="0">
              <a:lnSpc>
                <a:spcPct val="100000"/>
              </a:lnSpc>
              <a:spcBef>
                <a:spcPts val="0"/>
              </a:spcBef>
              <a:tabLst/>
              <a:defRPr/>
            </a:pPr>
            <a:r>
              <a:rPr lang="en-US" sz="800" dirty="0"/>
              <a:t>Term. Unless otherwise terminated earlier pursuant to the terms contained in this EULA, the license for the HP Wolf Pro Security NGAV is effective upon 4 months after the date the HP Product was shipped by HP and will continue for the term communicated to you at purchase and in your order confirmation email (“Initial Term”). At the end of the Initial Term you may either (a) purchase a renewal license for the HP Wolf Pro Security Edition from HP.com, HP Sales or an HP Channel Partner, or (b) continue using the standard versions of HP Wolf Pro Security at no additional cost with no future software updates or HP Support. Notwithstanding the foregoing, the license shall expire no later than one year after the fixed term the subject license ends.</a:t>
            </a:r>
          </a:p>
          <a:p>
            <a:pPr marR="0">
              <a:lnSpc>
                <a:spcPct val="100000"/>
              </a:lnSpc>
              <a:spcBef>
                <a:spcPts val="0"/>
              </a:spcBef>
              <a:tabLst/>
              <a:defRPr/>
            </a:pPr>
            <a:r>
              <a:rPr lang="en-US" sz="800" dirty="0"/>
              <a:t>16. For storage drives, GB = 1 billion bytes. Actual formatted capacity is less. Up to 30 GB (for Windows) is reserved for system recovery software</a:t>
            </a:r>
          </a:p>
        </p:txBody>
      </p:sp>
      <p:sp>
        <p:nvSpPr>
          <p:cNvPr id="9" name="Rectangle 8">
            <a:extLst>
              <a:ext uri="{FF2B5EF4-FFF2-40B4-BE49-F238E27FC236}">
                <a16:creationId xmlns:a16="http://schemas.microsoft.com/office/drawing/2014/main" id="{CC44D6B9-EDEC-26E6-CE75-95E23E441532}"/>
              </a:ext>
            </a:extLst>
          </p:cNvPr>
          <p:cNvSpPr/>
          <p:nvPr/>
        </p:nvSpPr>
        <p:spPr bwMode="ltGray">
          <a:xfrm>
            <a:off x="11155680" y="6309360"/>
            <a:ext cx="84328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C6EBA7DE-8E50-EC3B-BF0D-417B455EB6AD}"/>
              </a:ext>
            </a:extLst>
          </p:cNvPr>
          <p:cNvSpPr txBox="1"/>
          <p:nvPr/>
        </p:nvSpPr>
        <p:spPr>
          <a:xfrm>
            <a:off x="6249418" y="1293404"/>
            <a:ext cx="5887384" cy="6124754"/>
          </a:xfrm>
          <a:prstGeom prst="rect">
            <a:avLst/>
          </a:prstGeom>
          <a:noFill/>
        </p:spPr>
        <p:txBody>
          <a:bodyPr wrap="square">
            <a:spAutoFit/>
          </a:bodyPr>
          <a:lstStyle/>
          <a:p>
            <a:pPr>
              <a:lnSpc>
                <a:spcPct val="100000"/>
              </a:lnSpc>
              <a:spcBef>
                <a:spcPts val="0"/>
              </a:spcBef>
              <a:tabLst/>
              <a:defRPr/>
            </a:pPr>
            <a:r>
              <a:rPr lang="en-US" sz="800"/>
              <a:t>17. HP paper and fiber based packaging for PCs, displays, home and office print, and supplies is reported by suppliers as recycled or certified, with a minimum of 97% by volume verified by HP. Packaging is the box that comes with the product and all paper-based materials inside the box. Packaging for commercial, personal systems accessories, and spare parts is not included.</a:t>
            </a:r>
            <a:br>
              <a:rPr lang="en-US" sz="800"/>
            </a:br>
            <a:r>
              <a:rPr lang="en-US" sz="800"/>
              <a:t>18. MIL STD testing is not intended to demonstrate fitness for U.S. Department of Defense contract requirements or for military use. Test results are not a guarantee of future performance under these test conditions. Accidental Damage or damage under these test conditions requires an optional HP Accidental Damage Protection Care Pack. </a:t>
            </a:r>
          </a:p>
          <a:p>
            <a:pPr marR="0">
              <a:lnSpc>
                <a:spcPct val="100000"/>
              </a:lnSpc>
              <a:spcBef>
                <a:spcPts val="0"/>
              </a:spcBef>
              <a:tabLst/>
              <a:defRPr/>
            </a:pPr>
            <a:r>
              <a:rPr lang="en-US" sz="800"/>
              <a:t>19. 100% outer box packaging made from sustainably sourced certified and recycled fibers. Fiber cushions made from 100% recycled wood fiber and organic material. Any plastic cushions are made from &gt;90% recycled plastic. </a:t>
            </a:r>
          </a:p>
          <a:p>
            <a:pPr marR="0">
              <a:lnSpc>
                <a:spcPct val="100000"/>
              </a:lnSpc>
              <a:spcBef>
                <a:spcPts val="0"/>
              </a:spcBef>
              <a:tabLst/>
              <a:defRPr/>
            </a:pPr>
            <a:r>
              <a:rPr lang="en-US" sz="800"/>
              <a:t>20. Recycled metal is expressed as a percentage of the total weight of the metal according to ISO 14021 definitions for metal parts over 25 grams. Percent of recycled material varies by product. </a:t>
            </a:r>
          </a:p>
          <a:p>
            <a:pPr marR="0">
              <a:lnSpc>
                <a:spcPct val="100000"/>
              </a:lnSpc>
              <a:spcBef>
                <a:spcPts val="0"/>
              </a:spcBef>
              <a:tabLst/>
              <a:defRPr/>
            </a:pPr>
            <a:r>
              <a:rPr lang="en-US" sz="800"/>
              <a:t>21. Percentage of ocean-bound plastic contained in each component varies by product. Ocean Bound plastic is expressed as a percentage of the total weight plastic. Ocean Bound plastic is based on the definition set by the UL2809 standard.</a:t>
            </a:r>
          </a:p>
          <a:p>
            <a:pPr marR="0">
              <a:lnSpc>
                <a:spcPct val="100000"/>
              </a:lnSpc>
              <a:spcBef>
                <a:spcPts val="0"/>
              </a:spcBef>
              <a:tabLst/>
              <a:defRPr/>
            </a:pPr>
            <a:r>
              <a:rPr lang="en-US" sz="800"/>
              <a:t>23. Applies to HP PCs, Workstations, and Displays manufactured after January 2019. Based on most Gold and Silver (including Climate+) EPEAT® registrations and according to IEEE 1680.1-2018 EPEAT®. Status varies by country. Visit www.epeat.net for more information.</a:t>
            </a:r>
          </a:p>
          <a:p>
            <a:pPr marR="0">
              <a:lnSpc>
                <a:spcPct val="100000"/>
              </a:lnSpc>
              <a:spcBef>
                <a:spcPts val="0"/>
              </a:spcBef>
              <a:tabLst/>
              <a:defRPr/>
            </a:pPr>
            <a:r>
              <a:rPr lang="en-US" sz="800"/>
              <a:t>24. Recycled plastic is expressed as a percentage of the total weight plastic. Post-consumer recycled is based on the definition set in the EPEAT standard for computers, IEEE 1680.1-2018 standard. Percent of recycled material varies by product. </a:t>
            </a:r>
          </a:p>
          <a:p>
            <a:pPr marR="0">
              <a:lnSpc>
                <a:spcPct val="100000"/>
              </a:lnSpc>
              <a:spcBef>
                <a:spcPts val="0"/>
              </a:spcBef>
              <a:tabLst/>
              <a:defRPr/>
            </a:pPr>
            <a:r>
              <a:rPr lang="en-US" sz="800"/>
              <a:t>25.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pPr marR="0">
              <a:lnSpc>
                <a:spcPct val="100000"/>
              </a:lnSpc>
              <a:spcBef>
                <a:spcPts val="0"/>
              </a:spcBef>
              <a:tabLst/>
              <a:defRPr/>
            </a:pPr>
            <a:r>
              <a:rPr lang="en-US" sz="800"/>
              <a:t>26. Actual weight will vary by configuration. </a:t>
            </a:r>
          </a:p>
          <a:p>
            <a:pPr marR="0">
              <a:lnSpc>
                <a:spcPct val="100000"/>
              </a:lnSpc>
              <a:spcBef>
                <a:spcPts val="0"/>
              </a:spcBef>
              <a:tabLst/>
              <a:defRPr/>
            </a:pPr>
            <a:r>
              <a:rPr lang="en-US" sz="800"/>
              <a:t>27. Requires the </a:t>
            </a:r>
            <a:r>
              <a:rPr lang="en-US" sz="800" err="1"/>
              <a:t>myHP</a:t>
            </a:r>
            <a:r>
              <a:rPr lang="en-US" sz="800"/>
              <a:t> application and Windows OS. </a:t>
            </a:r>
          </a:p>
          <a:p>
            <a:pPr marR="0">
              <a:lnSpc>
                <a:spcPct val="100000"/>
              </a:lnSpc>
              <a:spcBef>
                <a:spcPts val="0"/>
              </a:spcBef>
              <a:tabLst/>
              <a:defRPr/>
            </a:pPr>
            <a:r>
              <a:rPr lang="en-US" sz="800"/>
              <a:t>28. HP Sure Click requires Windows 10. See https://bit.ly/2PrLT6A_SureClick for complete details.</a:t>
            </a:r>
          </a:p>
          <a:p>
            <a:pPr marR="0">
              <a:lnSpc>
                <a:spcPct val="100000"/>
              </a:lnSpc>
              <a:spcBef>
                <a:spcPts val="0"/>
              </a:spcBef>
              <a:tabLst/>
              <a:defRPr/>
            </a:pPr>
            <a:r>
              <a:rPr lang="en-US" sz="800"/>
              <a:t>29. HP Sure Sense is available on select HP PCs and is not available with Windows10 Home. </a:t>
            </a:r>
          </a:p>
          <a:p>
            <a:pPr marR="0">
              <a:lnSpc>
                <a:spcPct val="100000"/>
              </a:lnSpc>
              <a:spcBef>
                <a:spcPts val="0"/>
              </a:spcBef>
              <a:tabLst/>
              <a:defRPr/>
            </a:pPr>
            <a:r>
              <a:rPr lang="en-US" sz="800"/>
              <a:t>30. HP </a:t>
            </a:r>
            <a:r>
              <a:rPr lang="en-US" sz="800" err="1"/>
              <a:t>BIOSphere</a:t>
            </a:r>
            <a:r>
              <a:rPr lang="en-US" sz="800"/>
              <a:t> Gen6 requires Windows 10 and is available on select HP Pro and Elite PCs. Features may vary depending on the platform and configurations.</a:t>
            </a:r>
          </a:p>
          <a:p>
            <a:pPr marR="0">
              <a:lnSpc>
                <a:spcPct val="100000"/>
              </a:lnSpc>
              <a:spcBef>
                <a:spcPts val="0"/>
              </a:spcBef>
              <a:tabLst/>
              <a:defRPr/>
            </a:pPr>
            <a:r>
              <a:rPr lang="en-US" sz="800"/>
              <a:t>31. HP Sure Start Gen7 is available on select HP PCs and requires Windows 10.</a:t>
            </a:r>
          </a:p>
          <a:p>
            <a:pPr marR="0">
              <a:lnSpc>
                <a:spcPct val="100000"/>
              </a:lnSpc>
              <a:spcBef>
                <a:spcPts val="0"/>
              </a:spcBef>
              <a:tabLst/>
              <a:defRPr/>
            </a:pPr>
            <a:r>
              <a:rPr lang="en-US" sz="800"/>
              <a:t>32. HP Tamper Lock requires a supervisor password be established prior to use.</a:t>
            </a:r>
          </a:p>
          <a:p>
            <a:pPr marR="0">
              <a:lnSpc>
                <a:spcPct val="100000"/>
              </a:lnSpc>
              <a:spcBef>
                <a:spcPts val="0"/>
              </a:spcBef>
              <a:tabLst/>
              <a:defRPr/>
            </a:pPr>
            <a:r>
              <a:rPr lang="en-US" sz="800"/>
              <a:t>33. HP Sure Run Gen5 is available on select HP PCs and requires Windows 10.</a:t>
            </a:r>
          </a:p>
          <a:p>
            <a:pPr marR="0">
              <a:lnSpc>
                <a:spcPct val="100000"/>
              </a:lnSpc>
              <a:spcBef>
                <a:spcPts val="0"/>
              </a:spcBef>
              <a:tabLst/>
              <a:defRPr/>
            </a:pPr>
            <a:r>
              <a:rPr lang="en-US" sz="800"/>
              <a:t>34. HP Sure Recover Gen5 is available on select HP PCs and requires Windows 10 and an open network connection. You must back up important files, data, photos, videos, etc. before using HP Sure Recover to avoid loss of data. Network based recovery using Wi-Fi is only available on PCs with Intel Wi-Fi Module.</a:t>
            </a:r>
          </a:p>
          <a:p>
            <a:pPr marR="0">
              <a:lnSpc>
                <a:spcPct val="100000"/>
              </a:lnSpc>
              <a:spcBef>
                <a:spcPts val="0"/>
              </a:spcBef>
              <a:tabLst/>
              <a:defRPr/>
            </a:pPr>
            <a:r>
              <a:rPr lang="en-US" sz="800"/>
              <a:t>35. HP Manageability Integration Kit can be downloaded from hp.com/go/</a:t>
            </a:r>
            <a:r>
              <a:rPr lang="en-US" sz="800" err="1"/>
              <a:t>clientmanagement</a:t>
            </a:r>
            <a:r>
              <a:rPr lang="en-US" sz="800"/>
              <a:t>. Please see the user guide for HP MIK’s full system requirements. HP Manageability Integration Kit </a:t>
            </a:r>
            <a:r>
              <a:rPr lang="en-US" sz="800" err="1"/>
              <a:t>infosheet</a:t>
            </a:r>
            <a:r>
              <a:rPr lang="en-US" sz="800"/>
              <a:t> - http://www8.hp.com/h20195/v2/GetPDF.aspx/4AA7-3086ENW.pdf.</a:t>
            </a:r>
          </a:p>
          <a:p>
            <a:pPr marR="0">
              <a:lnSpc>
                <a:spcPct val="100000"/>
              </a:lnSpc>
              <a:spcBef>
                <a:spcPts val="0"/>
              </a:spcBef>
              <a:tabLst/>
              <a:defRPr/>
            </a:pPr>
            <a:r>
              <a:rPr lang="en-US" sz="800"/>
              <a:t>43. Based on US EPEAT® registration according to IEEE 1680.1-2018 EPEAT®. EPEAT® status varies by country. Visit www.epeat.net for more information.</a:t>
            </a:r>
          </a:p>
          <a:p>
            <a:pPr marR="0">
              <a:lnSpc>
                <a:spcPct val="100000"/>
              </a:lnSpc>
              <a:spcBef>
                <a:spcPts val="0"/>
              </a:spcBef>
              <a:tabLst/>
              <a:defRPr/>
            </a:pPr>
            <a:r>
              <a:rPr lang="en-US" sz="800"/>
              <a:t>45. Recycled metal is expressed as a percentage of the total weight of the metal according to ISO 14021 definitions for metal parts over 25 grams. Percent of recycled material varies by product. </a:t>
            </a:r>
          </a:p>
          <a:p>
            <a:pPr marR="0">
              <a:lnSpc>
                <a:spcPct val="100000"/>
              </a:lnSpc>
              <a:spcBef>
                <a:spcPts val="0"/>
              </a:spcBef>
              <a:tabLst/>
              <a:defRPr/>
            </a:pPr>
            <a:r>
              <a:rPr lang="en-US" sz="800"/>
              <a:t>46. Recycled plastic is expressed as a percentage of the total weight plastic. Post-consumer recycled is based on the definition set in the EPEAT standard for computers, IEEE 1680.1-2018 standard</a:t>
            </a:r>
          </a:p>
          <a:p>
            <a:pPr marR="0">
              <a:lnSpc>
                <a:spcPct val="100000"/>
              </a:lnSpc>
              <a:spcBef>
                <a:spcPts val="0"/>
              </a:spcBef>
              <a:tabLst/>
              <a:defRPr/>
            </a:pPr>
            <a:r>
              <a:rPr lang="en-US" sz="800"/>
              <a:t>47. 100% outer box packaging made from sustainably sourced certified and recycled fibers. Fiber cushions made from 100% recycled wood fiber and organic material. Any plastic cushions are made from &gt;90% recycled plastic.</a:t>
            </a:r>
          </a:p>
          <a:p>
            <a:pPr marR="0">
              <a:lnSpc>
                <a:spcPct val="100000"/>
              </a:lnSpc>
              <a:spcBef>
                <a:spcPts val="0"/>
              </a:spcBef>
              <a:tabLst/>
              <a:defRPr/>
            </a:pPr>
            <a:r>
              <a:rPr lang="en-US" sz="800"/>
              <a:t>48. Not all features are available in all editions or versions of Windows. Systems may require upgraded and/or separately purchased hardware, drivers, software or BIOS update to take full advantage of Windows functionality. Windows 11 Pro is automatically updated, which is always enabled. ISP fees may apply and additional requirements may apply over time for updates. See http://www.windows.com.</a:t>
            </a:r>
          </a:p>
        </p:txBody>
      </p:sp>
      <p:pic>
        <p:nvPicPr>
          <p:cNvPr id="11" name="Picture 10">
            <a:extLst>
              <a:ext uri="{FF2B5EF4-FFF2-40B4-BE49-F238E27FC236}">
                <a16:creationId xmlns:a16="http://schemas.microsoft.com/office/drawing/2014/main" id="{ECD874A0-F480-069F-D999-454E7478E365}"/>
              </a:ext>
            </a:extLst>
          </p:cNvPr>
          <p:cNvPicPr>
            <a:picLocks noChangeAspect="1"/>
          </p:cNvPicPr>
          <p:nvPr/>
        </p:nvPicPr>
        <p:blipFill>
          <a:blip r:embed="rId2" cstate="screen">
            <a:alphaModFix amt="70000"/>
            <a:extLst>
              <a:ext uri="{28A0092B-C50C-407E-A947-70E740481C1C}">
                <a14:useLocalDpi xmlns:a14="http://schemas.microsoft.com/office/drawing/2010/main"/>
              </a:ext>
            </a:extLst>
          </a:blip>
          <a:srcRect t="20647" b="17996"/>
          <a:stretch/>
        </p:blipFill>
        <p:spPr>
          <a:xfrm>
            <a:off x="1" y="587810"/>
            <a:ext cx="12191999" cy="5813378"/>
          </a:xfrm>
          <a:prstGeom prst="rect">
            <a:avLst/>
          </a:prstGeom>
        </p:spPr>
      </p:pic>
      <p:pic>
        <p:nvPicPr>
          <p:cNvPr id="12" name="Picture 11">
            <a:extLst>
              <a:ext uri="{FF2B5EF4-FFF2-40B4-BE49-F238E27FC236}">
                <a16:creationId xmlns:a16="http://schemas.microsoft.com/office/drawing/2014/main" id="{79B305BF-0EC3-981C-5AF2-72D2C0921875}"/>
              </a:ext>
            </a:extLst>
          </p:cNvPr>
          <p:cNvPicPr>
            <a:picLocks noChangeAspect="1"/>
          </p:cNvPicPr>
          <p:nvPr/>
        </p:nvPicPr>
        <p:blipFill>
          <a:blip r:embed="rId2" cstate="screen">
            <a:alphaModFix amt="70000"/>
            <a:extLst>
              <a:ext uri="{28A0092B-C50C-407E-A947-70E740481C1C}">
                <a14:useLocalDpi xmlns:a14="http://schemas.microsoft.com/office/drawing/2010/main"/>
              </a:ext>
            </a:extLst>
          </a:blip>
          <a:srcRect t="20647" b="17996"/>
          <a:stretch/>
        </p:blipFill>
        <p:spPr>
          <a:xfrm>
            <a:off x="8056" y="399442"/>
            <a:ext cx="12191999" cy="5813378"/>
          </a:xfrm>
          <a:prstGeom prst="rect">
            <a:avLst/>
          </a:prstGeom>
        </p:spPr>
      </p:pic>
    </p:spTree>
    <p:extLst>
      <p:ext uri="{BB962C8B-B14F-4D97-AF65-F5344CB8AC3E}">
        <p14:creationId xmlns:p14="http://schemas.microsoft.com/office/powerpoint/2010/main" val="165189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CF297-CF3E-2F06-F520-25FD6FD3C413}"/>
              </a:ext>
            </a:extLst>
          </p:cNvPr>
          <p:cNvSpPr>
            <a:spLocks noGrp="1"/>
          </p:cNvSpPr>
          <p:nvPr>
            <p:ph type="title"/>
          </p:nvPr>
        </p:nvSpPr>
        <p:spPr/>
        <p:txBody>
          <a:bodyPr/>
          <a:lstStyle/>
          <a:p>
            <a:r>
              <a:rPr lang="en-US"/>
              <a:t>Disclaimers</a:t>
            </a:r>
          </a:p>
        </p:txBody>
      </p:sp>
      <p:sp>
        <p:nvSpPr>
          <p:cNvPr id="3" name="TextBox 2">
            <a:extLst>
              <a:ext uri="{FF2B5EF4-FFF2-40B4-BE49-F238E27FC236}">
                <a16:creationId xmlns:a16="http://schemas.microsoft.com/office/drawing/2014/main" id="{33C485EA-A635-7F44-9FA0-A9D69D3BA2FA}"/>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
        <p:nvSpPr>
          <p:cNvPr id="5" name="TextBox 4">
            <a:extLst>
              <a:ext uri="{FF2B5EF4-FFF2-40B4-BE49-F238E27FC236}">
                <a16:creationId xmlns:a16="http://schemas.microsoft.com/office/drawing/2014/main" id="{42D1182B-A3C6-ABF2-FF98-6BE227BB8E35}"/>
              </a:ext>
            </a:extLst>
          </p:cNvPr>
          <p:cNvSpPr txBox="1"/>
          <p:nvPr/>
        </p:nvSpPr>
        <p:spPr>
          <a:xfrm>
            <a:off x="55198" y="1282771"/>
            <a:ext cx="6194220" cy="5755422"/>
          </a:xfrm>
          <a:prstGeom prst="rect">
            <a:avLst/>
          </a:prstGeom>
          <a:noFill/>
        </p:spPr>
        <p:txBody>
          <a:bodyPr wrap="square">
            <a:spAutoFit/>
          </a:bodyPr>
          <a:lstStyle/>
          <a:p>
            <a:pPr marR="0">
              <a:lnSpc>
                <a:spcPct val="100000"/>
              </a:lnSpc>
              <a:spcBef>
                <a:spcPts val="0"/>
              </a:spcBef>
              <a:tabLst/>
              <a:defRPr/>
            </a:pPr>
            <a:r>
              <a:rPr lang="en-GB" sz="800"/>
              <a:t>52. </a:t>
            </a:r>
            <a:r>
              <a:rPr lang="en-US" sz="800"/>
              <a:t>Percentage of ocean-bound plastic contained in each component varies by product. Ocean Bound plastic is expressed as a percentage of the total weight plastic. Ocean Bound plastic is based on the definition set by the UL2809 standard.</a:t>
            </a:r>
          </a:p>
          <a:p>
            <a:pPr marR="0">
              <a:lnSpc>
                <a:spcPct val="100000"/>
              </a:lnSpc>
              <a:spcBef>
                <a:spcPts val="0"/>
              </a:spcBef>
              <a:tabLst/>
              <a:defRPr/>
            </a:pPr>
            <a:r>
              <a:rPr lang="en-US" sz="800"/>
              <a:t>54. Requires Windows 10 or higher. For supported HP PCs with the latest HP Endpoint Security Controller (Gen 5). See </a:t>
            </a:r>
            <a:r>
              <a:rPr lang="en-US" sz="800">
                <a:hlinkClick r:id="rId3">
                  <a:extLst>
                    <a:ext uri="{A12FA001-AC4F-418D-AE19-62706E023703}">
                      <ahyp:hlinkClr xmlns:ahyp="http://schemas.microsoft.com/office/drawing/2018/hyperlinkcolor" val="tx"/>
                    </a:ext>
                  </a:extLst>
                </a:hlinkClick>
              </a:rPr>
              <a:t>https://h20195.www2.hp.com/v2/GetDocument.aspx?docname=4AA8-3644ENW</a:t>
            </a:r>
            <a:r>
              <a:rPr lang="en-US" sz="800"/>
              <a:t>.</a:t>
            </a:r>
          </a:p>
          <a:p>
            <a:pPr marR="0">
              <a:lnSpc>
                <a:spcPct val="100000"/>
              </a:lnSpc>
              <a:spcBef>
                <a:spcPts val="0"/>
              </a:spcBef>
              <a:tabLst/>
              <a:defRPr/>
            </a:pPr>
            <a:r>
              <a:rPr lang="en-US" sz="800"/>
              <a:t>60. Recycled plastic is expressed as a percentage of the total weight plastic. Post-consumer recycled is based on the definition set in the EPEAT standard for computers, IEEE 1680.1-2018 standard. Percent of recycled material varies by product. </a:t>
            </a:r>
          </a:p>
          <a:p>
            <a:pPr marR="0">
              <a:lnSpc>
                <a:spcPct val="100000"/>
              </a:lnSpc>
              <a:spcBef>
                <a:spcPts val="0"/>
              </a:spcBef>
              <a:tabLst/>
              <a:defRPr/>
            </a:pPr>
            <a:r>
              <a:rPr lang="en-US" sz="800"/>
              <a:t>62. Test results are not a guarantee of future performance under these test conditions. Accidental damage requires an optional HP Accidental Damage Protection Care Pack.</a:t>
            </a:r>
          </a:p>
          <a:p>
            <a:pPr marR="0">
              <a:lnSpc>
                <a:spcPct val="100000"/>
              </a:lnSpc>
              <a:spcBef>
                <a:spcPts val="0"/>
              </a:spcBef>
              <a:tabLst/>
              <a:defRPr/>
            </a:pPr>
            <a:r>
              <a:rPr lang="en-US" sz="800"/>
              <a:t>63. Applies to HP PCs, Workstations, and Displays manufactured after January 2019. Based on most Gold and Silver (including Climate+) EPEAT® registrations and according to IEEE 1680.1-2018 EPEAT®. Status varies by country. Visit </a:t>
            </a:r>
            <a:r>
              <a:rPr lang="en-US" sz="800">
                <a:hlinkClick r:id="rId4">
                  <a:extLst>
                    <a:ext uri="{A12FA001-AC4F-418D-AE19-62706E023703}">
                      <ahyp:hlinkClr xmlns:ahyp="http://schemas.microsoft.com/office/drawing/2018/hyperlinkcolor" val="tx"/>
                    </a:ext>
                  </a:extLst>
                </a:hlinkClick>
              </a:rPr>
              <a:t>www.epeat.net</a:t>
            </a:r>
            <a:r>
              <a:rPr lang="en-US" sz="800"/>
              <a:t> for more information</a:t>
            </a:r>
          </a:p>
          <a:p>
            <a:pPr marR="0">
              <a:lnSpc>
                <a:spcPct val="100000"/>
              </a:lnSpc>
              <a:spcBef>
                <a:spcPts val="0"/>
              </a:spcBef>
              <a:tabLst/>
              <a:defRPr/>
            </a:pPr>
            <a:r>
              <a:rPr lang="en-US" sz="800"/>
              <a:t>66. AMD Ryzen AI Max PRO Total system TOPS is made up from a combination of NPU, GPU, and CPU TOPS.</a:t>
            </a:r>
          </a:p>
          <a:p>
            <a:pPr marR="0">
              <a:lnSpc>
                <a:spcPct val="100000"/>
              </a:lnSpc>
              <a:spcBef>
                <a:spcPts val="0"/>
              </a:spcBef>
              <a:tabLst/>
              <a:defRPr/>
            </a:pPr>
            <a:r>
              <a:rPr lang="en-US" sz="800"/>
              <a:t>67. Rack mounting hardware sold separately</a:t>
            </a:r>
          </a:p>
          <a:p>
            <a:pPr marR="0">
              <a:lnSpc>
                <a:spcPct val="100000"/>
              </a:lnSpc>
              <a:spcBef>
                <a:spcPts val="0"/>
              </a:spcBef>
              <a:tabLst/>
              <a:defRPr/>
            </a:pPr>
            <a:r>
              <a:rPr lang="en-US" sz="800"/>
              <a:t>68. Based on HP’s internal analysis of ISV certified mini workstations with &lt;3L volume, at least 3 ISV certifications, configurable professional graphics and a dedicated workstation brand as of October 2024</a:t>
            </a:r>
          </a:p>
          <a:p>
            <a:pPr marR="0">
              <a:lnSpc>
                <a:spcPct val="100000"/>
              </a:lnSpc>
              <a:spcBef>
                <a:spcPts val="0"/>
              </a:spcBef>
              <a:tabLst/>
              <a:defRPr/>
            </a:pPr>
            <a:r>
              <a:rPr lang="en-US" sz="800"/>
              <a:t>69. Based on HP’s internal analysis of ISV certified mini workstations with &lt;3L volume, at least 3 ISV certifications, configurable professional graphics and a dedicated workstation brand. Based on the highest memory offered as of Oct 2024.</a:t>
            </a:r>
          </a:p>
          <a:p>
            <a:pPr marR="0">
              <a:lnSpc>
                <a:spcPct val="100000"/>
              </a:lnSpc>
              <a:spcBef>
                <a:spcPts val="0"/>
              </a:spcBef>
              <a:tabLst/>
              <a:defRPr/>
            </a:pPr>
            <a:r>
              <a:rPr lang="en-US" sz="800"/>
              <a:t>70. All memory configurations support ECC. ECC can be enabled or disabled via the F10 BIOS menu. </a:t>
            </a:r>
          </a:p>
          <a:p>
            <a:pPr marR="0">
              <a:lnSpc>
                <a:spcPct val="100000"/>
              </a:lnSpc>
              <a:spcBef>
                <a:spcPts val="0"/>
              </a:spcBef>
              <a:tabLst/>
              <a:defRPr/>
            </a:pPr>
            <a:r>
              <a:rPr lang="en-US" sz="800"/>
              <a:t>71.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pPr marR="0">
              <a:lnSpc>
                <a:spcPct val="100000"/>
              </a:lnSpc>
              <a:spcBef>
                <a:spcPts val="0"/>
              </a:spcBef>
              <a:tabLst/>
              <a:defRPr/>
            </a:pPr>
            <a:r>
              <a:rPr lang="en-US" sz="800"/>
              <a:t>72. Internet access required.</a:t>
            </a:r>
          </a:p>
          <a:p>
            <a:pPr marR="0">
              <a:lnSpc>
                <a:spcPct val="100000"/>
              </a:lnSpc>
              <a:spcBef>
                <a:spcPts val="0"/>
              </a:spcBef>
              <a:tabLst/>
              <a:defRPr/>
            </a:pPr>
            <a:r>
              <a:rPr lang="en-US" sz="800"/>
              <a:t>73. Internet access required. Fleet management requires HP Remote System Management.</a:t>
            </a:r>
          </a:p>
          <a:p>
            <a:pPr marR="0">
              <a:lnSpc>
                <a:spcPct val="100000"/>
              </a:lnSpc>
              <a:spcBef>
                <a:spcPts val="0"/>
              </a:spcBef>
              <a:tabLst/>
              <a:defRPr/>
            </a:pPr>
            <a:r>
              <a:rPr lang="en-US" sz="800"/>
              <a:t>74. HP service and support not available for non-Z devices.</a:t>
            </a:r>
          </a:p>
          <a:p>
            <a:pPr marR="0">
              <a:lnSpc>
                <a:spcPct val="100000"/>
              </a:lnSpc>
              <a:spcBef>
                <a:spcPts val="0"/>
              </a:spcBef>
              <a:tabLst/>
              <a:defRPr/>
            </a:pPr>
            <a:r>
              <a:rPr lang="en-US" sz="800"/>
              <a:t>76. HP Services are sold separately and are governed by the applicable HP terms and conditions of service provided or indicated to the customer at the time of purchase. Customers may have additional statutory rights according to applicable local laws, and such rights are not in any way affected by the HP terms and conditions of service or the HP limited warranty provided with your HP product.</a:t>
            </a:r>
          </a:p>
          <a:p>
            <a:pPr marR="0">
              <a:lnSpc>
                <a:spcPct val="100000"/>
              </a:lnSpc>
              <a:spcBef>
                <a:spcPts val="0"/>
              </a:spcBef>
              <a:tabLst/>
              <a:defRPr/>
            </a:pPr>
            <a:r>
              <a:rPr lang="en-US" sz="800"/>
              <a:t>77. HP </a:t>
            </a:r>
            <a:r>
              <a:rPr lang="en-US" sz="800" err="1"/>
              <a:t>TechPulse</a:t>
            </a:r>
            <a:r>
              <a:rPr lang="en-US" sz="800"/>
              <a:t> is a telemetry and analytics platform that provides critical data around devices and applications and is not sold as a standalone service. HP </a:t>
            </a:r>
            <a:r>
              <a:rPr lang="en-US" sz="800" err="1"/>
              <a:t>TechPulse</a:t>
            </a:r>
            <a:r>
              <a:rPr lang="en-US" sz="800"/>
              <a:t> follows stringent GDPR privacy regulations and is ISO27001, ISO27701, ISO27017, and SOC2 Type2 certified for Information Security. Internet access with connection to </a:t>
            </a:r>
            <a:r>
              <a:rPr lang="en-US" sz="800" err="1"/>
              <a:t>TechPulse</a:t>
            </a:r>
            <a:r>
              <a:rPr lang="en-US" sz="800"/>
              <a:t> portal is required. For full system requirements, please visit http://www.hpdaas.com/requirements. </a:t>
            </a:r>
          </a:p>
          <a:p>
            <a:pPr marR="0">
              <a:lnSpc>
                <a:spcPct val="100000"/>
              </a:lnSpc>
              <a:spcBef>
                <a:spcPts val="0"/>
              </a:spcBef>
              <a:tabLst/>
              <a:defRPr/>
            </a:pPr>
            <a:r>
              <a:rPr lang="en-US" sz="800"/>
              <a:t>78. SuperSpeed USB 20Gbps is not available with Thunderbolt™ 4.</a:t>
            </a:r>
          </a:p>
          <a:p>
            <a:pPr marR="0">
              <a:lnSpc>
                <a:spcPct val="100000"/>
              </a:lnSpc>
              <a:spcBef>
                <a:spcPts val="0"/>
              </a:spcBef>
              <a:tabLst/>
              <a:defRPr/>
            </a:pPr>
            <a:r>
              <a:rPr lang="en-US" sz="800"/>
              <a:t>82. HP Privacy Camera only available PCs equipped with HD or IR camera and must be installed at the factory.​</a:t>
            </a:r>
          </a:p>
          <a:p>
            <a:pPr marR="0">
              <a:lnSpc>
                <a:spcPct val="100000"/>
              </a:lnSpc>
              <a:spcBef>
                <a:spcPts val="0"/>
              </a:spcBef>
              <a:tabLst/>
              <a:defRPr/>
            </a:pPr>
            <a:r>
              <a:rPr lang="en-US" sz="800"/>
              <a:t>83. HP Wolf Security for Business requires Windows 10 and higher, includes various HP security features and is available on HP Pro, Elite, Workstation, and RPOS products. See product details for included security features.</a:t>
            </a:r>
          </a:p>
          <a:p>
            <a:pPr marR="0">
              <a:lnSpc>
                <a:spcPct val="100000"/>
              </a:lnSpc>
              <a:spcBef>
                <a:spcPts val="0"/>
              </a:spcBef>
              <a:tabLst/>
              <a:defRPr/>
            </a:pPr>
            <a:r>
              <a:rPr lang="en-US" sz="800"/>
              <a:t>84. HP Wolf Protect &amp; Trace with Wolf Connect is available on select HP commercial G10 and higher laptops and mobile workstation devices. Customer activation required. Devices with Cat-M module do not support Internet access. Internet service for devices with 4G LTE and 5G modules is not included and must be purchased separately. Wolf Connect Service not available in all countries. Other restrictions limitations apply, please see data sheet for complete details</a:t>
            </a:r>
            <a:br>
              <a:rPr lang="en-US" sz="800"/>
            </a:br>
            <a:r>
              <a:rPr lang="en-US" sz="800"/>
              <a:t>87. HP Client Security Manager Gen6/Gen7 requires Windows and is available on the select HP Elite and Pro PCs.</a:t>
            </a:r>
          </a:p>
          <a:p>
            <a:pPr marR="0">
              <a:lnSpc>
                <a:spcPct val="100000"/>
              </a:lnSpc>
              <a:spcBef>
                <a:spcPts val="0"/>
              </a:spcBef>
              <a:tabLst/>
              <a:defRPr/>
            </a:pPr>
            <a:r>
              <a:rPr lang="en-US" sz="800"/>
              <a:t>91. HP Sure Admin requires Windows 10 or higher, HP BIOS, and HP Manageability Integration Kit from http://www.hp.com/go/clientmanagement and HP Sure Admin Local Access Authenticator smartphone app from the Android or Apple store.</a:t>
            </a:r>
          </a:p>
          <a:p>
            <a:pPr marR="0">
              <a:lnSpc>
                <a:spcPct val="100000"/>
              </a:lnSpc>
              <a:spcBef>
                <a:spcPts val="0"/>
              </a:spcBef>
              <a:tabLst/>
              <a:defRPr/>
            </a:pPr>
            <a:endParaRPr lang="en-US" sz="800"/>
          </a:p>
        </p:txBody>
      </p:sp>
      <p:sp>
        <p:nvSpPr>
          <p:cNvPr id="4" name="TextBox 3">
            <a:extLst>
              <a:ext uri="{FF2B5EF4-FFF2-40B4-BE49-F238E27FC236}">
                <a16:creationId xmlns:a16="http://schemas.microsoft.com/office/drawing/2014/main" id="{C6EBA7DE-8E50-EC3B-BF0D-417B455EB6AD}"/>
              </a:ext>
            </a:extLst>
          </p:cNvPr>
          <p:cNvSpPr txBox="1"/>
          <p:nvPr/>
        </p:nvSpPr>
        <p:spPr>
          <a:xfrm>
            <a:off x="6152216" y="1282771"/>
            <a:ext cx="5887384" cy="5755422"/>
          </a:xfrm>
          <a:prstGeom prst="rect">
            <a:avLst/>
          </a:prstGeom>
          <a:noFill/>
        </p:spPr>
        <p:txBody>
          <a:bodyPr wrap="square">
            <a:spAutoFit/>
          </a:bodyPr>
          <a:lstStyle/>
          <a:p>
            <a:pPr marR="0">
              <a:lnSpc>
                <a:spcPct val="100000"/>
              </a:lnSpc>
              <a:spcBef>
                <a:spcPts val="0"/>
              </a:spcBef>
              <a:tabLst/>
              <a:defRPr/>
            </a:pPr>
            <a:r>
              <a:rPr lang="en-US" sz="800"/>
              <a:t>92. HP Wolf Pro Security Edition (including HP Sure Click Pro and HP Sure Sense Pro) is available preloaded on select SKUs and, depending on the HP product purchased, includes a paid  1-year or 3-year license. The HP Wolf Pro Security Edition software is licensed under the license terms of the HP Wolf Security Software - End-User license Agreement (EULA) that can be found at: https://support.hp.com/us-en/document/ish_3875769-3873014-16  as that EULA is modified by the following: “7. Term. Unless otherwise terminated earlier pursuant to the terms contained in this EULA, the license for the HP Wolf Pro Security Edition (HP Sure Sense Pro and HP Sure Click Pro) is effective upon activation and will continue for either a twelve (12) month or thirty-six (36) month license term (“Initial Term”). At the end of the Initial Term you may either (a) purchase a renewal license for the HP Wolf Pro Security Edition from HP.com, HP Sales or an HP Channel Partner, or (b) continue using the standard versions of HP Sure Click and HP Sure Sense at no additional cost with no future software updates or HP Support.</a:t>
            </a:r>
          </a:p>
          <a:p>
            <a:pPr marR="0">
              <a:lnSpc>
                <a:spcPct val="100000"/>
              </a:lnSpc>
              <a:spcBef>
                <a:spcPts val="0"/>
              </a:spcBef>
              <a:tabLst/>
              <a:defRPr/>
            </a:pPr>
            <a:r>
              <a:rPr lang="en-US" sz="800"/>
              <a:t>93. HP Wolf Enterprise Security is sold separately and requires Windows 10 or 11 PRO or higher and Microsoft Internet Explorer, Google Chrome, Chromium or Firefox are supported. Supported attachments include Microsoft Office (Word, Excel, PowerPoint) and PDF files, when Microsoft Office or Adobe Acrobat are installed.</a:t>
            </a:r>
          </a:p>
          <a:p>
            <a:pPr marR="0">
              <a:lnSpc>
                <a:spcPct val="100000"/>
              </a:lnSpc>
              <a:spcBef>
                <a:spcPts val="0"/>
              </a:spcBef>
              <a:tabLst/>
              <a:defRPr/>
            </a:pPr>
            <a:r>
              <a:rPr lang="en-US" sz="800"/>
              <a:t>95. Based on HP’s internal analysis of next gen AI PCs with a 40-60 TOPS NPU with a quantum-resistant cryptographic scheme to protect the integrity of UEFI BIOS firmware as of August 2024</a:t>
            </a:r>
          </a:p>
          <a:p>
            <a:pPr marR="0">
              <a:lnSpc>
                <a:spcPct val="100000"/>
              </a:lnSpc>
              <a:spcBef>
                <a:spcPts val="0"/>
              </a:spcBef>
              <a:tabLst/>
              <a:defRPr/>
            </a:pPr>
            <a:r>
              <a:rPr lang="en-US" sz="800"/>
              <a:t>97.  HP Platform Certificate - a verifiable artifact of PC authenticity and integrity reflecting that PC components have not changed since leaving the factory.  HP’s Platform Certificate FAQ: https://h20195.www2.hp.com/v2/GetDocument.aspx?docname=4AA8-3108ENW</a:t>
            </a:r>
          </a:p>
          <a:p>
            <a:pPr marR="0">
              <a:lnSpc>
                <a:spcPct val="100000"/>
              </a:lnSpc>
              <a:spcBef>
                <a:spcPts val="0"/>
              </a:spcBef>
              <a:tabLst/>
              <a:defRPr/>
            </a:pPr>
            <a:r>
              <a:rPr lang="en-US" sz="800"/>
              <a:t>98: Based on HP’s Manageability Integration Kit’s management of every aspect of a PC including hardware, BIOS and software management using Microsoft System Center Configuration Manager on HP Elite PCs.​</a:t>
            </a:r>
          </a:p>
          <a:p>
            <a:pPr marR="0">
              <a:lnSpc>
                <a:spcPct val="100000"/>
              </a:lnSpc>
              <a:spcBef>
                <a:spcPts val="0"/>
              </a:spcBef>
              <a:tabLst/>
              <a:defRPr/>
            </a:pPr>
            <a:r>
              <a:rPr lang="en-US" sz="800"/>
              <a:t>101. Recycled metal is expressed as a percentage of the total weight of the metal according to ISO 14021 definitions for metal parts over 25 grams. Percent of recycled material varies by product. </a:t>
            </a:r>
          </a:p>
          <a:p>
            <a:pPr marR="0">
              <a:lnSpc>
                <a:spcPct val="100000"/>
              </a:lnSpc>
              <a:spcBef>
                <a:spcPts val="0"/>
              </a:spcBef>
              <a:tabLst/>
              <a:defRPr/>
            </a:pPr>
            <a:r>
              <a:rPr lang="en-US" sz="800"/>
              <a:t>102. 100% outer box packaging made from sustainably sourced certified and recycled fibers. Fiber cushions made from 100% recycled wood fiber and organic material. Any plastic cushions are made from &gt;90% recycled plastic.</a:t>
            </a:r>
          </a:p>
          <a:p>
            <a:pPr marR="0">
              <a:lnSpc>
                <a:spcPct val="100000"/>
              </a:lnSpc>
              <a:spcBef>
                <a:spcPts val="0"/>
              </a:spcBef>
              <a:tabLst/>
              <a:defRPr/>
            </a:pPr>
            <a:r>
              <a:rPr lang="en-US" sz="800"/>
              <a:t>103. Power Consumption Measurement with real-time total power usage tracking will release in 2024 on our commercial notebook line. The energy consumption data is planned to be available to end users within </a:t>
            </a:r>
            <a:r>
              <a:rPr lang="en-US" sz="800" err="1"/>
              <a:t>myHP</a:t>
            </a:r>
            <a:r>
              <a:rPr lang="en-US" sz="800"/>
              <a:t> and ITDMs via HP Proactive Insights in May 2024.  Fleet management within HP Proactive Insights requires Windows 10 or higher and registration for the Workforce Experience platform at  </a:t>
            </a:r>
            <a:r>
              <a:rPr lang="en-US" sz="800">
                <a:hlinkClick r:id="rId5">
                  <a:extLst>
                    <a:ext uri="{A12FA001-AC4F-418D-AE19-62706E023703}">
                      <ahyp:hlinkClr xmlns:ahyp="http://schemas.microsoft.com/office/drawing/2018/hyperlinkcolor" val="tx"/>
                    </a:ext>
                  </a:extLst>
                </a:hlinkClick>
              </a:rPr>
              <a:t>https://admin.hp.com</a:t>
            </a:r>
            <a:r>
              <a:rPr lang="en-US" sz="800"/>
              <a:t>. Some features and capabilities may require additional purchase of HP services and/or commercial hardware capable of supporting the HP Insights agent for Windows, Mac, &amp; Android. Activation and restrictions may apply. Select HP Workforce Solutions require an HP Insights agent for Windows, Mac, &amp; Android, available for download at </a:t>
            </a:r>
            <a:r>
              <a:rPr lang="en-US" sz="800">
                <a:hlinkClick r:id="rId6">
                  <a:extLst>
                    <a:ext uri="{A12FA001-AC4F-418D-AE19-62706E023703}">
                      <ahyp:hlinkClr xmlns:ahyp="http://schemas.microsoft.com/office/drawing/2018/hyperlinkcolor" val="tx"/>
                    </a:ext>
                  </a:extLst>
                </a:hlinkClick>
              </a:rPr>
              <a:t>https://admin.hp.com/software</a:t>
            </a:r>
            <a:r>
              <a:rPr lang="en-US" sz="800"/>
              <a:t>. For full system requirements and services that require the agent, please visit </a:t>
            </a:r>
            <a:r>
              <a:rPr lang="en-US" sz="800">
                <a:hlinkClick r:id="rId7">
                  <a:extLst>
                    <a:ext uri="{A12FA001-AC4F-418D-AE19-62706E023703}">
                      <ahyp:hlinkClr xmlns:ahyp="http://schemas.microsoft.com/office/drawing/2018/hyperlinkcolor" val="tx"/>
                    </a:ext>
                  </a:extLst>
                </a:hlinkClick>
              </a:rPr>
              <a:t>https://admin.hp.com/requirements</a:t>
            </a:r>
            <a:r>
              <a:rPr lang="en-US" sz="800"/>
              <a:t>. The agent collects telemetry and analytics around devices and applications that integrate into the Workforce Experience platform and is not sold as a standalone service. Internet access with connection to the Workforce Experience platform is required. HP follows stringent GDPR privacy regulations, and the platform is ISO27001, ISO27701, ISO27017 and SOC2 Type2 certified for Information Security.</a:t>
            </a:r>
          </a:p>
          <a:p>
            <a:pPr marR="0">
              <a:lnSpc>
                <a:spcPct val="100000"/>
              </a:lnSpc>
              <a:spcBef>
                <a:spcPts val="0"/>
              </a:spcBef>
              <a:tabLst/>
              <a:defRPr/>
            </a:pPr>
            <a:r>
              <a:rPr lang="en-US" sz="800"/>
              <a:t>104. Select household wipes can be safely used to clean HP Elite and Workstation, and HP ProBook 635 Aero PCs up to 1,000 wipes: See wipe manufacturer’s instructions for disinfecting and the HP cleaning guide for HP tested wipe solutions at How to Sanitize Your HP Device Whitepaper (http://h20195.www.2.hp.com/v2/GetDocument.aspx?docname=4AA7-7610ENW) not applicable to HP Elite c1030 Chromebook. </a:t>
            </a:r>
          </a:p>
          <a:p>
            <a:pPr marR="0">
              <a:lnSpc>
                <a:spcPct val="100000"/>
              </a:lnSpc>
              <a:spcBef>
                <a:spcPts val="0"/>
              </a:spcBef>
              <a:tabLst/>
              <a:defRPr/>
            </a:pPr>
            <a:r>
              <a:rPr lang="en-US" sz="800"/>
              <a:t>105. HP Services are governed by the applicable HP terms and conditions of service provided or indicated to Customer at the time of purchase. Customer may have additional statutory rights according to applicable local laws, and such rights are not in any way affected by the HP terms and conditions of service or the HP Limited Warranty provided with your HP Product.</a:t>
            </a:r>
          </a:p>
          <a:p>
            <a:pPr marR="0">
              <a:lnSpc>
                <a:spcPct val="100000"/>
              </a:lnSpc>
              <a:spcBef>
                <a:spcPts val="0"/>
              </a:spcBef>
              <a:tabLst/>
              <a:defRPr/>
            </a:pPr>
            <a:r>
              <a:rPr lang="en-US" sz="800"/>
              <a:t>106. The HP Device Life Extension capability is for HP commercial PCs. HP-certified partners will perform functional diagnostics, data removal, interior and exterior cleaning, enhance device performance, reimaging, and conduct platform updates. This service is available as a Care Pack when it is sold with new hardware or within 120 days of the original Care Pack expiration date.</a:t>
            </a:r>
          </a:p>
          <a:p>
            <a:pPr marR="0">
              <a:lnSpc>
                <a:spcPct val="100000"/>
              </a:lnSpc>
              <a:spcBef>
                <a:spcPts val="0"/>
              </a:spcBef>
              <a:tabLst/>
              <a:defRPr/>
            </a:pPr>
            <a:r>
              <a:rPr lang="en-US" sz="800"/>
              <a:t>107. Up to 192 GB memory is available at launch. Up to 256 GB memory is planned to be available in the second half of 2025.</a:t>
            </a:r>
          </a:p>
          <a:p>
            <a:pPr marR="0">
              <a:lnSpc>
                <a:spcPct val="100000"/>
              </a:lnSpc>
              <a:spcBef>
                <a:spcPts val="0"/>
              </a:spcBef>
              <a:tabLst/>
              <a:defRPr/>
            </a:pPr>
            <a:endParaRPr lang="en-US" sz="800"/>
          </a:p>
        </p:txBody>
      </p:sp>
      <p:sp>
        <p:nvSpPr>
          <p:cNvPr id="7" name="Rectangle 6">
            <a:extLst>
              <a:ext uri="{FF2B5EF4-FFF2-40B4-BE49-F238E27FC236}">
                <a16:creationId xmlns:a16="http://schemas.microsoft.com/office/drawing/2014/main" id="{BD41EDD1-60D2-26A8-3AFB-8552A470A8EA}"/>
              </a:ext>
            </a:extLst>
          </p:cNvPr>
          <p:cNvSpPr/>
          <p:nvPr/>
        </p:nvSpPr>
        <p:spPr bwMode="ltGray">
          <a:xfrm>
            <a:off x="11018520" y="6235560"/>
            <a:ext cx="1021080" cy="454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929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337F-C138-E5A3-6A1D-FEDAC94ABC47}"/>
              </a:ext>
            </a:extLst>
          </p:cNvPr>
          <p:cNvSpPr>
            <a:spLocks noGrp="1"/>
          </p:cNvSpPr>
          <p:nvPr>
            <p:ph type="title"/>
          </p:nvPr>
        </p:nvSpPr>
        <p:spPr/>
        <p:txBody>
          <a:bodyPr/>
          <a:lstStyle/>
          <a:p>
            <a:r>
              <a:rPr lang="en-US"/>
              <a:t>Disclaimers</a:t>
            </a:r>
          </a:p>
        </p:txBody>
      </p:sp>
      <p:sp>
        <p:nvSpPr>
          <p:cNvPr id="3" name="Content Placeholder 2">
            <a:extLst>
              <a:ext uri="{FF2B5EF4-FFF2-40B4-BE49-F238E27FC236}">
                <a16:creationId xmlns:a16="http://schemas.microsoft.com/office/drawing/2014/main" id="{10C77D15-EB78-8131-8A6D-A4B7C5183AF0}"/>
              </a:ext>
            </a:extLst>
          </p:cNvPr>
          <p:cNvSpPr>
            <a:spLocks noGrp="1"/>
          </p:cNvSpPr>
          <p:nvPr>
            <p:ph sz="quarter" idx="38"/>
          </p:nvPr>
        </p:nvSpPr>
        <p:spPr/>
        <p:txBody>
          <a:bodyPr/>
          <a:lstStyle/>
          <a:p>
            <a:r>
              <a:rPr lang="en-US" sz="800"/>
              <a:t>108. HP’s Total Test Process is not a guarantee of future performance under these test conditions. Accidental damage or damage under these test conditions requires an optional HP Accidental Damage Protection Care Pack. </a:t>
            </a:r>
          </a:p>
          <a:p>
            <a:r>
              <a:rPr lang="en-US" sz="800"/>
              <a:t>109. HP Integrated Remote System Controller not compatible with Z2 Mini platforms and not recommended for non-Z devices. </a:t>
            </a:r>
          </a:p>
          <a:p>
            <a:r>
              <a:rPr lang="en-US" sz="800"/>
              <a:t>110. Third party software sold separately.</a:t>
            </a:r>
          </a:p>
          <a:p>
            <a:r>
              <a:rPr lang="en-US" sz="800"/>
              <a:t>111. Up to </a:t>
            </a:r>
            <a:r>
              <a:rPr kumimoji="0" lang="en-US" sz="80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80Gb/s data bandwidth for peripherals and up to 120Gb/s display bandwidth </a:t>
            </a:r>
            <a:r>
              <a:rPr lang="en-US" sz="800"/>
              <a:t>is planned to be available in the second half of 2025.</a:t>
            </a:r>
          </a:p>
          <a:p>
            <a:endParaRPr lang="en-US" sz="800"/>
          </a:p>
        </p:txBody>
      </p:sp>
    </p:spTree>
    <p:extLst>
      <p:ext uri="{BB962C8B-B14F-4D97-AF65-F5344CB8AC3E}">
        <p14:creationId xmlns:p14="http://schemas.microsoft.com/office/powerpoint/2010/main" val="125466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3E227E5-8D27-066A-2937-7F9A7B0AB39A}"/>
              </a:ext>
            </a:extLst>
          </p:cNvPr>
          <p:cNvSpPr txBox="1">
            <a:spLocks/>
          </p:cNvSpPr>
          <p:nvPr/>
        </p:nvSpPr>
        <p:spPr>
          <a:xfrm>
            <a:off x="432301" y="467618"/>
            <a:ext cx="4705443" cy="937443"/>
          </a:xfrm>
          <a:prstGeom prst="rect">
            <a:avLst/>
          </a:prstGeom>
        </p:spPr>
        <p:txBody>
          <a:bodyPr lIns="91440" tIns="45720" rIns="91440" bIns="45720" anchor="t"/>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 typeface="Forma DJR Micro" panose="00000000000000090000" pitchFamily="2" charset="0"/>
              <a:buNone/>
              <a:tabLst/>
              <a:defRPr/>
            </a:pPr>
            <a:r>
              <a:rPr kumimoji="0" lang="en-US" sz="2400" b="0" i="0" u="none" strike="noStrike" kern="1200" cap="none" spc="0" normalizeH="0" baseline="0" noProof="0">
                <a:ln>
                  <a:noFill/>
                </a:ln>
                <a:effectLst/>
                <a:uLnTx/>
                <a:uFillTx/>
                <a:latin typeface="Forma DJR Display"/>
                <a:ea typeface="+mj-ea"/>
                <a:cs typeface="+mj-cs"/>
              </a:rPr>
              <a:t>Introducing the</a:t>
            </a:r>
          </a:p>
          <a:p>
            <a:pPr marL="0" marR="0" lvl="0" indent="0" algn="l" defTabSz="914400" rtl="0" eaLnBrk="1" fontAlgn="auto" latinLnBrk="0" hangingPunct="1">
              <a:lnSpc>
                <a:spcPct val="85000"/>
              </a:lnSpc>
              <a:spcBef>
                <a:spcPct val="0"/>
              </a:spcBef>
              <a:spcAft>
                <a:spcPts val="0"/>
              </a:spcAft>
              <a:buClrTx/>
              <a:buSzTx/>
              <a:buFont typeface="Forma DJR Micro" panose="00000000000000090000" pitchFamily="2" charset="0"/>
              <a:buNone/>
              <a:tabLst/>
              <a:defRPr/>
            </a:pPr>
            <a:r>
              <a:rPr lang="en-US" sz="4800">
                <a:latin typeface="Forma DJR Display"/>
              </a:rPr>
              <a:t>Z2 Tower G1i</a:t>
            </a:r>
            <a:endParaRPr kumimoji="0" lang="en-US" sz="4000" b="0" i="0" u="none" strike="noStrike" kern="1200" cap="none" spc="0" normalizeH="0" baseline="0" noProof="0">
              <a:ln>
                <a:noFill/>
              </a:ln>
              <a:effectLst/>
              <a:uLnTx/>
              <a:uFillTx/>
              <a:latin typeface="Aptos Display" panose="02110004020202020204"/>
              <a:ea typeface="+mj-ea"/>
              <a:cs typeface="+mj-cs"/>
            </a:endParaRPr>
          </a:p>
        </p:txBody>
      </p:sp>
      <p:cxnSp>
        <p:nvCxnSpPr>
          <p:cNvPr id="9" name="Straight Connector 8">
            <a:extLst>
              <a:ext uri="{FF2B5EF4-FFF2-40B4-BE49-F238E27FC236}">
                <a16:creationId xmlns:a16="http://schemas.microsoft.com/office/drawing/2014/main" id="{9BBF2A4D-E0CB-A97B-D550-9C3F627C76AA}"/>
              </a:ext>
            </a:extLst>
          </p:cNvPr>
          <p:cNvCxnSpPr/>
          <p:nvPr/>
        </p:nvCxnSpPr>
        <p:spPr bwMode="black">
          <a:xfrm>
            <a:off x="256558" y="1802486"/>
            <a:ext cx="5164058" cy="0"/>
          </a:xfrm>
          <a:prstGeom prst="line">
            <a:avLst/>
          </a:prstGeom>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06AA5324-92B7-4545-4C2A-8B4163D6AF9F}"/>
              </a:ext>
            </a:extLst>
          </p:cNvPr>
          <p:cNvCxnSpPr/>
          <p:nvPr/>
        </p:nvCxnSpPr>
        <p:spPr bwMode="black">
          <a:xfrm>
            <a:off x="320468" y="3566598"/>
            <a:ext cx="5164058" cy="0"/>
          </a:xfrm>
          <a:prstGeom prst="line">
            <a:avLst/>
          </a:prstGeom>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7B04222A-B20B-0A5E-5C89-BE95541EB1B1}"/>
              </a:ext>
            </a:extLst>
          </p:cNvPr>
          <p:cNvSpPr txBox="1"/>
          <p:nvPr/>
        </p:nvSpPr>
        <p:spPr>
          <a:xfrm>
            <a:off x="348565" y="2287117"/>
            <a:ext cx="5780444" cy="766364"/>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0" i="0" u="none" strike="noStrike" kern="1200" cap="none" spc="0" normalizeH="0" baseline="0" noProof="0">
                <a:ln>
                  <a:noFill/>
                </a:ln>
                <a:effectLst/>
                <a:uLnTx/>
                <a:uFillTx/>
                <a:latin typeface="Forma DJR Display" pitchFamily="2" charset="77"/>
                <a:ea typeface="+mn-ea"/>
                <a:cs typeface="+mn-cs"/>
              </a:rPr>
              <a:t>Mainstream workstation performance —reimagined</a:t>
            </a:r>
          </a:p>
        </p:txBody>
      </p:sp>
      <p:sp>
        <p:nvSpPr>
          <p:cNvPr id="12" name="TextBox 11">
            <a:extLst>
              <a:ext uri="{FF2B5EF4-FFF2-40B4-BE49-F238E27FC236}">
                <a16:creationId xmlns:a16="http://schemas.microsoft.com/office/drawing/2014/main" id="{5940ADFE-E4D3-49B6-E5C1-88D459CDFBED}"/>
              </a:ext>
            </a:extLst>
          </p:cNvPr>
          <p:cNvSpPr txBox="1"/>
          <p:nvPr/>
        </p:nvSpPr>
        <p:spPr>
          <a:xfrm>
            <a:off x="348565" y="4030539"/>
            <a:ext cx="4677346" cy="2093650"/>
          </a:xfrm>
          <a:prstGeom prst="rect">
            <a:avLst/>
          </a:prstGeom>
          <a:noFill/>
        </p:spPr>
        <p:txBody>
          <a:bodyPr wrap="square">
            <a:spAutoFit/>
          </a:bodyPr>
          <a:lstStyle/>
          <a:p>
            <a:r>
              <a:rPr lang="en-US" sz="1800" dirty="0">
                <a:effectLst/>
                <a:latin typeface="Forma DJR Micro" panose="00000000000000090000" pitchFamily="2" charset="0"/>
                <a:ea typeface="Times New Roman" panose="02020603050405020304" pitchFamily="18" charset="0"/>
                <a:cs typeface="Times New Roman" panose="02020603050405020304" pitchFamily="18" charset="0"/>
              </a:rPr>
              <a:t>Experience new levels of performance for professional workflows. The Z2 Tower AI workstation is reengineered to support high-end graphics and seamlessly run both single and multi-threaded apps for fast modeling, simulation, and rendering, including real-time ray tracing. Enjoy easy expandability to upgrade, when needs evolve.</a:t>
            </a:r>
            <a:endParaRPr lang="en-US" dirty="0"/>
          </a:p>
        </p:txBody>
      </p:sp>
      <p:sp>
        <p:nvSpPr>
          <p:cNvPr id="16" name="TextBox 15">
            <a:extLst>
              <a:ext uri="{FF2B5EF4-FFF2-40B4-BE49-F238E27FC236}">
                <a16:creationId xmlns:a16="http://schemas.microsoft.com/office/drawing/2014/main" id="{52A8DDA4-BFFB-05B3-5EC3-C436BCF6A073}"/>
              </a:ext>
            </a:extLst>
          </p:cNvPr>
          <p:cNvSpPr txBox="1"/>
          <p:nvPr/>
        </p:nvSpPr>
        <p:spPr>
          <a:xfrm>
            <a:off x="117763"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pic>
        <p:nvPicPr>
          <p:cNvPr id="3" name="Picture 2" descr="A black computer tower with many ports&#10;&#10;Description automatically generated">
            <a:extLst>
              <a:ext uri="{FF2B5EF4-FFF2-40B4-BE49-F238E27FC236}">
                <a16:creationId xmlns:a16="http://schemas.microsoft.com/office/drawing/2014/main" id="{28412CA5-44B8-5DA0-DC71-DB4A74829CC5}"/>
              </a:ext>
            </a:extLst>
          </p:cNvPr>
          <p:cNvPicPr>
            <a:picLocks noChangeAspect="1"/>
          </p:cNvPicPr>
          <p:nvPr/>
        </p:nvPicPr>
        <p:blipFill>
          <a:blip r:embed="rId3"/>
          <a:srcRect l="20040" r="20208"/>
          <a:stretch/>
        </p:blipFill>
        <p:spPr>
          <a:xfrm>
            <a:off x="8900177" y="434283"/>
            <a:ext cx="2874395" cy="4088918"/>
          </a:xfrm>
          <a:prstGeom prst="rect">
            <a:avLst/>
          </a:prstGeom>
        </p:spPr>
      </p:pic>
      <p:sp>
        <p:nvSpPr>
          <p:cNvPr id="4" name="Rectangle 3">
            <a:extLst>
              <a:ext uri="{FF2B5EF4-FFF2-40B4-BE49-F238E27FC236}">
                <a16:creationId xmlns:a16="http://schemas.microsoft.com/office/drawing/2014/main" id="{09958799-3304-35ED-8B2B-36D7F2B512CC}"/>
              </a:ext>
            </a:extLst>
          </p:cNvPr>
          <p:cNvSpPr/>
          <p:nvPr/>
        </p:nvSpPr>
        <p:spPr bwMode="ltGray">
          <a:xfrm>
            <a:off x="11196320" y="6334760"/>
            <a:ext cx="877917" cy="45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The back of a computer&#10;&#10;Description automatically generated">
            <a:extLst>
              <a:ext uri="{FF2B5EF4-FFF2-40B4-BE49-F238E27FC236}">
                <a16:creationId xmlns:a16="http://schemas.microsoft.com/office/drawing/2014/main" id="{1716AE20-A064-6DB7-B4CE-FF94AFF81BCD}"/>
              </a:ext>
            </a:extLst>
          </p:cNvPr>
          <p:cNvPicPr>
            <a:picLocks noChangeAspect="1"/>
          </p:cNvPicPr>
          <p:nvPr/>
        </p:nvPicPr>
        <p:blipFill>
          <a:blip r:embed="rId4" cstate="screen">
            <a:extLst>
              <a:ext uri="{28A0092B-C50C-407E-A947-70E740481C1C}">
                <a14:useLocalDpi xmlns:a14="http://schemas.microsoft.com/office/drawing/2010/main"/>
              </a:ext>
            </a:extLst>
          </a:blip>
          <a:srcRect l="31258" r="30463"/>
          <a:stretch/>
        </p:blipFill>
        <p:spPr>
          <a:xfrm>
            <a:off x="6654795" y="2537518"/>
            <a:ext cx="1788413" cy="3971365"/>
          </a:xfrm>
          <a:prstGeom prst="rect">
            <a:avLst/>
          </a:prstGeom>
        </p:spPr>
      </p:pic>
    </p:spTree>
    <p:extLst>
      <p:ext uri="{BB962C8B-B14F-4D97-AF65-F5344CB8AC3E}">
        <p14:creationId xmlns:p14="http://schemas.microsoft.com/office/powerpoint/2010/main" val="375093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DBAE96BA-EC56-BD11-F6E1-2DDB269292CC}"/>
              </a:ext>
            </a:extLst>
          </p:cNvPr>
          <p:cNvCxnSpPr>
            <a:cxnSpLocks/>
          </p:cNvCxnSpPr>
          <p:nvPr/>
        </p:nvCxnSpPr>
        <p:spPr>
          <a:xfrm>
            <a:off x="8068289" y="827014"/>
            <a:ext cx="0" cy="5867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3612130-4A78-5BA2-3AEF-B17ECDA597DF}"/>
              </a:ext>
            </a:extLst>
          </p:cNvPr>
          <p:cNvGrpSpPr/>
          <p:nvPr/>
        </p:nvGrpSpPr>
        <p:grpSpPr>
          <a:xfrm>
            <a:off x="0" y="15027"/>
            <a:ext cx="4049497" cy="6450105"/>
            <a:chOff x="-4766" y="1"/>
            <a:chExt cx="4049497" cy="6450105"/>
          </a:xfrm>
        </p:grpSpPr>
        <p:sp>
          <p:nvSpPr>
            <p:cNvPr id="21" name="Rectangle 20">
              <a:extLst>
                <a:ext uri="{FF2B5EF4-FFF2-40B4-BE49-F238E27FC236}">
                  <a16:creationId xmlns:a16="http://schemas.microsoft.com/office/drawing/2014/main" id="{E9045842-4709-4710-B07F-DEEF0AB23B40}"/>
                </a:ext>
              </a:extLst>
            </p:cNvPr>
            <p:cNvSpPr/>
            <p:nvPr/>
          </p:nvSpPr>
          <p:spPr>
            <a:xfrm>
              <a:off x="-4766" y="2597359"/>
              <a:ext cx="3889986" cy="385274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20" name="Rectangle 19">
              <a:extLst>
                <a:ext uri="{FF2B5EF4-FFF2-40B4-BE49-F238E27FC236}">
                  <a16:creationId xmlns:a16="http://schemas.microsoft.com/office/drawing/2014/main" id="{33B071DE-CA73-43E9-98E6-2514AB10C6CB}"/>
                </a:ext>
              </a:extLst>
            </p:cNvPr>
            <p:cNvSpPr/>
            <p:nvPr/>
          </p:nvSpPr>
          <p:spPr>
            <a:xfrm>
              <a:off x="0" y="1"/>
              <a:ext cx="3889986" cy="26061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28" name="TextBox 27">
              <a:extLst>
                <a:ext uri="{FF2B5EF4-FFF2-40B4-BE49-F238E27FC236}">
                  <a16:creationId xmlns:a16="http://schemas.microsoft.com/office/drawing/2014/main" id="{63121EB0-01E5-47DE-834A-559DED9CDB48}"/>
                </a:ext>
              </a:extLst>
            </p:cNvPr>
            <p:cNvSpPr txBox="1"/>
            <p:nvPr/>
          </p:nvSpPr>
          <p:spPr>
            <a:xfrm>
              <a:off x="177672" y="2743007"/>
              <a:ext cx="3830021"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Micro"/>
                  <a:ea typeface="+mn-ea"/>
                  <a:cs typeface="+mn-cs"/>
                </a:rPr>
                <a:t>Z2 Tower G1i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Micro"/>
                  <a:ea typeface="+mn-ea"/>
                  <a:cs typeface="+mn-cs"/>
                </a:rPr>
                <a:t>Desktop Workstation</a:t>
              </a:r>
              <a:endParaRPr kumimoji="0" lang="en-US" sz="2000" b="0" i="0" u="none" strike="sngStrike" kern="1200" cap="none" spc="0" normalizeH="0" baseline="30000" noProof="0">
                <a:ln>
                  <a:noFill/>
                </a:ln>
                <a:solidFill>
                  <a:prstClr val="black"/>
                </a:solidFill>
                <a:effectLst/>
                <a:highlight>
                  <a:srgbClr val="FFFF00"/>
                </a:highlight>
                <a:uLnTx/>
                <a:uFillTx/>
                <a:latin typeface="Forma DJR Micro"/>
                <a:ea typeface="+mn-ea"/>
                <a:cs typeface="+mn-cs"/>
              </a:endParaRPr>
            </a:p>
          </p:txBody>
        </p:sp>
        <p:sp>
          <p:nvSpPr>
            <p:cNvPr id="9" name="TextBox 8">
              <a:extLst>
                <a:ext uri="{FF2B5EF4-FFF2-40B4-BE49-F238E27FC236}">
                  <a16:creationId xmlns:a16="http://schemas.microsoft.com/office/drawing/2014/main" id="{581EF0C9-F1DD-49BA-BE65-D27A7D08E84A}"/>
                </a:ext>
              </a:extLst>
            </p:cNvPr>
            <p:cNvSpPr txBox="1"/>
            <p:nvPr/>
          </p:nvSpPr>
          <p:spPr>
            <a:xfrm>
              <a:off x="119582" y="480486"/>
              <a:ext cx="3925149" cy="207492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7600"/>
                </a:lnSpc>
                <a:spcBef>
                  <a:spcPts val="0"/>
                </a:spcBef>
                <a:spcAft>
                  <a:spcPts val="0"/>
                </a:spcAft>
                <a:buClrTx/>
                <a:buSzTx/>
                <a:buFontTx/>
                <a:buNone/>
                <a:tabLst/>
                <a:defRPr/>
              </a:pPr>
              <a:r>
                <a:rPr kumimoji="0" lang="en-US" sz="72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What’s new</a:t>
              </a:r>
              <a:endParaRPr kumimoji="0" lang="en-GB" sz="72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endParaRPr>
            </a:p>
          </p:txBody>
        </p:sp>
        <p:sp>
          <p:nvSpPr>
            <p:cNvPr id="42" name="Rectangle 41">
              <a:extLst>
                <a:ext uri="{FF2B5EF4-FFF2-40B4-BE49-F238E27FC236}">
                  <a16:creationId xmlns:a16="http://schemas.microsoft.com/office/drawing/2014/main" id="{3976C1B5-DE7F-42FD-8BE3-5781FECA3D67}"/>
                </a:ext>
              </a:extLst>
            </p:cNvPr>
            <p:cNvSpPr/>
            <p:nvPr/>
          </p:nvSpPr>
          <p:spPr>
            <a:xfrm>
              <a:off x="191956" y="3678822"/>
              <a:ext cx="3147991"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Forma DJR Micro" panose="00000000000000090000" pitchFamily="2" charset="0"/>
                  <a:ea typeface="Times New Roman" panose="02020603050405020304" pitchFamily="18" charset="0"/>
                  <a:cs typeface="Times New Roman" panose="02020603050405020304" pitchFamily="18" charset="0"/>
                </a:rPr>
                <a:t>Reengineered performance. Refined cooling.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uLnTx/>
                <a:uFillTx/>
                <a:latin typeface="Forma DJR Micro" panose="0000000000000009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orma DJR Micro"/>
                  <a:ea typeface="+mn-ea"/>
                  <a:cs typeface="+mn-cs"/>
                </a:rPr>
                <a:t>Unleash the power of up to 600W, triple-wide graphics and a 24 core Intel® Core™ Ultra 9 processor</a:t>
              </a:r>
              <a:r>
                <a:rPr kumimoji="0" lang="en-US" sz="1200" b="0" i="0" u="none" strike="noStrike" kern="1200" cap="none" spc="0" normalizeH="0" baseline="30000" noProof="0" dirty="0">
                  <a:ln>
                    <a:noFill/>
                  </a:ln>
                  <a:solidFill>
                    <a:prstClr val="black"/>
                  </a:solidFill>
                  <a:effectLst/>
                  <a:uLnTx/>
                  <a:uFillTx/>
                  <a:latin typeface="Forma DJR Micro"/>
                  <a:ea typeface="+mn-ea"/>
                  <a:cs typeface="+mn-cs"/>
                </a:rPr>
                <a:t> 1</a:t>
              </a:r>
              <a:r>
                <a:rPr kumimoji="0" lang="en-US" sz="1200" b="0" i="0" u="none" strike="noStrike" kern="1200" cap="none" spc="0" normalizeH="0" baseline="0" noProof="0" dirty="0">
                  <a:ln>
                    <a:noFill/>
                  </a:ln>
                  <a:solidFill>
                    <a:prstClr val="black"/>
                  </a:solidFill>
                  <a:effectLst/>
                  <a:uLnTx/>
                  <a:uFillTx/>
                  <a:latin typeface="Forma DJR Micro"/>
                  <a:ea typeface="+mn-ea"/>
                  <a:cs typeface="+mn-cs"/>
                </a:rPr>
                <a:t>, including K-Series, on intense multi-threaded apps. Smart fan control tunes fan speeds in real-time. New lattice venting optimizes airflow intake.</a:t>
              </a:r>
            </a:p>
          </p:txBody>
        </p:sp>
        <p:cxnSp>
          <p:nvCxnSpPr>
            <p:cNvPr id="43" name="Straight Connector 42">
              <a:extLst>
                <a:ext uri="{FF2B5EF4-FFF2-40B4-BE49-F238E27FC236}">
                  <a16:creationId xmlns:a16="http://schemas.microsoft.com/office/drawing/2014/main" id="{16C9DF46-7337-4147-AAF6-94448A7C7954}"/>
                </a:ext>
              </a:extLst>
            </p:cNvPr>
            <p:cNvCxnSpPr>
              <a:cxnSpLocks/>
            </p:cNvCxnSpPr>
            <p:nvPr/>
          </p:nvCxnSpPr>
          <p:spPr>
            <a:xfrm>
              <a:off x="271294" y="3546040"/>
              <a:ext cx="30209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12FC6F16-2733-09DE-5B60-50FBF154C989}"/>
              </a:ext>
            </a:extLst>
          </p:cNvPr>
          <p:cNvSpPr txBox="1"/>
          <p:nvPr/>
        </p:nvSpPr>
        <p:spPr>
          <a:xfrm>
            <a:off x="8142505" y="308522"/>
            <a:ext cx="3714368" cy="36933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kern="1200" cap="none" spc="0" normalizeH="0" baseline="0" noProof="0">
                <a:ln>
                  <a:noFill/>
                </a:ln>
                <a:solidFill>
                  <a:srgbClr val="549EF8"/>
                </a:solidFill>
                <a:effectLst/>
                <a:uLnTx/>
                <a:uFillTx/>
                <a:latin typeface="Forma DJR Micro" panose="00000000000000090000" pitchFamily="2" charset="0"/>
                <a:ea typeface="Nexa Bold" charset="0"/>
                <a:cs typeface="Nexa Bold" charset="0"/>
              </a:rPr>
              <a:t>New size. Greater expandability</a:t>
            </a:r>
            <a:r>
              <a:rPr kumimoji="0" lang="en-US" sz="1800" b="1" i="0" u="none" kern="1200" cap="none" spc="0" normalizeH="0" baseline="0" noProof="0">
                <a:ln>
                  <a:noFill/>
                </a:ln>
                <a:solidFill>
                  <a:srgbClr val="000000"/>
                </a:solidFill>
                <a:effectLst/>
                <a:uLnTx/>
                <a:uFillTx/>
                <a:latin typeface="Forma DJR Micro" panose="00000000000000090000" pitchFamily="2" charset="0"/>
                <a:ea typeface="Nexa Bold" charset="0"/>
                <a:cs typeface="Nexa Bold" charset="0"/>
              </a:rPr>
              <a:t> </a:t>
            </a:r>
            <a:endParaRPr kumimoji="0" lang="en-US" sz="1800" b="1" i="0" u="none" kern="1200" cap="none" spc="0" normalizeH="0" baseline="30000" noProof="0">
              <a:ln>
                <a:noFill/>
              </a:ln>
              <a:solidFill>
                <a:srgbClr val="000000"/>
              </a:solidFill>
              <a:effectLst/>
              <a:uLnTx/>
              <a:uFillTx/>
              <a:latin typeface="Forma DJR Micro" panose="00000000000000090000" pitchFamily="2" charset="0"/>
              <a:ea typeface="Nexa Bold" charset="0"/>
              <a:cs typeface="Nexa Bold" charset="0"/>
            </a:endParaRPr>
          </a:p>
        </p:txBody>
      </p:sp>
      <p:sp>
        <p:nvSpPr>
          <p:cNvPr id="39" name="TextBox 38">
            <a:extLst>
              <a:ext uri="{FF2B5EF4-FFF2-40B4-BE49-F238E27FC236}">
                <a16:creationId xmlns:a16="http://schemas.microsoft.com/office/drawing/2014/main" id="{D228DD3C-A601-68F2-F554-03C45C89BD6B}"/>
              </a:ext>
            </a:extLst>
          </p:cNvPr>
          <p:cNvSpPr txBox="1"/>
          <p:nvPr/>
        </p:nvSpPr>
        <p:spPr>
          <a:xfrm>
            <a:off x="8088231" y="827014"/>
            <a:ext cx="4032382" cy="3524042"/>
          </a:xfrm>
          <a:prstGeom prst="rect">
            <a:avLst/>
          </a:prstGeom>
          <a:noFill/>
        </p:spPr>
        <p:txBody>
          <a:bodyPr wrap="square" lIns="91440" tIns="45720" rIns="91440" bIns="45720" rtlCol="0" anchor="t">
            <a:spAutoFit/>
          </a:bodyPr>
          <a:lstStyle/>
          <a:p>
            <a:pPr marL="137160" indent="-137160" defTabSz="913852">
              <a:lnSpc>
                <a:spcPct val="100000"/>
              </a:lnSpc>
              <a:spcBef>
                <a:spcPts val="0"/>
              </a:spcBef>
              <a:buFont typeface="Arial" panose="020B0604020202020204" pitchFamily="34" charset="0"/>
              <a:buChar char="•"/>
              <a:tabLst/>
              <a:defRPr/>
            </a:pPr>
            <a:r>
              <a:rPr lang="en-US" altLang="zh-TW" sz="1300" b="1">
                <a:solidFill>
                  <a:srgbClr val="000000"/>
                </a:solidFill>
                <a:latin typeface="Forma DJR Micro"/>
                <a:ea typeface="新細明體"/>
              </a:rPr>
              <a:t>New design advancements. </a:t>
            </a:r>
            <a:r>
              <a:rPr lang="en-US" altLang="zh-TW" sz="1300">
                <a:solidFill>
                  <a:srgbClr val="000000"/>
                </a:solidFill>
                <a:latin typeface="Forma DJR Micro"/>
                <a:ea typeface="新細明體"/>
              </a:rPr>
              <a:t> New design engineering with a </a:t>
            </a:r>
            <a:r>
              <a:rPr lang="en-US" altLang="zh-TW" sz="1300" b="1">
                <a:solidFill>
                  <a:srgbClr val="000000"/>
                </a:solidFill>
                <a:latin typeface="Forma DJR Micro"/>
                <a:ea typeface="新細明體"/>
              </a:rPr>
              <a:t>22% larger chassis </a:t>
            </a:r>
            <a:r>
              <a:rPr lang="en-US" altLang="zh-TW" sz="1300">
                <a:solidFill>
                  <a:srgbClr val="000000"/>
                </a:solidFill>
                <a:latin typeface="Forma DJR Micro"/>
                <a:ea typeface="新細明體"/>
              </a:rPr>
              <a:t>supports triple wide and 600W graphics</a:t>
            </a:r>
            <a:r>
              <a:rPr lang="en-US" altLang="zh-TW" sz="1300" baseline="30000">
                <a:solidFill>
                  <a:srgbClr val="000000"/>
                </a:solidFill>
                <a:latin typeface="Forma DJR Micro"/>
                <a:ea typeface="新細明體"/>
              </a:rPr>
              <a:t>2</a:t>
            </a:r>
            <a:r>
              <a:rPr lang="en-US" altLang="zh-TW" sz="1300">
                <a:solidFill>
                  <a:srgbClr val="000000"/>
                </a:solidFill>
                <a:latin typeface="Forma DJR Micro"/>
                <a:ea typeface="新細明體"/>
              </a:rPr>
              <a:t> for intensive workflows</a:t>
            </a:r>
            <a:endParaRPr lang="en-US" altLang="zh-TW" sz="1300" baseline="30000">
              <a:solidFill>
                <a:srgbClr val="000000"/>
              </a:solidFill>
              <a:latin typeface="Forma DJR Micro"/>
              <a:ea typeface="新細明體"/>
            </a:endParaRPr>
          </a:p>
          <a:p>
            <a:pPr marL="137160" indent="-137160" defTabSz="913852">
              <a:lnSpc>
                <a:spcPct val="100000"/>
              </a:lnSpc>
              <a:spcBef>
                <a:spcPts val="0"/>
              </a:spcBef>
              <a:buFont typeface="Arial" panose="020B0604020202020204" pitchFamily="34" charset="0"/>
              <a:buChar char="•"/>
              <a:tabLst/>
              <a:defRPr/>
            </a:pPr>
            <a:r>
              <a:rPr lang="en-US" altLang="zh-TW" sz="1300" b="1">
                <a:solidFill>
                  <a:srgbClr val="000000"/>
                </a:solidFill>
                <a:latin typeface="Forma DJR Micro"/>
                <a:ea typeface="新細明體"/>
              </a:rPr>
              <a:t>Expandability to grow with workflow needs </a:t>
            </a:r>
            <a:r>
              <a:rPr lang="en-US" altLang="zh-TW" sz="1300">
                <a:solidFill>
                  <a:srgbClr val="000000"/>
                </a:solidFill>
                <a:latin typeface="Forma DJR Micro"/>
                <a:ea typeface="新細明體"/>
              </a:rPr>
              <a:t>Tackle high-performance workflows </a:t>
            </a:r>
            <a:br>
              <a:rPr lang="en-US" altLang="zh-TW" sz="1300">
                <a:solidFill>
                  <a:srgbClr val="000000"/>
                </a:solidFill>
                <a:latin typeface="Forma DJR Micro"/>
                <a:ea typeface="新細明體"/>
              </a:rPr>
            </a:br>
            <a:r>
              <a:rPr lang="en-US" altLang="zh-TW" sz="1300">
                <a:solidFill>
                  <a:srgbClr val="000000"/>
                </a:solidFill>
                <a:latin typeface="Forma DJR Micro"/>
                <a:ea typeface="新細明體"/>
              </a:rPr>
              <a:t>without a hitch with a product built </a:t>
            </a:r>
            <a:br>
              <a:rPr lang="en-US" altLang="zh-TW" sz="1300">
                <a:solidFill>
                  <a:srgbClr val="000000"/>
                </a:solidFill>
                <a:latin typeface="Forma DJR Micro"/>
                <a:ea typeface="新細明體"/>
              </a:rPr>
            </a:br>
            <a:r>
              <a:rPr lang="en-US" altLang="zh-TW" sz="1300">
                <a:solidFill>
                  <a:srgbClr val="000000"/>
                </a:solidFill>
                <a:latin typeface="Forma DJR Micro"/>
                <a:ea typeface="新細明體"/>
              </a:rPr>
              <a:t>for today with future-proof </a:t>
            </a:r>
            <a:r>
              <a:rPr lang="en-US" altLang="zh-TW" sz="1300" b="1">
                <a:solidFill>
                  <a:srgbClr val="000000"/>
                </a:solidFill>
                <a:latin typeface="Forma DJR Micro"/>
                <a:ea typeface="新細明體"/>
              </a:rPr>
              <a:t>expandability</a:t>
            </a:r>
          </a:p>
          <a:p>
            <a:pPr marL="137160" indent="-137160" defTabSz="913852">
              <a:lnSpc>
                <a:spcPct val="100000"/>
              </a:lnSpc>
              <a:spcBef>
                <a:spcPts val="0"/>
              </a:spcBef>
              <a:buFont typeface="Arial" panose="020B0604020202020204" pitchFamily="34" charset="0"/>
              <a:buChar char="•"/>
              <a:tabLst/>
              <a:defRPr/>
            </a:pPr>
            <a:r>
              <a:rPr lang="en-US" sz="1300" b="1">
                <a:solidFill>
                  <a:srgbClr val="000000"/>
                </a:solidFill>
                <a:latin typeface="Forma DJR Micro"/>
                <a:ea typeface="新細明體"/>
              </a:rPr>
              <a:t>Latest DDR5 memory transfer speed with up to 5600 MT/s</a:t>
            </a:r>
            <a:r>
              <a:rPr lang="en-US" sz="1300">
                <a:solidFill>
                  <a:srgbClr val="000000"/>
                </a:solidFill>
                <a:latin typeface="Forma DJR Micro"/>
                <a:ea typeface="新細明體"/>
              </a:rPr>
              <a:t>, delivering powerful efficiency</a:t>
            </a:r>
          </a:p>
          <a:p>
            <a:pPr marL="137160" indent="-137160" defTabSz="913852">
              <a:lnSpc>
                <a:spcPct val="100000"/>
              </a:lnSpc>
              <a:spcBef>
                <a:spcPts val="0"/>
              </a:spcBef>
              <a:buFont typeface="Arial" panose="020B0604020202020204" pitchFamily="34" charset="0"/>
              <a:buChar char="•"/>
              <a:tabLst/>
              <a:defRPr/>
            </a:pPr>
            <a:r>
              <a:rPr lang="en-US" sz="1300" b="1">
                <a:solidFill>
                  <a:srgbClr val="000000"/>
                </a:solidFill>
                <a:latin typeface="Forma DJR Micro"/>
                <a:ea typeface="新細明體"/>
              </a:rPr>
              <a:t>Lattice mesh venting design </a:t>
            </a:r>
            <a:r>
              <a:rPr lang="en-US" sz="1300">
                <a:solidFill>
                  <a:srgbClr val="000000"/>
                </a:solidFill>
                <a:latin typeface="Forma DJR Micro"/>
                <a:ea typeface="新細明體"/>
              </a:rPr>
              <a:t>for whisper-quiet operation and </a:t>
            </a:r>
            <a:r>
              <a:rPr lang="en-US" sz="1400">
                <a:solidFill>
                  <a:prstClr val="black"/>
                </a:solidFill>
                <a:latin typeface="Forma DJR Micro"/>
                <a:ea typeface="Calibri" panose="020F0502020204030204" pitchFamily="34" charset="0"/>
              </a:rPr>
              <a:t>to enable airflow intake for cooling</a:t>
            </a:r>
            <a:endParaRPr lang="en-US" sz="1300">
              <a:solidFill>
                <a:srgbClr val="000000"/>
              </a:solidFill>
              <a:highlight>
                <a:srgbClr val="FFFF00"/>
              </a:highlight>
              <a:latin typeface="Forma DJR Micro"/>
              <a:ea typeface="新細明體"/>
            </a:endParaRPr>
          </a:p>
          <a:p>
            <a:pPr marL="137160" indent="-137160" defTabSz="913852">
              <a:lnSpc>
                <a:spcPct val="100000"/>
              </a:lnSpc>
              <a:spcBef>
                <a:spcPts val="0"/>
              </a:spcBef>
              <a:buFont typeface="Arial" panose="020B0604020202020204" pitchFamily="34" charset="0"/>
              <a:buChar char="•"/>
              <a:tabLst/>
              <a:defRPr/>
            </a:pPr>
            <a:r>
              <a:rPr lang="en-US" altLang="zh-TW" sz="1300" b="1">
                <a:solidFill>
                  <a:srgbClr val="000000"/>
                </a:solidFill>
                <a:latin typeface="Forma DJR Micro"/>
                <a:ea typeface="新細明體"/>
              </a:rPr>
              <a:t>Rack deployment </a:t>
            </a:r>
            <a:r>
              <a:rPr lang="en-US" sz="1300">
                <a:solidFill>
                  <a:srgbClr val="000000"/>
                </a:solidFill>
                <a:latin typeface="Forma DJR Micro"/>
                <a:ea typeface="新細明體"/>
              </a:rPr>
              <a:t>The ultimate rack-based client solution offering performance, manageability, security, at an exceptional value. Well suited for rack environments, now fit 1 unit in a 4U rack.</a:t>
            </a:r>
            <a:r>
              <a:rPr lang="en-US" sz="1300" baseline="30000">
                <a:solidFill>
                  <a:srgbClr val="000000"/>
                </a:solidFill>
                <a:latin typeface="Forma DJR Micro"/>
                <a:ea typeface="新細明體"/>
              </a:rPr>
              <a:t>67</a:t>
            </a:r>
            <a:endParaRPr lang="en-US" altLang="zh-TW" sz="1300" baseline="30000">
              <a:solidFill>
                <a:srgbClr val="000000"/>
              </a:solidFill>
              <a:latin typeface="Forma DJR Micro"/>
              <a:ea typeface="新細明體"/>
            </a:endParaRPr>
          </a:p>
        </p:txBody>
      </p:sp>
      <p:sp>
        <p:nvSpPr>
          <p:cNvPr id="48" name="TextBox 47">
            <a:extLst>
              <a:ext uri="{FF2B5EF4-FFF2-40B4-BE49-F238E27FC236}">
                <a16:creationId xmlns:a16="http://schemas.microsoft.com/office/drawing/2014/main" id="{F592228E-317C-968D-F097-B754244BF33C}"/>
              </a:ext>
            </a:extLst>
          </p:cNvPr>
          <p:cNvSpPr txBox="1"/>
          <p:nvPr/>
        </p:nvSpPr>
        <p:spPr>
          <a:xfrm>
            <a:off x="4035908" y="738218"/>
            <a:ext cx="3925998" cy="3893374"/>
          </a:xfrm>
          <a:prstGeom prst="rect">
            <a:avLst/>
          </a:prstGeom>
          <a:noFill/>
        </p:spPr>
        <p:txBody>
          <a:bodyPr wrap="square" lIns="91440" tIns="45720" rIns="91440" bIns="45720" numCol="1" rtlCol="0" anchor="t">
            <a:spAutoFit/>
          </a:bodyPr>
          <a:lstStyle/>
          <a:p>
            <a:pPr marL="285750" indent="-285750" defTabSz="913852">
              <a:lnSpc>
                <a:spcPct val="100000"/>
              </a:lnSpc>
              <a:spcBef>
                <a:spcPts val="0"/>
              </a:spcBef>
              <a:buFont typeface="Arial" panose="020B0604020202020204" pitchFamily="34" charset="0"/>
              <a:buChar char="•"/>
              <a:tabLst/>
              <a:defRPr/>
            </a:pPr>
            <a:r>
              <a:rPr kumimoji="0" lang="en-US" altLang="zh-TW" sz="1300" i="0" u="none" strike="noStrike" kern="1200" cap="none" normalizeH="0" baseline="0" noProof="0" dirty="0">
                <a:ln>
                  <a:noFill/>
                </a:ln>
                <a:solidFill>
                  <a:srgbClr val="000000"/>
                </a:solidFill>
                <a:effectLst/>
                <a:uLnTx/>
                <a:uFillTx/>
                <a:latin typeface="Forma DJR Micro"/>
                <a:ea typeface="新細明體"/>
              </a:rPr>
              <a:t>Better performance with </a:t>
            </a:r>
            <a:r>
              <a:rPr lang="en-US" altLang="zh-TW" sz="1300" dirty="0">
                <a:solidFill>
                  <a:srgbClr val="000000"/>
                </a:solidFill>
                <a:latin typeface="Forma DJR Micro"/>
                <a:ea typeface="新細明體"/>
              </a:rPr>
              <a:t>up to Intel</a:t>
            </a:r>
            <a:r>
              <a:rPr kumimoji="0" lang="en-US" altLang="zh-TW" sz="1300" i="0" u="none" strike="noStrike" kern="1200" cap="none" normalizeH="0" baseline="0" noProof="0" dirty="0">
                <a:ln>
                  <a:noFill/>
                </a:ln>
                <a:solidFill>
                  <a:srgbClr val="000000"/>
                </a:solidFill>
                <a:effectLst/>
                <a:uLnTx/>
                <a:uFillTx/>
                <a:latin typeface="Forma DJR Micro"/>
                <a:ea typeface="新細明體"/>
              </a:rPr>
              <a:t>® </a:t>
            </a:r>
            <a:r>
              <a:rPr kumimoji="0" lang="en-US" altLang="zh-TW" sz="1300" i="0" u="none" strike="noStrike" kern="1200" cap="none" normalizeH="0" baseline="0" noProof="0" dirty="0" err="1">
                <a:ln>
                  <a:noFill/>
                </a:ln>
                <a:solidFill>
                  <a:srgbClr val="000000"/>
                </a:solidFill>
                <a:effectLst/>
                <a:uLnTx/>
                <a:uFillTx/>
                <a:latin typeface="Forma DJR Micro"/>
                <a:ea typeface="新細明體"/>
              </a:rPr>
              <a:t>Core</a:t>
            </a:r>
            <a:r>
              <a:rPr kumimoji="0" lang="en-US" altLang="zh-TW" sz="1300" i="0" u="none" strike="noStrike" kern="1200" cap="none" normalizeH="0" baseline="30000" noProof="0" dirty="0" err="1">
                <a:ln>
                  <a:noFill/>
                </a:ln>
                <a:solidFill>
                  <a:srgbClr val="000000"/>
                </a:solidFill>
                <a:effectLst/>
                <a:uLnTx/>
                <a:uFillTx/>
                <a:latin typeface="Forma DJR Micro"/>
                <a:ea typeface="新細明體"/>
              </a:rPr>
              <a:t>TM</a:t>
            </a:r>
            <a:r>
              <a:rPr kumimoji="0" lang="en-US" altLang="zh-TW" sz="1300" i="0" u="none" strike="noStrike" kern="1200" cap="none" normalizeH="0" baseline="0" noProof="0" dirty="0">
                <a:ln>
                  <a:noFill/>
                </a:ln>
                <a:solidFill>
                  <a:srgbClr val="000000"/>
                </a:solidFill>
                <a:effectLst/>
                <a:uLnTx/>
                <a:uFillTx/>
                <a:latin typeface="Forma DJR Micro"/>
                <a:ea typeface="新細明體"/>
              </a:rPr>
              <a:t> Ultra 9 processors</a:t>
            </a:r>
            <a:r>
              <a:rPr kumimoji="0" lang="en-US" altLang="zh-TW" sz="1300" i="0" u="none" strike="noStrike" kern="1200" cap="none" normalizeH="0" baseline="30000" noProof="0" dirty="0">
                <a:ln>
                  <a:noFill/>
                </a:ln>
                <a:solidFill>
                  <a:srgbClr val="000000"/>
                </a:solidFill>
                <a:effectLst/>
                <a:uLnTx/>
                <a:uFillTx/>
                <a:latin typeface="Forma DJR Micro"/>
                <a:ea typeface="新細明體"/>
              </a:rPr>
              <a:t>1</a:t>
            </a:r>
            <a:endParaRPr kumimoji="0" lang="en-US" altLang="zh-TW" sz="1300" i="0" u="none" strike="noStrike" kern="1200" cap="none" normalizeH="0" baseline="0" noProof="0" dirty="0">
              <a:ln>
                <a:noFill/>
              </a:ln>
              <a:solidFill>
                <a:srgbClr val="000000"/>
              </a:solidFill>
              <a:effectLst/>
              <a:uLnTx/>
              <a:uFillTx/>
              <a:latin typeface="Forma DJR Micro"/>
              <a:ea typeface="新細明體"/>
            </a:endParaRPr>
          </a:p>
          <a:p>
            <a:pPr marL="466725" lvl="1" indent="-285750" defTabSz="913852">
              <a:lnSpc>
                <a:spcPct val="100000"/>
              </a:lnSpc>
              <a:spcBef>
                <a:spcPts val="0"/>
              </a:spcBef>
              <a:buFont typeface="Arial" panose="020B0604020202020204" pitchFamily="34" charset="0"/>
              <a:buChar char="•"/>
              <a:defRPr/>
            </a:pPr>
            <a:r>
              <a:rPr kumimoji="0" lang="en-US" altLang="zh-TW" sz="1300" i="0" u="none" strike="noStrike" kern="1200" cap="none" normalizeH="0" baseline="0" noProof="0" dirty="0">
                <a:ln>
                  <a:noFill/>
                </a:ln>
                <a:solidFill>
                  <a:srgbClr val="000000"/>
                </a:solidFill>
                <a:effectLst/>
                <a:uLnTx/>
                <a:uFillTx/>
                <a:latin typeface="Forma DJR Micro"/>
                <a:ea typeface="新細明體"/>
              </a:rPr>
              <a:t>Choose </a:t>
            </a:r>
            <a:r>
              <a:rPr kumimoji="0" lang="en-US" altLang="zh-TW" sz="1300" b="1" i="0" u="none" strike="noStrike" kern="1200" cap="none" normalizeH="0" baseline="0" noProof="0" dirty="0">
                <a:ln>
                  <a:noFill/>
                </a:ln>
                <a:solidFill>
                  <a:srgbClr val="000000"/>
                </a:solidFill>
                <a:effectLst/>
                <a:uLnTx/>
                <a:uFillTx/>
                <a:latin typeface="Forma DJR Micro"/>
                <a:ea typeface="新細明體"/>
              </a:rPr>
              <a:t>optional K-Series  </a:t>
            </a:r>
            <a:r>
              <a:rPr kumimoji="0" lang="en-US" altLang="zh-TW" sz="1300" i="0" u="none" strike="noStrike" kern="1200" cap="none" normalizeH="0" baseline="0" noProof="0" dirty="0">
                <a:ln>
                  <a:noFill/>
                </a:ln>
                <a:solidFill>
                  <a:srgbClr val="000000"/>
                </a:solidFill>
                <a:effectLst/>
                <a:uLnTx/>
                <a:uFillTx/>
                <a:latin typeface="Forma DJR Micro"/>
                <a:ea typeface="新細明體"/>
              </a:rPr>
              <a:t>for powerful added performance</a:t>
            </a:r>
          </a:p>
          <a:p>
            <a:pPr marL="466725" lvl="1" indent="-285750" defTabSz="913852">
              <a:lnSpc>
                <a:spcPct val="100000"/>
              </a:lnSpc>
              <a:spcBef>
                <a:spcPts val="0"/>
              </a:spcBef>
              <a:buFont typeface="Arial" panose="020B0604020202020204" pitchFamily="34" charset="0"/>
              <a:buChar char="•"/>
              <a:defRPr/>
            </a:pPr>
            <a:r>
              <a:rPr lang="en-US" altLang="zh-TW" sz="1300" dirty="0">
                <a:solidFill>
                  <a:srgbClr val="000000"/>
                </a:solidFill>
                <a:latin typeface="Forma DJR Micro"/>
                <a:ea typeface="新細明體"/>
              </a:rPr>
              <a:t>Z2 G1i supports 250W sustained TDP with K-series CPUs, enabled by redesigned thermals and power delivery</a:t>
            </a:r>
            <a:endParaRPr lang="en-US" altLang="zh-TW" sz="1300" i="0" u="none" strike="noStrike" kern="1200" cap="none" normalizeH="0" baseline="0" noProof="0" dirty="0">
              <a:ln>
                <a:noFill/>
              </a:ln>
              <a:solidFill>
                <a:srgbClr val="000000"/>
              </a:solidFill>
              <a:effectLst/>
              <a:uLnTx/>
              <a:uFillTx/>
              <a:latin typeface="Forma DJR Micro"/>
              <a:ea typeface="新細明體"/>
            </a:endParaRPr>
          </a:p>
          <a:p>
            <a:pPr marL="285750" marR="0" lvl="0" indent="-28575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300" i="0" u="none" strike="noStrike" kern="1200" cap="none" normalizeH="0" baseline="0" noProof="0" dirty="0">
                <a:ln>
                  <a:noFill/>
                </a:ln>
                <a:solidFill>
                  <a:srgbClr val="000000"/>
                </a:solidFill>
                <a:effectLst/>
                <a:uLnTx/>
                <a:uFillTx/>
                <a:latin typeface="Forma DJR Micro"/>
                <a:ea typeface="新細明體"/>
              </a:rPr>
              <a:t>Powerful support for </a:t>
            </a:r>
            <a:r>
              <a:rPr kumimoji="0" lang="en-US" altLang="zh-TW" sz="1300" b="1" i="0" u="none" strike="noStrike" kern="1200" cap="none" normalizeH="0" baseline="0" noProof="0" dirty="0">
                <a:ln>
                  <a:noFill/>
                </a:ln>
                <a:solidFill>
                  <a:srgbClr val="000000"/>
                </a:solidFill>
                <a:effectLst/>
                <a:uLnTx/>
                <a:uFillTx/>
                <a:latin typeface="Forma DJR Micro"/>
                <a:ea typeface="新細明體"/>
              </a:rPr>
              <a:t>triple wide and 600W graphics </a:t>
            </a:r>
            <a:r>
              <a:rPr kumimoji="0" lang="en-US" altLang="zh-TW" sz="1300" i="0" u="none" strike="noStrike" kern="1200" cap="none" normalizeH="0" baseline="0" noProof="0" dirty="0">
                <a:ln>
                  <a:noFill/>
                </a:ln>
                <a:solidFill>
                  <a:srgbClr val="000000"/>
                </a:solidFill>
                <a:effectLst/>
                <a:uLnTx/>
                <a:uFillTx/>
                <a:latin typeface="Forma DJR Micro"/>
                <a:ea typeface="新細明體"/>
              </a:rPr>
              <a:t>– up to NVIDIA RTX</a:t>
            </a:r>
            <a:r>
              <a:rPr kumimoji="0" lang="en-US" altLang="zh-TW" sz="1300" i="0" u="none" strike="noStrike" kern="1200" cap="none" normalizeH="0" baseline="30000" noProof="0" dirty="0">
                <a:ln>
                  <a:noFill/>
                </a:ln>
                <a:solidFill>
                  <a:srgbClr val="000000"/>
                </a:solidFill>
                <a:effectLst/>
                <a:uLnTx/>
                <a:uFillTx/>
                <a:latin typeface="Forma DJR Micro"/>
                <a:ea typeface="新細明體"/>
              </a:rPr>
              <a:t>TM</a:t>
            </a:r>
            <a:r>
              <a:rPr kumimoji="0" lang="en-US" altLang="zh-TW" sz="1300" i="0" u="none" strike="noStrike" kern="1200" cap="none" normalizeH="0" baseline="0" noProof="0" dirty="0">
                <a:ln>
                  <a:noFill/>
                </a:ln>
                <a:solidFill>
                  <a:srgbClr val="000000"/>
                </a:solidFill>
                <a:effectLst/>
                <a:uLnTx/>
                <a:uFillTx/>
                <a:latin typeface="Forma DJR Micro"/>
                <a:ea typeface="新細明體"/>
              </a:rPr>
              <a:t> 6000-series graphics</a:t>
            </a:r>
            <a:r>
              <a:rPr kumimoji="0" lang="en-US" altLang="zh-TW" sz="1300" i="0" u="none" strike="noStrike" kern="1200" cap="none" normalizeH="0" baseline="30000" noProof="0" dirty="0">
                <a:ln>
                  <a:noFill/>
                </a:ln>
                <a:solidFill>
                  <a:srgbClr val="000000"/>
                </a:solidFill>
                <a:effectLst/>
                <a:uLnTx/>
                <a:uFillTx/>
                <a:latin typeface="Forma DJR Micro"/>
                <a:ea typeface="新細明體"/>
              </a:rPr>
              <a:t>2</a:t>
            </a:r>
            <a:r>
              <a:rPr kumimoji="0" lang="en-US" altLang="zh-TW" sz="1300" i="0" u="none" strike="noStrike" kern="1200" cap="none" normalizeH="0" baseline="0" noProof="0" dirty="0">
                <a:ln>
                  <a:noFill/>
                </a:ln>
                <a:solidFill>
                  <a:srgbClr val="000000"/>
                </a:solidFill>
                <a:effectLst/>
                <a:uLnTx/>
                <a:uFillTx/>
                <a:latin typeface="Forma DJR Micro"/>
                <a:ea typeface="新細明體"/>
              </a:rPr>
              <a:t> </a:t>
            </a:r>
            <a:endParaRPr lang="en-US" altLang="zh-TW" sz="1300" i="0" u="none" strike="noStrike" kern="1200" cap="none" normalizeH="0" baseline="0" noProof="0" dirty="0">
              <a:ln>
                <a:noFill/>
              </a:ln>
              <a:solidFill>
                <a:srgbClr val="000000"/>
              </a:solidFill>
              <a:effectLst/>
              <a:uLnTx/>
              <a:uFillTx/>
              <a:latin typeface="Forma DJR Micro"/>
              <a:ea typeface="新細明體"/>
            </a:endParaRPr>
          </a:p>
          <a:p>
            <a:pPr marL="285750" marR="0" lvl="0" indent="-28575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300" i="0" u="none" strike="noStrike" kern="1200" cap="none" normalizeH="0" baseline="0" noProof="0" dirty="0">
                <a:ln>
                  <a:noFill/>
                </a:ln>
                <a:solidFill>
                  <a:srgbClr val="000000"/>
                </a:solidFill>
                <a:effectLst/>
                <a:uLnTx/>
                <a:uFillTx/>
                <a:latin typeface="Forma DJR Micro"/>
                <a:ea typeface="新細明體"/>
              </a:rPr>
              <a:t>Provide fast access for large datasets and AI models with </a:t>
            </a:r>
            <a:r>
              <a:rPr kumimoji="0" lang="en-US" altLang="zh-TW" sz="1300" b="1" i="0" u="none" strike="noStrike" kern="1200" cap="none" normalizeH="0" baseline="0" noProof="0" dirty="0">
                <a:ln>
                  <a:noFill/>
                </a:ln>
                <a:solidFill>
                  <a:srgbClr val="000000"/>
                </a:solidFill>
                <a:effectLst/>
                <a:uLnTx/>
                <a:uFillTx/>
                <a:latin typeface="Forma DJR Micro"/>
                <a:ea typeface="新細明體"/>
              </a:rPr>
              <a:t>PCIe Gen 5</a:t>
            </a:r>
            <a:r>
              <a:rPr kumimoji="0" lang="en-US" altLang="zh-TW" sz="1300" b="1" i="0" u="none" strike="noStrike" kern="1200" cap="none" normalizeH="0" baseline="30000" noProof="0" dirty="0">
                <a:ln>
                  <a:noFill/>
                </a:ln>
                <a:solidFill>
                  <a:srgbClr val="000000"/>
                </a:solidFill>
                <a:effectLst/>
                <a:uLnTx/>
                <a:uFillTx/>
                <a:latin typeface="Forma DJR Micro"/>
                <a:ea typeface="新細明體"/>
              </a:rPr>
              <a:t>2</a:t>
            </a:r>
            <a:r>
              <a:rPr kumimoji="0" lang="en-US" altLang="zh-TW" sz="1300" b="1" i="0" u="none" strike="noStrike" kern="1200" cap="none" normalizeH="0" baseline="0" noProof="0" dirty="0">
                <a:ln>
                  <a:noFill/>
                </a:ln>
                <a:solidFill>
                  <a:srgbClr val="000000"/>
                </a:solidFill>
                <a:effectLst/>
                <a:uLnTx/>
                <a:uFillTx/>
                <a:latin typeface="Forma DJR Micro"/>
                <a:ea typeface="新細明體"/>
              </a:rPr>
              <a:t> high speed bandwidth</a:t>
            </a:r>
            <a:endParaRPr lang="en-US" altLang="zh-TW" sz="1300" b="1" i="0" u="none" strike="noStrike" kern="1200" cap="none" normalizeH="0" baseline="0" noProof="0" dirty="0">
              <a:ln>
                <a:noFill/>
              </a:ln>
              <a:solidFill>
                <a:srgbClr val="000000"/>
              </a:solidFill>
              <a:effectLst/>
              <a:uLnTx/>
              <a:uFillTx/>
              <a:latin typeface="Forma DJR Micro"/>
              <a:ea typeface="新細明體"/>
            </a:endParaRPr>
          </a:p>
          <a:p>
            <a:pPr marL="285750" marR="0" lvl="0" indent="-28575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300" i="0" u="none" strike="noStrike" kern="1200" cap="none" normalizeH="0" baseline="0" noProof="0" dirty="0">
                <a:ln>
                  <a:noFill/>
                </a:ln>
                <a:solidFill>
                  <a:srgbClr val="000000"/>
                </a:solidFill>
                <a:effectLst/>
                <a:uLnTx/>
                <a:uFillTx/>
                <a:latin typeface="Forma DJR Micro"/>
                <a:ea typeface="新細明體"/>
              </a:rPr>
              <a:t>Fuel a more responsive system with up to </a:t>
            </a:r>
            <a:r>
              <a:rPr kumimoji="0" lang="en-US" altLang="zh-TW" sz="1300" b="1" i="0" u="none" strike="noStrike" kern="1200" cap="none" normalizeH="0" baseline="0" noProof="0" dirty="0">
                <a:ln>
                  <a:noFill/>
                </a:ln>
                <a:solidFill>
                  <a:srgbClr val="000000"/>
                </a:solidFill>
                <a:effectLst/>
                <a:uLnTx/>
                <a:uFillTx/>
                <a:latin typeface="Forma DJR Micro"/>
                <a:ea typeface="新細明體"/>
              </a:rPr>
              <a:t>36 TB system storage</a:t>
            </a:r>
            <a:r>
              <a:rPr kumimoji="0" lang="en-US" altLang="zh-TW" sz="1300" i="0" u="none" strike="noStrike" kern="1200" cap="none" normalizeH="0" baseline="30000" noProof="0" dirty="0">
                <a:ln>
                  <a:noFill/>
                </a:ln>
                <a:solidFill>
                  <a:srgbClr val="000000"/>
                </a:solidFill>
                <a:effectLst/>
                <a:uLnTx/>
                <a:uFillTx/>
                <a:latin typeface="Forma DJR Micro"/>
                <a:ea typeface="新細明體"/>
              </a:rPr>
              <a:t>16</a:t>
            </a:r>
            <a:r>
              <a:rPr kumimoji="0" lang="en-US" altLang="zh-TW" sz="1300" i="0" u="none" strike="noStrike" kern="1200" cap="none" normalizeH="0" baseline="0" noProof="0" dirty="0">
                <a:ln>
                  <a:noFill/>
                </a:ln>
                <a:solidFill>
                  <a:srgbClr val="000000"/>
                </a:solidFill>
                <a:effectLst/>
                <a:uLnTx/>
                <a:uFillTx/>
                <a:latin typeface="Forma DJR Micro"/>
                <a:ea typeface="新細明體"/>
              </a:rPr>
              <a:t> and </a:t>
            </a:r>
            <a:r>
              <a:rPr kumimoji="0" lang="en-US" altLang="zh-TW" sz="1300" b="1" i="0" u="none" strike="noStrike" kern="1200" cap="none" normalizeH="0" baseline="0" noProof="0" dirty="0">
                <a:ln>
                  <a:noFill/>
                </a:ln>
                <a:solidFill>
                  <a:srgbClr val="000000"/>
                </a:solidFill>
                <a:effectLst/>
                <a:uLnTx/>
                <a:uFillTx/>
                <a:latin typeface="Forma DJR Micro"/>
                <a:ea typeface="新細明體"/>
              </a:rPr>
              <a:t>256</a:t>
            </a:r>
            <a:r>
              <a:rPr kumimoji="0" lang="en-US" altLang="zh-TW" sz="1300" i="0" u="none" strike="noStrike" kern="1200" cap="none" normalizeH="0" baseline="30000" noProof="0" dirty="0">
                <a:ln>
                  <a:noFill/>
                </a:ln>
                <a:solidFill>
                  <a:srgbClr val="000000"/>
                </a:solidFill>
                <a:effectLst/>
                <a:uLnTx/>
                <a:uFillTx/>
                <a:latin typeface="Forma DJR Micro"/>
                <a:ea typeface="新細明體"/>
              </a:rPr>
              <a:t>107</a:t>
            </a:r>
            <a:r>
              <a:rPr kumimoji="0" lang="en-US" altLang="zh-TW" sz="1300" b="1" i="0" u="none" strike="noStrike" kern="1200" cap="none" normalizeH="0" baseline="0" noProof="0" dirty="0">
                <a:ln>
                  <a:noFill/>
                </a:ln>
                <a:solidFill>
                  <a:srgbClr val="000000"/>
                </a:solidFill>
                <a:effectLst/>
                <a:uLnTx/>
                <a:uFillTx/>
                <a:latin typeface="Forma DJR Micro"/>
                <a:ea typeface="新細明體"/>
              </a:rPr>
              <a:t> GB DDR5 memory</a:t>
            </a:r>
            <a:r>
              <a:rPr kumimoji="0" lang="en-US" altLang="zh-TW" sz="1300" i="0" u="none" strike="noStrike" kern="1200" cap="none" normalizeH="0" baseline="30000" noProof="0" dirty="0">
                <a:ln>
                  <a:noFill/>
                </a:ln>
                <a:solidFill>
                  <a:srgbClr val="000000"/>
                </a:solidFill>
                <a:effectLst/>
                <a:uLnTx/>
                <a:uFillTx/>
                <a:latin typeface="Forma DJR Micro"/>
                <a:ea typeface="新細明體"/>
              </a:rPr>
              <a:t>2</a:t>
            </a:r>
            <a:endParaRPr lang="en-US" altLang="zh-TW" sz="1300" i="0" u="none" strike="noStrike" kern="1200" cap="none" normalizeH="0" baseline="30000" noProof="0" dirty="0">
              <a:ln>
                <a:noFill/>
              </a:ln>
              <a:solidFill>
                <a:srgbClr val="000000"/>
              </a:solidFill>
              <a:effectLst/>
              <a:uLnTx/>
              <a:uFillTx/>
              <a:latin typeface="Forma DJR Micro"/>
              <a:ea typeface="新細明體"/>
            </a:endParaRPr>
          </a:p>
          <a:p>
            <a:pPr marL="285750" marR="0" lvl="0" indent="-28575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300" b="0" i="0" u="none" kern="1200" cap="none" spc="0" normalizeH="0" baseline="0" noProof="0" dirty="0">
                <a:ln>
                  <a:noFill/>
                </a:ln>
                <a:solidFill>
                  <a:srgbClr val="000000"/>
                </a:solidFill>
                <a:effectLst/>
                <a:uLnTx/>
                <a:uFillTx/>
                <a:latin typeface="Forma DJR Micro"/>
                <a:ea typeface="新細明體"/>
                <a:cs typeface="+mn-cs"/>
              </a:rPr>
              <a:t>Provide consistent and stable power to high-demand components while completing tasks like 3D modeling, rendering or </a:t>
            </a:r>
            <a:r>
              <a:rPr lang="en-US" altLang="zh-TW" sz="1300" dirty="0">
                <a:solidFill>
                  <a:srgbClr val="000000"/>
                </a:solidFill>
                <a:latin typeface="Forma DJR Micro"/>
                <a:ea typeface="新細明體"/>
              </a:rPr>
              <a:t>engineering simulations </a:t>
            </a:r>
            <a:r>
              <a:rPr kumimoji="0" lang="en-US" altLang="zh-TW" sz="1300" i="0" u="none" strike="noStrike" kern="1200" cap="none" normalizeH="0" baseline="0" noProof="0" dirty="0">
                <a:ln>
                  <a:noFill/>
                </a:ln>
                <a:solidFill>
                  <a:srgbClr val="000000"/>
                </a:solidFill>
                <a:effectLst/>
                <a:uLnTx/>
                <a:uFillTx/>
                <a:latin typeface="Forma DJR Micro"/>
                <a:ea typeface="新細明體"/>
              </a:rPr>
              <a:t>with up to </a:t>
            </a:r>
            <a:r>
              <a:rPr kumimoji="0" lang="en-US" altLang="zh-TW" sz="1300" b="1" i="0" u="none" strike="noStrike" kern="1200" cap="none" normalizeH="0" baseline="0" noProof="0" dirty="0">
                <a:ln>
                  <a:noFill/>
                </a:ln>
                <a:solidFill>
                  <a:srgbClr val="000000"/>
                </a:solidFill>
                <a:effectLst/>
                <a:uLnTx/>
                <a:uFillTx/>
                <a:latin typeface="Forma DJR Micro"/>
                <a:ea typeface="新細明體"/>
              </a:rPr>
              <a:t>1200W Platinum</a:t>
            </a:r>
            <a:r>
              <a:rPr kumimoji="0" lang="en-US" altLang="zh-TW" sz="1300" b="1" i="0" u="none" strike="noStrike" kern="1200" cap="none" normalizeH="0" baseline="30000" noProof="0" dirty="0">
                <a:ln>
                  <a:noFill/>
                </a:ln>
                <a:solidFill>
                  <a:srgbClr val="000000"/>
                </a:solidFill>
                <a:effectLst/>
                <a:uLnTx/>
                <a:uFillTx/>
                <a:latin typeface="Forma DJR Micro"/>
                <a:ea typeface="新細明體"/>
              </a:rPr>
              <a:t>2</a:t>
            </a:r>
            <a:r>
              <a:rPr kumimoji="0" lang="en-US" altLang="zh-TW" sz="1300" b="1" i="0" u="none" strike="noStrike" kern="1200" cap="none" normalizeH="0" baseline="0" noProof="0" dirty="0">
                <a:ln>
                  <a:noFill/>
                </a:ln>
                <a:solidFill>
                  <a:srgbClr val="000000"/>
                </a:solidFill>
                <a:effectLst/>
                <a:uLnTx/>
                <a:uFillTx/>
                <a:latin typeface="Forma DJR Micro"/>
                <a:ea typeface="新細明體"/>
              </a:rPr>
              <a:t> </a:t>
            </a:r>
            <a:r>
              <a:rPr kumimoji="0" lang="en-US" altLang="zh-TW" sz="1300" i="0" u="none" strike="noStrike" kern="1200" cap="none" normalizeH="0" baseline="0" noProof="0" dirty="0">
                <a:ln>
                  <a:noFill/>
                </a:ln>
                <a:solidFill>
                  <a:srgbClr val="000000"/>
                </a:solidFill>
                <a:effectLst/>
                <a:uLnTx/>
                <a:uFillTx/>
                <a:latin typeface="Forma DJR Micro"/>
                <a:ea typeface="新細明體"/>
              </a:rPr>
              <a:t>internal power supply </a:t>
            </a:r>
            <a:endParaRPr lang="en-US" altLang="zh-TW" sz="1300" i="0" u="none" strike="noStrike" kern="1200" cap="none" normalizeH="0" baseline="0" noProof="0" dirty="0">
              <a:ln>
                <a:noFill/>
              </a:ln>
              <a:solidFill>
                <a:srgbClr val="000000"/>
              </a:solidFill>
              <a:effectLst/>
              <a:uLnTx/>
              <a:uFillTx/>
              <a:latin typeface="Forma DJR Micro"/>
              <a:ea typeface="新細明體"/>
            </a:endParaRPr>
          </a:p>
        </p:txBody>
      </p:sp>
      <p:sp>
        <p:nvSpPr>
          <p:cNvPr id="49" name="TextBox 48">
            <a:extLst>
              <a:ext uri="{FF2B5EF4-FFF2-40B4-BE49-F238E27FC236}">
                <a16:creationId xmlns:a16="http://schemas.microsoft.com/office/drawing/2014/main" id="{DE237363-7935-E967-66AA-FEE932F91604}"/>
              </a:ext>
            </a:extLst>
          </p:cNvPr>
          <p:cNvSpPr txBox="1"/>
          <p:nvPr/>
        </p:nvSpPr>
        <p:spPr>
          <a:xfrm>
            <a:off x="4049497" y="284330"/>
            <a:ext cx="3861815" cy="36933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49EF8"/>
                </a:solidFill>
                <a:effectLst/>
                <a:uLnTx/>
                <a:uFillTx/>
                <a:latin typeface="Forma DJR Micro" panose="00000000000000090000" pitchFamily="2" charset="0"/>
                <a:ea typeface="Nexa Bold" charset="0"/>
                <a:cs typeface="Nexa Bold" charset="0"/>
              </a:rPr>
              <a:t>Powerful AI workstation performance</a:t>
            </a:r>
          </a:p>
        </p:txBody>
      </p:sp>
      <p:pic>
        <p:nvPicPr>
          <p:cNvPr id="8" name="Picture 7" descr="A picture containing black, darkness&#10;&#10;Description automatically generated">
            <a:extLst>
              <a:ext uri="{FF2B5EF4-FFF2-40B4-BE49-F238E27FC236}">
                <a16:creationId xmlns:a16="http://schemas.microsoft.com/office/drawing/2014/main" id="{C732613A-CBB8-A616-C06E-CF67CB85B3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56495" y="6527240"/>
            <a:ext cx="552205" cy="258331"/>
          </a:xfrm>
          <a:prstGeom prst="rect">
            <a:avLst/>
          </a:prstGeom>
        </p:spPr>
      </p:pic>
      <p:sp>
        <p:nvSpPr>
          <p:cNvPr id="14" name="TextBox 13">
            <a:extLst>
              <a:ext uri="{FF2B5EF4-FFF2-40B4-BE49-F238E27FC236}">
                <a16:creationId xmlns:a16="http://schemas.microsoft.com/office/drawing/2014/main" id="{7CCD8BB7-0E49-3363-1782-20B350D7DBBD}"/>
              </a:ext>
            </a:extLst>
          </p:cNvPr>
          <p:cNvSpPr txBox="1"/>
          <p:nvPr/>
        </p:nvSpPr>
        <p:spPr>
          <a:xfrm>
            <a:off x="4062536" y="4733465"/>
            <a:ext cx="3210678" cy="36933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kern="1200" cap="none" spc="0" normalizeH="0" baseline="0" noProof="0">
                <a:ln>
                  <a:noFill/>
                </a:ln>
                <a:solidFill>
                  <a:srgbClr val="549EF8"/>
                </a:solidFill>
                <a:effectLst/>
                <a:uLnTx/>
                <a:uFillTx/>
                <a:latin typeface="Forma DJR Micro" panose="00000000000000090000" pitchFamily="2" charset="0"/>
                <a:ea typeface="Nexa Bold" charset="0"/>
                <a:cs typeface="Nexa Bold" charset="0"/>
              </a:rPr>
              <a:t>Advanced AI Experiences </a:t>
            </a:r>
            <a:r>
              <a:rPr kumimoji="0" lang="en-US" sz="1800" b="1" i="0" u="none" kern="1200" cap="none" spc="0" normalizeH="0" baseline="0" noProof="0">
                <a:ln>
                  <a:noFill/>
                </a:ln>
                <a:solidFill>
                  <a:srgbClr val="000000"/>
                </a:solidFill>
                <a:effectLst/>
                <a:uLnTx/>
                <a:uFillTx/>
                <a:latin typeface="Forma DJR Micro" panose="00000000000000090000" pitchFamily="2" charset="0"/>
                <a:ea typeface="Nexa Bold" charset="0"/>
                <a:cs typeface="Nexa Bold" charset="0"/>
              </a:rPr>
              <a:t> </a:t>
            </a:r>
            <a:endParaRPr kumimoji="0" lang="en-US" sz="1800" b="1" i="0" u="none" kern="1200" cap="none" spc="0" normalizeH="0" baseline="30000" noProof="0">
              <a:ln>
                <a:noFill/>
              </a:ln>
              <a:solidFill>
                <a:srgbClr val="000000"/>
              </a:solidFill>
              <a:effectLst/>
              <a:uLnTx/>
              <a:uFillTx/>
              <a:latin typeface="Forma DJR Micro" panose="00000000000000090000" pitchFamily="2" charset="0"/>
              <a:ea typeface="Nexa Bold" charset="0"/>
              <a:cs typeface="Nexa Bold" charset="0"/>
            </a:endParaRPr>
          </a:p>
        </p:txBody>
      </p:sp>
      <p:sp>
        <p:nvSpPr>
          <p:cNvPr id="33" name="TextBox 32">
            <a:extLst>
              <a:ext uri="{FF2B5EF4-FFF2-40B4-BE49-F238E27FC236}">
                <a16:creationId xmlns:a16="http://schemas.microsoft.com/office/drawing/2014/main" id="{7927F0BD-F4D2-14AB-3100-A9FCD4FC334B}"/>
              </a:ext>
            </a:extLst>
          </p:cNvPr>
          <p:cNvSpPr txBox="1"/>
          <p:nvPr/>
        </p:nvSpPr>
        <p:spPr>
          <a:xfrm>
            <a:off x="4051981" y="5155829"/>
            <a:ext cx="3889983" cy="1449692"/>
          </a:xfrm>
          <a:prstGeom prst="rect">
            <a:avLst/>
          </a:prstGeom>
          <a:noFill/>
        </p:spPr>
        <p:txBody>
          <a:bodyPr wrap="square">
            <a:spAutoFit/>
          </a:bodyPr>
          <a:lstStyle/>
          <a:p>
            <a:pPr marL="285750" indent="-285750">
              <a:buFont typeface="Arial" panose="020B0604020202020204" pitchFamily="34" charset="0"/>
              <a:buChar char="•"/>
            </a:pPr>
            <a:r>
              <a:rPr lang="en-US" sz="1300">
                <a:solidFill>
                  <a:srgbClr val="000000"/>
                </a:solidFill>
                <a:latin typeface="Forma DJR Micro"/>
                <a:ea typeface="新細明體"/>
              </a:rPr>
              <a:t>AI-enhanced CPU with </a:t>
            </a:r>
            <a:r>
              <a:rPr lang="en-US" sz="1300" b="1">
                <a:solidFill>
                  <a:srgbClr val="000000"/>
                </a:solidFill>
                <a:latin typeface="Forma DJR Micro"/>
                <a:ea typeface="新細明體"/>
              </a:rPr>
              <a:t>dedicated NPU</a:t>
            </a:r>
            <a:r>
              <a:rPr lang="en-US" sz="1300" b="1" baseline="30000">
                <a:solidFill>
                  <a:srgbClr val="000000"/>
                </a:solidFill>
                <a:latin typeface="Forma DJR Micro"/>
                <a:ea typeface="新細明體"/>
              </a:rPr>
              <a:t>3,9</a:t>
            </a:r>
            <a:r>
              <a:rPr lang="en-US" sz="1300" b="1">
                <a:solidFill>
                  <a:srgbClr val="000000"/>
                </a:solidFill>
                <a:latin typeface="Forma DJR Micro"/>
                <a:ea typeface="新細明體"/>
              </a:rPr>
              <a:t> </a:t>
            </a:r>
            <a:r>
              <a:rPr lang="en-US" sz="1300">
                <a:solidFill>
                  <a:srgbClr val="000000"/>
                </a:solidFill>
                <a:latin typeface="Forma DJR Micro"/>
                <a:ea typeface="新細明體"/>
              </a:rPr>
              <a:t>not only unlocks a new level of performance for heavy workflows, but brings AI to Intel based desktop and mainstream workstation platforms</a:t>
            </a:r>
          </a:p>
          <a:p>
            <a:pPr marL="285750" indent="-285750">
              <a:buFont typeface="Arial" panose="020B0604020202020204" pitchFamily="34" charset="0"/>
              <a:buChar char="•"/>
            </a:pPr>
            <a:r>
              <a:rPr lang="en-US" sz="1300" b="1">
                <a:solidFill>
                  <a:srgbClr val="000000"/>
                </a:solidFill>
                <a:latin typeface="Forma DJR Micro"/>
                <a:ea typeface="新細明體"/>
              </a:rPr>
              <a:t>36 base system TOPS, 13 NPU TOPS, 3 AI accelerators </a:t>
            </a:r>
            <a:r>
              <a:rPr lang="en-US" sz="1300">
                <a:solidFill>
                  <a:srgbClr val="000000"/>
                </a:solidFill>
                <a:latin typeface="Forma DJR Micro"/>
                <a:ea typeface="新細明體"/>
              </a:rPr>
              <a:t>built in – up to </a:t>
            </a:r>
            <a:r>
              <a:rPr lang="en-US" sz="1300" b="1">
                <a:solidFill>
                  <a:srgbClr val="000000"/>
                </a:solidFill>
                <a:latin typeface="Forma DJR Micro"/>
                <a:ea typeface="新細明體"/>
              </a:rPr>
              <a:t>1,457 AI TOPS </a:t>
            </a:r>
            <a:r>
              <a:rPr lang="en-US" sz="1300">
                <a:solidFill>
                  <a:srgbClr val="000000"/>
                </a:solidFill>
                <a:latin typeface="Forma DJR Micro"/>
                <a:ea typeface="新細明體"/>
              </a:rPr>
              <a:t>(NVIDIA 6000 Ada Generation GPU)</a:t>
            </a:r>
            <a:r>
              <a:rPr lang="en-US" sz="1300" baseline="30000">
                <a:solidFill>
                  <a:srgbClr val="000000"/>
                </a:solidFill>
                <a:latin typeface="Forma DJR Micro"/>
                <a:ea typeface="新細明體"/>
              </a:rPr>
              <a:t>3.9</a:t>
            </a:r>
          </a:p>
        </p:txBody>
      </p:sp>
      <p:pic>
        <p:nvPicPr>
          <p:cNvPr id="3" name="Picture 2">
            <a:extLst>
              <a:ext uri="{FF2B5EF4-FFF2-40B4-BE49-F238E27FC236}">
                <a16:creationId xmlns:a16="http://schemas.microsoft.com/office/drawing/2014/main" id="{C91DB679-FE4C-EDA7-AB5B-ED770EB66D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3365" y="4760925"/>
            <a:ext cx="2363203" cy="2006770"/>
          </a:xfrm>
          <a:prstGeom prst="rect">
            <a:avLst/>
          </a:prstGeom>
        </p:spPr>
      </p:pic>
      <p:sp>
        <p:nvSpPr>
          <p:cNvPr id="6" name="Rectangle 5">
            <a:extLst>
              <a:ext uri="{FF2B5EF4-FFF2-40B4-BE49-F238E27FC236}">
                <a16:creationId xmlns:a16="http://schemas.microsoft.com/office/drawing/2014/main" id="{5826131D-0372-4D7F-EF19-3B40ADED228A}"/>
              </a:ext>
            </a:extLst>
          </p:cNvPr>
          <p:cNvSpPr/>
          <p:nvPr/>
        </p:nvSpPr>
        <p:spPr>
          <a:xfrm>
            <a:off x="276059" y="6564243"/>
            <a:ext cx="2528983" cy="258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0F7964-0D3C-35FD-0A0B-321C61DBF6CE}"/>
              </a:ext>
            </a:extLst>
          </p:cNvPr>
          <p:cNvSpPr txBox="1"/>
          <p:nvPr/>
        </p:nvSpPr>
        <p:spPr>
          <a:xfrm>
            <a:off x="182438" y="656764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7" name="Rectangle 6">
            <a:extLst>
              <a:ext uri="{FF2B5EF4-FFF2-40B4-BE49-F238E27FC236}">
                <a16:creationId xmlns:a16="http://schemas.microsoft.com/office/drawing/2014/main" id="{F92B397F-19B5-BD83-74DA-17013BEF8F0E}"/>
              </a:ext>
            </a:extLst>
          </p:cNvPr>
          <p:cNvSpPr/>
          <p:nvPr/>
        </p:nvSpPr>
        <p:spPr>
          <a:xfrm>
            <a:off x="11440160" y="6400800"/>
            <a:ext cx="66854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23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368DF-31C2-E0F1-BA32-1AF1B268E6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A4D8F-ABB6-E0D1-D9C8-A0E5E1C918CB}"/>
              </a:ext>
            </a:extLst>
          </p:cNvPr>
          <p:cNvSpPr>
            <a:spLocks noGrp="1"/>
          </p:cNvSpPr>
          <p:nvPr>
            <p:ph type="title"/>
          </p:nvPr>
        </p:nvSpPr>
        <p:spPr>
          <a:xfrm>
            <a:off x="304800" y="426631"/>
            <a:ext cx="11582400" cy="655564"/>
          </a:xfrm>
        </p:spPr>
        <p:txBody>
          <a:bodyPr/>
          <a:lstStyle/>
          <a:p>
            <a:r>
              <a:rPr lang="en-US" sz="4800"/>
              <a:t>2025 | Mainstream Desktop Workstations</a:t>
            </a:r>
          </a:p>
        </p:txBody>
      </p:sp>
      <p:graphicFrame>
        <p:nvGraphicFramePr>
          <p:cNvPr id="5" name="Table 4">
            <a:extLst>
              <a:ext uri="{FF2B5EF4-FFF2-40B4-BE49-F238E27FC236}">
                <a16:creationId xmlns:a16="http://schemas.microsoft.com/office/drawing/2014/main" id="{98197061-678F-C87D-A0A7-1B0E0F9DEBE5}"/>
              </a:ext>
            </a:extLst>
          </p:cNvPr>
          <p:cNvGraphicFramePr>
            <a:graphicFrameLocks noGrp="1"/>
          </p:cNvGraphicFramePr>
          <p:nvPr>
            <p:extLst>
              <p:ext uri="{D42A27DB-BD31-4B8C-83A1-F6EECF244321}">
                <p14:modId xmlns:p14="http://schemas.microsoft.com/office/powerpoint/2010/main" val="2091036972"/>
              </p:ext>
            </p:extLst>
          </p:nvPr>
        </p:nvGraphicFramePr>
        <p:xfrm>
          <a:off x="1" y="1411050"/>
          <a:ext cx="12191999" cy="2035339"/>
        </p:xfrm>
        <a:graphic>
          <a:graphicData uri="http://schemas.openxmlformats.org/drawingml/2006/table">
            <a:tbl>
              <a:tblPr firstRow="1" bandRow="1">
                <a:tableStyleId>{5C22544A-7EE6-4342-B048-85BDC9FD1C3A}</a:tableStyleId>
              </a:tblPr>
              <a:tblGrid>
                <a:gridCol w="1489587">
                  <a:extLst>
                    <a:ext uri="{9D8B030D-6E8A-4147-A177-3AD203B41FA5}">
                      <a16:colId xmlns:a16="http://schemas.microsoft.com/office/drawing/2014/main" val="2561485888"/>
                    </a:ext>
                  </a:extLst>
                </a:gridCol>
                <a:gridCol w="2936182">
                  <a:extLst>
                    <a:ext uri="{9D8B030D-6E8A-4147-A177-3AD203B41FA5}">
                      <a16:colId xmlns:a16="http://schemas.microsoft.com/office/drawing/2014/main" val="1829410768"/>
                    </a:ext>
                  </a:extLst>
                </a:gridCol>
                <a:gridCol w="2742092">
                  <a:extLst>
                    <a:ext uri="{9D8B030D-6E8A-4147-A177-3AD203B41FA5}">
                      <a16:colId xmlns:a16="http://schemas.microsoft.com/office/drawing/2014/main" val="861079619"/>
                    </a:ext>
                  </a:extLst>
                </a:gridCol>
                <a:gridCol w="5024138">
                  <a:extLst>
                    <a:ext uri="{9D8B030D-6E8A-4147-A177-3AD203B41FA5}">
                      <a16:colId xmlns:a16="http://schemas.microsoft.com/office/drawing/2014/main" val="3408125127"/>
                    </a:ext>
                  </a:extLst>
                </a:gridCol>
              </a:tblGrid>
              <a:tr h="448685">
                <a:tc>
                  <a:txBody>
                    <a:bodyPr/>
                    <a:lstStyle/>
                    <a:p>
                      <a:pPr algn="ctr"/>
                      <a:r>
                        <a:rPr lang="en-US" sz="2000"/>
                        <a:t>Segment</a:t>
                      </a:r>
                    </a:p>
                  </a:txBody>
                  <a:tcPr anchor="ctr">
                    <a:solidFill>
                      <a:srgbClr val="04040E"/>
                    </a:solidFill>
                  </a:tcPr>
                </a:tc>
                <a:tc>
                  <a:txBody>
                    <a:bodyPr/>
                    <a:lstStyle/>
                    <a:p>
                      <a:pPr algn="ctr"/>
                      <a:r>
                        <a:rPr lang="en-US" sz="1800"/>
                        <a:t>Target</a:t>
                      </a:r>
                    </a:p>
                  </a:txBody>
                  <a:tcPr anchor="ctr">
                    <a:solidFill>
                      <a:srgbClr val="04040E"/>
                    </a:solidFill>
                  </a:tcPr>
                </a:tc>
                <a:tc>
                  <a:txBody>
                    <a:bodyPr/>
                    <a:lstStyle/>
                    <a:p>
                      <a:pPr algn="ctr"/>
                      <a:r>
                        <a:rPr lang="en-US" sz="1800"/>
                        <a:t>Top ISVs &amp; Applications</a:t>
                      </a:r>
                    </a:p>
                  </a:txBody>
                  <a:tcPr anchor="ctr">
                    <a:solidFill>
                      <a:srgbClr val="04040E"/>
                    </a:solidFill>
                  </a:tcPr>
                </a:tc>
                <a:tc>
                  <a:txBody>
                    <a:bodyPr/>
                    <a:lstStyle/>
                    <a:p>
                      <a:pPr algn="ctr"/>
                      <a:r>
                        <a:rPr lang="en-US" sz="1800"/>
                        <a:t>Mainstream workstation performance—reimagined</a:t>
                      </a:r>
                    </a:p>
                  </a:txBody>
                  <a:tcPr anchor="ctr">
                    <a:solidFill>
                      <a:srgbClr val="04040E"/>
                    </a:solidFill>
                  </a:tcPr>
                </a:tc>
                <a:extLst>
                  <a:ext uri="{0D108BD9-81ED-4DB2-BD59-A6C34878D82A}">
                    <a16:rowId xmlns:a16="http://schemas.microsoft.com/office/drawing/2014/main" val="3958075360"/>
                  </a:ext>
                </a:extLst>
              </a:tr>
              <a:tr h="1395259">
                <a:tc>
                  <a:txBody>
                    <a:bodyPr/>
                    <a:lstStyle/>
                    <a:p>
                      <a:pPr algn="ctr"/>
                      <a:r>
                        <a:rPr lang="en-US" sz="1400" b="1" u="sng"/>
                        <a:t>AEC</a:t>
                      </a:r>
                    </a:p>
                    <a:p>
                      <a:pPr algn="ctr"/>
                      <a:r>
                        <a:rPr lang="en-US" sz="1400" b="1" u="sng"/>
                        <a:t>PD&amp;M</a:t>
                      </a:r>
                    </a:p>
                    <a:p>
                      <a:pPr algn="ctr"/>
                      <a:r>
                        <a:rPr lang="en-US" sz="1400" b="1" u="sng"/>
                        <a:t>M&amp;E</a:t>
                      </a:r>
                    </a:p>
                    <a:p>
                      <a:pPr algn="ctr"/>
                      <a:r>
                        <a:rPr lang="en-US" sz="1400" b="1" u="sng"/>
                        <a:t>Data Science</a:t>
                      </a:r>
                    </a:p>
                  </a:txBody>
                  <a:tcPr anchor="ctr"/>
                </a:tc>
                <a:tc>
                  <a:txBody>
                    <a:bodyPr/>
                    <a:lstStyle/>
                    <a:p>
                      <a:pPr marL="285750" indent="-285750">
                        <a:buFont typeface="Arial" panose="020B0604020202020204" pitchFamily="34" charset="0"/>
                        <a:buChar char="•"/>
                      </a:pPr>
                      <a:r>
                        <a:rPr lang="en-US" sz="1400"/>
                        <a:t>Product Designers</a:t>
                      </a:r>
                    </a:p>
                    <a:p>
                      <a:pPr marL="285750" indent="-285750">
                        <a:buFont typeface="Arial" panose="020B0604020202020204" pitchFamily="34" charset="0"/>
                        <a:buChar char="•"/>
                      </a:pPr>
                      <a:r>
                        <a:rPr lang="en-US" sz="1400"/>
                        <a:t>Engineers &amp; Architects</a:t>
                      </a:r>
                    </a:p>
                    <a:p>
                      <a:pPr marL="285750" indent="-285750">
                        <a:buFont typeface="Arial" panose="020B0604020202020204" pitchFamily="34" charset="0"/>
                        <a:buChar char="•"/>
                      </a:pPr>
                      <a:r>
                        <a:rPr lang="en-US" sz="1400"/>
                        <a:t>Video Editors</a:t>
                      </a:r>
                    </a:p>
                    <a:p>
                      <a:pPr marL="285750" indent="-285750">
                        <a:buFont typeface="Arial" panose="020B0604020202020204" pitchFamily="34" charset="0"/>
                        <a:buChar char="•"/>
                      </a:pPr>
                      <a:r>
                        <a:rPr lang="en-US" sz="1400"/>
                        <a:t>3D artists</a:t>
                      </a:r>
                    </a:p>
                    <a:p>
                      <a:pPr marL="285750" indent="-285750">
                        <a:buFont typeface="Arial" panose="020B0604020202020204" pitchFamily="34" charset="0"/>
                        <a:buChar char="•"/>
                      </a:pPr>
                      <a:r>
                        <a:rPr lang="en-US" sz="1400"/>
                        <a:t>Software developers</a:t>
                      </a:r>
                    </a:p>
                    <a:p>
                      <a:pPr marL="285750" indent="-285750">
                        <a:buFont typeface="Arial" panose="020B0604020202020204" pitchFamily="34" charset="0"/>
                        <a:buChar char="•"/>
                      </a:pPr>
                      <a:r>
                        <a:rPr lang="en-US" sz="1400"/>
                        <a:t>Data analysts</a:t>
                      </a:r>
                    </a:p>
                  </a:txBody>
                  <a:tcPr anchor="ctr"/>
                </a:tc>
                <a:tc>
                  <a:txBody>
                    <a:bodyPr/>
                    <a:lstStyle/>
                    <a:p>
                      <a:endParaRPr lang="en-US" sz="1400"/>
                    </a:p>
                    <a:p>
                      <a:endParaRPr lang="en-US" sz="1400"/>
                    </a:p>
                    <a:p>
                      <a:pPr marL="285750" indent="-285750">
                        <a:buFont typeface="Arial" panose="020B0604020202020204" pitchFamily="34" charset="0"/>
                        <a:buChar char="•"/>
                      </a:pPr>
                      <a:endParaRPr lang="en-US" sz="1400"/>
                    </a:p>
                  </a:txBody>
                  <a:tcPr anchor="ctr"/>
                </a:tc>
                <a:tc>
                  <a:txBody>
                    <a:bodyPr/>
                    <a:lstStyle/>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tab pos="225425" algn="l"/>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Experience a new level of performance for professional workflows. The Z2 Tower AI workstation is reengineered to support high-end graphics and seamlessly run both single and multi-threaded apps for fast modeling, simulation, and rendering, including real-time ray tracing. When your demands change, enjoy easy expandability to upgrade.</a:t>
                      </a:r>
                      <a:endParaRPr kumimoji="0" lang="en-US" sz="1400" b="0" i="0" u="none" strike="noStrike" kern="1200" cap="none" spc="0" normalizeH="0" baseline="0" noProof="0">
                        <a:ln>
                          <a:noFill/>
                        </a:ln>
                        <a:solidFill>
                          <a:srgbClr val="000000"/>
                        </a:solidFill>
                        <a:effectLst/>
                        <a:highlight>
                          <a:srgbClr val="FFFF00"/>
                        </a:highlight>
                        <a:uLnTx/>
                        <a:uFillTx/>
                        <a:latin typeface="+mn-lt"/>
                        <a:ea typeface="+mn-ea"/>
                        <a:cs typeface="+mn-cs"/>
                      </a:endParaRPr>
                    </a:p>
                  </a:txBody>
                  <a:tcPr anchor="ctr"/>
                </a:tc>
                <a:extLst>
                  <a:ext uri="{0D108BD9-81ED-4DB2-BD59-A6C34878D82A}">
                    <a16:rowId xmlns:a16="http://schemas.microsoft.com/office/drawing/2014/main" val="3782718558"/>
                  </a:ext>
                </a:extLst>
              </a:tr>
            </a:tbl>
          </a:graphicData>
        </a:graphic>
      </p:graphicFrame>
      <p:graphicFrame>
        <p:nvGraphicFramePr>
          <p:cNvPr id="8" name="Table 7">
            <a:extLst>
              <a:ext uri="{FF2B5EF4-FFF2-40B4-BE49-F238E27FC236}">
                <a16:creationId xmlns:a16="http://schemas.microsoft.com/office/drawing/2014/main" id="{F52A6283-4EDF-C9E2-7859-ADF9AEEF48DB}"/>
              </a:ext>
            </a:extLst>
          </p:cNvPr>
          <p:cNvGraphicFramePr>
            <a:graphicFrameLocks noGrp="1"/>
          </p:cNvGraphicFramePr>
          <p:nvPr>
            <p:extLst>
              <p:ext uri="{D42A27DB-BD31-4B8C-83A1-F6EECF244321}">
                <p14:modId xmlns:p14="http://schemas.microsoft.com/office/powerpoint/2010/main" val="411311755"/>
              </p:ext>
            </p:extLst>
          </p:nvPr>
        </p:nvGraphicFramePr>
        <p:xfrm>
          <a:off x="1827037" y="3999626"/>
          <a:ext cx="10364963" cy="2560320"/>
        </p:xfrm>
        <a:graphic>
          <a:graphicData uri="http://schemas.openxmlformats.org/drawingml/2006/table">
            <a:tbl>
              <a:tblPr firstRow="1" bandRow="1">
                <a:tableStyleId>{5C22544A-7EE6-4342-B048-85BDC9FD1C3A}</a:tableStyleId>
              </a:tblPr>
              <a:tblGrid>
                <a:gridCol w="4464348">
                  <a:extLst>
                    <a:ext uri="{9D8B030D-6E8A-4147-A177-3AD203B41FA5}">
                      <a16:colId xmlns:a16="http://schemas.microsoft.com/office/drawing/2014/main" val="52070383"/>
                    </a:ext>
                  </a:extLst>
                </a:gridCol>
                <a:gridCol w="5900615">
                  <a:extLst>
                    <a:ext uri="{9D8B030D-6E8A-4147-A177-3AD203B41FA5}">
                      <a16:colId xmlns:a16="http://schemas.microsoft.com/office/drawing/2014/main" val="1657366066"/>
                    </a:ext>
                  </a:extLst>
                </a:gridCol>
              </a:tblGrid>
              <a:tr h="266672">
                <a:tc>
                  <a:txBody>
                    <a:bodyPr/>
                    <a:lstStyle/>
                    <a:p>
                      <a:r>
                        <a:rPr lang="en-US" sz="1600" dirty="0">
                          <a:solidFill>
                            <a:sysClr val="windowText" lastClr="000000"/>
                          </a:solidFill>
                        </a:rPr>
                        <a:t>New Features</a:t>
                      </a:r>
                    </a:p>
                  </a:txBody>
                  <a:tcPr>
                    <a:lnB w="6350" cap="flat" cmpd="sng" algn="ctr">
                      <a:solidFill>
                        <a:schemeClr val="tx1"/>
                      </a:solidFill>
                      <a:prstDash val="solid"/>
                      <a:round/>
                      <a:headEnd type="none" w="med" len="med"/>
                      <a:tailEnd type="none" w="med" len="med"/>
                    </a:lnB>
                    <a:solidFill>
                      <a:schemeClr val="bg1"/>
                    </a:solidFill>
                  </a:tcPr>
                </a:tc>
                <a:tc>
                  <a:txBody>
                    <a:bodyPr/>
                    <a:lstStyle/>
                    <a:p>
                      <a:r>
                        <a:rPr lang="en-US" sz="1600">
                          <a:solidFill>
                            <a:sysClr val="windowText" lastClr="000000"/>
                          </a:solidFill>
                        </a:rPr>
                        <a:t>Benefits</a:t>
                      </a:r>
                    </a:p>
                  </a:txBody>
                  <a:tcPr>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9558422"/>
                  </a:ext>
                </a:extLst>
              </a:tr>
              <a:tr h="370840">
                <a:tc>
                  <a:txBody>
                    <a:bodyPr/>
                    <a:lstStyle/>
                    <a:p>
                      <a:pPr marL="285750" indent="-285750">
                        <a:buFont typeface="Arial" panose="020B0604020202020204" pitchFamily="34" charset="0"/>
                        <a:buChar char="•"/>
                      </a:pPr>
                      <a:r>
                        <a:rPr lang="en-US" sz="1400" dirty="0">
                          <a:solidFill>
                            <a:sysClr val="windowText" lastClr="000000"/>
                          </a:solidFill>
                        </a:rPr>
                        <a:t>Up to Intel® Core™ Ultra 9 CPUs</a:t>
                      </a:r>
                      <a:r>
                        <a:rPr lang="en-US" sz="1400" baseline="30000" dirty="0">
                          <a:solidFill>
                            <a:sysClr val="windowText" lastClr="000000"/>
                          </a:solidFill>
                        </a:rPr>
                        <a:t>1</a:t>
                      </a:r>
                      <a:r>
                        <a:rPr lang="en-US" sz="1400" dirty="0">
                          <a:solidFill>
                            <a:sysClr val="windowText" lastClr="000000"/>
                          </a:solidFill>
                        </a:rPr>
                        <a:t>, including optional K-series, with NPU</a:t>
                      </a:r>
                      <a:r>
                        <a:rPr lang="en-US" sz="1400" baseline="30000" dirty="0">
                          <a:solidFill>
                            <a:sysClr val="windowText" lastClr="000000"/>
                          </a:solidFill>
                        </a:rPr>
                        <a:t>3,9</a:t>
                      </a:r>
                    </a:p>
                    <a:p>
                      <a:pPr marL="285750" indent="-285750">
                        <a:buFont typeface="Arial" panose="020B0604020202020204" pitchFamily="34" charset="0"/>
                        <a:buChar char="•"/>
                      </a:pPr>
                      <a:r>
                        <a:rPr lang="en-US" sz="1400" dirty="0">
                          <a:solidFill>
                            <a:sysClr val="windowText" lastClr="000000"/>
                          </a:solidFill>
                        </a:rPr>
                        <a:t>Support for triple wide/ 600w graphics</a:t>
                      </a:r>
                      <a:r>
                        <a:rPr lang="en-US" sz="1400" baseline="30000" dirty="0">
                          <a:solidFill>
                            <a:sysClr val="windowText" lastClr="000000"/>
                          </a:solidFill>
                        </a:rPr>
                        <a:t>2</a:t>
                      </a:r>
                      <a:r>
                        <a:rPr lang="en-US" sz="1400" dirty="0">
                          <a:solidFill>
                            <a:sysClr val="windowText" lastClr="000000"/>
                          </a:solidFill>
                        </a:rPr>
                        <a:t>, up to NVIDIA® RTX 6000-series</a:t>
                      </a:r>
                    </a:p>
                    <a:p>
                      <a:pPr marL="285750" indent="-285750">
                        <a:buFont typeface="Arial" panose="020B0604020202020204" pitchFamily="34" charset="0"/>
                        <a:buChar char="•"/>
                      </a:pPr>
                      <a:r>
                        <a:rPr lang="en-US" sz="1400" dirty="0">
                          <a:solidFill>
                            <a:sysClr val="windowText" lastClr="000000"/>
                          </a:solidFill>
                        </a:rPr>
                        <a:t>PCIe Gen 5</a:t>
                      </a:r>
                      <a:r>
                        <a:rPr lang="en-US" sz="1400" baseline="30000" dirty="0">
                          <a:solidFill>
                            <a:sysClr val="windowText" lastClr="000000"/>
                          </a:solidFill>
                        </a:rPr>
                        <a:t>2</a:t>
                      </a:r>
                    </a:p>
                    <a:p>
                      <a:pPr marL="285750" indent="-285750">
                        <a:buFont typeface="Arial" panose="020B0604020202020204" pitchFamily="34" charset="0"/>
                        <a:buChar char="•"/>
                      </a:pPr>
                      <a:r>
                        <a:rPr lang="en-US" sz="1400" dirty="0">
                          <a:solidFill>
                            <a:sysClr val="windowText" lastClr="000000"/>
                          </a:solidFill>
                        </a:rPr>
                        <a:t>Up to 256</a:t>
                      </a:r>
                      <a:r>
                        <a:rPr lang="en-US" sz="1400" baseline="30000" dirty="0">
                          <a:solidFill>
                            <a:sysClr val="windowText" lastClr="000000"/>
                          </a:solidFill>
                        </a:rPr>
                        <a:t>107</a:t>
                      </a:r>
                      <a:r>
                        <a:rPr lang="en-US" sz="1400" dirty="0">
                          <a:solidFill>
                            <a:sysClr val="windowText" lastClr="000000"/>
                          </a:solidFill>
                        </a:rPr>
                        <a:t> GB DDR5 memory</a:t>
                      </a:r>
                      <a:r>
                        <a:rPr lang="en-US" sz="1400" baseline="30000" dirty="0">
                          <a:solidFill>
                            <a:sysClr val="windowText" lastClr="000000"/>
                          </a:solidFill>
                        </a:rPr>
                        <a:t>2</a:t>
                      </a:r>
                      <a:r>
                        <a:rPr lang="en-US" sz="1400" dirty="0">
                          <a:solidFill>
                            <a:sysClr val="windowText" lastClr="000000"/>
                          </a:solidFill>
                        </a:rPr>
                        <a:t> &amp; 5600 MT/s</a:t>
                      </a:r>
                    </a:p>
                    <a:p>
                      <a:pPr marL="285750" indent="-285750">
                        <a:buFont typeface="Arial" panose="020B0604020202020204" pitchFamily="34" charset="0"/>
                        <a:buChar char="•"/>
                      </a:pPr>
                      <a:r>
                        <a:rPr lang="en-US" sz="1400" dirty="0">
                          <a:solidFill>
                            <a:sysClr val="windowText" lastClr="000000"/>
                          </a:solidFill>
                        </a:rPr>
                        <a:t>1200W</a:t>
                      </a:r>
                      <a:r>
                        <a:rPr lang="en-US" sz="1400" baseline="30000" dirty="0">
                          <a:solidFill>
                            <a:sysClr val="windowText" lastClr="000000"/>
                          </a:solidFill>
                        </a:rPr>
                        <a:t>2</a:t>
                      </a:r>
                      <a:r>
                        <a:rPr lang="en-US" sz="1400" dirty="0">
                          <a:solidFill>
                            <a:sysClr val="windowText" lastClr="000000"/>
                          </a:solidFill>
                        </a:rPr>
                        <a:t> Platinum power supply</a:t>
                      </a:r>
                    </a:p>
                    <a:p>
                      <a:pPr marL="285750" indent="-285750">
                        <a:buFont typeface="Arial" panose="020B0604020202020204" pitchFamily="34" charset="0"/>
                        <a:buChar char="•"/>
                      </a:pPr>
                      <a:r>
                        <a:rPr lang="en-US" sz="1400" dirty="0">
                          <a:solidFill>
                            <a:sysClr val="windowText" lastClr="000000"/>
                          </a:solidFill>
                        </a:rPr>
                        <a:t>Wi-Fi 7</a:t>
                      </a:r>
                      <a:r>
                        <a:rPr lang="en-US" sz="1400" baseline="30000" dirty="0">
                          <a:solidFill>
                            <a:sysClr val="windowText" lastClr="000000"/>
                          </a:solidFill>
                        </a:rPr>
                        <a:t>71</a:t>
                      </a:r>
                    </a:p>
                    <a:p>
                      <a:pPr marL="285750" indent="-285750">
                        <a:buFont typeface="Arial" panose="020B0604020202020204" pitchFamily="34" charset="0"/>
                        <a:buChar char="•"/>
                      </a:pPr>
                      <a:r>
                        <a:rPr lang="en-US" sz="1400" dirty="0">
                          <a:solidFill>
                            <a:sysClr val="windowText" lastClr="000000"/>
                          </a:solidFill>
                        </a:rPr>
                        <a:t>Enhanced lattice mesh venting design </a:t>
                      </a:r>
                    </a:p>
                    <a:p>
                      <a:pPr marL="285750" indent="-285750">
                        <a:buFont typeface="Arial" panose="020B0604020202020204" pitchFamily="34" charset="0"/>
                        <a:buChar char="•"/>
                      </a:pPr>
                      <a:r>
                        <a:rPr lang="en-US" sz="1400" dirty="0">
                          <a:solidFill>
                            <a:sysClr val="windowText" lastClr="000000"/>
                          </a:solidFill>
                        </a:rPr>
                        <a:t>Rack deployment (1 unit in a 4U rack)</a:t>
                      </a:r>
                      <a:r>
                        <a:rPr lang="en-US" sz="1400" baseline="30000" dirty="0">
                          <a:solidFill>
                            <a:sysClr val="windowText" lastClr="000000"/>
                          </a:solidFill>
                        </a:rPr>
                        <a:t>67</a:t>
                      </a:r>
                    </a:p>
                  </a:txBody>
                  <a:tcPr>
                    <a:lnT w="6350" cap="flat" cmpd="sng" algn="ctr">
                      <a:solidFill>
                        <a:schemeClr val="tx1"/>
                      </a:solidFill>
                      <a:prstDash val="solid"/>
                      <a:round/>
                      <a:headEnd type="none" w="med" len="med"/>
                      <a:tailEnd type="none" w="med" len="med"/>
                    </a:lnT>
                    <a:solidFill>
                      <a:schemeClr val="bg1"/>
                    </a:solidFill>
                  </a:tcPr>
                </a:tc>
                <a:tc>
                  <a:txBody>
                    <a:bodyPr/>
                    <a:lstStyle/>
                    <a:p>
                      <a:pPr marL="285750" indent="-285750">
                        <a:buFont typeface="Arial" panose="020B0604020202020204" pitchFamily="34" charset="0"/>
                        <a:buChar char="•"/>
                      </a:pPr>
                      <a:r>
                        <a:rPr lang="en-US" sz="1400" dirty="0">
                          <a:solidFill>
                            <a:sysClr val="windowText" lastClr="000000"/>
                          </a:solidFill>
                        </a:rPr>
                        <a:t>Unlock a new level of performance for heavy workflows</a:t>
                      </a:r>
                    </a:p>
                    <a:p>
                      <a:pPr marL="285750" indent="-285750">
                        <a:buFont typeface="Arial" panose="020B0604020202020204" pitchFamily="34" charset="0"/>
                        <a:buChar char="•"/>
                      </a:pPr>
                      <a:endParaRPr lang="en-US" sz="1400" dirty="0">
                        <a:solidFill>
                          <a:sysClr val="windowText" lastClr="000000"/>
                        </a:solidFill>
                      </a:endParaRPr>
                    </a:p>
                    <a:p>
                      <a:pPr marL="285750" indent="-285750">
                        <a:buFont typeface="Arial" panose="020B0604020202020204" pitchFamily="34" charset="0"/>
                        <a:buChar char="•"/>
                      </a:pPr>
                      <a:r>
                        <a:rPr lang="en-US" sz="1400" dirty="0">
                          <a:solidFill>
                            <a:sysClr val="windowText" lastClr="000000"/>
                          </a:solidFill>
                        </a:rPr>
                        <a:t>Faster GPU to tackle more complex tasks &amp; leverage AI tools</a:t>
                      </a:r>
                    </a:p>
                    <a:p>
                      <a:pPr marL="285750" indent="-285750">
                        <a:buFont typeface="Arial" panose="020B0604020202020204" pitchFamily="34" charset="0"/>
                        <a:buChar char="•"/>
                      </a:pPr>
                      <a:endParaRPr lang="en-US" sz="1400" dirty="0">
                        <a:solidFill>
                          <a:sysClr val="windowText" lastClr="000000"/>
                        </a:solidFill>
                      </a:endParaRPr>
                    </a:p>
                    <a:p>
                      <a:pPr marL="285750" indent="-285750">
                        <a:buFont typeface="Arial" panose="020B0604020202020204" pitchFamily="34" charset="0"/>
                        <a:buChar char="•"/>
                      </a:pPr>
                      <a:r>
                        <a:rPr lang="en-US" sz="1400" dirty="0">
                          <a:solidFill>
                            <a:sysClr val="windowText" lastClr="000000"/>
                          </a:solidFill>
                        </a:rPr>
                        <a:t>Provide fast access for large datasets and AI models</a:t>
                      </a:r>
                    </a:p>
                    <a:p>
                      <a:pPr marL="285750" indent="-285750">
                        <a:buFont typeface="Arial" panose="020B0604020202020204" pitchFamily="34" charset="0"/>
                        <a:buChar char="•"/>
                      </a:pPr>
                      <a:r>
                        <a:rPr lang="en-US" sz="1400" dirty="0">
                          <a:solidFill>
                            <a:sysClr val="windowText" lastClr="000000"/>
                          </a:solidFill>
                        </a:rPr>
                        <a:t>Fuel a more responsive system</a:t>
                      </a:r>
                    </a:p>
                    <a:p>
                      <a:pPr marL="285750" indent="-285750">
                        <a:buFont typeface="Arial" panose="020B0604020202020204" pitchFamily="34" charset="0"/>
                        <a:buChar char="•"/>
                      </a:pPr>
                      <a:r>
                        <a:rPr lang="en-US" sz="1400" dirty="0">
                          <a:solidFill>
                            <a:sysClr val="windowText" lastClr="000000"/>
                          </a:solidFill>
                        </a:rPr>
                        <a:t>Provide consistent &amp; stable power to high-end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ysClr val="windowText" lastClr="000000"/>
                          </a:solidFill>
                        </a:rPr>
                        <a:t>Fast, reliable and secure connectivity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mn-lt"/>
                          <a:ea typeface="新細明體"/>
                        </a:rPr>
                        <a:t>Increases air intake for optimal cooling &amp; quiet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mn-lt"/>
                          <a:ea typeface="Calibri" panose="020F0502020204030204" pitchFamily="34" charset="0"/>
                        </a:rPr>
                        <a:t>Well suited for rack environments</a:t>
                      </a:r>
                    </a:p>
                  </a:txBody>
                  <a:tcPr>
                    <a:lnT w="63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853732814"/>
                  </a:ext>
                </a:extLst>
              </a:tr>
            </a:tbl>
          </a:graphicData>
        </a:graphic>
      </p:graphicFrame>
      <p:sp>
        <p:nvSpPr>
          <p:cNvPr id="7" name="TextBox 6">
            <a:extLst>
              <a:ext uri="{FF2B5EF4-FFF2-40B4-BE49-F238E27FC236}">
                <a16:creationId xmlns:a16="http://schemas.microsoft.com/office/drawing/2014/main" id="{5AC3169B-92E3-EF39-1B53-9B6CB1ECADDD}"/>
              </a:ext>
            </a:extLst>
          </p:cNvPr>
          <p:cNvSpPr txBox="1"/>
          <p:nvPr/>
        </p:nvSpPr>
        <p:spPr>
          <a:xfrm>
            <a:off x="0" y="5402781"/>
            <a:ext cx="200141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0" normalizeH="0" baseline="0" noProof="0">
                <a:ln>
                  <a:noFill/>
                </a:ln>
                <a:solidFill>
                  <a:sysClr val="windowText" lastClr="000000"/>
                </a:solidFill>
                <a:effectLst/>
                <a:uLnTx/>
                <a:uFillTx/>
                <a:latin typeface="Forma DJR Micro"/>
                <a:ea typeface="+mn-ea"/>
                <a:cs typeface="+mn-cs"/>
              </a:rPr>
              <a:t>TOWER G1i</a:t>
            </a:r>
            <a:endParaRPr kumimoji="0" lang="en-US" sz="1800" b="0" i="0" u="none" strike="noStrike" kern="1200" cap="none" spc="600" normalizeH="0" baseline="0" noProof="0">
              <a:ln>
                <a:noFill/>
              </a:ln>
              <a:solidFill>
                <a:srgbClr val="000000"/>
              </a:solidFill>
              <a:effectLst/>
              <a:uLnTx/>
              <a:uFillTx/>
              <a:latin typeface="Forma DJR Micro"/>
              <a:ea typeface="+mn-ea"/>
              <a:cs typeface="+mn-cs"/>
            </a:endParaRPr>
          </a:p>
        </p:txBody>
      </p:sp>
      <p:sp>
        <p:nvSpPr>
          <p:cNvPr id="14" name="TextBox 13">
            <a:extLst>
              <a:ext uri="{FF2B5EF4-FFF2-40B4-BE49-F238E27FC236}">
                <a16:creationId xmlns:a16="http://schemas.microsoft.com/office/drawing/2014/main" id="{49EF7037-7E97-E080-9371-59ACB6B41D82}"/>
              </a:ext>
            </a:extLst>
          </p:cNvPr>
          <p:cNvSpPr txBox="1"/>
          <p:nvPr/>
        </p:nvSpPr>
        <p:spPr>
          <a:xfrm>
            <a:off x="0" y="4162557"/>
            <a:ext cx="1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a:ln>
                  <a:noFill/>
                </a:ln>
                <a:solidFill>
                  <a:sysClr val="windowText" lastClr="000000"/>
                </a:solidFill>
                <a:effectLst>
                  <a:outerShdw blurRad="38100" dist="38100" dir="2700000" algn="tl">
                    <a:srgbClr val="000000">
                      <a:alpha val="43137"/>
                    </a:srgbClr>
                  </a:outerShdw>
                </a:effectLst>
                <a:uLnTx/>
                <a:uFillTx/>
                <a:latin typeface="Forma DJR Micro"/>
                <a:ea typeface="+mn-ea"/>
                <a:cs typeface="+mn-cs"/>
              </a:rPr>
              <a:t>Z2</a:t>
            </a:r>
            <a:endParaRPr kumimoji="0" lang="en-US" sz="8800" b="0" i="0" u="none" strike="noStrike" kern="1200" cap="none" spc="600" normalizeH="0" baseline="0" noProof="0">
              <a:ln>
                <a:noFill/>
              </a:ln>
              <a:solidFill>
                <a:srgbClr val="000000"/>
              </a:solidFill>
              <a:effectLst>
                <a:outerShdw blurRad="38100" dist="38100" dir="2700000" algn="tl">
                  <a:srgbClr val="000000">
                    <a:alpha val="43137"/>
                  </a:srgbClr>
                </a:outerShdw>
              </a:effectLst>
              <a:uLnTx/>
              <a:uFillTx/>
              <a:latin typeface="Forma DJR Micro"/>
              <a:ea typeface="+mn-ea"/>
              <a:cs typeface="+mn-cs"/>
            </a:endParaRPr>
          </a:p>
        </p:txBody>
      </p:sp>
      <p:sp>
        <p:nvSpPr>
          <p:cNvPr id="15" name="TextBox 14">
            <a:extLst>
              <a:ext uri="{FF2B5EF4-FFF2-40B4-BE49-F238E27FC236}">
                <a16:creationId xmlns:a16="http://schemas.microsoft.com/office/drawing/2014/main" id="{9EC766D5-FD0B-5FD8-0A64-A91AA845FE05}"/>
              </a:ext>
            </a:extLst>
          </p:cNvPr>
          <p:cNvSpPr txBox="1"/>
          <p:nvPr/>
        </p:nvSpPr>
        <p:spPr>
          <a:xfrm>
            <a:off x="174379" y="5966268"/>
            <a:ext cx="147828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600" normalizeH="0" baseline="0" noProof="0">
                <a:ln>
                  <a:noFill/>
                </a:ln>
                <a:solidFill>
                  <a:srgbClr val="FFFFFF">
                    <a:lumMod val="50000"/>
                  </a:srgbClr>
                </a:solidFill>
                <a:effectLst/>
                <a:uLnTx/>
                <a:uFillTx/>
                <a:latin typeface="Forma DJR Micro"/>
                <a:ea typeface="+mn-ea"/>
                <a:cs typeface="+mn-cs"/>
              </a:rPr>
              <a:t>NEW 2025</a:t>
            </a:r>
            <a:endParaRPr kumimoji="0" lang="en-US" sz="1800" b="0" i="0" u="none" strike="noStrike" kern="1200" cap="none" spc="600" normalizeH="0" baseline="0" noProof="0">
              <a:ln>
                <a:noFill/>
              </a:ln>
              <a:solidFill>
                <a:srgbClr val="FFFFFF">
                  <a:lumMod val="50000"/>
                </a:srgbClr>
              </a:solidFill>
              <a:effectLst/>
              <a:uLnTx/>
              <a:uFillTx/>
              <a:latin typeface="Forma DJR Micro"/>
              <a:ea typeface="+mn-ea"/>
              <a:cs typeface="+mn-cs"/>
            </a:endParaRPr>
          </a:p>
        </p:txBody>
      </p:sp>
      <p:sp>
        <p:nvSpPr>
          <p:cNvPr id="3" name="Rectangle 2">
            <a:extLst>
              <a:ext uri="{FF2B5EF4-FFF2-40B4-BE49-F238E27FC236}">
                <a16:creationId xmlns:a16="http://schemas.microsoft.com/office/drawing/2014/main" id="{8D98FA1A-DCD7-5EBC-200F-BF1A258B9DB6}"/>
              </a:ext>
            </a:extLst>
          </p:cNvPr>
          <p:cNvSpPr/>
          <p:nvPr/>
        </p:nvSpPr>
        <p:spPr bwMode="ltGray">
          <a:xfrm>
            <a:off x="1" y="3481910"/>
            <a:ext cx="12192000" cy="540228"/>
          </a:xfrm>
          <a:prstGeom prst="rect">
            <a:avLst/>
          </a:prstGeom>
          <a:solidFill>
            <a:srgbClr val="040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6" name="Arrow: Right 5">
            <a:extLst>
              <a:ext uri="{FF2B5EF4-FFF2-40B4-BE49-F238E27FC236}">
                <a16:creationId xmlns:a16="http://schemas.microsoft.com/office/drawing/2014/main" id="{501D4B5B-820B-6BE0-8CF3-FD99AA909B05}"/>
              </a:ext>
            </a:extLst>
          </p:cNvPr>
          <p:cNvSpPr/>
          <p:nvPr/>
        </p:nvSpPr>
        <p:spPr bwMode="ltGray">
          <a:xfrm>
            <a:off x="0" y="3481911"/>
            <a:ext cx="12192000" cy="541019"/>
          </a:xfrm>
          <a:prstGeom prst="rightArrow">
            <a:avLst>
              <a:gd name="adj1" fmla="val 10000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Forma DJR Micro"/>
                <a:ea typeface="+mn-ea"/>
                <a:cs typeface="+mn-cs"/>
              </a:rPr>
              <a:t>					   NEXT GEN     </a:t>
            </a:r>
          </a:p>
        </p:txBody>
      </p:sp>
      <p:sp>
        <p:nvSpPr>
          <p:cNvPr id="9" name="Isosceles Triangle 8">
            <a:extLst>
              <a:ext uri="{FF2B5EF4-FFF2-40B4-BE49-F238E27FC236}">
                <a16:creationId xmlns:a16="http://schemas.microsoft.com/office/drawing/2014/main" id="{9D01292C-D875-6934-176E-949ADE638F0F}"/>
              </a:ext>
            </a:extLst>
          </p:cNvPr>
          <p:cNvSpPr/>
          <p:nvPr/>
        </p:nvSpPr>
        <p:spPr bwMode="ltGray">
          <a:xfrm flipV="1">
            <a:off x="5281107" y="3873896"/>
            <a:ext cx="457200" cy="274320"/>
          </a:xfrm>
          <a:prstGeom prst="triangle">
            <a:avLst/>
          </a:prstGeom>
          <a:solidFill>
            <a:srgbClr val="FF8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pic>
        <p:nvPicPr>
          <p:cNvPr id="77" name="Picture 76" descr="SolidWorks logo and symbol, meaning, history, PNG">
            <a:extLst>
              <a:ext uri="{FF2B5EF4-FFF2-40B4-BE49-F238E27FC236}">
                <a16:creationId xmlns:a16="http://schemas.microsoft.com/office/drawing/2014/main" id="{BF7821EB-BD3C-8155-1708-4B74E44E0D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94" t="31286" r="77841" b="32593"/>
          <a:stretch/>
        </p:blipFill>
        <p:spPr bwMode="auto">
          <a:xfrm>
            <a:off x="4469309" y="2151237"/>
            <a:ext cx="377343" cy="393192"/>
          </a:xfrm>
          <a:prstGeom prst="roundRect">
            <a:avLst/>
          </a:prstGeom>
          <a:noFill/>
          <a:ln>
            <a:noFill/>
          </a:ln>
        </p:spPr>
      </p:pic>
      <p:pic>
        <p:nvPicPr>
          <p:cNvPr id="16" name="Picture 8" descr="Download Unreal Engine Logo in SVG Vector or PNG File Format ...">
            <a:extLst>
              <a:ext uri="{FF2B5EF4-FFF2-40B4-BE49-F238E27FC236}">
                <a16:creationId xmlns:a16="http://schemas.microsoft.com/office/drawing/2014/main" id="{B23484E5-DFD2-0D90-1279-87FE4B3DBD0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5262" t="13957" r="32715" b="10030"/>
          <a:stretch/>
        </p:blipFill>
        <p:spPr bwMode="auto">
          <a:xfrm>
            <a:off x="5281107" y="2172380"/>
            <a:ext cx="406438" cy="4901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ketchUp logo and symbol, meaning, history, PNG">
            <a:extLst>
              <a:ext uri="{FF2B5EF4-FFF2-40B4-BE49-F238E27FC236}">
                <a16:creationId xmlns:a16="http://schemas.microsoft.com/office/drawing/2014/main" id="{EBEEC74D-00E8-F63E-357A-A7EB17AC617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8254" r="3126" b="32459"/>
          <a:stretch/>
        </p:blipFill>
        <p:spPr bwMode="auto">
          <a:xfrm>
            <a:off x="4509301" y="2689631"/>
            <a:ext cx="1282686" cy="2926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8C0EB98-9CC7-81D6-77EC-FEC84F5138B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09301" y="3011259"/>
            <a:ext cx="1280160" cy="40246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ownload Revit Logo Png PNG Image with No Background - PNGkey.com">
            <a:extLst>
              <a:ext uri="{FF2B5EF4-FFF2-40B4-BE49-F238E27FC236}">
                <a16:creationId xmlns:a16="http://schemas.microsoft.com/office/drawing/2014/main" id="{CCD1D449-B039-78BB-8479-08C91769164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67400" y="2590370"/>
            <a:ext cx="1095253" cy="29186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utodesk BIM 360 Integration | Novade Connect">
            <a:extLst>
              <a:ext uri="{FF2B5EF4-FFF2-40B4-BE49-F238E27FC236}">
                <a16:creationId xmlns:a16="http://schemas.microsoft.com/office/drawing/2014/main" id="{F5E0618A-2D00-53B4-C484-434D5CCD137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67400" y="2935843"/>
            <a:ext cx="1113982" cy="2918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E5E32B1-F9EB-8BFF-A8C7-42D280D4EA39}"/>
              </a:ext>
            </a:extLst>
          </p:cNvPr>
          <p:cNvPicPr>
            <a:picLocks noChangeAspect="1"/>
          </p:cNvPicPr>
          <p:nvPr/>
        </p:nvPicPr>
        <p:blipFill>
          <a:blip r:embed="rId9"/>
          <a:stretch>
            <a:fillRect/>
          </a:stretch>
        </p:blipFill>
        <p:spPr>
          <a:xfrm>
            <a:off x="4846652" y="2306789"/>
            <a:ext cx="420660" cy="420660"/>
          </a:xfrm>
          <a:prstGeom prst="rect">
            <a:avLst/>
          </a:prstGeom>
        </p:spPr>
      </p:pic>
      <p:sp>
        <p:nvSpPr>
          <p:cNvPr id="13" name="TextBox 12">
            <a:extLst>
              <a:ext uri="{FF2B5EF4-FFF2-40B4-BE49-F238E27FC236}">
                <a16:creationId xmlns:a16="http://schemas.microsoft.com/office/drawing/2014/main" id="{D70C433E-3E5C-0C98-91ED-4407D634913B}"/>
              </a:ext>
            </a:extLst>
          </p:cNvPr>
          <p:cNvSpPr txBox="1"/>
          <p:nvPr/>
        </p:nvSpPr>
        <p:spPr>
          <a:xfrm>
            <a:off x="104288" y="6560345"/>
            <a:ext cx="6301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HP Z2 Tower G1i  |   HP Confidential. For use by HP or Partner with Customers under HP CDA only.</a:t>
            </a:r>
          </a:p>
        </p:txBody>
      </p:sp>
      <p:pic>
        <p:nvPicPr>
          <p:cNvPr id="24" name="Picture 23">
            <a:extLst>
              <a:ext uri="{FF2B5EF4-FFF2-40B4-BE49-F238E27FC236}">
                <a16:creationId xmlns:a16="http://schemas.microsoft.com/office/drawing/2014/main" id="{ACC086E8-F647-9F4D-761C-6435EA9C52D8}"/>
              </a:ext>
            </a:extLst>
          </p:cNvPr>
          <p:cNvPicPr>
            <a:picLocks noChangeAspect="1"/>
          </p:cNvPicPr>
          <p:nvPr/>
        </p:nvPicPr>
        <p:blipFill>
          <a:blip r:embed="rId10"/>
          <a:stretch>
            <a:fillRect/>
          </a:stretch>
        </p:blipFill>
        <p:spPr>
          <a:xfrm>
            <a:off x="5867400" y="2205940"/>
            <a:ext cx="1018120" cy="231668"/>
          </a:xfrm>
          <a:prstGeom prst="rect">
            <a:avLst/>
          </a:prstGeom>
        </p:spPr>
      </p:pic>
    </p:spTree>
    <p:extLst>
      <p:ext uri="{BB962C8B-B14F-4D97-AF65-F5344CB8AC3E}">
        <p14:creationId xmlns:p14="http://schemas.microsoft.com/office/powerpoint/2010/main" val="73125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3" grpId="0" animBg="1"/>
      <p:bldP spid="6"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C8985-20BE-25C1-4736-58F78FE35727}"/>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95F189EA-8E76-602B-47D4-FB9838157151}"/>
              </a:ext>
            </a:extLst>
          </p:cNvPr>
          <p:cNvSpPr/>
          <p:nvPr/>
        </p:nvSpPr>
        <p:spPr bwMode="ltGray">
          <a:xfrm>
            <a:off x="7855170" y="4272423"/>
            <a:ext cx="4180459" cy="12312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6" name="Rectangle: Rounded Corners 5">
            <a:extLst>
              <a:ext uri="{FF2B5EF4-FFF2-40B4-BE49-F238E27FC236}">
                <a16:creationId xmlns:a16="http://schemas.microsoft.com/office/drawing/2014/main" id="{CD7155D1-5533-B682-782A-DF1556C0172D}"/>
              </a:ext>
            </a:extLst>
          </p:cNvPr>
          <p:cNvSpPr/>
          <p:nvPr/>
        </p:nvSpPr>
        <p:spPr bwMode="ltGray">
          <a:xfrm>
            <a:off x="302840" y="3173219"/>
            <a:ext cx="4138598" cy="147237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57" name="Rectangle: Rounded Corners 56">
            <a:extLst>
              <a:ext uri="{FF2B5EF4-FFF2-40B4-BE49-F238E27FC236}">
                <a16:creationId xmlns:a16="http://schemas.microsoft.com/office/drawing/2014/main" id="{D35F950B-602B-B1C8-6BAA-66E953FADAC2}"/>
              </a:ext>
            </a:extLst>
          </p:cNvPr>
          <p:cNvSpPr/>
          <p:nvPr/>
        </p:nvSpPr>
        <p:spPr bwMode="ltGray">
          <a:xfrm>
            <a:off x="4591317" y="1439725"/>
            <a:ext cx="3108960" cy="1223405"/>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2" name="Rectangle: Rounded Corners 41">
            <a:extLst>
              <a:ext uri="{FF2B5EF4-FFF2-40B4-BE49-F238E27FC236}">
                <a16:creationId xmlns:a16="http://schemas.microsoft.com/office/drawing/2014/main" id="{F3AEA48B-87FC-57CF-0DF4-C9D8498D234F}"/>
              </a:ext>
            </a:extLst>
          </p:cNvPr>
          <p:cNvSpPr/>
          <p:nvPr/>
        </p:nvSpPr>
        <p:spPr bwMode="ltGray">
          <a:xfrm>
            <a:off x="7855170" y="2865428"/>
            <a:ext cx="4180459" cy="12345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35" name="Rectangle: Rounded Corners 34">
            <a:extLst>
              <a:ext uri="{FF2B5EF4-FFF2-40B4-BE49-F238E27FC236}">
                <a16:creationId xmlns:a16="http://schemas.microsoft.com/office/drawing/2014/main" id="{792D383A-A726-3CC3-39A8-FF90E8340D95}"/>
              </a:ext>
            </a:extLst>
          </p:cNvPr>
          <p:cNvSpPr/>
          <p:nvPr/>
        </p:nvSpPr>
        <p:spPr bwMode="ltGray">
          <a:xfrm>
            <a:off x="302839" y="4843174"/>
            <a:ext cx="4128906" cy="142953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C50AFBD1-2C33-98DF-9DBE-24387E41E8F7}"/>
              </a:ext>
            </a:extLst>
          </p:cNvPr>
          <p:cNvSpPr>
            <a:spLocks noGrp="1"/>
          </p:cNvSpPr>
          <p:nvPr>
            <p:ph type="title"/>
          </p:nvPr>
        </p:nvSpPr>
        <p:spPr>
          <a:xfrm>
            <a:off x="302839" y="326916"/>
            <a:ext cx="11586322" cy="655564"/>
          </a:xfrm>
        </p:spPr>
        <p:txBody>
          <a:bodyPr/>
          <a:lstStyle/>
          <a:p>
            <a:r>
              <a:rPr lang="en-US"/>
              <a:t> </a:t>
            </a:r>
            <a:r>
              <a:rPr lang="en-US" sz="4800"/>
              <a:t>Z2 Tower G1i</a:t>
            </a:r>
          </a:p>
        </p:txBody>
      </p:sp>
      <p:sp>
        <p:nvSpPr>
          <p:cNvPr id="5" name="Rectangle 4">
            <a:extLst>
              <a:ext uri="{FF2B5EF4-FFF2-40B4-BE49-F238E27FC236}">
                <a16:creationId xmlns:a16="http://schemas.microsoft.com/office/drawing/2014/main" id="{E929B204-C10E-250F-90F8-93C4A093A4D2}"/>
              </a:ext>
            </a:extLst>
          </p:cNvPr>
          <p:cNvSpPr/>
          <p:nvPr/>
        </p:nvSpPr>
        <p:spPr bwMode="ltGray">
          <a:xfrm>
            <a:off x="1311420" y="4779057"/>
            <a:ext cx="3130018" cy="1579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Forma DJR Micro"/>
                <a:ea typeface="+mn-ea"/>
                <a:cs typeface="+mn-cs"/>
              </a:rPr>
              <a:t>AI Enhanced CPU</a:t>
            </a:r>
          </a:p>
          <a:p>
            <a:pPr marR="0" lvl="0"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chemeClr val="tx1"/>
                </a:solidFill>
                <a:effectLst/>
                <a:uLnTx/>
                <a:uFillTx/>
                <a:latin typeface="Forma DJR Micro"/>
                <a:ea typeface="+mn-ea"/>
                <a:cs typeface="+mn-cs"/>
              </a:rPr>
              <a:t>Neural Processing Unit (NPU)</a:t>
            </a:r>
            <a:r>
              <a:rPr kumimoji="0" lang="en-US" sz="1600" b="1" i="0" u="none" strike="noStrike" kern="1200" cap="none" spc="0" normalizeH="0" baseline="30000" noProof="0">
                <a:ln>
                  <a:noFill/>
                </a:ln>
                <a:solidFill>
                  <a:schemeClr val="tx1"/>
                </a:solidFill>
                <a:effectLst/>
                <a:uLnTx/>
                <a:uFillTx/>
                <a:latin typeface="Forma DJR Micro"/>
                <a:ea typeface="+mn-ea"/>
                <a:cs typeface="+mn-cs"/>
              </a:rPr>
              <a:t>3,9</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chemeClr val="tx1"/>
                </a:solidFill>
                <a:effectLst/>
                <a:uLnTx/>
                <a:uFillTx/>
                <a:latin typeface="Forma DJR Micro"/>
                <a:ea typeface="+mn-ea"/>
                <a:cs typeface="+mn-cs"/>
              </a:rPr>
              <a:t>F</a:t>
            </a:r>
            <a:r>
              <a:rPr kumimoji="0" lang="en-US" sz="1400" b="0" i="0" u="none" strike="noStrike" kern="1200" cap="none" spc="0" normalizeH="0" baseline="0" noProof="0">
                <a:ln>
                  <a:noFill/>
                </a:ln>
                <a:solidFill>
                  <a:schemeClr val="tx1"/>
                </a:solidFill>
                <a:effectLst/>
                <a:uLnTx/>
                <a:uFillTx/>
                <a:latin typeface="Forma DJR Micro"/>
                <a:ea typeface="+mn-ea"/>
                <a:cs typeface="+mn-cs"/>
              </a:rPr>
              <a:t>or </a:t>
            </a:r>
            <a:r>
              <a:rPr kumimoji="0" lang="en-US" sz="1400" b="0" i="0" u="none" strike="noStrike" kern="1200" cap="none" spc="0" normalizeH="0" baseline="0" noProof="0">
                <a:ln>
                  <a:noFill/>
                </a:ln>
                <a:solidFill>
                  <a:srgbClr val="000000"/>
                </a:solidFill>
                <a:effectLst/>
                <a:uLnTx/>
                <a:uFillTx/>
                <a:latin typeface="Forma DJR Micro"/>
                <a:ea typeface="+mn-ea"/>
                <a:cs typeface="+mn-cs"/>
              </a:rPr>
              <a:t>real-time AI enhancements </a:t>
            </a:r>
            <a:br>
              <a:rPr kumimoji="0" lang="en-US" sz="1400" b="0" i="0" u="none" strike="noStrike" kern="1200" cap="none" spc="0" normalizeH="0" baseline="0" noProof="0">
                <a:ln>
                  <a:noFill/>
                </a:ln>
                <a:solidFill>
                  <a:srgbClr val="000000"/>
                </a:solidFill>
                <a:effectLst/>
                <a:uLnTx/>
                <a:uFillTx/>
                <a:latin typeface="Forma DJR Micro"/>
                <a:ea typeface="+mn-ea"/>
                <a:cs typeface="+mn-cs"/>
              </a:rPr>
            </a:br>
            <a:r>
              <a:rPr kumimoji="0" lang="en-US" sz="1400" b="0" i="0" u="none" strike="noStrike" kern="1200" cap="none" spc="0" normalizeH="0" baseline="0" noProof="0">
                <a:ln>
                  <a:noFill/>
                </a:ln>
                <a:solidFill>
                  <a:srgbClr val="000000"/>
                </a:solidFill>
                <a:effectLst/>
                <a:uLnTx/>
                <a:uFillTx/>
                <a:latin typeface="Forma DJR Micro"/>
                <a:ea typeface="+mn-ea"/>
                <a:cs typeface="+mn-cs"/>
              </a:rPr>
              <a:t>without sacrificing CPU resources</a:t>
            </a:r>
          </a:p>
        </p:txBody>
      </p:sp>
      <p:sp>
        <p:nvSpPr>
          <p:cNvPr id="11" name="TextBox 10">
            <a:extLst>
              <a:ext uri="{FF2B5EF4-FFF2-40B4-BE49-F238E27FC236}">
                <a16:creationId xmlns:a16="http://schemas.microsoft.com/office/drawing/2014/main" id="{37CC063C-D374-45DA-F8B5-6F782F5ED21B}"/>
              </a:ext>
            </a:extLst>
          </p:cNvPr>
          <p:cNvSpPr txBox="1"/>
          <p:nvPr/>
        </p:nvSpPr>
        <p:spPr>
          <a:xfrm>
            <a:off x="1426445" y="3244480"/>
            <a:ext cx="277265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Forma DJR Micro"/>
                <a:ea typeface="+mn-ea"/>
                <a:cs typeface="+mn-cs"/>
              </a:rPr>
              <a:t>Next Gen NVIDIA GPU</a:t>
            </a:r>
            <a:endParaRPr kumimoji="0" lang="en-US" sz="1800" b="1" i="0" u="none" strike="noStrike" kern="1200" cap="none" spc="0" normalizeH="0" baseline="0" noProof="0">
              <a:ln>
                <a:noFill/>
              </a:ln>
              <a:solidFill>
                <a:srgbClr val="000000"/>
              </a:solidFill>
              <a:effectLst/>
              <a:uLnTx/>
              <a:uFillTx/>
              <a:latin typeface="Forma DJR Micro"/>
              <a:ea typeface="+mn-ea"/>
              <a:cs typeface="+mn-cs"/>
            </a:endParaRPr>
          </a:p>
        </p:txBody>
      </p:sp>
      <p:sp>
        <p:nvSpPr>
          <p:cNvPr id="23" name="Rectangle: Rounded Corners 22">
            <a:extLst>
              <a:ext uri="{FF2B5EF4-FFF2-40B4-BE49-F238E27FC236}">
                <a16:creationId xmlns:a16="http://schemas.microsoft.com/office/drawing/2014/main" id="{5566114B-EF66-5227-2F73-E64F6B44DA45}"/>
              </a:ext>
            </a:extLst>
          </p:cNvPr>
          <p:cNvSpPr/>
          <p:nvPr/>
        </p:nvSpPr>
        <p:spPr bwMode="ltGray">
          <a:xfrm>
            <a:off x="302839" y="1550848"/>
            <a:ext cx="4128906" cy="142953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8" name="TextBox 27">
            <a:extLst>
              <a:ext uri="{FF2B5EF4-FFF2-40B4-BE49-F238E27FC236}">
                <a16:creationId xmlns:a16="http://schemas.microsoft.com/office/drawing/2014/main" id="{5A6D2B34-ACFC-C0A2-3BE8-0FC90EE92D55}"/>
              </a:ext>
            </a:extLst>
          </p:cNvPr>
          <p:cNvSpPr txBox="1"/>
          <p:nvPr/>
        </p:nvSpPr>
        <p:spPr>
          <a:xfrm>
            <a:off x="8043571" y="2967240"/>
            <a:ext cx="366798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Forma DJR Micro"/>
                <a:ea typeface="+mn-ea"/>
                <a:cs typeface="+mn-cs"/>
              </a:rPr>
              <a:t>Fuel a more responsive system</a:t>
            </a:r>
          </a:p>
        </p:txBody>
      </p:sp>
      <p:sp>
        <p:nvSpPr>
          <p:cNvPr id="14" name="Rectangle: Rounded Corners 13">
            <a:extLst>
              <a:ext uri="{FF2B5EF4-FFF2-40B4-BE49-F238E27FC236}">
                <a16:creationId xmlns:a16="http://schemas.microsoft.com/office/drawing/2014/main" id="{53A77040-69AD-0C82-50BB-1124A3433647}"/>
              </a:ext>
            </a:extLst>
          </p:cNvPr>
          <p:cNvSpPr/>
          <p:nvPr/>
        </p:nvSpPr>
        <p:spPr bwMode="ltGray">
          <a:xfrm>
            <a:off x="7858888" y="1509126"/>
            <a:ext cx="4152601" cy="124885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0" name="TextBox 19">
            <a:extLst>
              <a:ext uri="{FF2B5EF4-FFF2-40B4-BE49-F238E27FC236}">
                <a16:creationId xmlns:a16="http://schemas.microsoft.com/office/drawing/2014/main" id="{FCD699A8-6574-F703-83C9-80029F3CC9DB}"/>
              </a:ext>
            </a:extLst>
          </p:cNvPr>
          <p:cNvSpPr txBox="1"/>
          <p:nvPr/>
        </p:nvSpPr>
        <p:spPr>
          <a:xfrm>
            <a:off x="1424262" y="1645828"/>
            <a:ext cx="2574868"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tab pos="225425" algn="l"/>
              </a:tabLst>
              <a:defRPr/>
            </a:pPr>
            <a:r>
              <a:rPr lang="en-US" sz="2000" b="1">
                <a:solidFill>
                  <a:srgbClr val="000000"/>
                </a:solidFill>
                <a:latin typeface="Forma DJR Micro"/>
              </a:rPr>
              <a:t>Next Gen Intel</a:t>
            </a:r>
            <a:r>
              <a:rPr kumimoji="0" lang="en-US" altLang="zh-TW" sz="2000" i="0" u="none" strike="noStrike" kern="1200" cap="none" normalizeH="0" baseline="0" noProof="0">
                <a:ln>
                  <a:noFill/>
                </a:ln>
                <a:solidFill>
                  <a:srgbClr val="000000"/>
                </a:solidFill>
                <a:effectLst/>
                <a:uLnTx/>
                <a:uFillTx/>
                <a:latin typeface="Forma DJR Micro"/>
                <a:ea typeface="新細明體"/>
              </a:rPr>
              <a:t>®</a:t>
            </a:r>
            <a:r>
              <a:rPr lang="en-US" sz="2000" b="1">
                <a:solidFill>
                  <a:srgbClr val="000000"/>
                </a:solidFill>
                <a:latin typeface="Forma DJR Micro"/>
              </a:rPr>
              <a:t> Core</a:t>
            </a:r>
            <a:r>
              <a:rPr kumimoji="0" lang="en-US" sz="2000" b="0" i="0" u="none" strike="noStrike" kern="1200" cap="none" spc="0" normalizeH="0" baseline="0" noProof="0">
                <a:ln>
                  <a:noFill/>
                </a:ln>
                <a:solidFill>
                  <a:srgbClr val="000000"/>
                </a:solidFill>
                <a:effectLst/>
                <a:uLnTx/>
                <a:uFillTx/>
                <a:latin typeface="Forma DJR Micro"/>
                <a:ea typeface="+mn-ea"/>
                <a:cs typeface="+mn-cs"/>
              </a:rPr>
              <a:t>™</a:t>
            </a:r>
            <a:r>
              <a:rPr lang="en-US" sz="2000" b="1">
                <a:solidFill>
                  <a:srgbClr val="000000"/>
                </a:solidFill>
                <a:latin typeface="Forma DJR Micro"/>
              </a:rPr>
              <a:t> Ultra Processor</a:t>
            </a:r>
            <a:r>
              <a:rPr lang="en-US" sz="2000" b="1" baseline="30000">
                <a:solidFill>
                  <a:srgbClr val="000000"/>
                </a:solidFill>
                <a:latin typeface="Forma DJR Micro"/>
              </a:rPr>
              <a:t>1</a:t>
            </a:r>
          </a:p>
        </p:txBody>
      </p:sp>
      <p:sp>
        <p:nvSpPr>
          <p:cNvPr id="34" name="TextBox 33">
            <a:extLst>
              <a:ext uri="{FF2B5EF4-FFF2-40B4-BE49-F238E27FC236}">
                <a16:creationId xmlns:a16="http://schemas.microsoft.com/office/drawing/2014/main" id="{88D467F4-90CA-0576-E172-3C117BF6737F}"/>
              </a:ext>
            </a:extLst>
          </p:cNvPr>
          <p:cNvSpPr txBox="1"/>
          <p:nvPr/>
        </p:nvSpPr>
        <p:spPr>
          <a:xfrm>
            <a:off x="4537111" y="2833124"/>
            <a:ext cx="3185781" cy="450704"/>
          </a:xfrm>
          <a:prstGeom prst="rect">
            <a:avLst/>
          </a:prstGeom>
          <a:noFill/>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mn-cs"/>
              </a:rPr>
              <a:t>HP Z2 Tower G1i</a:t>
            </a:r>
          </a:p>
        </p:txBody>
      </p:sp>
      <p:sp>
        <p:nvSpPr>
          <p:cNvPr id="61" name="Rectangle: Rounded Corners 60">
            <a:extLst>
              <a:ext uri="{FF2B5EF4-FFF2-40B4-BE49-F238E27FC236}">
                <a16:creationId xmlns:a16="http://schemas.microsoft.com/office/drawing/2014/main" id="{1181463A-F1AD-C857-EDB3-1CD6728A4F11}"/>
              </a:ext>
            </a:extLst>
          </p:cNvPr>
          <p:cNvSpPr/>
          <p:nvPr/>
        </p:nvSpPr>
        <p:spPr bwMode="ltGray">
          <a:xfrm>
            <a:off x="6109928" y="5485670"/>
            <a:ext cx="1043174" cy="105207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grpSp>
        <p:nvGrpSpPr>
          <p:cNvPr id="59" name="Group 58">
            <a:extLst>
              <a:ext uri="{FF2B5EF4-FFF2-40B4-BE49-F238E27FC236}">
                <a16:creationId xmlns:a16="http://schemas.microsoft.com/office/drawing/2014/main" id="{92BA1FDD-EDC5-735F-5A4B-8B5D21D66A1B}"/>
              </a:ext>
            </a:extLst>
          </p:cNvPr>
          <p:cNvGrpSpPr/>
          <p:nvPr/>
        </p:nvGrpSpPr>
        <p:grpSpPr>
          <a:xfrm>
            <a:off x="425483" y="5150616"/>
            <a:ext cx="856153" cy="856153"/>
            <a:chOff x="420409" y="5341106"/>
            <a:chExt cx="856153" cy="856153"/>
          </a:xfrm>
        </p:grpSpPr>
        <p:pic>
          <p:nvPicPr>
            <p:cNvPr id="9" name="Graphic 8" descr="Processor with solid fill">
              <a:extLst>
                <a:ext uri="{FF2B5EF4-FFF2-40B4-BE49-F238E27FC236}">
                  <a16:creationId xmlns:a16="http://schemas.microsoft.com/office/drawing/2014/main" id="{691D864B-C688-5F51-E5C7-33C6F1B231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720326">
              <a:off x="420409" y="5341106"/>
              <a:ext cx="856153" cy="856153"/>
            </a:xfrm>
            <a:prstGeom prst="rect">
              <a:avLst/>
            </a:prstGeom>
            <a:effectLst>
              <a:outerShdw blurRad="50800" dist="38100" dir="2700000" algn="tl" rotWithShape="0">
                <a:prstClr val="black">
                  <a:alpha val="40000"/>
                </a:prstClr>
              </a:outerShdw>
            </a:effectLst>
          </p:spPr>
        </p:pic>
        <p:sp>
          <p:nvSpPr>
            <p:cNvPr id="40" name="Rectangle 39">
              <a:extLst>
                <a:ext uri="{FF2B5EF4-FFF2-40B4-BE49-F238E27FC236}">
                  <a16:creationId xmlns:a16="http://schemas.microsoft.com/office/drawing/2014/main" id="{67BFEDE6-5107-02A4-609A-E114EF91B893}"/>
                </a:ext>
              </a:extLst>
            </p:cNvPr>
            <p:cNvSpPr>
              <a:spLocks noChangeAspect="1"/>
            </p:cNvSpPr>
            <p:nvPr/>
          </p:nvSpPr>
          <p:spPr bwMode="ltGray">
            <a:xfrm rot="2700000">
              <a:off x="635352" y="5557441"/>
              <a:ext cx="411480" cy="4114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flip="none" rotWithShape="1">
                    <a:gsLst>
                      <a:gs pos="0">
                        <a:srgbClr val="549EF7">
                          <a:lumMod val="0"/>
                          <a:lumOff val="100000"/>
                        </a:srgbClr>
                      </a:gs>
                      <a:gs pos="35000">
                        <a:srgbClr val="549EF7">
                          <a:lumMod val="0"/>
                          <a:lumOff val="100000"/>
                        </a:srgbClr>
                      </a:gs>
                      <a:gs pos="100000">
                        <a:srgbClr val="549EF7">
                          <a:lumMod val="100000"/>
                        </a:srgbClr>
                      </a:gs>
                    </a:gsLst>
                    <a:path path="circle">
                      <a:fillToRect l="50000" t="-80000" r="50000" b="180000"/>
                    </a:path>
                    <a:tileRect/>
                  </a:gradFill>
                  <a:effectLst>
                    <a:outerShdw blurRad="38100" dist="38100" dir="2700000" algn="tl">
                      <a:srgbClr val="000000">
                        <a:alpha val="43137"/>
                      </a:srgbClr>
                    </a:outerShdw>
                  </a:effectLst>
                  <a:uLnTx/>
                  <a:uFillTx/>
                  <a:latin typeface="Forma DJR Micro"/>
                  <a:ea typeface="+mn-ea"/>
                  <a:cs typeface="+mn-cs"/>
                </a:rPr>
                <a:t>AI</a:t>
              </a:r>
            </a:p>
          </p:txBody>
        </p:sp>
      </p:grpSp>
      <p:pic>
        <p:nvPicPr>
          <p:cNvPr id="70" name="Picture 69">
            <a:extLst>
              <a:ext uri="{FF2B5EF4-FFF2-40B4-BE49-F238E27FC236}">
                <a16:creationId xmlns:a16="http://schemas.microsoft.com/office/drawing/2014/main" id="{BFB42963-DE33-B341-45D7-F41C6622C680}"/>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19881" r="19946"/>
          <a:stretch/>
        </p:blipFill>
        <p:spPr>
          <a:xfrm>
            <a:off x="6082718" y="5507035"/>
            <a:ext cx="1079719" cy="1009344"/>
          </a:xfrm>
          <a:prstGeom prst="rect">
            <a:avLst/>
          </a:prstGeom>
        </p:spPr>
      </p:pic>
      <p:grpSp>
        <p:nvGrpSpPr>
          <p:cNvPr id="89" name="Group 88">
            <a:extLst>
              <a:ext uri="{FF2B5EF4-FFF2-40B4-BE49-F238E27FC236}">
                <a16:creationId xmlns:a16="http://schemas.microsoft.com/office/drawing/2014/main" id="{8A1E2307-7EC4-5CF5-020D-B89961F9D0D0}"/>
              </a:ext>
            </a:extLst>
          </p:cNvPr>
          <p:cNvGrpSpPr/>
          <p:nvPr/>
        </p:nvGrpSpPr>
        <p:grpSpPr>
          <a:xfrm>
            <a:off x="4702498" y="5485670"/>
            <a:ext cx="1498797" cy="1052074"/>
            <a:chOff x="5278614" y="5786230"/>
            <a:chExt cx="1509874" cy="1139219"/>
          </a:xfrm>
        </p:grpSpPr>
        <p:grpSp>
          <p:nvGrpSpPr>
            <p:cNvPr id="88" name="Group 87">
              <a:extLst>
                <a:ext uri="{FF2B5EF4-FFF2-40B4-BE49-F238E27FC236}">
                  <a16:creationId xmlns:a16="http://schemas.microsoft.com/office/drawing/2014/main" id="{1F0FBA5D-ABC4-0EC7-C17E-CEF82CFC9E86}"/>
                </a:ext>
              </a:extLst>
            </p:cNvPr>
            <p:cNvGrpSpPr/>
            <p:nvPr/>
          </p:nvGrpSpPr>
          <p:grpSpPr>
            <a:xfrm>
              <a:off x="5278614" y="5786230"/>
              <a:ext cx="1509874" cy="1139219"/>
              <a:chOff x="4365131" y="5451972"/>
              <a:chExt cx="1509874" cy="1139219"/>
            </a:xfrm>
          </p:grpSpPr>
          <p:grpSp>
            <p:nvGrpSpPr>
              <p:cNvPr id="87" name="Group 86">
                <a:extLst>
                  <a:ext uri="{FF2B5EF4-FFF2-40B4-BE49-F238E27FC236}">
                    <a16:creationId xmlns:a16="http://schemas.microsoft.com/office/drawing/2014/main" id="{4462CBAE-5AA8-A0EE-13FC-407BC82486D9}"/>
                  </a:ext>
                </a:extLst>
              </p:cNvPr>
              <p:cNvGrpSpPr/>
              <p:nvPr/>
            </p:nvGrpSpPr>
            <p:grpSpPr>
              <a:xfrm>
                <a:off x="4365131" y="5451972"/>
                <a:ext cx="1509874" cy="1139219"/>
                <a:chOff x="4390102" y="5430268"/>
                <a:chExt cx="1509874" cy="1139219"/>
              </a:xfrm>
            </p:grpSpPr>
            <p:sp>
              <p:nvSpPr>
                <p:cNvPr id="60" name="Rectangle: Rounded Corners 59">
                  <a:extLst>
                    <a:ext uri="{FF2B5EF4-FFF2-40B4-BE49-F238E27FC236}">
                      <a16:creationId xmlns:a16="http://schemas.microsoft.com/office/drawing/2014/main" id="{99E5B135-9F4D-80F0-0248-1C4CC555FE83}"/>
                    </a:ext>
                  </a:extLst>
                </p:cNvPr>
                <p:cNvSpPr/>
                <p:nvPr/>
              </p:nvSpPr>
              <p:spPr bwMode="ltGray">
                <a:xfrm>
                  <a:off x="4601459" y="5430268"/>
                  <a:ext cx="1087160" cy="113921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3" name="TextBox 12">
                  <a:extLst>
                    <a:ext uri="{FF2B5EF4-FFF2-40B4-BE49-F238E27FC236}">
                      <a16:creationId xmlns:a16="http://schemas.microsoft.com/office/drawing/2014/main" id="{B9862D93-AB87-BA0B-C21F-83FDC71BD9EE}"/>
                    </a:ext>
                  </a:extLst>
                </p:cNvPr>
                <p:cNvSpPr txBox="1"/>
                <p:nvPr/>
              </p:nvSpPr>
              <p:spPr>
                <a:xfrm>
                  <a:off x="4390102" y="6231588"/>
                  <a:ext cx="1509874" cy="2749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Forma DJR Micro"/>
                      <a:ea typeface="+mn-ea"/>
                      <a:cs typeface="+mn-cs"/>
                    </a:rPr>
                    <a:t>connectivity</a:t>
                  </a:r>
                  <a:r>
                    <a:rPr kumimoji="0" lang="en-US" sz="1050" b="0" i="0" u="none" strike="noStrike" kern="1200" cap="none" spc="0" normalizeH="0" baseline="30000" noProof="0">
                      <a:ln>
                        <a:noFill/>
                      </a:ln>
                      <a:solidFill>
                        <a:srgbClr val="000000"/>
                      </a:solidFill>
                      <a:effectLst/>
                      <a:uLnTx/>
                      <a:uFillTx/>
                      <a:latin typeface="Forma DJR Micro"/>
                      <a:ea typeface="+mn-ea"/>
                      <a:cs typeface="+mn-cs"/>
                    </a:rPr>
                    <a:t>71</a:t>
                  </a:r>
                  <a:endParaRPr kumimoji="0" lang="en-US" sz="1050" b="0" i="0" u="none" strike="noStrike" kern="1200" cap="none" spc="0" normalizeH="0" baseline="30000" noProof="0">
                    <a:ln>
                      <a:noFill/>
                    </a:ln>
                    <a:solidFill>
                      <a:prstClr val="black"/>
                    </a:solidFill>
                    <a:effectLst/>
                    <a:uLnTx/>
                    <a:uFillTx/>
                    <a:latin typeface="Forma DJR Micro"/>
                    <a:ea typeface="+mn-ea"/>
                    <a:cs typeface="+mn-cs"/>
                  </a:endParaRPr>
                </a:p>
              </p:txBody>
            </p:sp>
          </p:grpSp>
          <p:sp>
            <p:nvSpPr>
              <p:cNvPr id="50" name="TextBox 49">
                <a:extLst>
                  <a:ext uri="{FF2B5EF4-FFF2-40B4-BE49-F238E27FC236}">
                    <a16:creationId xmlns:a16="http://schemas.microsoft.com/office/drawing/2014/main" id="{F28219B1-CB44-9CC3-26BC-3FAFF78F6B55}"/>
                  </a:ext>
                </a:extLst>
              </p:cNvPr>
              <p:cNvSpPr txBox="1"/>
              <p:nvPr/>
            </p:nvSpPr>
            <p:spPr>
              <a:xfrm>
                <a:off x="4692539" y="5810057"/>
                <a:ext cx="1007924" cy="4332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w="3175">
                      <a:noFill/>
                    </a:ln>
                    <a:solidFill>
                      <a:srgbClr val="000000"/>
                    </a:solidFill>
                    <a:effectLst/>
                    <a:uLnTx/>
                    <a:uFillTx/>
                    <a:latin typeface="Gotham Bold" pitchFamily="50" charset="0"/>
                    <a:ea typeface="+mn-ea"/>
                    <a:cs typeface="+mn-cs"/>
                  </a:rPr>
                  <a:t>Wi-Fi 7</a:t>
                </a:r>
                <a:endParaRPr kumimoji="0" lang="en-US" sz="2400" b="0" i="0" u="none" strike="noStrike" kern="1200" cap="none" spc="-300" normalizeH="0" baseline="0" noProof="0">
                  <a:ln w="3175">
                    <a:noFill/>
                  </a:ln>
                  <a:solidFill>
                    <a:srgbClr val="000000"/>
                  </a:solidFill>
                  <a:effectLst/>
                  <a:uLnTx/>
                  <a:uFillTx/>
                  <a:latin typeface="Gotham Bold" pitchFamily="50" charset="0"/>
                  <a:ea typeface="+mn-ea"/>
                  <a:cs typeface="+mn-cs"/>
                </a:endParaRPr>
              </a:p>
            </p:txBody>
          </p:sp>
        </p:grpSp>
        <p:grpSp>
          <p:nvGrpSpPr>
            <p:cNvPr id="86" name="Group 85">
              <a:extLst>
                <a:ext uri="{FF2B5EF4-FFF2-40B4-BE49-F238E27FC236}">
                  <a16:creationId xmlns:a16="http://schemas.microsoft.com/office/drawing/2014/main" id="{CD61BF69-2345-673E-D2FF-011B00CFA77A}"/>
                </a:ext>
              </a:extLst>
            </p:cNvPr>
            <p:cNvGrpSpPr/>
            <p:nvPr/>
          </p:nvGrpSpPr>
          <p:grpSpPr>
            <a:xfrm>
              <a:off x="6206107" y="5897239"/>
              <a:ext cx="249284" cy="215487"/>
              <a:chOff x="5708324" y="5513813"/>
              <a:chExt cx="276817" cy="239284"/>
            </a:xfrm>
          </p:grpSpPr>
          <p:sp>
            <p:nvSpPr>
              <p:cNvPr id="58" name="Freeform: Shape 57">
                <a:extLst>
                  <a:ext uri="{FF2B5EF4-FFF2-40B4-BE49-F238E27FC236}">
                    <a16:creationId xmlns:a16="http://schemas.microsoft.com/office/drawing/2014/main" id="{F781A82F-3CEF-216D-9DB3-FADEE997D1D1}"/>
                  </a:ext>
                </a:extLst>
              </p:cNvPr>
              <p:cNvSpPr/>
              <p:nvPr/>
            </p:nvSpPr>
            <p:spPr>
              <a:xfrm rot="5400000">
                <a:off x="5754139" y="5604857"/>
                <a:ext cx="148302" cy="148177"/>
              </a:xfrm>
              <a:custGeom>
                <a:avLst/>
                <a:gdLst>
                  <a:gd name="connsiteX0" fmla="*/ 31020 w 244796"/>
                  <a:gd name="connsiteY0" fmla="*/ 244590 h 244589"/>
                  <a:gd name="connsiteX1" fmla="*/ 0 w 244796"/>
                  <a:gd name="connsiteY1" fmla="*/ 244590 h 244589"/>
                  <a:gd name="connsiteX2" fmla="*/ 244797 w 244796"/>
                  <a:gd name="connsiteY2" fmla="*/ 0 h 244589"/>
                  <a:gd name="connsiteX3" fmla="*/ 244797 w 244796"/>
                  <a:gd name="connsiteY3" fmla="*/ 31020 h 244589"/>
                  <a:gd name="connsiteX4" fmla="*/ 31020 w 244796"/>
                  <a:gd name="connsiteY4" fmla="*/ 244590 h 244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6" h="244589">
                    <a:moveTo>
                      <a:pt x="31020" y="244590"/>
                    </a:moveTo>
                    <a:lnTo>
                      <a:pt x="0" y="244590"/>
                    </a:lnTo>
                    <a:cubicBezTo>
                      <a:pt x="256" y="109532"/>
                      <a:pt x="109739" y="142"/>
                      <a:pt x="244797" y="0"/>
                    </a:cubicBezTo>
                    <a:lnTo>
                      <a:pt x="244797" y="31020"/>
                    </a:lnTo>
                    <a:cubicBezTo>
                      <a:pt x="126870" y="31162"/>
                      <a:pt x="31276" y="126664"/>
                      <a:pt x="31020" y="244590"/>
                    </a:cubicBezTo>
                    <a:close/>
                  </a:path>
                </a:pathLst>
              </a:custGeom>
              <a:noFill/>
              <a:ln w="381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62" name="Freeform: Shape 61">
                <a:extLst>
                  <a:ext uri="{FF2B5EF4-FFF2-40B4-BE49-F238E27FC236}">
                    <a16:creationId xmlns:a16="http://schemas.microsoft.com/office/drawing/2014/main" id="{8905ADEE-92BB-384A-EA54-3EAB0F7D1687}"/>
                  </a:ext>
                </a:extLst>
              </p:cNvPr>
              <p:cNvSpPr/>
              <p:nvPr/>
            </p:nvSpPr>
            <p:spPr>
              <a:xfrm rot="5400000">
                <a:off x="5741821" y="5480316"/>
                <a:ext cx="209823" cy="276817"/>
              </a:xfrm>
              <a:custGeom>
                <a:avLst/>
                <a:gdLst>
                  <a:gd name="connsiteX0" fmla="*/ 31020 w 325706"/>
                  <a:gd name="connsiteY0" fmla="*/ 325706 h 325706"/>
                  <a:gd name="connsiteX1" fmla="*/ 0 w 325706"/>
                  <a:gd name="connsiteY1" fmla="*/ 325706 h 325706"/>
                  <a:gd name="connsiteX2" fmla="*/ 325706 w 325706"/>
                  <a:gd name="connsiteY2" fmla="*/ 0 h 325706"/>
                  <a:gd name="connsiteX3" fmla="*/ 325706 w 325706"/>
                  <a:gd name="connsiteY3" fmla="*/ 31020 h 325706"/>
                  <a:gd name="connsiteX4" fmla="*/ 31020 w 325706"/>
                  <a:gd name="connsiteY4" fmla="*/ 325706 h 3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06" h="325706">
                    <a:moveTo>
                      <a:pt x="31020" y="325706"/>
                    </a:moveTo>
                    <a:lnTo>
                      <a:pt x="0" y="325706"/>
                    </a:lnTo>
                    <a:cubicBezTo>
                      <a:pt x="200" y="145906"/>
                      <a:pt x="145906" y="200"/>
                      <a:pt x="325706" y="0"/>
                    </a:cubicBezTo>
                    <a:lnTo>
                      <a:pt x="325706" y="31020"/>
                    </a:lnTo>
                    <a:cubicBezTo>
                      <a:pt x="163026" y="31191"/>
                      <a:pt x="31191" y="163026"/>
                      <a:pt x="31020" y="325706"/>
                    </a:cubicBezTo>
                    <a:close/>
                  </a:path>
                </a:pathLst>
              </a:custGeom>
              <a:noFill/>
              <a:ln w="381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grpSp>
      </p:grpSp>
      <p:pic>
        <p:nvPicPr>
          <p:cNvPr id="80" name="Picture 79">
            <a:extLst>
              <a:ext uri="{FF2B5EF4-FFF2-40B4-BE49-F238E27FC236}">
                <a16:creationId xmlns:a16="http://schemas.microsoft.com/office/drawing/2014/main" id="{789929FD-0F7D-ACC2-D936-6F0E2BD9D1B4}"/>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458461" y="1725289"/>
            <a:ext cx="914400" cy="993388"/>
          </a:xfrm>
          <a:prstGeom prst="rect">
            <a:avLst/>
          </a:prstGeom>
          <a:effectLst>
            <a:outerShdw blurRad="50800" dist="38100" dir="2700000" algn="tl" rotWithShape="0">
              <a:prstClr val="black">
                <a:alpha val="40000"/>
              </a:prstClr>
            </a:outerShdw>
          </a:effectLst>
        </p:spPr>
      </p:pic>
      <p:sp>
        <p:nvSpPr>
          <p:cNvPr id="82" name="TextBox 81">
            <a:extLst>
              <a:ext uri="{FF2B5EF4-FFF2-40B4-BE49-F238E27FC236}">
                <a16:creationId xmlns:a16="http://schemas.microsoft.com/office/drawing/2014/main" id="{9FD612C6-4A69-833F-E36C-31F502482152}"/>
              </a:ext>
            </a:extLst>
          </p:cNvPr>
          <p:cNvSpPr txBox="1"/>
          <p:nvPr/>
        </p:nvSpPr>
        <p:spPr>
          <a:xfrm>
            <a:off x="1427290" y="2242910"/>
            <a:ext cx="3014148" cy="738664"/>
          </a:xfrm>
          <a:prstGeom prst="rect">
            <a:avLst/>
          </a:prstGeom>
          <a:noFill/>
        </p:spPr>
        <p:txBody>
          <a:bodyPr wrap="square">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orma DJR Micro"/>
                <a:ea typeface="+mn-ea"/>
                <a:cs typeface="+mn-cs"/>
              </a:rPr>
              <a:t>Up to an Intel® Core™ Ultra 9 CPU</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orma DJR Micro"/>
                <a:ea typeface="+mn-ea"/>
                <a:cs typeface="+mn-cs"/>
              </a:rPr>
              <a:t>Optional K-Series  for powerful added performance</a:t>
            </a:r>
          </a:p>
        </p:txBody>
      </p:sp>
      <p:sp>
        <p:nvSpPr>
          <p:cNvPr id="96" name="Rectangle: Rounded Corners 95">
            <a:extLst>
              <a:ext uri="{FF2B5EF4-FFF2-40B4-BE49-F238E27FC236}">
                <a16:creationId xmlns:a16="http://schemas.microsoft.com/office/drawing/2014/main" id="{8BE5A755-7AB5-5346-028A-66D62C8678B7}"/>
              </a:ext>
            </a:extLst>
          </p:cNvPr>
          <p:cNvSpPr/>
          <p:nvPr/>
        </p:nvSpPr>
        <p:spPr bwMode="ltGray">
          <a:xfrm>
            <a:off x="7855169" y="5647834"/>
            <a:ext cx="4180459" cy="104795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2" name="TextBox 11">
            <a:extLst>
              <a:ext uri="{FF2B5EF4-FFF2-40B4-BE49-F238E27FC236}">
                <a16:creationId xmlns:a16="http://schemas.microsoft.com/office/drawing/2014/main" id="{57C88F99-42B8-E9D7-8CDD-3038AD3E8C28}"/>
              </a:ext>
            </a:extLst>
          </p:cNvPr>
          <p:cNvSpPr txBox="1"/>
          <p:nvPr/>
        </p:nvSpPr>
        <p:spPr>
          <a:xfrm>
            <a:off x="104288" y="6560345"/>
            <a:ext cx="6301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HP Z2 Tower G1i  |   HP Confidential. For use by HP or Partner with Customers under HP CDA only.</a:t>
            </a:r>
          </a:p>
        </p:txBody>
      </p:sp>
      <p:sp>
        <p:nvSpPr>
          <p:cNvPr id="7" name="TextBox 6">
            <a:extLst>
              <a:ext uri="{FF2B5EF4-FFF2-40B4-BE49-F238E27FC236}">
                <a16:creationId xmlns:a16="http://schemas.microsoft.com/office/drawing/2014/main" id="{D3C60E4B-BFFF-ABE0-D94E-10D48219A83A}"/>
              </a:ext>
            </a:extLst>
          </p:cNvPr>
          <p:cNvSpPr txBox="1"/>
          <p:nvPr/>
        </p:nvSpPr>
        <p:spPr>
          <a:xfrm>
            <a:off x="1428716" y="3638158"/>
            <a:ext cx="2964086" cy="954107"/>
          </a:xfrm>
          <a:prstGeom prst="rect">
            <a:avLst/>
          </a:prstGeom>
          <a:noFill/>
        </p:spPr>
        <p:txBody>
          <a:bodyPr wrap="square">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Up to NVIDIA RTX</a:t>
            </a:r>
            <a:r>
              <a:rPr kumimoji="0" lang="en-US" sz="1400" b="0" i="0" u="none" strike="noStrike" kern="1200" cap="none" spc="0" normalizeH="0" baseline="30000" noProof="0">
                <a:ln>
                  <a:noFill/>
                </a:ln>
                <a:solidFill>
                  <a:srgbClr val="000000"/>
                </a:solidFill>
                <a:effectLst/>
                <a:uLnTx/>
                <a:uFillTx/>
                <a:latin typeface="Forma DJR Micro"/>
                <a:ea typeface="+mn-ea"/>
                <a:cs typeface="+mn-cs"/>
              </a:rPr>
              <a:t>TM</a:t>
            </a:r>
            <a:r>
              <a:rPr kumimoji="0" lang="en-US" sz="1400" b="0" i="0" u="none" strike="noStrike" kern="1200" cap="none" spc="0" normalizeH="0" baseline="0" noProof="0">
                <a:ln>
                  <a:noFill/>
                </a:ln>
                <a:solidFill>
                  <a:srgbClr val="000000"/>
                </a:solidFill>
                <a:effectLst/>
                <a:uLnTx/>
                <a:uFillTx/>
                <a:latin typeface="Forma DJR Micro"/>
                <a:ea typeface="+mn-ea"/>
                <a:cs typeface="+mn-cs"/>
              </a:rPr>
              <a:t> 6000-series graphics</a:t>
            </a:r>
            <a:r>
              <a:rPr kumimoji="0" lang="en-US" sz="1400" b="0" i="0" u="none" strike="noStrike" kern="1200" cap="none" spc="0" normalizeH="0" baseline="30000" noProof="0">
                <a:ln>
                  <a:noFill/>
                </a:ln>
                <a:solidFill>
                  <a:srgbClr val="000000"/>
                </a:solidFill>
                <a:effectLst/>
                <a:uLnTx/>
                <a:uFillTx/>
                <a:latin typeface="Forma DJR Micro"/>
                <a:ea typeface="+mn-ea"/>
                <a:cs typeface="+mn-cs"/>
              </a:rPr>
              <a:t>2</a:t>
            </a:r>
            <a:r>
              <a:rPr kumimoji="0" lang="en-US" sz="1400" b="0" i="0" u="none" strike="noStrike" kern="1200" cap="none" spc="0" normalizeH="0" baseline="0" noProof="0">
                <a:ln>
                  <a:noFill/>
                </a:ln>
                <a:solidFill>
                  <a:srgbClr val="000000"/>
                </a:solidFill>
                <a:effectLst/>
                <a:uLnTx/>
                <a:uFillTx/>
                <a:latin typeface="Forma DJR Micro"/>
                <a:ea typeface="+mn-ea"/>
                <a:cs typeface="+mn-cs"/>
              </a:rPr>
              <a:t>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Forma DJR Micro"/>
              </a:rPr>
              <a:t>S</a:t>
            </a:r>
            <a:r>
              <a:rPr kumimoji="0" lang="en-US" sz="1400" b="0" i="0" u="none" strike="noStrike" kern="1200" cap="none" spc="0" normalizeH="0" baseline="0" noProof="0" err="1">
                <a:ln>
                  <a:noFill/>
                </a:ln>
                <a:solidFill>
                  <a:srgbClr val="000000"/>
                </a:solidFill>
                <a:effectLst/>
                <a:uLnTx/>
                <a:uFillTx/>
                <a:latin typeface="Forma DJR Micro"/>
                <a:ea typeface="+mn-ea"/>
                <a:cs typeface="+mn-cs"/>
              </a:rPr>
              <a:t>upport</a:t>
            </a:r>
            <a:r>
              <a:rPr kumimoji="0" lang="en-US" sz="1400" b="0" i="0" u="none" strike="noStrike" kern="1200" cap="none" spc="0" normalizeH="0" baseline="0" noProof="0">
                <a:ln>
                  <a:noFill/>
                </a:ln>
                <a:solidFill>
                  <a:srgbClr val="000000"/>
                </a:solidFill>
                <a:effectLst/>
                <a:uLnTx/>
                <a:uFillTx/>
                <a:latin typeface="Forma DJR Micro"/>
                <a:ea typeface="+mn-ea"/>
                <a:cs typeface="+mn-cs"/>
              </a:rPr>
              <a:t> for triple wide and 600W graphics</a:t>
            </a:r>
          </a:p>
        </p:txBody>
      </p:sp>
      <p:pic>
        <p:nvPicPr>
          <p:cNvPr id="25" name="Picture 24">
            <a:extLst>
              <a:ext uri="{FF2B5EF4-FFF2-40B4-BE49-F238E27FC236}">
                <a16:creationId xmlns:a16="http://schemas.microsoft.com/office/drawing/2014/main" id="{56D36413-F943-2DA1-314D-EC583B77F7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2241" y="3653298"/>
            <a:ext cx="967231" cy="640080"/>
          </a:xfrm>
          <a:prstGeom prst="rect">
            <a:avLst/>
          </a:prstGeom>
        </p:spPr>
      </p:pic>
      <p:sp>
        <p:nvSpPr>
          <p:cNvPr id="81" name="TextBox 80">
            <a:extLst>
              <a:ext uri="{FF2B5EF4-FFF2-40B4-BE49-F238E27FC236}">
                <a16:creationId xmlns:a16="http://schemas.microsoft.com/office/drawing/2014/main" id="{054439F2-414E-43CE-EB38-F5DAB98BEA47}"/>
              </a:ext>
            </a:extLst>
          </p:cNvPr>
          <p:cNvSpPr txBox="1"/>
          <p:nvPr/>
        </p:nvSpPr>
        <p:spPr>
          <a:xfrm>
            <a:off x="8005704" y="1565254"/>
            <a:ext cx="3907531"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tab pos="225425" algn="l"/>
              </a:tabLst>
              <a:defRPr/>
            </a:pPr>
            <a:r>
              <a:rPr lang="en-US" sz="2000" b="1">
                <a:solidFill>
                  <a:srgbClr val="000000"/>
                </a:solidFill>
                <a:latin typeface="Forma DJR Micro"/>
              </a:rPr>
              <a:t>Game-changing power efficiency</a:t>
            </a:r>
            <a:endParaRPr lang="en-US" sz="2000" b="1" baseline="30000">
              <a:solidFill>
                <a:srgbClr val="000000"/>
              </a:solidFill>
              <a:latin typeface="Forma DJR Micro"/>
            </a:endParaRPr>
          </a:p>
        </p:txBody>
      </p:sp>
      <p:sp>
        <p:nvSpPr>
          <p:cNvPr id="83" name="TextBox 82">
            <a:extLst>
              <a:ext uri="{FF2B5EF4-FFF2-40B4-BE49-F238E27FC236}">
                <a16:creationId xmlns:a16="http://schemas.microsoft.com/office/drawing/2014/main" id="{3B7D7B1F-254B-80BD-2CD4-EDE4B4300BEC}"/>
              </a:ext>
            </a:extLst>
          </p:cNvPr>
          <p:cNvSpPr txBox="1"/>
          <p:nvPr/>
        </p:nvSpPr>
        <p:spPr>
          <a:xfrm>
            <a:off x="8070685" y="1857079"/>
            <a:ext cx="3941621" cy="954107"/>
          </a:xfrm>
          <a:prstGeom prst="rect">
            <a:avLst/>
          </a:prstGeom>
          <a:noFill/>
        </p:spPr>
        <p:txBody>
          <a:bodyPr wrap="square">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More effective energy use while minimizing heat dissipation and fan noise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Up to 1200W</a:t>
            </a:r>
            <a:r>
              <a:rPr kumimoji="0" lang="en-US" sz="1400" b="0" i="0" u="none" strike="noStrike" kern="1200" cap="none" spc="0" normalizeH="0" baseline="30000" noProof="0">
                <a:ln>
                  <a:noFill/>
                </a:ln>
                <a:solidFill>
                  <a:srgbClr val="000000"/>
                </a:solidFill>
                <a:effectLst/>
                <a:uLnTx/>
                <a:uFillTx/>
                <a:latin typeface="Forma DJR Micro"/>
                <a:ea typeface="+mn-ea"/>
                <a:cs typeface="+mn-cs"/>
              </a:rPr>
              <a:t>2</a:t>
            </a:r>
            <a:r>
              <a:rPr kumimoji="0" lang="en-US" sz="1400" b="0" i="0" u="none" strike="noStrike" kern="1200" cap="none" spc="0" normalizeH="0" baseline="0" noProof="0">
                <a:ln>
                  <a:noFill/>
                </a:ln>
                <a:solidFill>
                  <a:srgbClr val="000000"/>
                </a:solidFill>
                <a:effectLst/>
                <a:uLnTx/>
                <a:uFillTx/>
                <a:latin typeface="Forma DJR Micro"/>
                <a:ea typeface="+mn-ea"/>
                <a:cs typeface="+mn-cs"/>
              </a:rPr>
              <a:t>, 92% platinum efficiency in all PSUs</a:t>
            </a:r>
          </a:p>
        </p:txBody>
      </p:sp>
      <p:sp>
        <p:nvSpPr>
          <p:cNvPr id="91" name="TextBox 90">
            <a:extLst>
              <a:ext uri="{FF2B5EF4-FFF2-40B4-BE49-F238E27FC236}">
                <a16:creationId xmlns:a16="http://schemas.microsoft.com/office/drawing/2014/main" id="{1125E757-2078-9DFA-B0BF-BC695955D501}"/>
              </a:ext>
            </a:extLst>
          </p:cNvPr>
          <p:cNvSpPr txBox="1"/>
          <p:nvPr/>
        </p:nvSpPr>
        <p:spPr>
          <a:xfrm>
            <a:off x="8094008" y="3359114"/>
            <a:ext cx="3941621" cy="307777"/>
          </a:xfrm>
          <a:prstGeom prst="rect">
            <a:avLst/>
          </a:prstGeom>
          <a:noFill/>
        </p:spPr>
        <p:txBody>
          <a:bodyPr wrap="square">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Up to 36 TB system storage</a:t>
            </a:r>
            <a:r>
              <a:rPr kumimoji="0" lang="en-US" sz="1400" b="0" i="0" u="none" strike="noStrike" kern="1200" cap="none" spc="0" normalizeH="0" baseline="30000" noProof="0">
                <a:ln>
                  <a:noFill/>
                </a:ln>
                <a:solidFill>
                  <a:srgbClr val="000000"/>
                </a:solidFill>
                <a:effectLst/>
                <a:uLnTx/>
                <a:uFillTx/>
                <a:latin typeface="Forma DJR Micro"/>
                <a:ea typeface="+mn-ea"/>
                <a:cs typeface="+mn-cs"/>
              </a:rPr>
              <a:t>16</a:t>
            </a:r>
          </a:p>
        </p:txBody>
      </p:sp>
      <p:sp>
        <p:nvSpPr>
          <p:cNvPr id="94" name="TextBox 93">
            <a:extLst>
              <a:ext uri="{FF2B5EF4-FFF2-40B4-BE49-F238E27FC236}">
                <a16:creationId xmlns:a16="http://schemas.microsoft.com/office/drawing/2014/main" id="{1CB4E337-899B-3D12-9046-48523D16A734}"/>
              </a:ext>
            </a:extLst>
          </p:cNvPr>
          <p:cNvSpPr txBox="1"/>
          <p:nvPr/>
        </p:nvSpPr>
        <p:spPr>
          <a:xfrm>
            <a:off x="8069867" y="4285823"/>
            <a:ext cx="366798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Forma DJR Micro"/>
                <a:ea typeface="+mn-ea"/>
                <a:cs typeface="+mn-cs"/>
              </a:rPr>
              <a:t>High speed memory</a:t>
            </a:r>
          </a:p>
        </p:txBody>
      </p:sp>
      <p:sp>
        <p:nvSpPr>
          <p:cNvPr id="95" name="TextBox 94">
            <a:extLst>
              <a:ext uri="{FF2B5EF4-FFF2-40B4-BE49-F238E27FC236}">
                <a16:creationId xmlns:a16="http://schemas.microsoft.com/office/drawing/2014/main" id="{7F5FD340-47F6-32C5-7E65-387D04FC6BE8}"/>
              </a:ext>
            </a:extLst>
          </p:cNvPr>
          <p:cNvSpPr txBox="1"/>
          <p:nvPr/>
        </p:nvSpPr>
        <p:spPr>
          <a:xfrm>
            <a:off x="8043570" y="5672865"/>
            <a:ext cx="3667987"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Forma DJR Micro"/>
                <a:ea typeface="+mn-ea"/>
                <a:cs typeface="+mn-cs"/>
              </a:rPr>
              <a:t>Fast access for large datasets and AI models</a:t>
            </a:r>
          </a:p>
        </p:txBody>
      </p:sp>
      <p:sp>
        <p:nvSpPr>
          <p:cNvPr id="102" name="TextBox 101">
            <a:extLst>
              <a:ext uri="{FF2B5EF4-FFF2-40B4-BE49-F238E27FC236}">
                <a16:creationId xmlns:a16="http://schemas.microsoft.com/office/drawing/2014/main" id="{7DB323F1-8C3A-5F0E-1923-04BD33E2B47A}"/>
              </a:ext>
            </a:extLst>
          </p:cNvPr>
          <p:cNvSpPr txBox="1"/>
          <p:nvPr/>
        </p:nvSpPr>
        <p:spPr>
          <a:xfrm>
            <a:off x="8083588" y="4736561"/>
            <a:ext cx="3829647" cy="738664"/>
          </a:xfrm>
          <a:prstGeom prst="rect">
            <a:avLst/>
          </a:prstGeom>
          <a:noFill/>
        </p:spPr>
        <p:txBody>
          <a:bodyPr wrap="square">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Up to 256 GB</a:t>
            </a:r>
            <a:r>
              <a:rPr kumimoji="0" lang="en-US" sz="1400" b="0" i="0" u="none" strike="noStrike" kern="1200" cap="none" spc="0" normalizeH="0" baseline="30000" noProof="0">
                <a:ln>
                  <a:noFill/>
                </a:ln>
                <a:solidFill>
                  <a:srgbClr val="000000"/>
                </a:solidFill>
                <a:effectLst/>
                <a:uLnTx/>
                <a:uFillTx/>
                <a:latin typeface="Forma DJR Micro"/>
                <a:ea typeface="+mn-ea"/>
                <a:cs typeface="+mn-cs"/>
              </a:rPr>
              <a:t>107</a:t>
            </a:r>
            <a:r>
              <a:rPr kumimoji="0" lang="en-US" sz="1400" b="0" i="0" u="none" strike="noStrike" kern="1200" cap="none" spc="0" normalizeH="0" baseline="0" noProof="0">
                <a:ln>
                  <a:noFill/>
                </a:ln>
                <a:solidFill>
                  <a:srgbClr val="000000"/>
                </a:solidFill>
                <a:effectLst/>
                <a:uLnTx/>
                <a:uFillTx/>
                <a:latin typeface="Forma DJR Micro"/>
                <a:ea typeface="+mn-ea"/>
                <a:cs typeface="+mn-cs"/>
              </a:rPr>
              <a:t> DDR5 memory</a:t>
            </a:r>
            <a:r>
              <a:rPr kumimoji="0" lang="en-US" sz="1400" b="0" i="0" u="none" strike="noStrike" kern="1200" cap="none" spc="0" normalizeH="0" baseline="30000" noProof="0">
                <a:ln>
                  <a:noFill/>
                </a:ln>
                <a:solidFill>
                  <a:srgbClr val="000000"/>
                </a:solidFill>
                <a:effectLst/>
                <a:uLnTx/>
                <a:uFillTx/>
                <a:latin typeface="Forma DJR Micro"/>
                <a:ea typeface="+mn-ea"/>
                <a:cs typeface="+mn-cs"/>
              </a:rPr>
              <a:t>2</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Latest DDR5 memory transfer speed with up to 5600 MT/s</a:t>
            </a:r>
          </a:p>
        </p:txBody>
      </p:sp>
      <p:sp>
        <p:nvSpPr>
          <p:cNvPr id="103" name="TextBox 102">
            <a:extLst>
              <a:ext uri="{FF2B5EF4-FFF2-40B4-BE49-F238E27FC236}">
                <a16:creationId xmlns:a16="http://schemas.microsoft.com/office/drawing/2014/main" id="{0BDD7F93-7AA2-C270-0B97-161D1EC28394}"/>
              </a:ext>
            </a:extLst>
          </p:cNvPr>
          <p:cNvSpPr txBox="1"/>
          <p:nvPr/>
        </p:nvSpPr>
        <p:spPr>
          <a:xfrm>
            <a:off x="8094008" y="6322941"/>
            <a:ext cx="3941621" cy="307777"/>
          </a:xfrm>
          <a:prstGeom prst="rect">
            <a:avLst/>
          </a:prstGeom>
          <a:noFill/>
        </p:spPr>
        <p:txBody>
          <a:bodyPr wrap="square">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PCIe Gen 5</a:t>
            </a:r>
            <a:r>
              <a:rPr kumimoji="0" lang="en-US" sz="1400" b="0" i="0" u="none" strike="noStrike" kern="1200" cap="none" spc="0" normalizeH="0" baseline="30000" noProof="0">
                <a:ln>
                  <a:noFill/>
                </a:ln>
                <a:solidFill>
                  <a:srgbClr val="000000"/>
                </a:solidFill>
                <a:effectLst/>
                <a:uLnTx/>
                <a:uFillTx/>
                <a:latin typeface="Forma DJR Micro"/>
                <a:ea typeface="+mn-ea"/>
                <a:cs typeface="+mn-cs"/>
              </a:rPr>
              <a:t>2</a:t>
            </a:r>
            <a:r>
              <a:rPr kumimoji="0" lang="en-US" sz="1400" b="0" i="0" u="none" strike="noStrike" kern="1200" cap="none" spc="0" normalizeH="0" baseline="0" noProof="0">
                <a:ln>
                  <a:noFill/>
                </a:ln>
                <a:solidFill>
                  <a:srgbClr val="000000"/>
                </a:solidFill>
                <a:effectLst/>
                <a:uLnTx/>
                <a:uFillTx/>
                <a:latin typeface="Forma DJR Micro"/>
                <a:ea typeface="+mn-ea"/>
                <a:cs typeface="+mn-cs"/>
              </a:rPr>
              <a:t> high speed bandwidth</a:t>
            </a:r>
          </a:p>
        </p:txBody>
      </p:sp>
      <p:pic>
        <p:nvPicPr>
          <p:cNvPr id="107" name="Picture 106">
            <a:extLst>
              <a:ext uri="{FF2B5EF4-FFF2-40B4-BE49-F238E27FC236}">
                <a16:creationId xmlns:a16="http://schemas.microsoft.com/office/drawing/2014/main" id="{280B893A-F0B8-C457-03CB-4ABFF0395E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72673" y="3148012"/>
            <a:ext cx="2555373" cy="2172067"/>
          </a:xfrm>
          <a:prstGeom prst="rect">
            <a:avLst/>
          </a:prstGeom>
        </p:spPr>
      </p:pic>
      <p:pic>
        <p:nvPicPr>
          <p:cNvPr id="111" name="Picture 110">
            <a:extLst>
              <a:ext uri="{FF2B5EF4-FFF2-40B4-BE49-F238E27FC236}">
                <a16:creationId xmlns:a16="http://schemas.microsoft.com/office/drawing/2014/main" id="{A86F9A87-9736-223B-D550-54B9C8B63A6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85420" y="1439568"/>
            <a:ext cx="2329485" cy="1223405"/>
          </a:xfrm>
          <a:prstGeom prst="rect">
            <a:avLst/>
          </a:prstGeom>
        </p:spPr>
      </p:pic>
    </p:spTree>
    <p:extLst>
      <p:ext uri="{BB962C8B-B14F-4D97-AF65-F5344CB8AC3E}">
        <p14:creationId xmlns:p14="http://schemas.microsoft.com/office/powerpoint/2010/main" val="86148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7F271F9-152D-41A5-956B-44A0E8B1BD26}"/>
              </a:ext>
            </a:extLst>
          </p:cNvPr>
          <p:cNvSpPr/>
          <p:nvPr/>
        </p:nvSpPr>
        <p:spPr>
          <a:xfrm>
            <a:off x="0" y="5151979"/>
            <a:ext cx="12192000" cy="17060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4">
            <a:extLst>
              <a:ext uri="{FF2B5EF4-FFF2-40B4-BE49-F238E27FC236}">
                <a16:creationId xmlns:a16="http://schemas.microsoft.com/office/drawing/2014/main" id="{1130576A-A8C4-F8F4-0EDC-97F4F46A1E0E}"/>
              </a:ext>
            </a:extLst>
          </p:cNvPr>
          <p:cNvSpPr txBox="1">
            <a:spLocks/>
          </p:cNvSpPr>
          <p:nvPr/>
        </p:nvSpPr>
        <p:spPr>
          <a:xfrm>
            <a:off x="322838" y="5046410"/>
            <a:ext cx="11210794" cy="127415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cap="all" baseline="0">
                <a:solidFill>
                  <a:schemeClr val="bg1"/>
                </a:solidFill>
                <a:latin typeface="Forma DJR Display" pitchFamily="2" charset="77"/>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Forma DJR Display"/>
                <a:ea typeface="+mj-ea"/>
                <a:cs typeface="+mj-cs"/>
              </a:rPr>
              <a:t>Who uses this device?</a:t>
            </a:r>
            <a:endParaRPr kumimoji="0" lang="en-GB" sz="8000" b="0" i="0" u="none" strike="noStrike" kern="1200" cap="none" spc="0" normalizeH="0" baseline="0" noProof="0">
              <a:ln>
                <a:noFill/>
              </a:ln>
              <a:solidFill>
                <a:srgbClr val="000000"/>
              </a:solidFill>
              <a:effectLst/>
              <a:uLnTx/>
              <a:uFillTx/>
              <a:latin typeface="Forma DJR Micro"/>
              <a:ea typeface="+mj-ea"/>
              <a:cs typeface="+mj-cs"/>
            </a:endParaRPr>
          </a:p>
        </p:txBody>
      </p:sp>
      <p:cxnSp>
        <p:nvCxnSpPr>
          <p:cNvPr id="4" name="Straight Connector 3">
            <a:extLst>
              <a:ext uri="{FF2B5EF4-FFF2-40B4-BE49-F238E27FC236}">
                <a16:creationId xmlns:a16="http://schemas.microsoft.com/office/drawing/2014/main" id="{F5483018-F54F-57C6-089F-C948C68441F4}"/>
              </a:ext>
            </a:extLst>
          </p:cNvPr>
          <p:cNvCxnSpPr/>
          <p:nvPr/>
        </p:nvCxnSpPr>
        <p:spPr>
          <a:xfrm>
            <a:off x="0" y="6216632"/>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B1351E6-9286-430E-768F-37C464343CCF}"/>
              </a:ext>
            </a:extLst>
          </p:cNvPr>
          <p:cNvCxnSpPr/>
          <p:nvPr/>
        </p:nvCxnSpPr>
        <p:spPr>
          <a:xfrm>
            <a:off x="0" y="5151979"/>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70D16E0-025F-3BC1-A5F9-53D743A72B9F}"/>
              </a:ext>
            </a:extLst>
          </p:cNvPr>
          <p:cNvSpPr/>
          <p:nvPr/>
        </p:nvSpPr>
        <p:spPr>
          <a:xfrm>
            <a:off x="352037" y="4771881"/>
            <a:ext cx="49611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orma DJR Display"/>
                <a:ea typeface="+mn-ea"/>
                <a:cs typeface="+mn-cs"/>
              </a:rPr>
              <a:t>HP Z2 Tower G1i Workstation</a:t>
            </a:r>
            <a:endParaRPr kumimoji="0" lang="en-GB" sz="18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10" name="Picture 9" descr="A picture containing black, darkness&#10;&#10;Description automatically generated">
            <a:extLst>
              <a:ext uri="{FF2B5EF4-FFF2-40B4-BE49-F238E27FC236}">
                <a16:creationId xmlns:a16="http://schemas.microsoft.com/office/drawing/2014/main" id="{A87F6F6A-F644-AB6B-9863-873CB32AA9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0753" y="6510802"/>
            <a:ext cx="536180" cy="250834"/>
          </a:xfrm>
          <a:prstGeom prst="rect">
            <a:avLst/>
          </a:prstGeom>
        </p:spPr>
      </p:pic>
      <p:sp>
        <p:nvSpPr>
          <p:cNvPr id="11" name="TextBox 10">
            <a:extLst>
              <a:ext uri="{FF2B5EF4-FFF2-40B4-BE49-F238E27FC236}">
                <a16:creationId xmlns:a16="http://schemas.microsoft.com/office/drawing/2014/main" id="{E715C120-8A93-1D02-82B0-120D3C4D9005}"/>
              </a:ext>
            </a:extLst>
          </p:cNvPr>
          <p:cNvSpPr txBox="1"/>
          <p:nvPr/>
        </p:nvSpPr>
        <p:spPr>
          <a:xfrm>
            <a:off x="236619" y="6550191"/>
            <a:ext cx="57932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
        <p:nvSpPr>
          <p:cNvPr id="8" name="Rectangle 7">
            <a:extLst>
              <a:ext uri="{FF2B5EF4-FFF2-40B4-BE49-F238E27FC236}">
                <a16:creationId xmlns:a16="http://schemas.microsoft.com/office/drawing/2014/main" id="{2782A237-1DC8-3160-610E-676E1456B70F}"/>
              </a:ext>
            </a:extLst>
          </p:cNvPr>
          <p:cNvSpPr/>
          <p:nvPr/>
        </p:nvSpPr>
        <p:spPr>
          <a:xfrm>
            <a:off x="11404600" y="6401188"/>
            <a:ext cx="787399" cy="3952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15AB0DF-9755-774A-72C2-B252E3C59D38}"/>
              </a:ext>
            </a:extLst>
          </p:cNvPr>
          <p:cNvPicPr>
            <a:picLocks noChangeAspect="1"/>
          </p:cNvPicPr>
          <p:nvPr/>
        </p:nvPicPr>
        <p:blipFill>
          <a:blip r:embed="rId4"/>
          <a:srcRect t="10540" b="36829"/>
          <a:stretch/>
        </p:blipFill>
        <p:spPr>
          <a:xfrm>
            <a:off x="-1" y="-28091"/>
            <a:ext cx="12359811" cy="4587323"/>
          </a:xfrm>
          <a:prstGeom prst="rect">
            <a:avLst/>
          </a:prstGeom>
        </p:spPr>
      </p:pic>
    </p:spTree>
    <p:extLst>
      <p:ext uri="{BB962C8B-B14F-4D97-AF65-F5344CB8AC3E}">
        <p14:creationId xmlns:p14="http://schemas.microsoft.com/office/powerpoint/2010/main" val="21979335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HP 2024 Expressive Light Template" id="{CBD0D479-6724-4E0D-BC76-BF638E1C0521}" vid="{9B0744C2-04B9-414C-A8E2-16B51EE96FE9}"/>
    </a:ext>
  </a:extLst>
</a:theme>
</file>

<file path=ppt/theme/theme10.xml><?xml version="1.0" encoding="utf-8"?>
<a:theme xmlns:a="http://schemas.openxmlformats.org/drawingml/2006/main" name="4_HP Corporate Template 2022">
  <a:themeElements>
    <a:clrScheme name="HP Corporate Template 2022">
      <a:dk1>
        <a:sysClr val="windowText" lastClr="000000"/>
      </a:dk1>
      <a:lt1>
        <a:sysClr val="window" lastClr="FFFFFF"/>
      </a:lt1>
      <a:dk2>
        <a:srgbClr val="4758F6"/>
      </a:dk2>
      <a:lt2>
        <a:srgbClr val="549EF8"/>
      </a:lt2>
      <a:accent1>
        <a:srgbClr val="0096D6"/>
      </a:accent1>
      <a:accent2>
        <a:srgbClr val="F8E569"/>
      </a:accent2>
      <a:accent3>
        <a:srgbClr val="DCF659"/>
      </a:accent3>
      <a:accent4>
        <a:srgbClr val="EF8D72"/>
      </a:accent4>
      <a:accent5>
        <a:srgbClr val="EF82F9"/>
      </a:accent5>
      <a:accent6>
        <a:srgbClr val="AA5BED"/>
      </a:accent6>
      <a:hlink>
        <a:srgbClr val="0096D6"/>
      </a:hlink>
      <a:folHlink>
        <a:srgbClr val="0096D6"/>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bg2"/>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P_2022_Corporate Template_Blue_no_photos" id="{A5ABE119-BFAB-4BA2-A9CF-91A810DE6E49}" vid="{070AAE0A-B48E-4781-9F63-E3873BFF41F4}"/>
    </a:ext>
  </a:extLst>
</a:theme>
</file>

<file path=ppt/theme/theme11.xml><?xml version="1.0" encoding="utf-8"?>
<a:theme xmlns:a="http://schemas.openxmlformats.org/drawingml/2006/main" name="1_HP Theme">
  <a:themeElements>
    <a:clrScheme name="HP Corporate Template 2022">
      <a:dk1>
        <a:sysClr val="windowText" lastClr="000000"/>
      </a:dk1>
      <a:lt1>
        <a:sysClr val="window" lastClr="FFFFFF"/>
      </a:lt1>
      <a:dk2>
        <a:srgbClr val="4758F6"/>
      </a:dk2>
      <a:lt2>
        <a:srgbClr val="549EF8"/>
      </a:lt2>
      <a:accent1>
        <a:srgbClr val="0096D6"/>
      </a:accent1>
      <a:accent2>
        <a:srgbClr val="F8E569"/>
      </a:accent2>
      <a:accent3>
        <a:srgbClr val="DCF659"/>
      </a:accent3>
      <a:accent4>
        <a:srgbClr val="EF8D72"/>
      </a:accent4>
      <a:accent5>
        <a:srgbClr val="EF82F9"/>
      </a:accent5>
      <a:accent6>
        <a:srgbClr val="AA5BED"/>
      </a:accent6>
      <a:hlink>
        <a:srgbClr val="0096D6"/>
      </a:hlink>
      <a:folHlink>
        <a:srgbClr val="0096D6"/>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bg2"/>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P Theme" id="{CB0EA1A6-9681-4D11-8455-3587B59E03B8}" vid="{2BEFECB8-CAFF-458C-8FE8-A088E878C169}"/>
    </a:ext>
  </a:extLst>
</a:theme>
</file>

<file path=ppt/theme/theme12.xml><?xml version="1.0" encoding="utf-8"?>
<a:theme xmlns:a="http://schemas.openxmlformats.org/drawingml/2006/main" name="1_Theme blue">
  <a:themeElements>
    <a:clrScheme name="HP Light Blu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Custom 3">
      <a:majorFont>
        <a:latin typeface="FormaDJR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
      <a:clrScheme name="HP Corporate Blue">
        <a:dk1>
          <a:srgbClr val="000000"/>
        </a:dk1>
        <a:lt1>
          <a:srgbClr val="FFFFFF"/>
        </a:lt1>
        <a:dk2>
          <a:srgbClr val="99D5EF"/>
        </a:dk2>
        <a:lt2>
          <a:srgbClr val="B3E0F3"/>
        </a:lt2>
        <a:accent1>
          <a:srgbClr val="80CBEB"/>
        </a:accent1>
        <a:accent2>
          <a:srgbClr val="66C0E6"/>
        </a:accent2>
        <a:accent3>
          <a:srgbClr val="4DB6E2"/>
        </a:accent3>
        <a:accent4>
          <a:srgbClr val="33ABDE"/>
        </a:accent4>
        <a:accent5>
          <a:srgbClr val="1AA1DA"/>
        </a:accent5>
        <a:accent6>
          <a:srgbClr val="0096D6"/>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Theme blue" id="{6CAF3B53-A8A4-4403-AB72-32970A0B4FD4}" vid="{ACFB783A-3F32-4235-A409-7F6B452892B0}"/>
    </a:ext>
  </a:extLst>
</a:theme>
</file>

<file path=ppt/theme/theme13.xml><?xml version="1.0" encoding="utf-8"?>
<a:theme xmlns:a="http://schemas.openxmlformats.org/drawingml/2006/main" name="4_HP 2023 Expressive Light Template">
  <a:themeElements>
    <a:clrScheme name="Custom 2">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Presentation2" id="{B0FE45E5-9854-4577-9D0D-685169A697F5}" vid="{28A2655B-D74C-41BE-8563-2116E8BE11DD}"/>
    </a:ext>
  </a:extLst>
</a:theme>
</file>

<file path=ppt/theme/theme14.xml><?xml version="1.0" encoding="utf-8"?>
<a:theme xmlns:a="http://schemas.openxmlformats.org/drawingml/2006/main" name="3_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Presentation2" id="{B0FE45E5-9854-4577-9D0D-685169A697F5}" vid="{28A2655B-D74C-41BE-8563-2116E8BE11DD}"/>
    </a:ext>
  </a:extLst>
</a:theme>
</file>

<file path=ppt/theme/theme15.xml><?xml version="1.0" encoding="utf-8"?>
<a:theme xmlns:a="http://schemas.openxmlformats.org/drawingml/2006/main" name="2_Theme blue">
  <a:themeElements>
    <a:clrScheme name="HP Light Blu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Custom 3">
      <a:majorFont>
        <a:latin typeface="FormaDJR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
      <a:clrScheme name="HP Corporate Blue">
        <a:dk1>
          <a:srgbClr val="000000"/>
        </a:dk1>
        <a:lt1>
          <a:srgbClr val="FFFFFF"/>
        </a:lt1>
        <a:dk2>
          <a:srgbClr val="99D5EF"/>
        </a:dk2>
        <a:lt2>
          <a:srgbClr val="B3E0F3"/>
        </a:lt2>
        <a:accent1>
          <a:srgbClr val="80CBEB"/>
        </a:accent1>
        <a:accent2>
          <a:srgbClr val="66C0E6"/>
        </a:accent2>
        <a:accent3>
          <a:srgbClr val="4DB6E2"/>
        </a:accent3>
        <a:accent4>
          <a:srgbClr val="33ABDE"/>
        </a:accent4>
        <a:accent5>
          <a:srgbClr val="1AA1DA"/>
        </a:accent5>
        <a:accent6>
          <a:srgbClr val="0096D6"/>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Theme blue" id="{6CAF3B53-A8A4-4403-AB72-32970A0B4FD4}" vid="{ACFB783A-3F32-4235-A409-7F6B452892B0}"/>
    </a:ext>
  </a:extLst>
</a:theme>
</file>

<file path=ppt/theme/theme16.xml><?xml version="1.0" encoding="utf-8"?>
<a:theme xmlns:a="http://schemas.openxmlformats.org/drawingml/2006/main" name="4_Theme blue">
  <a:themeElements>
    <a:clrScheme name="HP Light Blu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Custom 3">
      <a:majorFont>
        <a:latin typeface="FormaDJR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
      <a:clrScheme name="HP Corporate Blue">
        <a:dk1>
          <a:srgbClr val="000000"/>
        </a:dk1>
        <a:lt1>
          <a:srgbClr val="FFFFFF"/>
        </a:lt1>
        <a:dk2>
          <a:srgbClr val="99D5EF"/>
        </a:dk2>
        <a:lt2>
          <a:srgbClr val="B3E0F3"/>
        </a:lt2>
        <a:accent1>
          <a:srgbClr val="80CBEB"/>
        </a:accent1>
        <a:accent2>
          <a:srgbClr val="66C0E6"/>
        </a:accent2>
        <a:accent3>
          <a:srgbClr val="4DB6E2"/>
        </a:accent3>
        <a:accent4>
          <a:srgbClr val="33ABDE"/>
        </a:accent4>
        <a:accent5>
          <a:srgbClr val="1AA1DA"/>
        </a:accent5>
        <a:accent6>
          <a:srgbClr val="0096D6"/>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Theme blue" id="{6CAF3B53-A8A4-4403-AB72-32970A0B4FD4}" vid="{ACFB783A-3F32-4235-A409-7F6B452892B0}"/>
    </a:ext>
  </a:extLst>
</a:theme>
</file>

<file path=ppt/theme/theme17.xml><?xml version="1.0" encoding="utf-8"?>
<a:theme xmlns:a="http://schemas.openxmlformats.org/drawingml/2006/main" name="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HP 2023 Expressive Light Template.potx" id="{38967331-4D40-45E9-A1A3-3132724F4C49}" vid="{812E390B-5AEC-47B9-BC24-B2855E60F37D}"/>
    </a:ext>
  </a:extLst>
</a:theme>
</file>

<file path=ppt/theme/theme18.xml><?xml version="1.0" encoding="utf-8"?>
<a:theme xmlns:a="http://schemas.openxmlformats.org/drawingml/2006/main" name="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HP 2023 Expressive Light Template.potx" id="{38967331-4D40-45E9-A1A3-3132724F4C49}" vid="{812E390B-5AEC-47B9-BC24-B2855E60F37D}"/>
    </a:ext>
  </a:extLst>
</a:theme>
</file>

<file path=ppt/theme/theme2.xml><?xml version="1.0" encoding="utf-8"?>
<a:theme xmlns:a="http://schemas.openxmlformats.org/drawingml/2006/main" name="6_Office Theme">
  <a:themeElements>
    <a:clrScheme name="NEW BRAND">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P Theme">
  <a:themeElements>
    <a:clrScheme name="VISid">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1000"/>
          </a:spcBef>
          <a:defRPr dirty="0" err="1" smtClean="0"/>
        </a:defPPr>
      </a:lstStyle>
    </a:txDef>
  </a:objectDefaults>
  <a:extraClrSchemeLst/>
  <a:extLst>
    <a:ext uri="{05A4C25C-085E-4340-85A3-A5531E510DB2}">
      <thm15:themeFamily xmlns:thm15="http://schemas.microsoft.com/office/thememl/2012/main" name="HP Theme" id="{E59B13FD-95E4-406D-B883-B1E00224676F}" vid="{763554FB-09E7-435D-AE96-A0069E4EF363}"/>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FormaDJR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P Corporate Template 2022">
  <a:themeElements>
    <a:clrScheme name="HP Corporate Blue Template">
      <a:dk1>
        <a:sysClr val="windowText" lastClr="000000"/>
      </a:dk1>
      <a:lt1>
        <a:sysClr val="window" lastClr="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74B9E"/>
      </a:hlink>
      <a:folHlink>
        <a:srgbClr val="549EF7"/>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1000"/>
          </a:spcBef>
          <a:defRPr dirty="0" err="1" smtClean="0"/>
        </a:defPPr>
      </a:lstStyle>
    </a:txDef>
  </a:objectDefaults>
  <a:extraClrSchemeLst/>
  <a:extLst>
    <a:ext uri="{05A4C25C-085E-4340-85A3-A5531E510DB2}">
      <thm15:themeFamily xmlns:thm15="http://schemas.microsoft.com/office/thememl/2012/main" name="HP_2022_Corporate Blue Template" id="{AF94D80D-A847-4FD6-9293-869A9B1F3B8C}" vid="{8FF7ACE9-B43D-47FB-933C-EE73EC4A8AB8}"/>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Office Theme">
  <a:themeElements>
    <a:clrScheme name="NEW BRAND">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Forma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eme1">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
      <a:clrScheme name="HP Corporate Blue">
        <a:dk1>
          <a:srgbClr val="000000"/>
        </a:dk1>
        <a:lt1>
          <a:srgbClr val="FFFFFF"/>
        </a:lt1>
        <a:dk2>
          <a:srgbClr val="99D5EF"/>
        </a:dk2>
        <a:lt2>
          <a:srgbClr val="B3E0F3"/>
        </a:lt2>
        <a:accent1>
          <a:srgbClr val="80CBEB"/>
        </a:accent1>
        <a:accent2>
          <a:srgbClr val="66C0E6"/>
        </a:accent2>
        <a:accent3>
          <a:srgbClr val="4DB6E2"/>
        </a:accent3>
        <a:accent4>
          <a:srgbClr val="33ABDE"/>
        </a:accent4>
        <a:accent5>
          <a:srgbClr val="1AA1DA"/>
        </a:accent5>
        <a:accent6>
          <a:srgbClr val="0096D6"/>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Theme1" id="{7B4BD754-82B2-4F0D-93A9-73019483D31F}" vid="{D495BECE-8151-43F5-89E0-66C36B284FA6}"/>
    </a:ext>
  </a:extLst>
</a:theme>
</file>

<file path=ppt/theme/theme9.xml><?xml version="1.0" encoding="utf-8"?>
<a:theme xmlns:a="http://schemas.openxmlformats.org/drawingml/2006/main" name="10_HP Corporate Template 2022">
  <a:themeElements>
    <a:clrScheme name="HP Corporate Template 2022">
      <a:dk1>
        <a:sysClr val="windowText" lastClr="000000"/>
      </a:dk1>
      <a:lt1>
        <a:sysClr val="window" lastClr="FFFFFF"/>
      </a:lt1>
      <a:dk2>
        <a:srgbClr val="4758F6"/>
      </a:dk2>
      <a:lt2>
        <a:srgbClr val="549EF8"/>
      </a:lt2>
      <a:accent1>
        <a:srgbClr val="0096D6"/>
      </a:accent1>
      <a:accent2>
        <a:srgbClr val="F8E569"/>
      </a:accent2>
      <a:accent3>
        <a:srgbClr val="DCF659"/>
      </a:accent3>
      <a:accent4>
        <a:srgbClr val="EF8D72"/>
      </a:accent4>
      <a:accent5>
        <a:srgbClr val="EF82F9"/>
      </a:accent5>
      <a:accent6>
        <a:srgbClr val="AA5BED"/>
      </a:accent6>
      <a:hlink>
        <a:srgbClr val="0096D6"/>
      </a:hlink>
      <a:folHlink>
        <a:srgbClr val="0096D6"/>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bg2"/>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P_2022_Corporate Template_Blue_no_photos" id="{A5ABE119-BFAB-4BA2-A9CF-91A810DE6E49}" vid="{070AAE0A-B48E-4781-9F63-E3873BFF41F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dac6d2-281a-40bb-b5a2-1d7957b7384e" xsi:nil="true"/>
    <lcf76f155ced4ddcb4097134ff3c332f xmlns="dd98bbc4-6f75-4770-a60e-d36347a9f52f">
      <Terms xmlns="http://schemas.microsoft.com/office/infopath/2007/PartnerControls"/>
    </lcf76f155ced4ddcb4097134ff3c332f>
    <SharedWithUsers xmlns="75dac6d2-281a-40bb-b5a2-1d7957b7384e">
      <UserInfo>
        <DisplayName>Kathrin Blatter</DisplayName>
        <AccountId>4294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1BBAA276BDF8429003CE1683E9AF81" ma:contentTypeVersion="15" ma:contentTypeDescription="Create a new document." ma:contentTypeScope="" ma:versionID="55fb37d91dd7e4687ec6d806789687e4">
  <xsd:schema xmlns:xsd="http://www.w3.org/2001/XMLSchema" xmlns:xs="http://www.w3.org/2001/XMLSchema" xmlns:p="http://schemas.microsoft.com/office/2006/metadata/properties" xmlns:ns2="dd98bbc4-6f75-4770-a60e-d36347a9f52f" xmlns:ns3="75dac6d2-281a-40bb-b5a2-1d7957b7384e" targetNamespace="http://schemas.microsoft.com/office/2006/metadata/properties" ma:root="true" ma:fieldsID="3a7a40f413935fd5d6f8f4ceeff6ce51" ns2:_="" ns3:_="">
    <xsd:import namespace="dd98bbc4-6f75-4770-a60e-d36347a9f52f"/>
    <xsd:import namespace="75dac6d2-281a-40bb-b5a2-1d7957b7384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98bbc4-6f75-4770-a60e-d36347a9f5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97f403b-2b63-43ad-9c62-fa967f2a159f"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dac6d2-281a-40bb-b5a2-1d7957b7384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385aa6e-db4d-4b41-b83f-a6d62ce1ac9d}" ma:internalName="TaxCatchAll" ma:showField="CatchAllData" ma:web="75dac6d2-281a-40bb-b5a2-1d7957b738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2CF860-9034-4E5E-B928-6B0756D7D432}">
  <ds:schemaRefs>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terms/"/>
    <ds:schemaRef ds:uri="http://schemas.microsoft.com/office/2006/metadata/properties"/>
    <ds:schemaRef ds:uri="f1992541-e9ef-465e-b6b4-3d22cb6e8cbf"/>
    <ds:schemaRef ds:uri="b334a643-1262-47e0-b455-18de1e883b90"/>
    <ds:schemaRef ds:uri="http://www.w3.org/XML/1998/namespace"/>
    <ds:schemaRef ds:uri="75dac6d2-281a-40bb-b5a2-1d7957b7384e"/>
    <ds:schemaRef ds:uri="dd98bbc4-6f75-4770-a60e-d36347a9f52f"/>
  </ds:schemaRefs>
</ds:datastoreItem>
</file>

<file path=customXml/itemProps2.xml><?xml version="1.0" encoding="utf-8"?>
<ds:datastoreItem xmlns:ds="http://schemas.openxmlformats.org/officeDocument/2006/customXml" ds:itemID="{A3878D7C-D526-43DB-9F70-BF4E99AAE8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98bbc4-6f75-4770-a60e-d36347a9f52f"/>
    <ds:schemaRef ds:uri="75dac6d2-281a-40bb-b5a2-1d7957b738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A29134-8142-437F-BCBB-6FDF892213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HP 2024 Expressive Light Template</Template>
  <TotalTime>0</TotalTime>
  <Words>19032</Words>
  <Application>Microsoft Office PowerPoint</Application>
  <PresentationFormat>Widescreen</PresentationFormat>
  <Paragraphs>1165</Paragraphs>
  <Slides>46</Slides>
  <Notes>42</Notes>
  <HiddenSlides>0</HiddenSlides>
  <MMClips>0</MMClips>
  <ScaleCrop>false</ScaleCrop>
  <HeadingPairs>
    <vt:vector size="8" baseType="variant">
      <vt:variant>
        <vt:lpstr>Fonts Used</vt:lpstr>
      </vt:variant>
      <vt:variant>
        <vt:i4>31</vt:i4>
      </vt:variant>
      <vt:variant>
        <vt:lpstr>Theme</vt:lpstr>
      </vt:variant>
      <vt:variant>
        <vt:i4>16</vt:i4>
      </vt:variant>
      <vt:variant>
        <vt:lpstr>Embedded OLE Servers</vt:lpstr>
      </vt:variant>
      <vt:variant>
        <vt:i4>1</vt:i4>
      </vt:variant>
      <vt:variant>
        <vt:lpstr>Slide Titles</vt:lpstr>
      </vt:variant>
      <vt:variant>
        <vt:i4>46</vt:i4>
      </vt:variant>
    </vt:vector>
  </HeadingPairs>
  <TitlesOfParts>
    <vt:vector size="94" baseType="lpstr">
      <vt:lpstr>PMingLiU</vt:lpstr>
      <vt:lpstr>Aptos</vt:lpstr>
      <vt:lpstr>Aptos Display</vt:lpstr>
      <vt:lpstr>Arial</vt:lpstr>
      <vt:lpstr>Arial,Sans-Serif</vt:lpstr>
      <vt:lpstr>Bebas Neue</vt:lpstr>
      <vt:lpstr>Calibri</vt:lpstr>
      <vt:lpstr>Courier New</vt:lpstr>
      <vt:lpstr>Forma DJR Deck</vt:lpstr>
      <vt:lpstr>Forma DJR Display</vt:lpstr>
      <vt:lpstr>Forma DJR Display Regular</vt:lpstr>
      <vt:lpstr>Forma DJR Micro</vt:lpstr>
      <vt:lpstr>FormaDJRDisplay</vt:lpstr>
      <vt:lpstr>Futura Bk</vt:lpstr>
      <vt:lpstr>Gotham A</vt:lpstr>
      <vt:lpstr>Gotham Bold</vt:lpstr>
      <vt:lpstr>HP Simplified</vt:lpstr>
      <vt:lpstr>HP Simplified </vt:lpstr>
      <vt:lpstr>HP Simplified Light</vt:lpstr>
      <vt:lpstr>HP Simplified Light </vt:lpstr>
      <vt:lpstr>Lato Light</vt:lpstr>
      <vt:lpstr>Montserrat Medium</vt:lpstr>
      <vt:lpstr>NVIDIA Sans</vt:lpstr>
      <vt:lpstr>Open Sans Light</vt:lpstr>
      <vt:lpstr>Segoe MDL2 Assets</vt:lpstr>
      <vt:lpstr>Segoe UI</vt:lpstr>
      <vt:lpstr>Symbol</vt:lpstr>
      <vt:lpstr>System Font Regular</vt:lpstr>
      <vt:lpstr>Times New Roman</vt:lpstr>
      <vt:lpstr>Wingdings</vt:lpstr>
      <vt:lpstr>WordVisi_MSFontService</vt:lpstr>
      <vt:lpstr>HP 2023 Expressive Light Template</vt:lpstr>
      <vt:lpstr>6_Office Theme</vt:lpstr>
      <vt:lpstr>HP Theme</vt:lpstr>
      <vt:lpstr>Custom Design</vt:lpstr>
      <vt:lpstr>3_HP Corporate Template 2022</vt:lpstr>
      <vt:lpstr>1_Custom Design</vt:lpstr>
      <vt:lpstr>2_Office Theme</vt:lpstr>
      <vt:lpstr>Theme1</vt:lpstr>
      <vt:lpstr>10_HP Corporate Template 2022</vt:lpstr>
      <vt:lpstr>4_HP Corporate Template 2022</vt:lpstr>
      <vt:lpstr>1_HP Theme</vt:lpstr>
      <vt:lpstr>1_Theme blue</vt:lpstr>
      <vt:lpstr>4_HP 2023 Expressive Light Template</vt:lpstr>
      <vt:lpstr>3_HP 2023 Expressive Light Template</vt:lpstr>
      <vt:lpstr>2_Theme blue</vt:lpstr>
      <vt:lpstr>4_Theme blue</vt:lpstr>
      <vt:lpstr>think-cell Slide</vt:lpstr>
      <vt:lpstr>PowerPoint Presentation</vt:lpstr>
      <vt:lpstr>PowerPoint Presentation</vt:lpstr>
      <vt:lpstr>Naming - what is changing?</vt:lpstr>
      <vt:lpstr>PowerPoint Presentation</vt:lpstr>
      <vt:lpstr>PowerPoint Presentation</vt:lpstr>
      <vt:lpstr>PowerPoint Presentation</vt:lpstr>
      <vt:lpstr>2025 | Mainstream Desktop Workstations</vt:lpstr>
      <vt:lpstr> Z2 Tower G1i</vt:lpstr>
      <vt:lpstr>PowerPoint Presentation</vt:lpstr>
      <vt:lpstr>PowerPoint Presentation</vt:lpstr>
      <vt:lpstr>PowerPoint Presentation</vt:lpstr>
      <vt:lpstr>PowerPoint Presentation</vt:lpstr>
      <vt:lpstr>PowerPoint Presentation</vt:lpstr>
      <vt:lpstr>PowerPoint Presentation</vt:lpstr>
      <vt:lpstr>Z2 Tower G1i</vt:lpstr>
      <vt:lpstr>Product Highlights</vt:lpstr>
      <vt:lpstr>Z2 Tower G1i - Reengineered performance. Refined cooling.</vt:lpstr>
      <vt:lpstr>Enhance your workloads and productivity  with K-Series </vt:lpstr>
      <vt:lpstr>Z2 Tower G1i – Built to expand. Power to grow.</vt:lpstr>
      <vt:lpstr>Advanced AI Experiences </vt:lpstr>
      <vt:lpstr>Extensive ISV testing and certification11</vt:lpstr>
      <vt:lpstr>Custom Performance Modes</vt:lpstr>
      <vt:lpstr>Thermals – Keep Cool Under Any Workload</vt:lpstr>
      <vt:lpstr>Easy connectivity </vt:lpstr>
      <vt:lpstr>Customized connections</vt:lpstr>
      <vt:lpstr>PowerPoint Presentation</vt:lpstr>
      <vt:lpstr>PowerPoint Presentation</vt:lpstr>
      <vt:lpstr>HP Services76</vt:lpstr>
      <vt:lpstr>Benefits of managed services76</vt:lpstr>
      <vt:lpstr>PowerPoint Presentation</vt:lpstr>
      <vt:lpstr>PowerPoint Presentation</vt:lpstr>
      <vt:lpstr>PowerPoint Presentation</vt:lpstr>
      <vt:lpstr>PowerPoint Presentation</vt:lpstr>
      <vt:lpstr>PowerPoint Presentation</vt:lpstr>
      <vt:lpstr>Security experiences</vt:lpstr>
      <vt:lpstr>PowerPoint Presentation</vt:lpstr>
      <vt:lpstr>PowerPoint Presentation</vt:lpstr>
      <vt:lpstr>Sustainability &amp; Reliability</vt:lpstr>
      <vt:lpstr>Designed with reliability in mind</vt:lpstr>
      <vt:lpstr>The world’s most sustainable PC portfolio</vt:lpstr>
      <vt:lpstr>PowerPoint Presentation</vt:lpstr>
      <vt:lpstr>2025 Desktop Workstation Portfolio*</vt:lpstr>
      <vt:lpstr>PowerPoint Presentation</vt:lpstr>
      <vt:lpstr>Discalimers</vt:lpstr>
      <vt:lpstr>Disclaimers</vt:lpstr>
      <vt:lpstr>Disclaimers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 ZBook Ultra 14 G1a Early Customer Presentation</dc:title>
  <dc:creator>laura.stevens3@hp.com</dc:creator>
  <cp:lastModifiedBy>Schwender, Fabian (CEE ACS ACM)</cp:lastModifiedBy>
  <cp:revision>6</cp:revision>
  <cp:lastPrinted>2024-09-09T18:20:00Z</cp:lastPrinted>
  <dcterms:created xsi:type="dcterms:W3CDTF">2024-08-20T20:02:46Z</dcterms:created>
  <dcterms:modified xsi:type="dcterms:W3CDTF">2025-06-26T09:00:35Z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e30196d5-768a-4a9f-b44c-513b74362139</vt:lpwstr>
  </property>
  <property fmtid="{D5CDD505-2E9C-101B-9397-08002B2CF9AE}" pid="3" name="MediaServiceImageTags">
    <vt:lpwstr/>
  </property>
  <property fmtid="{D5CDD505-2E9C-101B-9397-08002B2CF9AE}" pid="4" name="ComplianceAssetId">
    <vt:lpwstr/>
  </property>
  <property fmtid="{D5CDD505-2E9C-101B-9397-08002B2CF9AE}" pid="5" name="TriggerFlowInfo">
    <vt:lpwstr/>
  </property>
  <property fmtid="{D5CDD505-2E9C-101B-9397-08002B2CF9AE}" pid="6" name="TemplateUrl">
    <vt:lpwstr/>
  </property>
  <property fmtid="{D5CDD505-2E9C-101B-9397-08002B2CF9AE}" pid="7" name="_ExtendedDescription">
    <vt:lpwstr/>
  </property>
  <property fmtid="{D5CDD505-2E9C-101B-9397-08002B2CF9AE}" pid="8" name="xd_Signature">
    <vt:lpwstr/>
  </property>
  <property fmtid="{D5CDD505-2E9C-101B-9397-08002B2CF9AE}" pid="9" name="xd_ProgID">
    <vt:lpwstr/>
  </property>
  <property fmtid="{D5CDD505-2E9C-101B-9397-08002B2CF9AE}" pid="10" name="SharedWithUsers">
    <vt:lpwstr>4294;#Kathrin Blatter</vt:lpwstr>
  </property>
  <property fmtid="{D5CDD505-2E9C-101B-9397-08002B2CF9AE}" pid="11" name="ContentTypeId">
    <vt:lpwstr>0x010100831BBAA276BDF8429003CE1683E9AF81</vt:lpwstr>
  </property>
</Properties>
</file>